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7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C7D54-1AD3-4F9D-A929-29260CDAF49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6D8-39A4-429C-AB85-3570D3593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6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2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6B244B8-1076-4349-9280-C4A96DA00E5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A832543-1E34-4B9D-A0E8-56A2C4BA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828800"/>
            <a:ext cx="236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Insert a wallpaper or background image by copying/pasting and resizing the image to fit here. Then, delete this text box.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3810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Type your answer here.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3581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Type your answer here.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358139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Type your answer here.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23829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Copy/paste and resize images to fit. </a:t>
            </a:r>
            <a:r>
              <a:rPr lang="en-US" sz="1400">
                <a:latin typeface="Garamond" panose="02020404030301010803" pitchFamily="18" charset="0"/>
              </a:rPr>
              <a:t>Delete text box.</a:t>
            </a: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B7631FC5-D1C7-4251-9942-FFD77CA399E3}"/>
              </a:ext>
            </a:extLst>
          </p:cNvPr>
          <p:cNvSpPr txBox="1"/>
          <p:nvPr/>
        </p:nvSpPr>
        <p:spPr>
          <a:xfrm>
            <a:off x="-2286000" y="1827073"/>
            <a:ext cx="1981200" cy="138499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Delete a text box by right clicking on the box and choosing the ‘cut’ option or use the ‘delete’ or ‘backspace’ key on your keyboard.</a:t>
            </a:r>
          </a:p>
        </p:txBody>
      </p:sp>
    </p:spTree>
    <p:extLst>
      <p:ext uri="{BB962C8B-B14F-4D97-AF65-F5344CB8AC3E}">
        <p14:creationId xmlns:p14="http://schemas.microsoft.com/office/powerpoint/2010/main" val="271377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</dc:creator>
  <cp:lastModifiedBy>Andrea Annas</cp:lastModifiedBy>
  <cp:revision>16</cp:revision>
  <dcterms:created xsi:type="dcterms:W3CDTF">2015-04-26T20:03:19Z</dcterms:created>
  <dcterms:modified xsi:type="dcterms:W3CDTF">2020-03-24T17:49:46Z</dcterms:modified>
</cp:coreProperties>
</file>