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</p:sldIdLst>
  <p:sldSz cx="7772400" cy="10058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977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00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E7653BB1-E2A1-4891-84C2-9F45F47E6A9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D9D15837-E87D-4F19-A681-956F65BE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1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0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2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3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79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4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6331CDB0-4D29-4A50-B7D6-BE316F8465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EA4100F9-6D6A-474F-8546-59A85C0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93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5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4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30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99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07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46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6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8F27A28D-7FBA-4A9E-BC5C-D0C2CF57CEE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B604A20B-B4CE-4770-BD73-1C25C03C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620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Insert a picture that your person might have liked by copying/pasting and resizing the image to fit here. Then, delete this text box.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8522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Insert a profile image for your person by copying/pasting and resizing the image to fit in this space. Then, delete this text box.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27826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886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a short bio about your person in this text box.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" y="63246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somethings your person has been doing recently.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168" y="8610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some pages or people your person likes.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282883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8896" y="3152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0608" y="692476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6704" y="7247929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3096" y="5205763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comments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2928" y="8985069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comments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4606576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8443710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4808" y="6770875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31FC5-D1C7-4251-9942-FFD77CA399E3}"/>
              </a:ext>
            </a:extLst>
          </p:cNvPr>
          <p:cNvSpPr txBox="1"/>
          <p:nvPr/>
        </p:nvSpPr>
        <p:spPr>
          <a:xfrm>
            <a:off x="-3276600" y="1447800"/>
            <a:ext cx="2514600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text box by right clicking on the box and choosing the ‘cut’ option or use the ‘delete’ or ‘backspace’ key on your keyboard.</a:t>
            </a:r>
          </a:p>
        </p:txBody>
      </p:sp>
    </p:spTree>
    <p:extLst>
      <p:ext uri="{BB962C8B-B14F-4D97-AF65-F5344CB8AC3E}">
        <p14:creationId xmlns:p14="http://schemas.microsoft.com/office/powerpoint/2010/main" val="3587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6696" y="85656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2792" y="49530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888" y="527616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48" y="2373499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post comments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28" y="7455557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post comments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1687847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6708350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3584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90683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posting</a:t>
            </a:r>
          </a:p>
        </p:txBody>
      </p:sp>
    </p:spTree>
    <p:extLst>
      <p:ext uri="{BB962C8B-B14F-4D97-AF65-F5344CB8AC3E}">
        <p14:creationId xmlns:p14="http://schemas.microsoft.com/office/powerpoint/2010/main" val="4176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73704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334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696" y="85656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post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48" y="2971800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post comments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" y="9067800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image comments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414200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5376070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023776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name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4195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848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A4A02-66A4-49AB-BB7F-33A56F0A0E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5948" y="5701145"/>
            <a:ext cx="704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Insert image your person might post by copying/pasting and resizing the image to fit here. Then, delete this text box.</a:t>
            </a:r>
            <a:endParaRPr lang="en-US" sz="1400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7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914400"/>
            <a:ext cx="494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who likes post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09600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name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748" y="47645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posting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748" y="6019800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image comments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156B6-F8B6-42A3-959D-2A5C9B9567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3474" y="1371600"/>
            <a:ext cx="704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Insert image your person might post by copying/pasting and resizing the image to fit here. Then, delete this text box.</a:t>
            </a:r>
            <a:endParaRPr lang="en-US" sz="1400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36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315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37</cp:revision>
  <cp:lastPrinted>2015-04-27T15:31:26Z</cp:lastPrinted>
  <dcterms:created xsi:type="dcterms:W3CDTF">2015-03-31T13:37:35Z</dcterms:created>
  <dcterms:modified xsi:type="dcterms:W3CDTF">2020-03-24T16:19:22Z</dcterms:modified>
</cp:coreProperties>
</file>