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3756454" cy="69774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of Hammurabi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Rome’s Twelve Tables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of Justinian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English common Law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Civil Law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Criminal Law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Constitutional Law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Military law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3535" y="0"/>
            <a:ext cx="64584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Provides security by imposing fines or jail time for those who break the law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Based on “precedents” of previous court cases to help determine current decisions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One of the earliest known legal systems and known for its famous law: “an eye for an eye.”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An entirely different system of law where people can be “court-martialed” for offenses like A.W.O.L.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Provided a system of law printed on tablets for the people to see in which all were equal under the law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Settles disputes between individuals known as lawsuits for damages that have been done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Created around 500 A.D. this collection of laws continued to influence legal systems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Settles disputes between individuals and the government</a:t>
            </a:r>
            <a:r>
              <a:rPr lang="en-US" smtClean="0"/>
              <a:t>, unusually </a:t>
            </a:r>
            <a:r>
              <a:rPr lang="en-US" dirty="0" smtClean="0"/>
              <a:t>over rights or the power of the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3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152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Helen Keller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HKMS Sub04</dc:creator>
  <cp:lastModifiedBy>HKMS Sub04</cp:lastModifiedBy>
  <cp:revision>2</cp:revision>
  <dcterms:created xsi:type="dcterms:W3CDTF">2016-02-09T17:15:02Z</dcterms:created>
  <dcterms:modified xsi:type="dcterms:W3CDTF">2016-02-09T17:27:06Z</dcterms:modified>
</cp:coreProperties>
</file>