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4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188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83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9FBF53-9106-4548-8BB0-BA18716E72AB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844CDE-B4C4-43B2-8137-8F0B786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amoraD/SchoolLunchMadeEasy.gi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266" y="4156364"/>
            <a:ext cx="9771353" cy="1625599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/>
              <a:t>School Lunch made easy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bg1"/>
                </a:solidFill>
              </a:rPr>
              <a:t>Vicki Lewis, Mariana Valles Meza, Mackenzie Richards and Daniel Zamora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Placeholder 14" descr="The anatomy of a McDonald’s french fry : TreeHugg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43" y="430285"/>
            <a:ext cx="4408198" cy="3475326"/>
          </a:xfrm>
        </p:spPr>
      </p:pic>
    </p:spTree>
    <p:extLst>
      <p:ext uri="{BB962C8B-B14F-4D97-AF65-F5344CB8AC3E}">
        <p14:creationId xmlns:p14="http://schemas.microsoft.com/office/powerpoint/2010/main" val="41376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357" y="685800"/>
            <a:ext cx="3657600" cy="699655"/>
          </a:xfrm>
        </p:spPr>
        <p:txBody>
          <a:bodyPr/>
          <a:lstStyle/>
          <a:p>
            <a:pPr algn="ctr"/>
            <a:r>
              <a:rPr lang="en-US" dirty="0" smtClean="0"/>
              <a:t>Payment by student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49" y="595664"/>
            <a:ext cx="5943600" cy="48814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878552" cy="2611583"/>
          </a:xfrm>
        </p:spPr>
        <p:txBody>
          <a:bodyPr>
            <a:normAutofit/>
          </a:bodyPr>
          <a:lstStyle/>
          <a:p>
            <a:r>
              <a:rPr lang="en-US" dirty="0" smtClean="0"/>
              <a:t>This report shows each separate payment made to a student’s lunch account and the payment method.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get 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SELECT * FROM </a:t>
            </a:r>
            <a:r>
              <a:rPr lang="en-US" dirty="0" err="1" smtClean="0"/>
              <a:t>StudentPayments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749243" cy="699655"/>
          </a:xfrm>
        </p:spPr>
        <p:txBody>
          <a:bodyPr/>
          <a:lstStyle/>
          <a:p>
            <a:pPr algn="ctr"/>
            <a:r>
              <a:rPr lang="en-US" dirty="0" smtClean="0"/>
              <a:t>Student balances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1766454"/>
            <a:ext cx="4682115" cy="3978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report </a:t>
            </a:r>
            <a:r>
              <a:rPr lang="en-US" dirty="0" smtClean="0"/>
              <a:t>shows how much each student was charged, how much each has paid and their balance.</a:t>
            </a:r>
          </a:p>
          <a:p>
            <a:endParaRPr lang="en-US" dirty="0" smtClean="0"/>
          </a:p>
          <a:p>
            <a:r>
              <a:rPr lang="en-US" dirty="0" smtClean="0"/>
              <a:t>Positive Balance: They still have money in account.</a:t>
            </a:r>
          </a:p>
          <a:p>
            <a:r>
              <a:rPr lang="en-US" dirty="0" smtClean="0"/>
              <a:t>Negative Balance: They owe money.</a:t>
            </a:r>
          </a:p>
          <a:p>
            <a:r>
              <a:rPr lang="en-US" dirty="0" smtClean="0"/>
              <a:t>NULL Amount Paid: Have not made any payments.</a:t>
            </a:r>
          </a:p>
          <a:p>
            <a:r>
              <a:rPr lang="en-US" dirty="0" smtClean="0"/>
              <a:t>NULL Balance: Nothing is due.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get 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SELECT * FROM </a:t>
            </a:r>
            <a:r>
              <a:rPr lang="en-US" dirty="0" err="1" smtClean="0"/>
              <a:t>StudentBalances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03" y="788274"/>
            <a:ext cx="6233823" cy="45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636" y="674254"/>
            <a:ext cx="2817091" cy="9790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Visual Representation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182" y="2946399"/>
            <a:ext cx="3749963" cy="302952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This is a visual image of how all the information was divided up to be able to store each student’s information and provide you with the information you need at a moments notice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Hyperlink: </a:t>
            </a:r>
            <a:r>
              <a:rPr lang="en-US" sz="2000" dirty="0" smtClean="0">
                <a:hlinkClick r:id="rId2"/>
              </a:rPr>
              <a:t>https://github.com/ZamoraD/SchoolLunchMadeEasy.git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614" y="344054"/>
            <a:ext cx="6703877" cy="63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248" y="489527"/>
            <a:ext cx="3666836" cy="625764"/>
          </a:xfrm>
        </p:spPr>
        <p:txBody>
          <a:bodyPr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72" y="408480"/>
            <a:ext cx="2880446" cy="28469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4248" y="2209799"/>
            <a:ext cx="3657600" cy="2091267"/>
          </a:xfrm>
        </p:spPr>
        <p:txBody>
          <a:bodyPr/>
          <a:lstStyle/>
          <a:p>
            <a:r>
              <a:rPr lang="en-US" dirty="0" smtClean="0"/>
              <a:t>Each section is titled with the information that is housed within it. Each student is recognized by their student ID and has 1 primary parent.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2" y="3402071"/>
            <a:ext cx="2650836" cy="28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DAILY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747818"/>
            <a:ext cx="8535988" cy="1879600"/>
          </a:xfrm>
        </p:spPr>
        <p:txBody>
          <a:bodyPr/>
          <a:lstStyle/>
          <a:p>
            <a:r>
              <a:rPr lang="en-US" dirty="0"/>
              <a:t>We have made the reports that you use on a daily basis and added them in an easy to use report.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662709"/>
          </a:xfrm>
        </p:spPr>
        <p:txBody>
          <a:bodyPr/>
          <a:lstStyle/>
          <a:p>
            <a:pPr algn="ctr"/>
            <a:r>
              <a:rPr lang="en-US" dirty="0" smtClean="0"/>
              <a:t>Student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77" y="1017154"/>
            <a:ext cx="6533030" cy="416444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report allows you to view all students in each grade in order by last name.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get 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SELECT * FROM </a:t>
            </a:r>
            <a:r>
              <a:rPr lang="en-US" dirty="0" err="1" smtClean="0"/>
              <a:t>StudentList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452582"/>
            <a:ext cx="3499861" cy="976745"/>
          </a:xfrm>
        </p:spPr>
        <p:txBody>
          <a:bodyPr/>
          <a:lstStyle/>
          <a:p>
            <a:pPr algn="ctr"/>
            <a:r>
              <a:rPr lang="en-US" dirty="0" smtClean="0"/>
              <a:t>Students and meal status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13" y="1169630"/>
            <a:ext cx="5943600" cy="39657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report groups students into meal status type: free, reduced, or full price.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get 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SELECT * FROM </a:t>
            </a:r>
            <a:r>
              <a:rPr lang="en-US" dirty="0" err="1" smtClean="0"/>
              <a:t>StudentMealStatus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518333" cy="745836"/>
          </a:xfrm>
        </p:spPr>
        <p:txBody>
          <a:bodyPr/>
          <a:lstStyle/>
          <a:p>
            <a:r>
              <a:rPr lang="en-US" dirty="0" smtClean="0"/>
              <a:t>Daily transactions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93" y="1052361"/>
            <a:ext cx="6475695" cy="395374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02" y="1784927"/>
            <a:ext cx="4635934" cy="3710710"/>
          </a:xfrm>
        </p:spPr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 smtClean="0"/>
              <a:t>lunches are </a:t>
            </a:r>
            <a:r>
              <a:rPr lang="en-US" dirty="0" smtClean="0"/>
              <a:t>complete lunches outlined by the USDA.</a:t>
            </a:r>
          </a:p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smtClean="0"/>
              <a:t>meal purchased by a student is a separate transaction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report tells us how many meals were purchased on a certain day, and the total cost of all meals.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get 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CALL </a:t>
            </a:r>
            <a:r>
              <a:rPr lang="en-US" dirty="0" err="1" smtClean="0"/>
              <a:t>DailyTransactions</a:t>
            </a:r>
            <a:r>
              <a:rPr lang="en-US" dirty="0" smtClean="0"/>
              <a:t>(‘YEAR-MONTH-DAY’);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681182"/>
          </a:xfrm>
        </p:spPr>
        <p:txBody>
          <a:bodyPr/>
          <a:lstStyle/>
          <a:p>
            <a:pPr algn="ctr"/>
            <a:r>
              <a:rPr lang="en-US" dirty="0" smtClean="0"/>
              <a:t>Total free meals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49" y="967053"/>
            <a:ext cx="6252296" cy="463941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1701799"/>
            <a:ext cx="4903788" cy="3396673"/>
          </a:xfrm>
        </p:spPr>
        <p:txBody>
          <a:bodyPr>
            <a:normAutofit/>
          </a:bodyPr>
          <a:lstStyle/>
          <a:p>
            <a:r>
              <a:rPr lang="en-US" dirty="0" smtClean="0"/>
              <a:t>This report shows how many free meals were given on a specified day, and the total cost of those free meals.</a:t>
            </a:r>
          </a:p>
          <a:p>
            <a:endParaRPr lang="en-US" dirty="0" smtClean="0"/>
          </a:p>
          <a:p>
            <a:r>
              <a:rPr lang="en-US" dirty="0" smtClean="0"/>
              <a:t>This information can be used to get reimbursement from the state.</a:t>
            </a:r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get </a:t>
            </a:r>
            <a:r>
              <a:rPr lang="en-US" dirty="0"/>
              <a:t>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CALL </a:t>
            </a:r>
            <a:r>
              <a:rPr lang="en-US" dirty="0" err="1" smtClean="0"/>
              <a:t>ReimbursementFree</a:t>
            </a:r>
            <a:r>
              <a:rPr lang="en-US" dirty="0" smtClean="0"/>
              <a:t>(‘</a:t>
            </a:r>
            <a:r>
              <a:rPr lang="en-US" dirty="0"/>
              <a:t>YEAR-MONTH-DAY’);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546043" cy="912091"/>
          </a:xfrm>
        </p:spPr>
        <p:txBody>
          <a:bodyPr/>
          <a:lstStyle/>
          <a:p>
            <a:pPr algn="ctr"/>
            <a:r>
              <a:rPr lang="en-US" dirty="0" smtClean="0"/>
              <a:t>Total reduced meals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67" y="1141120"/>
            <a:ext cx="5943600" cy="436375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5485" y="1775690"/>
            <a:ext cx="5374842" cy="3248892"/>
          </a:xfrm>
        </p:spPr>
        <p:txBody>
          <a:bodyPr>
            <a:normAutofit/>
          </a:bodyPr>
          <a:lstStyle/>
          <a:p>
            <a:r>
              <a:rPr lang="en-US" dirty="0"/>
              <a:t>This report shows how many </a:t>
            </a:r>
            <a:r>
              <a:rPr lang="en-US" dirty="0" smtClean="0"/>
              <a:t>reduced </a:t>
            </a:r>
            <a:r>
              <a:rPr lang="en-US" dirty="0"/>
              <a:t>meals were given on a specified day, and the total cost of those free meals.</a:t>
            </a:r>
          </a:p>
          <a:p>
            <a:endParaRPr lang="en-US" dirty="0"/>
          </a:p>
          <a:p>
            <a:r>
              <a:rPr lang="en-US" dirty="0"/>
              <a:t>This information can be used to get reimbursement from the state.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get this report type: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CALL </a:t>
            </a:r>
            <a:r>
              <a:rPr lang="en-US" dirty="0" err="1" smtClean="0"/>
              <a:t>ReimbursementReduced</a:t>
            </a:r>
            <a:r>
              <a:rPr lang="en-US" dirty="0" smtClean="0"/>
              <a:t>(‘</a:t>
            </a:r>
            <a:r>
              <a:rPr lang="en-US" dirty="0"/>
              <a:t>YEAR-MONTH-DAY’);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411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School Lunch made easy Vicki Lewis, Mariana Valles Meza, Mackenzie Richards and Daniel Zamora</vt:lpstr>
      <vt:lpstr>Visual Representation</vt:lpstr>
      <vt:lpstr>Database</vt:lpstr>
      <vt:lpstr>YOUR DAILY REPORTs</vt:lpstr>
      <vt:lpstr>Student List</vt:lpstr>
      <vt:lpstr>Students and meal status</vt:lpstr>
      <vt:lpstr>Daily transactions</vt:lpstr>
      <vt:lpstr>Total free meals</vt:lpstr>
      <vt:lpstr>Total reduced meals</vt:lpstr>
      <vt:lpstr>Payment by student</vt:lpstr>
      <vt:lpstr>Student balances</vt:lpstr>
    </vt:vector>
  </TitlesOfParts>
  <Company>Rockhurst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Lunch made easy</dc:title>
  <dc:creator>Lewis, Victoria</dc:creator>
  <cp:lastModifiedBy>Lewis, Victoria</cp:lastModifiedBy>
  <cp:revision>38</cp:revision>
  <dcterms:created xsi:type="dcterms:W3CDTF">2019-12-08T01:41:23Z</dcterms:created>
  <dcterms:modified xsi:type="dcterms:W3CDTF">2019-12-08T19:29:32Z</dcterms:modified>
</cp:coreProperties>
</file>