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Zamora" userId="0ce3397c1b89fd8a" providerId="LiveId" clId="{6D8AF9BF-FF41-4E06-B332-25A4FA463717}"/>
    <pc:docChg chg="custSel modSld">
      <pc:chgData name="Daniel Zamora" userId="0ce3397c1b89fd8a" providerId="LiveId" clId="{6D8AF9BF-FF41-4E06-B332-25A4FA463717}" dt="2019-12-08T18:49:22.634" v="874" actId="33524"/>
      <pc:docMkLst>
        <pc:docMk/>
      </pc:docMkLst>
      <pc:sldChg chg="modSp">
        <pc:chgData name="Daniel Zamora" userId="0ce3397c1b89fd8a" providerId="LiveId" clId="{6D8AF9BF-FF41-4E06-B332-25A4FA463717}" dt="2019-12-08T18:49:22.634" v="874" actId="33524"/>
        <pc:sldMkLst>
          <pc:docMk/>
          <pc:sldMk cId="3488162059" sldId="258"/>
        </pc:sldMkLst>
        <pc:spChg chg="mod">
          <ac:chgData name="Daniel Zamora" userId="0ce3397c1b89fd8a" providerId="LiveId" clId="{6D8AF9BF-FF41-4E06-B332-25A4FA463717}" dt="2019-12-08T18:39:55.508" v="15" actId="313"/>
          <ac:spMkLst>
            <pc:docMk/>
            <pc:sldMk cId="3488162059" sldId="258"/>
            <ac:spMk id="2" creationId="{00000000-0000-0000-0000-000000000000}"/>
          </ac:spMkLst>
        </pc:spChg>
        <pc:spChg chg="mod">
          <ac:chgData name="Daniel Zamora" userId="0ce3397c1b89fd8a" providerId="LiveId" clId="{6D8AF9BF-FF41-4E06-B332-25A4FA463717}" dt="2019-12-08T18:49:22.634" v="874" actId="33524"/>
          <ac:spMkLst>
            <pc:docMk/>
            <pc:sldMk cId="3488162059" sldId="25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4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188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8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836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87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2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2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266" y="4156364"/>
            <a:ext cx="9771353" cy="1625599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dirty="0"/>
              <a:t>School Lunch made easy</a:t>
            </a:r>
            <a:br>
              <a:rPr lang="en-US" dirty="0"/>
            </a:br>
            <a:r>
              <a:rPr lang="en-US" sz="1800" dirty="0">
                <a:solidFill>
                  <a:schemeClr val="bg1"/>
                </a:solidFill>
              </a:rPr>
              <a:t>Vicki Lewis, Mariana Valles Meza, Mackenzie Richards and Daniel Zamora</a:t>
            </a:r>
          </a:p>
        </p:txBody>
      </p:sp>
      <p:pic>
        <p:nvPicPr>
          <p:cNvPr id="15" name="Picture Placeholder 14" descr="The anatomy of a McDonald’s french fry : TreeHugg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43" y="430285"/>
            <a:ext cx="4408198" cy="3475326"/>
          </a:xfrm>
        </p:spPr>
      </p:pic>
    </p:spTree>
    <p:extLst>
      <p:ext uri="{BB962C8B-B14F-4D97-AF65-F5344CB8AC3E}">
        <p14:creationId xmlns:p14="http://schemas.microsoft.com/office/powerpoint/2010/main" val="413767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749243" cy="699655"/>
          </a:xfrm>
        </p:spPr>
        <p:txBody>
          <a:bodyPr/>
          <a:lstStyle/>
          <a:p>
            <a:pPr algn="ctr"/>
            <a:r>
              <a:rPr lang="en-US" dirty="0"/>
              <a:t>Student balances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636" y="674254"/>
            <a:ext cx="2817091" cy="9790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 Representation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06" y="126994"/>
            <a:ext cx="6985358" cy="62368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4182" y="2946399"/>
            <a:ext cx="3749963" cy="3029527"/>
          </a:xfrm>
        </p:spPr>
        <p:txBody>
          <a:bodyPr>
            <a:normAutofit/>
          </a:bodyPr>
          <a:lstStyle/>
          <a:p>
            <a:r>
              <a:rPr lang="en-US" sz="2000" dirty="0"/>
              <a:t>This is a visual image of how all the information was divided up to be able to store each student’s information and provide you with the information you need at a moments notice.</a:t>
            </a:r>
          </a:p>
        </p:txBody>
      </p:sp>
    </p:spTree>
    <p:extLst>
      <p:ext uri="{BB962C8B-B14F-4D97-AF65-F5344CB8AC3E}">
        <p14:creationId xmlns:p14="http://schemas.microsoft.com/office/powerpoint/2010/main" val="363479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972" y="408480"/>
            <a:ext cx="2880446" cy="284695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4248" y="2209799"/>
            <a:ext cx="3657600" cy="2091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database takes the school data, along with the student's meal information gathered from the cafeteria and structures it into separate sets of data.</a:t>
            </a:r>
          </a:p>
          <a:p>
            <a:r>
              <a:rPr lang="en-US" dirty="0"/>
              <a:t>Each section is titled with the information that is housed within it</a:t>
            </a:r>
          </a:p>
          <a:p>
            <a:r>
              <a:rPr lang="en-US" dirty="0"/>
              <a:t>Each student is recognized by their student ID and has 1 primary parent.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82" y="3402071"/>
            <a:ext cx="2650836" cy="285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6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662709"/>
          </a:xfrm>
        </p:spPr>
        <p:txBody>
          <a:bodyPr/>
          <a:lstStyle/>
          <a:p>
            <a:pPr algn="ctr"/>
            <a:r>
              <a:rPr lang="en-US" dirty="0"/>
              <a:t>Your daily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have made the reports that you use on a daily basis and added them in an easy to use report. 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First Report</a:t>
            </a:r>
          </a:p>
          <a:p>
            <a:r>
              <a:rPr lang="en-US" dirty="0"/>
              <a:t>Student List</a:t>
            </a:r>
          </a:p>
        </p:txBody>
      </p:sp>
    </p:spTree>
    <p:extLst>
      <p:ext uri="{BB962C8B-B14F-4D97-AF65-F5344CB8AC3E}">
        <p14:creationId xmlns:p14="http://schemas.microsoft.com/office/powerpoint/2010/main" val="421589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452582"/>
            <a:ext cx="3499861" cy="976745"/>
          </a:xfrm>
        </p:spPr>
        <p:txBody>
          <a:bodyPr/>
          <a:lstStyle/>
          <a:p>
            <a:pPr algn="ctr"/>
            <a:r>
              <a:rPr lang="en-US" dirty="0"/>
              <a:t>Students and meal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1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518333" cy="745836"/>
          </a:xfrm>
        </p:spPr>
        <p:txBody>
          <a:bodyPr/>
          <a:lstStyle/>
          <a:p>
            <a:r>
              <a:rPr lang="en-US" dirty="0"/>
              <a:t>Daily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All lunches are full lunches and each meal purchased by a student is a separate transaction.</a:t>
            </a:r>
          </a:p>
        </p:txBody>
      </p:sp>
    </p:spTree>
    <p:extLst>
      <p:ext uri="{BB962C8B-B14F-4D97-AF65-F5344CB8AC3E}">
        <p14:creationId xmlns:p14="http://schemas.microsoft.com/office/powerpoint/2010/main" val="112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681182"/>
          </a:xfrm>
        </p:spPr>
        <p:txBody>
          <a:bodyPr/>
          <a:lstStyle/>
          <a:p>
            <a:pPr algn="ctr"/>
            <a:r>
              <a:rPr lang="en-US" dirty="0"/>
              <a:t>Total free meals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546043" cy="912091"/>
          </a:xfrm>
        </p:spPr>
        <p:txBody>
          <a:bodyPr/>
          <a:lstStyle/>
          <a:p>
            <a:pPr algn="ctr"/>
            <a:r>
              <a:rPr lang="en-US" dirty="0"/>
              <a:t>Total reduced meals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357" y="685800"/>
            <a:ext cx="3657600" cy="699655"/>
          </a:xfrm>
        </p:spPr>
        <p:txBody>
          <a:bodyPr/>
          <a:lstStyle/>
          <a:p>
            <a:pPr algn="ctr"/>
            <a:r>
              <a:rPr lang="en-US" dirty="0"/>
              <a:t>Payment by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28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</TotalTime>
  <Words>170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Century Gothic</vt:lpstr>
      <vt:lpstr>Wingdings 3</vt:lpstr>
      <vt:lpstr>Slice</vt:lpstr>
      <vt:lpstr>School Lunch made easy Vicki Lewis, Mariana Valles Meza, Mackenzie Richards and Daniel Zamora</vt:lpstr>
      <vt:lpstr>Visual Representation</vt:lpstr>
      <vt:lpstr>The Database</vt:lpstr>
      <vt:lpstr>Your daily reports</vt:lpstr>
      <vt:lpstr>Students and meal status</vt:lpstr>
      <vt:lpstr>Daily transactions</vt:lpstr>
      <vt:lpstr>Total free meals</vt:lpstr>
      <vt:lpstr>Total reduced meals</vt:lpstr>
      <vt:lpstr>Payment by student</vt:lpstr>
      <vt:lpstr>Student balances</vt:lpstr>
    </vt:vector>
  </TitlesOfParts>
  <Company>Rockhurst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Lunch made easy</dc:title>
  <dc:creator>Lewis, Victoria</dc:creator>
  <cp:lastModifiedBy>Daniel Zamora</cp:lastModifiedBy>
  <cp:revision>23</cp:revision>
  <dcterms:created xsi:type="dcterms:W3CDTF">2019-12-08T01:41:23Z</dcterms:created>
  <dcterms:modified xsi:type="dcterms:W3CDTF">2019-12-08T18:49:25Z</dcterms:modified>
</cp:coreProperties>
</file>