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4D57CD3-A66D-4B82-8B39-D7626AFACD3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47D0F9D-E374-4033-A494-CA9595DEC6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Spin to win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47486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Ученики 7А класса</a:t>
            </a:r>
          </a:p>
          <a:p>
            <a:r>
              <a:rPr lang="ru-RU" dirty="0" smtClean="0"/>
              <a:t>Инженерного лицея НГТУ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Рыбин</a:t>
            </a:r>
            <a:r>
              <a:rPr lang="en-US" dirty="0" smtClean="0"/>
              <a:t> </a:t>
            </a:r>
            <a:r>
              <a:rPr lang="ru-RU" dirty="0" smtClean="0"/>
              <a:t>Алексей</a:t>
            </a:r>
          </a:p>
          <a:p>
            <a:r>
              <a:rPr lang="ru-RU" dirty="0" err="1" smtClean="0"/>
              <a:t>Черновский</a:t>
            </a:r>
            <a:r>
              <a:rPr lang="ru-RU" dirty="0" smtClean="0"/>
              <a:t> Александр</a:t>
            </a:r>
          </a:p>
          <a:p>
            <a:r>
              <a:rPr lang="ru-RU" dirty="0" err="1" smtClean="0"/>
              <a:t>Цизман</a:t>
            </a:r>
            <a:r>
              <a:rPr lang="ru-RU" dirty="0" smtClean="0"/>
              <a:t> Алексей</a:t>
            </a:r>
          </a:p>
          <a:p>
            <a:r>
              <a:rPr lang="ru-RU" dirty="0" err="1" smtClean="0"/>
              <a:t>Емец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ООО </a:t>
            </a:r>
            <a:r>
              <a:rPr lang="en-US" dirty="0" smtClean="0"/>
              <a:t>“School friends” </a:t>
            </a:r>
            <a:r>
              <a:rPr lang="ru-RU" b="1" dirty="0" smtClean="0"/>
              <a:t>©</a:t>
            </a:r>
            <a:endParaRPr lang="ru-RU" dirty="0"/>
          </a:p>
        </p:txBody>
      </p:sp>
      <p:pic>
        <p:nvPicPr>
          <p:cNvPr id="11" name="Содержимое 10" descr="ma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8000" y="1882775"/>
            <a:ext cx="8128000" cy="4572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Сок </a:t>
            </a:r>
            <a:r>
              <a:rPr lang="ru-RU" dirty="0" smtClean="0"/>
              <a:t>прямого отжима производится только из свежих продуктов высшего сорта и сразу разливается в упаковку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Пищевая ценность</a:t>
            </a:r>
            <a:r>
              <a:rPr lang="en-US" dirty="0" smtClean="0"/>
              <a:t>.</a:t>
            </a:r>
          </a:p>
          <a:p>
            <a:r>
              <a:rPr lang="ru-RU" dirty="0" smtClean="0"/>
              <a:t>Углеводы 11,0 г.</a:t>
            </a:r>
            <a:br>
              <a:rPr lang="ru-RU" dirty="0" smtClean="0"/>
            </a:br>
            <a:r>
              <a:rPr lang="ru-RU" dirty="0" smtClean="0"/>
              <a:t>Минеральные вещества:</a:t>
            </a:r>
            <a:br>
              <a:rPr lang="ru-RU" dirty="0" smtClean="0"/>
            </a:br>
            <a:r>
              <a:rPr lang="ru-RU" dirty="0" smtClean="0"/>
              <a:t>калий 70-300 мг.</a:t>
            </a:r>
            <a:br>
              <a:rPr lang="ru-RU" dirty="0" smtClean="0"/>
            </a:br>
            <a:r>
              <a:rPr lang="ru-RU" dirty="0" smtClean="0"/>
              <a:t>Энергетическая ценность</a:t>
            </a:r>
            <a:br>
              <a:rPr lang="ru-RU" dirty="0" smtClean="0"/>
            </a:br>
            <a:r>
              <a:rPr lang="ru-RU" dirty="0" smtClean="0"/>
              <a:t>100 мл продукта 44,0 ккал (180 кДж).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Недавно </a:t>
            </a:r>
            <a:r>
              <a:rPr lang="ru-RU" dirty="0" smtClean="0"/>
              <a:t>покупала </a:t>
            </a:r>
            <a:r>
              <a:rPr lang="ru-RU" dirty="0" smtClean="0"/>
              <a:t>сок фирмы </a:t>
            </a:r>
            <a:r>
              <a:rPr lang="ru-RU" dirty="0" smtClean="0"/>
              <a:t>"</a:t>
            </a:r>
            <a:r>
              <a:rPr lang="en-US" dirty="0" smtClean="0"/>
              <a:t>Spin to win</a:t>
            </a:r>
            <a:r>
              <a:rPr lang="ru-RU" dirty="0" smtClean="0"/>
              <a:t>" </a:t>
            </a:r>
            <a:r>
              <a:rPr lang="ru-RU" dirty="0" smtClean="0"/>
              <a:t>из яблок и вишни. И заметила интересную особенность. На одних пакетах в составе были сахар и лимонная кислота, а на других не было. Присмотревшись повнимательнее я заметила, что эти добавки присутствуют в коробках с надписью " Нектар яблоко-вишня", тогда как " Сок яблоко-вишня" их не содержит.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хранения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Срок </a:t>
            </a:r>
            <a:r>
              <a:rPr lang="ru-RU" dirty="0" smtClean="0"/>
              <a:t>годности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 smtClean="0"/>
              <a:t>год</a:t>
            </a:r>
            <a:br>
              <a:rPr lang="ru-RU" dirty="0" smtClean="0"/>
            </a:br>
            <a:r>
              <a:rPr lang="ru-RU" dirty="0" smtClean="0"/>
              <a:t>Условия </a:t>
            </a:r>
            <a:r>
              <a:rPr lang="ru-RU" dirty="0" smtClean="0"/>
              <a:t>хранения</a:t>
            </a:r>
            <a:r>
              <a:rPr lang="en-US" dirty="0" smtClean="0"/>
              <a:t>. </a:t>
            </a:r>
            <a:r>
              <a:rPr lang="ru-RU" dirty="0" smtClean="0"/>
              <a:t>Хранить </a:t>
            </a:r>
            <a:r>
              <a:rPr lang="ru-RU" dirty="0" smtClean="0"/>
              <a:t>при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ru-RU" dirty="0" smtClean="0"/>
              <a:t>от 0°C до 25°C и относительной влажности воздуха не более 75%. После вскрытия упаковки хранить в холодильнике не более суток при температуре 2°C до 6°C.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</TotalTime>
  <Words>120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Яркая</vt:lpstr>
      <vt:lpstr>Spin to win</vt:lpstr>
      <vt:lpstr>ООО “School friends” ©</vt:lpstr>
      <vt:lpstr>Состав</vt:lpstr>
      <vt:lpstr>Отзыв</vt:lpstr>
      <vt:lpstr>Условия хранения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 to win</dc:title>
  <dc:creator>Замур</dc:creator>
  <cp:lastModifiedBy>Замур</cp:lastModifiedBy>
  <cp:revision>4</cp:revision>
  <dcterms:created xsi:type="dcterms:W3CDTF">2021-02-18T15:33:33Z</dcterms:created>
  <dcterms:modified xsi:type="dcterms:W3CDTF">2021-02-18T16:04:15Z</dcterms:modified>
</cp:coreProperties>
</file>