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E695A5B-CF2C-4E3C-AE24-59004BAA0FB3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6DDD5AE-57D0-405D-A7DC-4E0900DCAF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LC-3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By</a:t>
            </a:r>
            <a:r>
              <a:rPr lang="en-US" smtClean="0"/>
              <a:t>: </a:t>
            </a:r>
          </a:p>
          <a:p>
            <a:r>
              <a:rPr lang="en-US" smtClean="0"/>
              <a:t>Russell </a:t>
            </a:r>
            <a:r>
              <a:rPr lang="en-US" dirty="0" smtClean="0"/>
              <a:t>Andlauer, Ernie </a:t>
            </a:r>
            <a:r>
              <a:rPr lang="en-US" dirty="0" err="1" smtClean="0"/>
              <a:t>Vilela</a:t>
            </a:r>
            <a:r>
              <a:rPr lang="en-US" dirty="0" smtClean="0"/>
              <a:t>, and Michael De La Barra.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680" y="380999"/>
            <a:ext cx="84582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 smtClean="0"/>
          </a:p>
          <a:p>
            <a:r>
              <a:rPr lang="en-US" sz="1050" dirty="0" smtClean="0"/>
              <a:t>; Ask the user to input 1st number between 0-9 (echo)</a:t>
            </a:r>
          </a:p>
          <a:p>
            <a:r>
              <a:rPr lang="en-US" sz="1050" dirty="0"/>
              <a:t>;</a:t>
            </a:r>
            <a:endParaRPr lang="en-US" sz="1050" dirty="0" smtClean="0"/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promptNum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GETC</a:t>
            </a:r>
          </a:p>
          <a:p>
            <a:r>
              <a:rPr lang="en-US" sz="1050" dirty="0" smtClean="0"/>
              <a:t>OUT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; Convert the entered number from ASCII to binary and move it into R1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JSR </a:t>
            </a:r>
            <a:r>
              <a:rPr lang="en-US" sz="1050" dirty="0" err="1" smtClean="0"/>
              <a:t>ASCIItoBinary</a:t>
            </a:r>
            <a:endParaRPr lang="en-US" sz="1050" dirty="0" smtClean="0"/>
          </a:p>
          <a:p>
            <a:r>
              <a:rPr lang="en-US" sz="1050" dirty="0" smtClean="0"/>
              <a:t>AND R1, R1, #0</a:t>
            </a:r>
          </a:p>
          <a:p>
            <a:r>
              <a:rPr lang="en-US" sz="1050" dirty="0" smtClean="0"/>
              <a:t>ADD R1, R0, R1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; Ask the user to input the 2nd number between 0-9 (echo)</a:t>
            </a:r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promptNum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GETC</a:t>
            </a:r>
          </a:p>
          <a:p>
            <a:r>
              <a:rPr lang="en-US" sz="1050" dirty="0" smtClean="0"/>
              <a:t>OUT</a:t>
            </a:r>
          </a:p>
          <a:p>
            <a:r>
              <a:rPr lang="en-US" sz="1050" dirty="0" smtClean="0"/>
              <a:t>; Convert the entered number from ASCII to binary and move it into R2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JSR </a:t>
            </a:r>
            <a:r>
              <a:rPr lang="en-US" sz="1050" dirty="0" err="1" smtClean="0"/>
              <a:t>ASCIItoBinary</a:t>
            </a:r>
            <a:endParaRPr lang="en-US" sz="1050" dirty="0" smtClean="0"/>
          </a:p>
          <a:p>
            <a:r>
              <a:rPr lang="en-US" sz="1050" dirty="0" smtClean="0"/>
              <a:t>AND R2, R2, #0</a:t>
            </a:r>
          </a:p>
          <a:p>
            <a:r>
              <a:rPr lang="en-US" sz="1050" dirty="0" smtClean="0"/>
              <a:t>ADD R2, R0, R2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; Ask the user to input the operation to be performed (echo) (Exit, +, -, *, NOT, AND)</a:t>
            </a:r>
          </a:p>
          <a:p>
            <a:r>
              <a:rPr lang="en-US" sz="1050" dirty="0" smtClean="0"/>
              <a:t>;</a:t>
            </a:r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promptOperator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opKey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promptAnswer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LEA R0, </a:t>
            </a:r>
            <a:r>
              <a:rPr lang="en-US" sz="1050" dirty="0" err="1" smtClean="0"/>
              <a:t>promptExit</a:t>
            </a:r>
            <a:endParaRPr lang="en-US" sz="1050" dirty="0" smtClean="0"/>
          </a:p>
          <a:p>
            <a:r>
              <a:rPr lang="en-US" sz="1050" dirty="0" smtClean="0"/>
              <a:t>PUTS</a:t>
            </a:r>
          </a:p>
          <a:p>
            <a:r>
              <a:rPr lang="en-US" sz="1050" dirty="0" smtClean="0"/>
              <a:t>GETC</a:t>
            </a:r>
          </a:p>
          <a:p>
            <a:r>
              <a:rPr lang="en-US" sz="1050" dirty="0" smtClean="0"/>
              <a:t>OUT</a:t>
            </a:r>
            <a:endParaRPr lang="en-US" sz="105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Get user input for both operands and select operation to perform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45" b="12116"/>
          <a:stretch/>
        </p:blipFill>
        <p:spPr>
          <a:xfrm>
            <a:off x="5619544" y="1676400"/>
            <a:ext cx="3156959" cy="32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4343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; Perform the operation and save the resulting number in R3 (echo)</a:t>
            </a:r>
          </a:p>
          <a:p>
            <a:endParaRPr lang="en-US" sz="1200" dirty="0" smtClean="0"/>
          </a:p>
          <a:p>
            <a:r>
              <a:rPr lang="en-US" sz="1200" dirty="0" smtClean="0"/>
              <a:t>LD R4, Plus</a:t>
            </a:r>
          </a:p>
          <a:p>
            <a:r>
              <a:rPr lang="en-US" sz="1200" dirty="0" smtClean="0"/>
              <a:t>ADD R4, R4, R0</a:t>
            </a:r>
          </a:p>
          <a:p>
            <a:r>
              <a:rPr lang="en-US" sz="1200" dirty="0" err="1" smtClean="0"/>
              <a:t>BRz</a:t>
            </a:r>
            <a:r>
              <a:rPr lang="en-US" sz="1200" dirty="0" smtClean="0"/>
              <a:t> </a:t>
            </a:r>
            <a:r>
              <a:rPr lang="en-US" sz="1200" dirty="0" err="1" smtClean="0"/>
              <a:t>GoOpAdd</a:t>
            </a:r>
            <a:endParaRPr lang="en-US" sz="1200" dirty="0" smtClean="0"/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LD R4, Minus</a:t>
            </a:r>
          </a:p>
          <a:p>
            <a:r>
              <a:rPr lang="en-US" sz="1200" dirty="0" smtClean="0"/>
              <a:t>ADD R4, R4, R0</a:t>
            </a:r>
          </a:p>
          <a:p>
            <a:r>
              <a:rPr lang="en-US" sz="1200" dirty="0" err="1" smtClean="0"/>
              <a:t>BRz</a:t>
            </a:r>
            <a:r>
              <a:rPr lang="en-US" sz="1200" dirty="0" smtClean="0"/>
              <a:t> </a:t>
            </a:r>
            <a:r>
              <a:rPr lang="en-US" sz="1200" dirty="0" err="1" smtClean="0"/>
              <a:t>GoOpSubtract</a:t>
            </a:r>
            <a:endParaRPr lang="en-US" sz="1200" dirty="0" smtClean="0"/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LD R4, Multi</a:t>
            </a:r>
          </a:p>
          <a:p>
            <a:r>
              <a:rPr lang="en-US" sz="1200" dirty="0" smtClean="0"/>
              <a:t>ADD R4, R4, R0</a:t>
            </a:r>
          </a:p>
          <a:p>
            <a:r>
              <a:rPr lang="en-US" sz="1200" dirty="0" err="1" smtClean="0"/>
              <a:t>BRz</a:t>
            </a:r>
            <a:r>
              <a:rPr lang="en-US" sz="1200" dirty="0" smtClean="0"/>
              <a:t> </a:t>
            </a:r>
            <a:r>
              <a:rPr lang="en-US" sz="1200" dirty="0" err="1" smtClean="0"/>
              <a:t>GoOpMulti</a:t>
            </a:r>
            <a:endParaRPr lang="en-US" sz="1200" dirty="0" smtClean="0"/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LD R4, N</a:t>
            </a:r>
          </a:p>
          <a:p>
            <a:r>
              <a:rPr lang="en-US" sz="1200" dirty="0" smtClean="0"/>
              <a:t>ADD R4, R4, R0</a:t>
            </a:r>
          </a:p>
          <a:p>
            <a:r>
              <a:rPr lang="en-US" sz="1200" dirty="0" err="1" smtClean="0"/>
              <a:t>BRz</a:t>
            </a:r>
            <a:r>
              <a:rPr lang="en-US" sz="1200" dirty="0" smtClean="0"/>
              <a:t> </a:t>
            </a:r>
            <a:r>
              <a:rPr lang="en-US" sz="1200" dirty="0" err="1" smtClean="0"/>
              <a:t>GoOpNegate</a:t>
            </a:r>
            <a:endParaRPr lang="en-US" sz="1200" dirty="0" smtClean="0"/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LD R4, C</a:t>
            </a:r>
          </a:p>
          <a:p>
            <a:r>
              <a:rPr lang="en-US" sz="1200" dirty="0" smtClean="0"/>
              <a:t>ADD R4, R4, R0</a:t>
            </a:r>
          </a:p>
          <a:p>
            <a:r>
              <a:rPr lang="en-US" sz="1200" dirty="0" err="1" smtClean="0"/>
              <a:t>BRz</a:t>
            </a:r>
            <a:r>
              <a:rPr lang="en-US" sz="1200" dirty="0" smtClean="0"/>
              <a:t> </a:t>
            </a:r>
            <a:r>
              <a:rPr lang="en-US" sz="1200" dirty="0" err="1" smtClean="0"/>
              <a:t>GoOpClear</a:t>
            </a:r>
            <a:endParaRPr lang="en-US" sz="1200" dirty="0" smtClean="0"/>
          </a:p>
          <a:p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BRnp</a:t>
            </a:r>
            <a:r>
              <a:rPr lang="en-US" sz="1200" dirty="0" smtClean="0"/>
              <a:t> Exit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GoOpAdd</a:t>
            </a:r>
            <a:r>
              <a:rPr lang="en-US" sz="1200" dirty="0" smtClean="0"/>
              <a:t> JSR </a:t>
            </a:r>
            <a:r>
              <a:rPr lang="en-US" sz="1200" dirty="0" err="1" smtClean="0"/>
              <a:t>OpAdd</a:t>
            </a:r>
            <a:endParaRPr lang="en-US" sz="1200" dirty="0" smtClean="0"/>
          </a:p>
          <a:p>
            <a:r>
              <a:rPr lang="en-US" sz="1200" dirty="0" smtClean="0"/>
              <a:t>OUT</a:t>
            </a:r>
          </a:p>
          <a:p>
            <a:r>
              <a:rPr lang="en-US" sz="1200" dirty="0" err="1" smtClean="0"/>
              <a:t>BRnzp</a:t>
            </a:r>
            <a:r>
              <a:rPr lang="en-US" sz="1200" dirty="0" smtClean="0"/>
              <a:t> Exit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GoOpSubtract</a:t>
            </a:r>
            <a:r>
              <a:rPr lang="en-US" sz="1200" dirty="0" smtClean="0"/>
              <a:t> JSR </a:t>
            </a:r>
            <a:r>
              <a:rPr lang="en-US" sz="1200" dirty="0" err="1" smtClean="0"/>
              <a:t>OpSubtract</a:t>
            </a:r>
            <a:endParaRPr lang="en-US" sz="1200" dirty="0" smtClean="0"/>
          </a:p>
          <a:p>
            <a:r>
              <a:rPr lang="en-US" sz="1200" dirty="0" smtClean="0"/>
              <a:t>OUT</a:t>
            </a:r>
          </a:p>
          <a:p>
            <a:r>
              <a:rPr lang="en-US" sz="1200" dirty="0" err="1" smtClean="0"/>
              <a:t>BRnzp</a:t>
            </a:r>
            <a:r>
              <a:rPr lang="en-US" sz="1200" dirty="0" smtClean="0"/>
              <a:t> Exit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GoOpMulti</a:t>
            </a:r>
            <a:r>
              <a:rPr lang="en-US" sz="1200" dirty="0" smtClean="0"/>
              <a:t> JSR </a:t>
            </a:r>
            <a:r>
              <a:rPr lang="en-US" sz="1200" dirty="0" err="1" smtClean="0"/>
              <a:t>OpMulti</a:t>
            </a:r>
            <a:endParaRPr lang="en-US" sz="1200" dirty="0" smtClean="0"/>
          </a:p>
          <a:p>
            <a:r>
              <a:rPr lang="en-US" sz="1200" dirty="0" smtClean="0"/>
              <a:t>OUT</a:t>
            </a:r>
          </a:p>
          <a:p>
            <a:r>
              <a:rPr lang="en-US" sz="1200" dirty="0" err="1" smtClean="0"/>
              <a:t>BRnzp</a:t>
            </a:r>
            <a:r>
              <a:rPr lang="en-US" sz="1200" dirty="0" smtClean="0"/>
              <a:t> Exit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114300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GoOpNegate</a:t>
            </a:r>
            <a:r>
              <a:rPr lang="en-US" sz="1200" dirty="0" smtClean="0"/>
              <a:t> JSR </a:t>
            </a:r>
            <a:r>
              <a:rPr lang="en-US" sz="1200" dirty="0" err="1" smtClean="0"/>
              <a:t>OpNegate</a:t>
            </a:r>
            <a:endParaRPr lang="en-US" sz="1200" dirty="0" smtClean="0"/>
          </a:p>
          <a:p>
            <a:r>
              <a:rPr lang="en-US" sz="1200" dirty="0" smtClean="0"/>
              <a:t>LD R4, </a:t>
            </a:r>
            <a:r>
              <a:rPr lang="en-US" sz="1200" dirty="0" err="1" smtClean="0"/>
              <a:t>ASCIINegSign</a:t>
            </a:r>
            <a:endParaRPr lang="en-US" sz="1200" dirty="0" smtClean="0"/>
          </a:p>
          <a:p>
            <a:r>
              <a:rPr lang="en-US" sz="1200" dirty="0" smtClean="0"/>
              <a:t>AND R5, R5, #0</a:t>
            </a:r>
          </a:p>
          <a:p>
            <a:r>
              <a:rPr lang="en-US" sz="1200" dirty="0" smtClean="0"/>
              <a:t>ADD R5, R5, R0</a:t>
            </a:r>
          </a:p>
          <a:p>
            <a:r>
              <a:rPr lang="en-US" sz="1200" dirty="0" smtClean="0"/>
              <a:t>AND R0, R0, #0</a:t>
            </a:r>
          </a:p>
          <a:p>
            <a:r>
              <a:rPr lang="en-US" sz="1200" dirty="0" smtClean="0"/>
              <a:t>ADD R0, R0, R4</a:t>
            </a:r>
          </a:p>
          <a:p>
            <a:r>
              <a:rPr lang="en-US" sz="1200" dirty="0" smtClean="0"/>
              <a:t>OUT</a:t>
            </a:r>
          </a:p>
          <a:p>
            <a:r>
              <a:rPr lang="en-US" sz="1200" dirty="0" smtClean="0"/>
              <a:t>AND R0, R0, #0</a:t>
            </a:r>
          </a:p>
          <a:p>
            <a:r>
              <a:rPr lang="en-US" sz="1200" dirty="0" smtClean="0"/>
              <a:t>ADD R0, R5, R0</a:t>
            </a:r>
          </a:p>
          <a:p>
            <a:r>
              <a:rPr lang="en-US" sz="1200" dirty="0" smtClean="0"/>
              <a:t>OUT</a:t>
            </a:r>
          </a:p>
          <a:p>
            <a:r>
              <a:rPr lang="en-US" sz="1200" dirty="0" err="1" smtClean="0"/>
              <a:t>BRnzp</a:t>
            </a:r>
            <a:r>
              <a:rPr lang="en-US" sz="1200" dirty="0" smtClean="0"/>
              <a:t> Exit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GoOpClear</a:t>
            </a:r>
            <a:r>
              <a:rPr lang="en-US" sz="1200" dirty="0" smtClean="0"/>
              <a:t> JSR </a:t>
            </a:r>
            <a:r>
              <a:rPr lang="en-US" sz="1200" dirty="0" err="1" smtClean="0"/>
              <a:t>OpClear</a:t>
            </a:r>
            <a:endParaRPr lang="en-US" sz="1200" dirty="0" smtClean="0"/>
          </a:p>
          <a:p>
            <a:r>
              <a:rPr lang="en-US" sz="1200" dirty="0" err="1" smtClean="0"/>
              <a:t>BRnzp</a:t>
            </a:r>
            <a:r>
              <a:rPr lang="en-US" sz="1200" dirty="0" smtClean="0"/>
              <a:t> Exit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Exit AND R0, R0, #0</a:t>
            </a:r>
          </a:p>
          <a:p>
            <a:r>
              <a:rPr lang="en-US" sz="1200" dirty="0" smtClean="0"/>
              <a:t>;</a:t>
            </a:r>
          </a:p>
          <a:p>
            <a:r>
              <a:rPr lang="en-US" sz="1200" dirty="0" smtClean="0"/>
              <a:t>LEA R0, termination ;point to termination string</a:t>
            </a:r>
          </a:p>
          <a:p>
            <a:r>
              <a:rPr lang="en-US" sz="1200" dirty="0" smtClean="0"/>
              <a:t>PUTS</a:t>
            </a:r>
          </a:p>
          <a:p>
            <a:r>
              <a:rPr lang="en-US" sz="1200" dirty="0" smtClean="0"/>
              <a:t>trap x25 ;stop the program</a:t>
            </a:r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792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Decide which operation to perform based on user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71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Subroutines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2971800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ASCIItoBinary AND R4, R4, #0</a:t>
            </a:r>
          </a:p>
          <a:p>
            <a:r>
              <a:rPr lang="pt-BR" sz="1100" dirty="0" smtClean="0"/>
              <a:t>LD R4, NegASCIIOffset</a:t>
            </a:r>
          </a:p>
          <a:p>
            <a:r>
              <a:rPr lang="pt-BR" sz="1100" dirty="0" smtClean="0"/>
              <a:t>ADD R0, R0, R4</a:t>
            </a:r>
          </a:p>
          <a:p>
            <a:r>
              <a:rPr lang="pt-BR" sz="1100" dirty="0" smtClean="0"/>
              <a:t>RET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OpAdd AND R3, R3, #0</a:t>
            </a:r>
          </a:p>
          <a:p>
            <a:r>
              <a:rPr lang="pt-BR" sz="1100" dirty="0" smtClean="0"/>
              <a:t>ADD R3, R1, R2</a:t>
            </a:r>
          </a:p>
          <a:p>
            <a:r>
              <a:rPr lang="pt-BR" sz="1100" dirty="0" smtClean="0"/>
              <a:t>LD R4, PosASCIIOffset</a:t>
            </a:r>
          </a:p>
          <a:p>
            <a:r>
              <a:rPr lang="pt-BR" sz="1100" dirty="0" smtClean="0"/>
              <a:t>ADD R0, R3, R4</a:t>
            </a:r>
          </a:p>
          <a:p>
            <a:r>
              <a:rPr lang="pt-BR" sz="1100" dirty="0" smtClean="0"/>
              <a:t>RET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OpSubtract AND R3, R3, #0</a:t>
            </a:r>
          </a:p>
          <a:p>
            <a:r>
              <a:rPr lang="pt-BR" sz="1100" dirty="0" smtClean="0"/>
              <a:t>NOT R2, R2</a:t>
            </a:r>
          </a:p>
          <a:p>
            <a:r>
              <a:rPr lang="pt-BR" sz="1100" dirty="0" smtClean="0"/>
              <a:t>ADD R2, R2, #1</a:t>
            </a:r>
          </a:p>
          <a:p>
            <a:r>
              <a:rPr lang="pt-BR" sz="1100" dirty="0" smtClean="0"/>
              <a:t>LD R4, PosASCIIOffset</a:t>
            </a:r>
          </a:p>
          <a:p>
            <a:r>
              <a:rPr lang="pt-BR" sz="1100" dirty="0" smtClean="0"/>
              <a:t>AND R0, R0, #0</a:t>
            </a:r>
          </a:p>
          <a:p>
            <a:r>
              <a:rPr lang="pt-BR" sz="1100" dirty="0" smtClean="0"/>
              <a:t>ADD R3, R1, R2</a:t>
            </a:r>
          </a:p>
          <a:p>
            <a:r>
              <a:rPr lang="pt-BR" sz="1100" dirty="0" smtClean="0"/>
              <a:t>ADD R0, R3, R4</a:t>
            </a:r>
          </a:p>
          <a:p>
            <a:r>
              <a:rPr lang="pt-BR" sz="1100" dirty="0" smtClean="0"/>
              <a:t>;ADD R0, R0, R5</a:t>
            </a:r>
          </a:p>
          <a:p>
            <a:r>
              <a:rPr lang="pt-BR" sz="1100" dirty="0" smtClean="0"/>
              <a:t>RET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OpMulti AND R3, R3, #0</a:t>
            </a:r>
          </a:p>
          <a:p>
            <a:r>
              <a:rPr lang="pt-BR" sz="1100" dirty="0" smtClean="0"/>
              <a:t>AND R5, R5, #0</a:t>
            </a:r>
          </a:p>
          <a:p>
            <a:r>
              <a:rPr lang="pt-BR" sz="1100" dirty="0" smtClean="0"/>
              <a:t>ADD R5, R1, R5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MultiLoop;</a:t>
            </a:r>
          </a:p>
          <a:p>
            <a:r>
              <a:rPr lang="pt-BR" sz="1100" dirty="0" smtClean="0"/>
              <a:t>ADD R3, R3, R2</a:t>
            </a:r>
          </a:p>
          <a:p>
            <a:r>
              <a:rPr lang="pt-BR" sz="1100" dirty="0" smtClean="0"/>
              <a:t>ADD R5, R5, #-1</a:t>
            </a:r>
          </a:p>
          <a:p>
            <a:r>
              <a:rPr lang="pt-BR" sz="1100" dirty="0" smtClean="0"/>
              <a:t>BRp MultiLoop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LD R4, PosASCIIOffset</a:t>
            </a:r>
          </a:p>
          <a:p>
            <a:r>
              <a:rPr lang="pt-BR" sz="1100" dirty="0" smtClean="0"/>
              <a:t>AND R0, R0, #0</a:t>
            </a:r>
          </a:p>
          <a:p>
            <a:r>
              <a:rPr lang="pt-BR" sz="1100" dirty="0" smtClean="0"/>
              <a:t>ADD R0, R4, R3</a:t>
            </a:r>
          </a:p>
          <a:p>
            <a:r>
              <a:rPr lang="pt-BR" sz="1100" dirty="0" smtClean="0"/>
              <a:t>RET</a:t>
            </a:r>
          </a:p>
          <a:p>
            <a:endParaRPr lang="pt-BR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43400" y="990600"/>
            <a:ext cx="36576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OpNegate AND R3, R3, #0</a:t>
            </a:r>
          </a:p>
          <a:p>
            <a:r>
              <a:rPr lang="pt-BR" sz="1100" dirty="0" smtClean="0"/>
              <a:t>ADD R3, R2, R3</a:t>
            </a:r>
          </a:p>
          <a:p>
            <a:r>
              <a:rPr lang="pt-BR" sz="1100" dirty="0" smtClean="0"/>
              <a:t>ADD R5, R2, R2; Save double input value in R5 for later ASCII conversion</a:t>
            </a:r>
          </a:p>
          <a:p>
            <a:r>
              <a:rPr lang="pt-BR" sz="1100" dirty="0" smtClean="0"/>
              <a:t>NOT R3, R3</a:t>
            </a:r>
          </a:p>
          <a:p>
            <a:r>
              <a:rPr lang="pt-BR" sz="1100" dirty="0" smtClean="0"/>
              <a:t>ADD R3, R3, #1</a:t>
            </a:r>
          </a:p>
          <a:p>
            <a:r>
              <a:rPr lang="pt-BR" sz="1100" dirty="0" smtClean="0"/>
              <a:t>LD R4, PosASCIIOffset</a:t>
            </a:r>
          </a:p>
          <a:p>
            <a:r>
              <a:rPr lang="pt-BR" sz="1100" dirty="0" smtClean="0"/>
              <a:t>AND R0, R0, #0</a:t>
            </a:r>
          </a:p>
          <a:p>
            <a:r>
              <a:rPr lang="pt-BR" sz="1100" dirty="0" smtClean="0"/>
              <a:t>ADD R0, R3, R4</a:t>
            </a:r>
          </a:p>
          <a:p>
            <a:r>
              <a:rPr lang="pt-BR" sz="1100" dirty="0" smtClean="0"/>
              <a:t>ADD R0, R0, R5</a:t>
            </a:r>
          </a:p>
          <a:p>
            <a:r>
              <a:rPr lang="pt-BR" sz="1100" dirty="0" smtClean="0"/>
              <a:t>RET</a:t>
            </a:r>
          </a:p>
          <a:p>
            <a:r>
              <a:rPr lang="pt-BR" sz="1100" dirty="0" smtClean="0"/>
              <a:t>;</a:t>
            </a:r>
          </a:p>
          <a:p>
            <a:r>
              <a:rPr lang="pt-BR" sz="1100" dirty="0" smtClean="0"/>
              <a:t>OpClear AND R0, R0, #0</a:t>
            </a:r>
          </a:p>
          <a:p>
            <a:r>
              <a:rPr lang="pt-BR" sz="1100" dirty="0" smtClean="0"/>
              <a:t>AND R1, R1, #0</a:t>
            </a:r>
          </a:p>
          <a:p>
            <a:r>
              <a:rPr lang="pt-BR" sz="1100" dirty="0" smtClean="0"/>
              <a:t>AND R2, R2, #0</a:t>
            </a:r>
          </a:p>
          <a:p>
            <a:r>
              <a:rPr lang="pt-BR" sz="1100" dirty="0" smtClean="0"/>
              <a:t>AND R3, R3, #0</a:t>
            </a:r>
          </a:p>
          <a:p>
            <a:r>
              <a:rPr lang="pt-BR" sz="1100" dirty="0" smtClean="0"/>
              <a:t>AND R4, R4, #0</a:t>
            </a:r>
          </a:p>
          <a:p>
            <a:r>
              <a:rPr lang="pt-BR" sz="1100" dirty="0" smtClean="0"/>
              <a:t>AND R5, R5, #0</a:t>
            </a:r>
          </a:p>
          <a:p>
            <a:r>
              <a:rPr lang="pt-BR" sz="1100" dirty="0" smtClean="0"/>
              <a:t>RET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3962400" cy="6397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Static Memory Allocation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72682"/>
            <a:ext cx="7772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;-------1---------2---------3---------4---------5---------6---------7---------</a:t>
            </a:r>
          </a:p>
          <a:p>
            <a:r>
              <a:rPr lang="en-US" sz="1000" dirty="0" smtClean="0"/>
              <a:t>;</a:t>
            </a:r>
          </a:p>
          <a:p>
            <a:r>
              <a:rPr lang="en-US" sz="1000" dirty="0" smtClean="0"/>
              <a:t>; Static Memory Allocation</a:t>
            </a:r>
          </a:p>
          <a:p>
            <a:r>
              <a:rPr lang="en-US" sz="1000" dirty="0" smtClean="0"/>
              <a:t>;</a:t>
            </a:r>
          </a:p>
          <a:p>
            <a:r>
              <a:rPr lang="en-US" sz="1000" dirty="0" smtClean="0"/>
              <a:t>;-------1---------2---------3---------4---------5---------6---------7---------</a:t>
            </a:r>
          </a:p>
          <a:p>
            <a:r>
              <a:rPr lang="en-US" sz="1000" dirty="0" smtClean="0"/>
              <a:t>answer .BLKW x1 ;save for answer</a:t>
            </a:r>
          </a:p>
          <a:p>
            <a:r>
              <a:rPr lang="en-US" sz="1000" dirty="0" smtClean="0"/>
              <a:t>;constants</a:t>
            </a:r>
          </a:p>
          <a:p>
            <a:r>
              <a:rPr lang="en-US" sz="1000" dirty="0" err="1" smtClean="0"/>
              <a:t>classHeader</a:t>
            </a:r>
            <a:r>
              <a:rPr lang="en-US" sz="1000" dirty="0" smtClean="0"/>
              <a:t> .STRINGZ "CS 2810\</a:t>
            </a:r>
            <a:r>
              <a:rPr lang="en-US" sz="1000" dirty="0" err="1" smtClean="0"/>
              <a:t>nCalculator</a:t>
            </a:r>
            <a:r>
              <a:rPr lang="en-US" sz="1000" dirty="0" smtClean="0"/>
              <a:t> Project\n\n"</a:t>
            </a:r>
          </a:p>
          <a:p>
            <a:r>
              <a:rPr lang="en-US" sz="1000" dirty="0" err="1" smtClean="0"/>
              <a:t>newLine</a:t>
            </a:r>
            <a:r>
              <a:rPr lang="en-US" sz="1000" dirty="0" smtClean="0"/>
              <a:t> .FILL x0A ;</a:t>
            </a:r>
            <a:r>
              <a:rPr lang="en-US" sz="1000" dirty="0" err="1" smtClean="0"/>
              <a:t>newLine</a:t>
            </a:r>
            <a:r>
              <a:rPr lang="en-US" sz="1000" dirty="0" smtClean="0"/>
              <a:t> character</a:t>
            </a:r>
          </a:p>
          <a:p>
            <a:r>
              <a:rPr lang="en-US" sz="1000" dirty="0" err="1" smtClean="0"/>
              <a:t>promptNum</a:t>
            </a:r>
            <a:r>
              <a:rPr lang="en-US" sz="1000" dirty="0" smtClean="0"/>
              <a:t> .STRINGZ 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a number 0-9\n"</a:t>
            </a:r>
          </a:p>
          <a:p>
            <a:r>
              <a:rPr lang="en-US" sz="1000" dirty="0" err="1" smtClean="0"/>
              <a:t>promptAnswer</a:t>
            </a:r>
            <a:r>
              <a:rPr lang="en-US" sz="1000" dirty="0" smtClean="0"/>
              <a:t> .STRINGZ "\</a:t>
            </a:r>
            <a:r>
              <a:rPr lang="en-US" sz="1000" dirty="0" err="1" smtClean="0"/>
              <a:t>nAnswer</a:t>
            </a:r>
            <a:r>
              <a:rPr lang="en-US" sz="1000" dirty="0" smtClean="0"/>
              <a:t> range valid from 0-9"</a:t>
            </a:r>
          </a:p>
          <a:p>
            <a:r>
              <a:rPr lang="en-US" sz="1000" dirty="0" err="1" smtClean="0"/>
              <a:t>promptOperator</a:t>
            </a:r>
            <a:r>
              <a:rPr lang="en-US" sz="1000" dirty="0" smtClean="0"/>
              <a:t> .STRINGZ "\</a:t>
            </a:r>
            <a:r>
              <a:rPr lang="en-US" sz="1000" dirty="0" err="1" smtClean="0"/>
              <a:t>nChoose</a:t>
            </a:r>
            <a:r>
              <a:rPr lang="en-US" sz="1000" dirty="0" smtClean="0"/>
              <a:t> operation: +, -, *, n, or c\n"</a:t>
            </a:r>
          </a:p>
          <a:p>
            <a:r>
              <a:rPr lang="en-US" sz="1000" dirty="0" err="1" smtClean="0"/>
              <a:t>opKey</a:t>
            </a:r>
            <a:r>
              <a:rPr lang="en-US" sz="1000" dirty="0" smtClean="0"/>
              <a:t> .STRINGZ "\</a:t>
            </a:r>
            <a:r>
              <a:rPr lang="en-US" sz="1000" dirty="0" err="1" smtClean="0"/>
              <a:t>nn</a:t>
            </a:r>
            <a:r>
              <a:rPr lang="en-US" sz="1000" dirty="0" smtClean="0"/>
              <a:t> = negate, c = clear\n"</a:t>
            </a:r>
          </a:p>
          <a:p>
            <a:r>
              <a:rPr lang="en-US" sz="1000" dirty="0" err="1" smtClean="0"/>
              <a:t>promptExit</a:t>
            </a:r>
            <a:r>
              <a:rPr lang="en-US" sz="1000" dirty="0" smtClean="0"/>
              <a:t> .STRINGZ 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any key to Exit\n"</a:t>
            </a:r>
          </a:p>
          <a:p>
            <a:r>
              <a:rPr lang="en-US" sz="1000" dirty="0" err="1" smtClean="0"/>
              <a:t>NegASCIIOffset</a:t>
            </a:r>
            <a:r>
              <a:rPr lang="en-US" sz="1000" dirty="0" smtClean="0"/>
              <a:t> .FILL xFFD0</a:t>
            </a:r>
          </a:p>
          <a:p>
            <a:r>
              <a:rPr lang="en-US" sz="1000" dirty="0" err="1" smtClean="0"/>
              <a:t>PosASCIIOffset</a:t>
            </a:r>
            <a:r>
              <a:rPr lang="en-US" sz="1000" dirty="0" smtClean="0"/>
              <a:t> .FILL x0030</a:t>
            </a:r>
          </a:p>
          <a:p>
            <a:r>
              <a:rPr lang="en-US" sz="1000" dirty="0" err="1" smtClean="0"/>
              <a:t>ASCIINegSign</a:t>
            </a:r>
            <a:r>
              <a:rPr lang="en-US" sz="1000" dirty="0" smtClean="0"/>
              <a:t> .FILL x002D</a:t>
            </a:r>
          </a:p>
          <a:p>
            <a:r>
              <a:rPr lang="en-US" sz="1000" dirty="0" smtClean="0"/>
              <a:t>Plus .FILL xFFD5</a:t>
            </a:r>
          </a:p>
          <a:p>
            <a:r>
              <a:rPr lang="en-US" sz="1000" dirty="0" smtClean="0"/>
              <a:t>Minus .FILL xFFD3</a:t>
            </a:r>
          </a:p>
          <a:p>
            <a:r>
              <a:rPr lang="en-US" sz="1000" dirty="0" smtClean="0"/>
              <a:t>Multi .FILL xFFD6</a:t>
            </a:r>
          </a:p>
          <a:p>
            <a:r>
              <a:rPr lang="en-US" sz="1000" dirty="0" smtClean="0"/>
              <a:t>N .FILL xFF92</a:t>
            </a:r>
          </a:p>
          <a:p>
            <a:r>
              <a:rPr lang="en-US" sz="1000" dirty="0" smtClean="0"/>
              <a:t>C .FILL xFF9D</a:t>
            </a:r>
          </a:p>
          <a:p>
            <a:r>
              <a:rPr lang="en-US" sz="1000" dirty="0" smtClean="0"/>
              <a:t>termination .STRINGZ "\</a:t>
            </a:r>
            <a:r>
              <a:rPr lang="en-US" sz="1000" dirty="0" err="1" smtClean="0"/>
              <a:t>nExiting</a:t>
            </a:r>
            <a:r>
              <a:rPr lang="en-US" sz="1000" dirty="0" smtClean="0"/>
              <a:t>"</a:t>
            </a:r>
          </a:p>
          <a:p>
            <a:r>
              <a:rPr lang="en-US" sz="1000" dirty="0" smtClean="0"/>
              <a:t>; ////////////////////////////////////////</a:t>
            </a:r>
          </a:p>
          <a:p>
            <a:r>
              <a:rPr lang="en-US" sz="1000" dirty="0" smtClean="0"/>
              <a:t>; Attempted to create a lookup table to use for displaying double digit answers</a:t>
            </a:r>
          </a:p>
          <a:p>
            <a:r>
              <a:rPr lang="en-US" sz="1000" dirty="0" smtClean="0"/>
              <a:t>;LookUp10 .FILL #0</a:t>
            </a:r>
          </a:p>
          <a:p>
            <a:r>
              <a:rPr lang="en-US" sz="1000" dirty="0" smtClean="0"/>
              <a:t>;.FILL #10</a:t>
            </a:r>
          </a:p>
          <a:p>
            <a:r>
              <a:rPr lang="en-US" sz="1000" dirty="0" smtClean="0"/>
              <a:t>;.FILL #20</a:t>
            </a:r>
          </a:p>
          <a:p>
            <a:r>
              <a:rPr lang="en-US" sz="1000" dirty="0" smtClean="0"/>
              <a:t>;.FILL #30</a:t>
            </a:r>
          </a:p>
          <a:p>
            <a:r>
              <a:rPr lang="en-US" sz="1000" dirty="0" smtClean="0"/>
              <a:t>;.FILL #40</a:t>
            </a:r>
          </a:p>
          <a:p>
            <a:r>
              <a:rPr lang="en-US" sz="1000" dirty="0" smtClean="0"/>
              <a:t>;.FILL #50</a:t>
            </a:r>
          </a:p>
          <a:p>
            <a:r>
              <a:rPr lang="en-US" sz="1000" dirty="0" smtClean="0"/>
              <a:t>;.FILL #60</a:t>
            </a:r>
          </a:p>
          <a:p>
            <a:r>
              <a:rPr lang="en-US" sz="1000" dirty="0" smtClean="0"/>
              <a:t>;.FILL #70</a:t>
            </a:r>
          </a:p>
          <a:p>
            <a:r>
              <a:rPr lang="en-US" sz="1000" dirty="0" smtClean="0"/>
              <a:t>;.FILL #80</a:t>
            </a:r>
          </a:p>
          <a:p>
            <a:r>
              <a:rPr lang="en-US" sz="1000" dirty="0" smtClean="0"/>
              <a:t>;</a:t>
            </a:r>
          </a:p>
          <a:p>
            <a:r>
              <a:rPr lang="en-US" sz="1000" dirty="0" smtClean="0"/>
              <a:t>;Neg10 .FILL xFFF6</a:t>
            </a:r>
          </a:p>
          <a:p>
            <a:r>
              <a:rPr lang="en-US" sz="1000" dirty="0" smtClean="0"/>
              <a:t>.END ;end assembly directive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722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4019107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"/>
            <a:ext cx="4695825" cy="623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1"/>
            <a:ext cx="4116773" cy="609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15" y="4038600"/>
            <a:ext cx="2047875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8" y="3352800"/>
            <a:ext cx="2047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6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</TotalTime>
  <Words>864</Words>
  <Application>Microsoft Office PowerPoint</Application>
  <PresentationFormat>On-screen Show (4:3)</PresentationFormat>
  <Paragraphs>188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Basic LC-3 Calculator</vt:lpstr>
      <vt:lpstr>Get user input for both operands and select operation to perform</vt:lpstr>
      <vt:lpstr>Decide which operation to perform based on user input</vt:lpstr>
      <vt:lpstr>Subroutines</vt:lpstr>
      <vt:lpstr>Static Memory Allocation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LC-3 Calculator</dc:title>
  <dc:creator>Russell</dc:creator>
  <cp:lastModifiedBy>Russell</cp:lastModifiedBy>
  <cp:revision>12</cp:revision>
  <dcterms:created xsi:type="dcterms:W3CDTF">2014-12-11T18:24:25Z</dcterms:created>
  <dcterms:modified xsi:type="dcterms:W3CDTF">2014-12-11T18:59:45Z</dcterms:modified>
</cp:coreProperties>
</file>