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Run-on Sentences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Russell Andlauer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3790"/>
            <a:ext cx="8946541" cy="4804610"/>
          </a:xfrm>
        </p:spPr>
        <p:txBody>
          <a:bodyPr/>
          <a:lstStyle/>
          <a:p>
            <a:r>
              <a:rPr lang="en-US" dirty="0" smtClean="0"/>
              <a:t>A sentence contains at least one independent clause</a:t>
            </a:r>
          </a:p>
          <a:p>
            <a:endParaRPr lang="en-US" dirty="0"/>
          </a:p>
          <a:p>
            <a:r>
              <a:rPr lang="en-US" dirty="0" smtClean="0"/>
              <a:t>Independent Clause- A group of words that contain a subject and 								verb and expresses a complete thought</a:t>
            </a:r>
          </a:p>
          <a:p>
            <a:endParaRPr lang="en-US" dirty="0" smtClean="0"/>
          </a:p>
          <a:p>
            <a:r>
              <a:rPr lang="en-US" dirty="0" smtClean="0"/>
              <a:t>Ex) Bob ran to the park.</a:t>
            </a:r>
          </a:p>
          <a:p>
            <a:endParaRPr lang="en-US" dirty="0"/>
          </a:p>
          <a:p>
            <a:r>
              <a:rPr lang="en-US" dirty="0" smtClean="0"/>
              <a:t>Dependent Clause- A group of words that contain a subject and 							verb but does </a:t>
            </a:r>
            <a:r>
              <a:rPr lang="en-US" b="1" i="1" dirty="0" smtClean="0"/>
              <a:t>not</a:t>
            </a:r>
            <a:r>
              <a:rPr lang="en-US" dirty="0" smtClean="0"/>
              <a:t> express a complete thought</a:t>
            </a:r>
          </a:p>
          <a:p>
            <a:endParaRPr lang="en-US" dirty="0" smtClean="0"/>
          </a:p>
          <a:p>
            <a:r>
              <a:rPr lang="en-US" dirty="0" smtClean="0"/>
              <a:t>Ex) While Bob ran to the park.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0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Independent Clause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Dependent Clause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20814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Multiple Independent Clauses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Dependent Clauses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20814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One Independent Clause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At Least One Dependent Clause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3193" y="4267201"/>
            <a:ext cx="36029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dirty="0" smtClean="0">
                <a:solidFill>
                  <a:srgbClr val="1E5155">
                    <a:lumMod val="40000"/>
                    <a:lumOff val="60000"/>
                  </a:srgbClr>
                </a:solidFill>
                <a:ea typeface="+mj-ea"/>
                <a:cs typeface="+mj-cs"/>
              </a:rPr>
              <a:t>Complex-Compound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Multiple Independent Clauses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At Least One Dependent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1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Run-on Sentences </a:t>
            </a:r>
            <a:r>
              <a:rPr lang="en-US" sz="2400" dirty="0" smtClean="0"/>
              <a:t>(Bad </a:t>
            </a:r>
            <a:r>
              <a:rPr lang="en-US" sz="2400" dirty="0"/>
              <a:t>C</a:t>
            </a:r>
            <a:r>
              <a:rPr lang="en-US" sz="2400" dirty="0" smtClean="0"/>
              <a:t>ompound </a:t>
            </a:r>
            <a:r>
              <a:rPr lang="en-US" sz="2400" dirty="0"/>
              <a:t>S</a:t>
            </a:r>
            <a:r>
              <a:rPr lang="en-US" sz="2400" dirty="0" smtClean="0"/>
              <a:t>entences)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Independent Clauses which are connected without a connecting word or punctuation to separate each clause</a:t>
            </a:r>
          </a:p>
          <a:p>
            <a:endParaRPr lang="en-US" dirty="0"/>
          </a:p>
          <a:p>
            <a:r>
              <a:rPr lang="en-US" dirty="0" smtClean="0"/>
              <a:t>Example) Jim went to the beach Jim likes ice cream.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two ways to fix this sentence.</a:t>
            </a:r>
          </a:p>
        </p:txBody>
      </p:sp>
    </p:spTree>
    <p:extLst>
      <p:ext uri="{BB962C8B-B14F-4D97-AF65-F5344CB8AC3E}">
        <p14:creationId xmlns:p14="http://schemas.microsoft.com/office/powerpoint/2010/main" val="371146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1)</a:t>
            </a:r>
          </a:p>
          <a:p>
            <a:r>
              <a:rPr lang="en-US" dirty="0" smtClean="0"/>
              <a:t>Join </a:t>
            </a:r>
            <a:r>
              <a:rPr lang="en-US" dirty="0"/>
              <a:t>the Independent Clauses using a coordinating conjunction</a:t>
            </a:r>
          </a:p>
          <a:p>
            <a:pPr lvl="1"/>
            <a:r>
              <a:rPr lang="en-US" dirty="0"/>
              <a:t>(and, but, for, or, nor, yet, so)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Jim went to the beach, and Jim likes ice cream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Option 2)</a:t>
            </a:r>
          </a:p>
          <a:p>
            <a:r>
              <a:rPr lang="en-US" dirty="0" smtClean="0"/>
              <a:t>Join the Independent Clauses using a semi-colon (;)</a:t>
            </a:r>
          </a:p>
          <a:p>
            <a:endParaRPr lang="en-US" dirty="0"/>
          </a:p>
          <a:p>
            <a:r>
              <a:rPr lang="en-US" dirty="0" smtClean="0"/>
              <a:t>Jim went to the beach; Jim likes ice cream.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0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169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Run-on Sentences</vt:lpstr>
      <vt:lpstr>What is a sentence?</vt:lpstr>
      <vt:lpstr>Types of Sentences</vt:lpstr>
      <vt:lpstr>Run-on Sentences (Bad Compound Sentences)</vt:lpstr>
      <vt:lpstr>Run-on Sentences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Run-on Sentences</dc:title>
  <dc:creator>Russell Andlauer</dc:creator>
  <cp:lastModifiedBy>Russell Andlauer</cp:lastModifiedBy>
  <cp:revision>12</cp:revision>
  <dcterms:created xsi:type="dcterms:W3CDTF">2014-10-08T18:15:51Z</dcterms:created>
  <dcterms:modified xsi:type="dcterms:W3CDTF">2014-10-08T18:56:09Z</dcterms:modified>
</cp:coreProperties>
</file>