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FBCE498-A90D-42B1-9D83-6C5AC2DCE75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E300F53-584B-4731-B136-69466626A9C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3306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Benefits of Bike-Specific Infrastructure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by</a:t>
            </a:r>
            <a:br>
              <a:rPr lang="en-US" sz="3200" dirty="0" smtClean="0"/>
            </a:br>
            <a:r>
              <a:rPr lang="en-US" sz="3200" dirty="0" smtClean="0"/>
              <a:t>Russell Andlauer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89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67000"/>
            <a:ext cx="4876800" cy="3657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7543800" cy="914400"/>
          </a:xfrm>
        </p:spPr>
        <p:txBody>
          <a:bodyPr/>
          <a:lstStyle/>
          <a:p>
            <a:r>
              <a:rPr lang="en-US" dirty="0" smtClean="0"/>
              <a:t>Provo Bicycle Collective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2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81200"/>
            <a:ext cx="6096000" cy="3657599"/>
          </a:xfrm>
        </p:spPr>
        <p:txBody>
          <a:bodyPr/>
          <a:lstStyle/>
          <a:p>
            <a:r>
              <a:rPr lang="en-US" dirty="0" smtClean="0"/>
              <a:t>Encourage More Active Lifestyle</a:t>
            </a:r>
          </a:p>
          <a:p>
            <a:r>
              <a:rPr lang="en-US" dirty="0" smtClean="0"/>
              <a:t>Improve Sense of Community</a:t>
            </a:r>
          </a:p>
          <a:p>
            <a:r>
              <a:rPr lang="en-US" dirty="0" smtClean="0"/>
              <a:t>Reduce Traffic Congestion</a:t>
            </a:r>
          </a:p>
          <a:p>
            <a:r>
              <a:rPr lang="en-US" dirty="0" smtClean="0"/>
              <a:t>Curb Pollution</a:t>
            </a:r>
          </a:p>
          <a:p>
            <a:r>
              <a:rPr lang="en-US" dirty="0" smtClean="0"/>
              <a:t>Improve Health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15240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More Bike Commuters </a:t>
            </a:r>
            <a:br>
              <a:rPr lang="en-US" sz="2800" dirty="0" smtClean="0"/>
            </a:br>
            <a:r>
              <a:rPr lang="en-US" sz="2800" dirty="0" smtClean="0"/>
              <a:t>=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Problem Reductions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71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6629400" cy="46520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543800" cy="1371600"/>
          </a:xfrm>
        </p:spPr>
        <p:txBody>
          <a:bodyPr/>
          <a:lstStyle/>
          <a:p>
            <a:pPr algn="ctr"/>
            <a:r>
              <a:rPr lang="en-US" sz="4400" dirty="0" smtClean="0"/>
              <a:t>Obesity is a HUGE Problem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4824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6096000" cy="365759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Citizens</a:t>
            </a:r>
          </a:p>
          <a:p>
            <a:pPr marL="0" indent="0">
              <a:buNone/>
            </a:pPr>
            <a:r>
              <a:rPr lang="en-US" dirty="0" smtClean="0"/>
              <a:t>-Consistent Pressure on Lawmakers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Elected Officials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-use Multiple Streams Approach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Call to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83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</TotalTime>
  <Words>47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Elemental</vt:lpstr>
      <vt:lpstr>The Benefits of Bike-Specific Infrastructure  by Russell Andlauer</vt:lpstr>
      <vt:lpstr>Provo Bicycle Collective</vt:lpstr>
      <vt:lpstr>More Bike Commuters  =  Problem Reductions</vt:lpstr>
      <vt:lpstr>Obesity is a HUGE Problem</vt:lpstr>
      <vt:lpstr>Call to 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Bike-Specific Infrastructure  by Russell Andlauer</dc:title>
  <dc:creator>Russell</dc:creator>
  <cp:lastModifiedBy>Russell</cp:lastModifiedBy>
  <cp:revision>4</cp:revision>
  <dcterms:created xsi:type="dcterms:W3CDTF">2014-12-17T20:43:04Z</dcterms:created>
  <dcterms:modified xsi:type="dcterms:W3CDTF">2014-12-17T20:55:19Z</dcterms:modified>
</cp:coreProperties>
</file>