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Node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400050" lvl="1" indent="0">
              <a:buNone/>
            </a:pPr>
            <a:r>
              <a:rPr lang="en-US" dirty="0" err="1"/>
              <a:t>node_entry</a:t>
            </a:r>
            <a:r>
              <a:rPr lang="en-US" dirty="0"/>
              <a:t> data;</a:t>
            </a:r>
          </a:p>
          <a:p>
            <a:pPr marL="400050" lvl="1" indent="0">
              <a:buNone/>
            </a:pPr>
            <a:r>
              <a:rPr lang="en-US" dirty="0"/>
              <a:t>Node * </a:t>
            </a:r>
            <a:r>
              <a:rPr lang="en-US" dirty="0" err="1"/>
              <a:t>llink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Node * </a:t>
            </a:r>
            <a:r>
              <a:rPr lang="en-US" dirty="0" err="1"/>
              <a:t>rlink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Node();</a:t>
            </a:r>
          </a:p>
          <a:p>
            <a:pPr marL="400050" lvl="1" indent="0">
              <a:buNone/>
            </a:pPr>
            <a:r>
              <a:rPr lang="en-US" dirty="0"/>
              <a:t>Node(</a:t>
            </a:r>
            <a:r>
              <a:rPr lang="en-US" dirty="0" err="1"/>
              <a:t>node_entry</a:t>
            </a:r>
            <a:r>
              <a:rPr lang="en-US" dirty="0"/>
              <a:t> item, Node * previous = NULL, Node * follow = NULL);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400050" lvl="1" indent="0">
              <a:buNone/>
            </a:pPr>
            <a:r>
              <a:rPr lang="en-US" sz="1600" dirty="0" err="1"/>
              <a:t>fstream</a:t>
            </a:r>
            <a:r>
              <a:rPr lang="en-US" sz="1600" dirty="0"/>
              <a:t> </a:t>
            </a:r>
            <a:r>
              <a:rPr lang="en-US" sz="1600" dirty="0" err="1"/>
              <a:t>inputFile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string filename;</a:t>
            </a:r>
          </a:p>
          <a:p>
            <a:pPr marL="800100" lvl="2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 enter the file name ";</a:t>
            </a:r>
          </a:p>
          <a:p>
            <a:pPr marL="800100" lvl="2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filename;</a:t>
            </a:r>
          </a:p>
          <a:p>
            <a:pPr marL="800100" lvl="2" indent="0">
              <a:buNone/>
            </a:pPr>
            <a:r>
              <a:rPr lang="en-US" sz="1600" dirty="0" err="1"/>
              <a:t>inputFile.open</a:t>
            </a:r>
            <a:r>
              <a:rPr lang="en-US" sz="1600" dirty="0"/>
              <a:t>(filename);</a:t>
            </a:r>
          </a:p>
          <a:p>
            <a:pPr marL="800100" lvl="2" indent="0">
              <a:buNone/>
            </a:pPr>
            <a:r>
              <a:rPr lang="en-US" sz="1600" dirty="0"/>
              <a:t>if (!</a:t>
            </a:r>
            <a:r>
              <a:rPr lang="en-US" sz="1600" dirty="0" err="1"/>
              <a:t>inputFile.good</a:t>
            </a:r>
            <a:r>
              <a:rPr lang="en-US" sz="1600" dirty="0"/>
              <a:t>())</a:t>
            </a:r>
          </a:p>
          <a:p>
            <a:pPr marL="800100" lvl="2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"can not open the file";</a:t>
            </a:r>
          </a:p>
          <a:p>
            <a:pPr marL="800100" lvl="2" indent="0">
              <a:buNone/>
            </a:pPr>
            <a:r>
              <a:rPr lang="en-US" sz="1600" dirty="0"/>
              <a:t>else</a:t>
            </a:r>
          </a:p>
          <a:p>
            <a:pPr marL="800100" lvl="2" indent="0">
              <a:buNone/>
            </a:pPr>
            <a:r>
              <a:rPr lang="en-US" sz="1600" dirty="0"/>
              <a:t>{</a:t>
            </a:r>
          </a:p>
          <a:p>
            <a:pPr marL="800100" lvl="2" indent="0">
              <a:buNone/>
            </a:pPr>
            <a:r>
              <a:rPr lang="en-US" sz="1600" dirty="0"/>
              <a:t>int data</a:t>
            </a:r>
            <a:r>
              <a:rPr lang="en-US" sz="1600" dirty="0" smtClean="0"/>
              <a:t>;</a:t>
            </a:r>
          </a:p>
          <a:p>
            <a:pPr marL="800100" lvl="2" indent="0">
              <a:buNone/>
            </a:pPr>
            <a:r>
              <a:rPr lang="en-US" sz="1600" dirty="0"/>
              <a:t>List list1;</a:t>
            </a:r>
          </a:p>
          <a:p>
            <a:pPr marL="800100" lvl="2" indent="0">
              <a:buNone/>
            </a:pPr>
            <a:r>
              <a:rPr lang="en-US" sz="1600" dirty="0"/>
              <a:t>List list2;</a:t>
            </a:r>
          </a:p>
          <a:p>
            <a:pPr marL="8001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9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sz="2300" dirty="0" err="1"/>
              <a:t>inputFile</a:t>
            </a:r>
            <a:r>
              <a:rPr lang="en-US" sz="2300" dirty="0"/>
              <a:t> &gt;&gt; data;</a:t>
            </a:r>
          </a:p>
          <a:p>
            <a:pPr marL="800100" lvl="2" indent="0">
              <a:buNone/>
            </a:pPr>
            <a:r>
              <a:rPr lang="en-US" sz="2300" dirty="0" err="1"/>
              <a:t>cout</a:t>
            </a:r>
            <a:r>
              <a:rPr lang="en-US" sz="2300" dirty="0"/>
              <a:t> &lt;&lt; "Content of data file" &lt;&lt; "\n";</a:t>
            </a:r>
          </a:p>
          <a:p>
            <a:pPr marL="800100" lvl="2" indent="0">
              <a:buNone/>
            </a:pPr>
            <a:r>
              <a:rPr lang="en-US" sz="2300" dirty="0" smtClean="0"/>
              <a:t>while </a:t>
            </a:r>
            <a:r>
              <a:rPr lang="en-US" sz="2300" dirty="0"/>
              <a:t>(!</a:t>
            </a:r>
            <a:r>
              <a:rPr lang="en-US" sz="2300" dirty="0" err="1"/>
              <a:t>inputFile.eof</a:t>
            </a:r>
            <a:r>
              <a:rPr lang="en-US" sz="2300" dirty="0"/>
              <a:t>())</a:t>
            </a:r>
          </a:p>
          <a:p>
            <a:pPr marL="800100" lvl="2" indent="0">
              <a:buNone/>
            </a:pPr>
            <a:r>
              <a:rPr lang="en-US" sz="2300" dirty="0"/>
              <a:t>{</a:t>
            </a:r>
          </a:p>
          <a:p>
            <a:pPr marL="1257300" lvl="3" indent="0">
              <a:buNone/>
            </a:pPr>
            <a:r>
              <a:rPr lang="en-US" sz="1900" dirty="0" err="1"/>
              <a:t>cout</a:t>
            </a:r>
            <a:r>
              <a:rPr lang="en-US" sz="1900" dirty="0"/>
              <a:t> &lt;&lt; "\n" &lt;&lt; data;</a:t>
            </a:r>
          </a:p>
          <a:p>
            <a:pPr marL="1257300" lvl="3" indent="0">
              <a:buNone/>
            </a:pPr>
            <a:r>
              <a:rPr lang="en-US" sz="1900" dirty="0"/>
              <a:t>list1.insert(data);</a:t>
            </a:r>
          </a:p>
          <a:p>
            <a:pPr marL="1257300" lvl="3" indent="0">
              <a:buNone/>
            </a:pPr>
            <a:r>
              <a:rPr lang="en-US" sz="1900" dirty="0"/>
              <a:t>list2.insertOrder(data);</a:t>
            </a:r>
          </a:p>
          <a:p>
            <a:pPr marL="1257300" lvl="3" indent="0">
              <a:buNone/>
            </a:pPr>
            <a:r>
              <a:rPr lang="en-US" sz="1900" dirty="0" err="1"/>
              <a:t>inputFile</a:t>
            </a:r>
            <a:r>
              <a:rPr lang="en-US" sz="1900" dirty="0"/>
              <a:t> &gt;&gt; data;</a:t>
            </a:r>
          </a:p>
          <a:p>
            <a:pPr marL="400050" lvl="1" indent="0">
              <a:buNone/>
            </a:pPr>
            <a:r>
              <a:rPr lang="en-US" sz="2300" dirty="0" smtClean="0"/>
              <a:t>	} </a:t>
            </a:r>
            <a:r>
              <a:rPr lang="en-US" sz="2300" dirty="0"/>
              <a:t>// end of while</a:t>
            </a:r>
          </a:p>
          <a:p>
            <a:pPr marL="400050" lvl="1" indent="0">
              <a:buNone/>
            </a:pPr>
            <a:r>
              <a:rPr lang="en-US" sz="2300" dirty="0" err="1"/>
              <a:t>cout</a:t>
            </a:r>
            <a:r>
              <a:rPr lang="en-US" sz="2300" dirty="0"/>
              <a:t> &lt;&lt; "\n" &lt;&lt; "Content of list1";</a:t>
            </a:r>
          </a:p>
          <a:p>
            <a:pPr marL="400050" lvl="1" indent="0">
              <a:buNone/>
            </a:pPr>
            <a:r>
              <a:rPr lang="en-US" sz="2300" dirty="0"/>
              <a:t>list1.traverse();</a:t>
            </a:r>
          </a:p>
          <a:p>
            <a:pPr marL="400050" lvl="1" indent="0">
              <a:buNone/>
            </a:pPr>
            <a:r>
              <a:rPr lang="en-US" sz="2300" dirty="0" err="1"/>
              <a:t>cout</a:t>
            </a:r>
            <a:r>
              <a:rPr lang="en-US" sz="2300" dirty="0"/>
              <a:t> &lt;&lt; "\n" &lt;&lt; "Content of list2";</a:t>
            </a:r>
          </a:p>
          <a:p>
            <a:pPr marL="400050" lvl="1" indent="0">
              <a:buNone/>
            </a:pPr>
            <a:r>
              <a:rPr lang="en-US" sz="2300" dirty="0"/>
              <a:t>list2.traverse();</a:t>
            </a:r>
          </a:p>
          <a:p>
            <a:pPr marL="400050" lvl="1" indent="0">
              <a:buNone/>
            </a:pPr>
            <a:r>
              <a:rPr lang="en-US" sz="2300" dirty="0" err="1"/>
              <a:t>cout</a:t>
            </a:r>
            <a:r>
              <a:rPr lang="en-US" sz="2300" dirty="0"/>
              <a:t> &lt;&lt; "\n" &lt;&lt; "Content of list2 </a:t>
            </a:r>
            <a:r>
              <a:rPr lang="en-US" sz="2300" dirty="0" smtClean="0"/>
              <a:t>again";</a:t>
            </a:r>
            <a:endParaRPr lang="en-US" sz="2300" dirty="0"/>
          </a:p>
          <a:p>
            <a:pPr marL="400050" lvl="1" indent="0">
              <a:buNone/>
            </a:pPr>
            <a:r>
              <a:rPr lang="en-US" sz="2300" dirty="0"/>
              <a:t>list2.traversePrint(print);</a:t>
            </a:r>
          </a:p>
          <a:p>
            <a:pPr marL="400050" lvl="1" indent="0">
              <a:buNone/>
            </a:pPr>
            <a:r>
              <a:rPr lang="en-US" sz="1900" dirty="0"/>
              <a:t>}</a:t>
            </a:r>
          </a:p>
          <a:p>
            <a:pPr marL="400050" lvl="1" indent="0">
              <a:buNone/>
            </a:pPr>
            <a:r>
              <a:rPr lang="en-US" sz="1900" dirty="0"/>
              <a:t>char c;</a:t>
            </a:r>
          </a:p>
          <a:p>
            <a:pPr marL="400050" lvl="1" indent="0">
              <a:buNone/>
            </a:pPr>
            <a:r>
              <a:rPr lang="en-US" sz="1900" dirty="0" err="1"/>
              <a:t>cin</a:t>
            </a:r>
            <a:r>
              <a:rPr lang="en-US" sz="1900" dirty="0"/>
              <a:t> &gt;&gt; c;</a:t>
            </a:r>
          </a:p>
          <a:p>
            <a:pPr marL="400050" lvl="1" indent="0">
              <a:buNone/>
            </a:pPr>
            <a:r>
              <a:rPr lang="en-US" sz="1900" dirty="0"/>
              <a:t>return 0;</a:t>
            </a:r>
          </a:p>
          <a:p>
            <a:pPr marL="0" indent="0">
              <a:buNone/>
            </a:pPr>
            <a:r>
              <a:rPr lang="en-US" sz="2300" dirty="0"/>
              <a:t>} // end of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Node:: Node()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llink</a:t>
            </a:r>
            <a:r>
              <a:rPr lang="en-US" dirty="0"/>
              <a:t> = NULL;</a:t>
            </a:r>
          </a:p>
          <a:p>
            <a:pPr marL="400050" lvl="1" indent="0">
              <a:buNone/>
            </a:pPr>
            <a:r>
              <a:rPr lang="en-US" dirty="0" err="1"/>
              <a:t>rlink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3100" dirty="0"/>
              <a:t>Node::Node(</a:t>
            </a:r>
            <a:r>
              <a:rPr lang="en-US" sz="3100" dirty="0" err="1"/>
              <a:t>node_entry</a:t>
            </a:r>
            <a:r>
              <a:rPr lang="en-US" sz="3100" dirty="0"/>
              <a:t> item, Node * previous, Node * follow)</a:t>
            </a:r>
          </a:p>
          <a:p>
            <a:pPr marL="0" indent="0">
              <a:buNone/>
            </a:pPr>
            <a:r>
              <a:rPr lang="en-US" sz="3100" dirty="0"/>
              <a:t>{</a:t>
            </a:r>
          </a:p>
          <a:p>
            <a:pPr marL="400050" lvl="1" indent="0">
              <a:buNone/>
            </a:pPr>
            <a:r>
              <a:rPr lang="en-US" dirty="0"/>
              <a:t>data = item;</a:t>
            </a:r>
          </a:p>
          <a:p>
            <a:pPr marL="400050" lvl="1" indent="0">
              <a:buNone/>
            </a:pPr>
            <a:r>
              <a:rPr lang="en-US" dirty="0" err="1"/>
              <a:t>llink</a:t>
            </a:r>
            <a:r>
              <a:rPr lang="en-US" dirty="0"/>
              <a:t> = previous;</a:t>
            </a:r>
          </a:p>
          <a:p>
            <a:pPr marL="400050" lvl="1" indent="0">
              <a:buNone/>
            </a:pPr>
            <a:r>
              <a:rPr lang="en-US" dirty="0" err="1"/>
              <a:t>rlink</a:t>
            </a:r>
            <a:r>
              <a:rPr lang="en-US" dirty="0"/>
              <a:t> = follow;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List::List()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head = NULL;</a:t>
            </a:r>
          </a:p>
          <a:p>
            <a:pPr marL="400050" lvl="1" indent="0">
              <a:buNone/>
            </a:pPr>
            <a:r>
              <a:rPr lang="en-US" dirty="0"/>
              <a:t>count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List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public:</a:t>
            </a:r>
          </a:p>
          <a:p>
            <a:pPr marL="800100" lvl="2" indent="0">
              <a:buNone/>
            </a:pPr>
            <a:r>
              <a:rPr lang="en-US" dirty="0"/>
              <a:t>List();</a:t>
            </a:r>
          </a:p>
          <a:p>
            <a:pPr marL="800100" lvl="2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insertOrder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traversePrint</a:t>
            </a:r>
            <a:r>
              <a:rPr lang="en-US" dirty="0"/>
              <a:t>(void(*visit)(Node *p));</a:t>
            </a:r>
          </a:p>
          <a:p>
            <a:pPr marL="800100" lvl="2" indent="0">
              <a:buNone/>
            </a:pPr>
            <a:r>
              <a:rPr lang="en-US" dirty="0"/>
              <a:t>void traverse();</a:t>
            </a:r>
          </a:p>
          <a:p>
            <a:pPr marL="400050" lvl="1" indent="0">
              <a:buNone/>
            </a:pPr>
            <a:r>
              <a:rPr lang="en-US" dirty="0"/>
              <a:t>protected:</a:t>
            </a:r>
          </a:p>
          <a:p>
            <a:pPr marL="800100" lvl="2" indent="0">
              <a:buNone/>
            </a:pPr>
            <a:r>
              <a:rPr lang="en-US" dirty="0"/>
              <a:t>Node * head;</a:t>
            </a:r>
          </a:p>
          <a:p>
            <a:pPr marL="800100" lvl="2" indent="0">
              <a:buNone/>
            </a:pPr>
            <a:r>
              <a:rPr lang="en-US" dirty="0"/>
              <a:t>int count;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print(Node*p)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"\n" &lt;&lt; p-&gt;data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</a:t>
            </a:r>
            <a:r>
              <a:rPr lang="en-US" dirty="0" err="1" smtClean="0"/>
              <a:t>Begining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List::insert(</a:t>
            </a:r>
            <a:r>
              <a:rPr lang="en-US" dirty="0" err="1"/>
              <a:t>int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Node * p = new Node(item);</a:t>
            </a:r>
          </a:p>
          <a:p>
            <a:pPr marL="400050" lvl="1" indent="0">
              <a:buNone/>
            </a:pPr>
            <a:r>
              <a:rPr lang="en-US" dirty="0"/>
              <a:t>if (head == NULL)</a:t>
            </a:r>
          </a:p>
          <a:p>
            <a:pPr marL="800100" lvl="2" indent="0">
              <a:buNone/>
            </a:pPr>
            <a:r>
              <a:rPr lang="en-US" dirty="0"/>
              <a:t>head = p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else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p-&gt;</a:t>
            </a:r>
            <a:r>
              <a:rPr lang="en-US" dirty="0" err="1"/>
              <a:t>rlink</a:t>
            </a:r>
            <a:r>
              <a:rPr lang="en-US" dirty="0"/>
              <a:t> = head;</a:t>
            </a:r>
          </a:p>
          <a:p>
            <a:pPr marL="800100" lvl="2" indent="0">
              <a:buNone/>
            </a:pPr>
            <a:r>
              <a:rPr lang="en-US" dirty="0"/>
              <a:t>head-&gt;</a:t>
            </a:r>
            <a:r>
              <a:rPr lang="en-US" dirty="0" err="1"/>
              <a:t>llink</a:t>
            </a:r>
            <a:r>
              <a:rPr lang="en-US" dirty="0"/>
              <a:t> = p;</a:t>
            </a:r>
          </a:p>
          <a:p>
            <a:pPr marL="800100" lvl="2" indent="0">
              <a:buNone/>
            </a:pPr>
            <a:r>
              <a:rPr lang="en-US" dirty="0"/>
              <a:t>head = p;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count++;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into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/>
              <a:t>void List::</a:t>
            </a:r>
            <a:r>
              <a:rPr lang="en-US" sz="1600" dirty="0" err="1"/>
              <a:t>insertOrder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item)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400050" lvl="1" indent="0">
              <a:buNone/>
            </a:pPr>
            <a:r>
              <a:rPr lang="en-US" sz="1600" dirty="0"/>
              <a:t>Node * </a:t>
            </a:r>
            <a:r>
              <a:rPr lang="en-US" sz="1600" dirty="0" err="1"/>
              <a:t>newNode</a:t>
            </a:r>
            <a:r>
              <a:rPr lang="en-US" sz="1600" dirty="0"/>
              <a:t> = new Node(item);</a:t>
            </a:r>
          </a:p>
          <a:p>
            <a:pPr marL="400050" lvl="1" indent="0">
              <a:buNone/>
            </a:pPr>
            <a:r>
              <a:rPr lang="en-US" sz="1600" dirty="0"/>
              <a:t>if (head == NULL)  // list is empty</a:t>
            </a:r>
          </a:p>
          <a:p>
            <a:pPr marL="400050" lvl="1" indent="0">
              <a:buNone/>
            </a:pPr>
            <a:r>
              <a:rPr lang="en-US" sz="1600" dirty="0" smtClean="0"/>
              <a:t>	head </a:t>
            </a:r>
            <a:r>
              <a:rPr lang="en-US" sz="1600" dirty="0"/>
              <a:t>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/>
              <a:t>else</a:t>
            </a:r>
          </a:p>
          <a:p>
            <a:pPr marL="400050" lvl="1" indent="0">
              <a:buNone/>
            </a:pPr>
            <a:r>
              <a:rPr lang="en-US" sz="1600" dirty="0"/>
              <a:t>{</a:t>
            </a:r>
          </a:p>
          <a:p>
            <a:pPr marL="800100" lvl="2" indent="0">
              <a:buNone/>
            </a:pPr>
            <a:r>
              <a:rPr lang="en-US" sz="1600" dirty="0"/>
              <a:t>Node * p, *q</a:t>
            </a:r>
            <a:r>
              <a:rPr lang="en-US" sz="1600" dirty="0" smtClean="0"/>
              <a:t>; p </a:t>
            </a:r>
            <a:r>
              <a:rPr lang="en-US" sz="1600" dirty="0"/>
              <a:t>= head</a:t>
            </a:r>
            <a:r>
              <a:rPr lang="en-US" sz="1600" dirty="0" smtClean="0"/>
              <a:t>; q </a:t>
            </a:r>
            <a:r>
              <a:rPr lang="en-US" sz="1600" dirty="0"/>
              <a:t>= NULL;</a:t>
            </a:r>
          </a:p>
          <a:p>
            <a:pPr marL="800100" lvl="2" indent="0">
              <a:buNone/>
            </a:pPr>
            <a:r>
              <a:rPr lang="en-US" sz="1600" dirty="0"/>
              <a:t>while (p != NULL &amp;&amp; item &gt; p-&gt;data)</a:t>
            </a:r>
          </a:p>
          <a:p>
            <a:pPr marL="800100" lvl="2" indent="0">
              <a:buNone/>
            </a:pPr>
            <a:r>
              <a:rPr lang="en-US" sz="1600" dirty="0" smtClean="0"/>
              <a:t>{ q </a:t>
            </a:r>
            <a:r>
              <a:rPr lang="en-US" sz="1600" dirty="0"/>
              <a:t>= p</a:t>
            </a:r>
            <a:r>
              <a:rPr lang="en-US" sz="1600" dirty="0" smtClean="0"/>
              <a:t>; p </a:t>
            </a:r>
            <a:r>
              <a:rPr lang="en-US" sz="1600" dirty="0"/>
              <a:t>= p-&gt;</a:t>
            </a:r>
            <a:r>
              <a:rPr lang="en-US" sz="1600" dirty="0" err="1"/>
              <a:t>rlink</a:t>
            </a:r>
            <a:r>
              <a:rPr lang="en-US" sz="1600" dirty="0" smtClean="0"/>
              <a:t>; }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if (q == NULL)  // insertion at the </a:t>
            </a:r>
            <a:r>
              <a:rPr lang="en-US" sz="1600" dirty="0" err="1" smtClean="0"/>
              <a:t>begining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{</a:t>
            </a:r>
          </a:p>
          <a:p>
            <a:pPr marL="1257300" lvl="3" indent="0">
              <a:buNone/>
            </a:pP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rlink</a:t>
            </a:r>
            <a:r>
              <a:rPr lang="en-US" sz="1600" dirty="0"/>
              <a:t> = p</a:t>
            </a:r>
            <a:r>
              <a:rPr lang="en-US" sz="1600" dirty="0" smtClean="0"/>
              <a:t>;	</a:t>
            </a:r>
            <a:endParaRPr lang="en-US" sz="1600" dirty="0"/>
          </a:p>
          <a:p>
            <a:pPr marL="1257300" lvl="3" indent="0">
              <a:buNone/>
            </a:pPr>
            <a:r>
              <a:rPr lang="en-US" sz="1600" dirty="0"/>
              <a:t>p-&gt;</a:t>
            </a:r>
            <a:r>
              <a:rPr lang="en-US" sz="1600" dirty="0" err="1"/>
              <a:t>llink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1257300" lvl="3" indent="0">
              <a:buNone/>
            </a:pPr>
            <a:r>
              <a:rPr lang="en-US" sz="1600" dirty="0"/>
              <a:t>head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800100" lvl="2" indent="0">
              <a:buNone/>
            </a:pPr>
            <a:r>
              <a:rPr lang="en-US" sz="1600" dirty="0" smtClean="0"/>
              <a:t>}</a:t>
            </a:r>
          </a:p>
          <a:p>
            <a:pPr marL="800100" lvl="2" indent="0">
              <a:buNone/>
            </a:pPr>
            <a:endParaRPr lang="en-US" sz="1600" dirty="0"/>
          </a:p>
          <a:p>
            <a:pPr marL="800100" lvl="2" indent="0">
              <a:buNone/>
            </a:pPr>
            <a:endParaRPr lang="en-US" sz="1600" dirty="0" smtClean="0"/>
          </a:p>
          <a:p>
            <a:pPr marL="800100" lvl="2" indent="0">
              <a:buNone/>
            </a:pPr>
            <a:r>
              <a:rPr lang="en-US" sz="1600" dirty="0" smtClean="0"/>
              <a:t>else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 smtClean="0"/>
              <a:t>{       if </a:t>
            </a:r>
            <a:r>
              <a:rPr lang="en-US" sz="1600" dirty="0"/>
              <a:t>(p == NULL)  // insertion at </a:t>
            </a:r>
            <a:r>
              <a:rPr lang="en-US" sz="1600" dirty="0" smtClean="0"/>
              <a:t>end </a:t>
            </a:r>
          </a:p>
          <a:p>
            <a:pPr marL="1257300" lvl="3" indent="0">
              <a:buNone/>
            </a:pPr>
            <a:r>
              <a:rPr lang="en-US" sz="1600" dirty="0" smtClean="0"/>
              <a:t>{       q-</a:t>
            </a:r>
            <a:r>
              <a:rPr lang="en-US" sz="1600" dirty="0"/>
              <a:t>&gt;</a:t>
            </a:r>
            <a:r>
              <a:rPr lang="en-US" sz="1600" dirty="0" err="1"/>
              <a:t>rlink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1714500" lvl="4" indent="0">
              <a:buNone/>
            </a:pP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llink</a:t>
            </a:r>
            <a:r>
              <a:rPr lang="en-US" sz="1600" dirty="0"/>
              <a:t> = q;</a:t>
            </a:r>
          </a:p>
          <a:p>
            <a:pPr marL="1257300" lvl="3" indent="0">
              <a:buNone/>
            </a:pPr>
            <a:r>
              <a:rPr lang="en-US" sz="1600" dirty="0"/>
              <a:t>}</a:t>
            </a:r>
          </a:p>
          <a:p>
            <a:pPr marL="1257300" lvl="3" indent="0">
              <a:buNone/>
            </a:pPr>
            <a:r>
              <a:rPr lang="en-US" sz="1600" dirty="0"/>
              <a:t>else  // insertion somewhere in </a:t>
            </a:r>
            <a:r>
              <a:rPr lang="en-US" sz="1600" dirty="0" smtClean="0"/>
              <a:t>middle</a:t>
            </a:r>
            <a:endParaRPr lang="en-US" sz="1600" dirty="0"/>
          </a:p>
          <a:p>
            <a:pPr marL="1257300" lvl="3" indent="0">
              <a:buNone/>
            </a:pPr>
            <a:r>
              <a:rPr lang="en-US" sz="1600" dirty="0" smtClean="0"/>
              <a:t>{        </a:t>
            </a:r>
            <a:r>
              <a:rPr lang="en-US" sz="1600" dirty="0" err="1" smtClean="0"/>
              <a:t>newNode</a:t>
            </a:r>
            <a:r>
              <a:rPr lang="en-US" sz="1600" dirty="0" smtClean="0"/>
              <a:t>-</a:t>
            </a:r>
            <a:r>
              <a:rPr lang="en-US" sz="1600" dirty="0"/>
              <a:t>&gt;</a:t>
            </a:r>
            <a:r>
              <a:rPr lang="en-US" sz="1600" dirty="0" err="1"/>
              <a:t>rlink</a:t>
            </a:r>
            <a:r>
              <a:rPr lang="en-US" sz="1600" dirty="0"/>
              <a:t> = p;</a:t>
            </a:r>
          </a:p>
          <a:p>
            <a:pPr marL="1714500" lvl="4" indent="0">
              <a:buNone/>
            </a:pPr>
            <a:r>
              <a:rPr lang="en-US" sz="1600" dirty="0" err="1"/>
              <a:t>newNode</a:t>
            </a:r>
            <a:r>
              <a:rPr lang="en-US" sz="1600" dirty="0"/>
              <a:t>-&gt;</a:t>
            </a:r>
            <a:r>
              <a:rPr lang="en-US" sz="1600" dirty="0" err="1"/>
              <a:t>llink</a:t>
            </a:r>
            <a:r>
              <a:rPr lang="en-US" sz="1600" dirty="0"/>
              <a:t> = q;</a:t>
            </a:r>
          </a:p>
          <a:p>
            <a:pPr marL="1714500" lvl="4" indent="0">
              <a:buNone/>
            </a:pPr>
            <a:r>
              <a:rPr lang="en-US" sz="1600" dirty="0"/>
              <a:t>p-&gt;</a:t>
            </a:r>
            <a:r>
              <a:rPr lang="en-US" sz="1600" dirty="0" err="1"/>
              <a:t>llink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1714500" lvl="4" indent="0">
              <a:buNone/>
            </a:pPr>
            <a:r>
              <a:rPr lang="en-US" sz="1600" dirty="0"/>
              <a:t>q-&gt;</a:t>
            </a:r>
            <a:r>
              <a:rPr lang="en-US" sz="1600" dirty="0" err="1"/>
              <a:t>rlink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1257300" lvl="3" indent="0">
              <a:buNone/>
            </a:pPr>
            <a:r>
              <a:rPr lang="en-US" sz="1600" dirty="0"/>
              <a:t>}</a:t>
            </a:r>
          </a:p>
          <a:p>
            <a:pPr marL="800100" lvl="2" indent="0">
              <a:buNone/>
            </a:pPr>
            <a:r>
              <a:rPr lang="en-US" sz="1600" dirty="0" smtClean="0"/>
              <a:t>}// end of else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} // end of else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count++;</a:t>
            </a:r>
          </a:p>
          <a:p>
            <a:pPr marL="0" indent="0">
              <a:buNone/>
            </a:pPr>
            <a:r>
              <a:rPr lang="en-US" sz="1600" dirty="0" smtClean="0"/>
              <a:t>} // end of </a:t>
            </a:r>
            <a:r>
              <a:rPr lang="en-US" sz="1600" dirty="0" err="1" smtClean="0"/>
              <a:t>insertOrder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7800" y="1676400"/>
            <a:ext cx="7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57800" y="1676400"/>
            <a:ext cx="14983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850" y="5029200"/>
            <a:ext cx="38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Traverse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void List::traverse()</a:t>
            </a:r>
          </a:p>
          <a:p>
            <a:pPr marL="0" indent="0">
              <a:buNone/>
            </a:pPr>
            <a:r>
              <a:rPr lang="en-US" sz="2800" dirty="0"/>
              <a:t>{ </a:t>
            </a:r>
          </a:p>
          <a:p>
            <a:pPr marL="400050" lvl="1" indent="0">
              <a:buNone/>
            </a:pPr>
            <a:r>
              <a:rPr lang="en-US" dirty="0"/>
              <a:t>if (head == NULL)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"List is empty";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sz="2800" dirty="0"/>
              <a:t>Node * p;</a:t>
            </a:r>
          </a:p>
          <a:p>
            <a:pPr marL="800100" lvl="2" indent="0">
              <a:buNone/>
            </a:pPr>
            <a:r>
              <a:rPr lang="en-US" sz="2800" dirty="0"/>
              <a:t>p = head;</a:t>
            </a:r>
          </a:p>
          <a:p>
            <a:pPr marL="800100" lvl="2" indent="0">
              <a:buNone/>
            </a:pPr>
            <a:r>
              <a:rPr lang="en-US" sz="2800" dirty="0"/>
              <a:t>while (p != NULL)</a:t>
            </a:r>
          </a:p>
          <a:p>
            <a:pPr marL="800100" lvl="2" indent="0">
              <a:buNone/>
            </a:pPr>
            <a:r>
              <a:rPr lang="en-US" sz="2800" dirty="0"/>
              <a:t>{</a:t>
            </a:r>
          </a:p>
          <a:p>
            <a:pPr marL="1257300" lvl="3" indent="0">
              <a:buNone/>
            </a:pPr>
            <a:r>
              <a:rPr lang="en-US" sz="2800" dirty="0" err="1"/>
              <a:t>cout</a:t>
            </a:r>
            <a:r>
              <a:rPr lang="en-US" sz="2800" dirty="0"/>
              <a:t> &lt;&lt; "\n" &lt;&lt; p-&gt;data;</a:t>
            </a:r>
          </a:p>
          <a:p>
            <a:pPr marL="1257300" lvl="3" indent="0">
              <a:buNone/>
            </a:pPr>
            <a:r>
              <a:rPr lang="en-US" sz="2800" dirty="0"/>
              <a:t>p = p-&gt; </a:t>
            </a:r>
            <a:r>
              <a:rPr lang="en-US" sz="2800" dirty="0" err="1"/>
              <a:t>rlink</a:t>
            </a:r>
            <a:r>
              <a:rPr lang="en-US" sz="2800" dirty="0"/>
              <a:t>;</a:t>
            </a:r>
          </a:p>
          <a:p>
            <a:pPr marL="800100" lvl="2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82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Using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void List::</a:t>
            </a:r>
            <a:r>
              <a:rPr lang="en-US" sz="2600" dirty="0" err="1"/>
              <a:t>traversePrint</a:t>
            </a:r>
            <a:r>
              <a:rPr lang="en-US" sz="2600" dirty="0"/>
              <a:t>(void(*visit)(Node *p))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400050" lvl="1" indent="0">
              <a:buNone/>
            </a:pPr>
            <a:r>
              <a:rPr lang="en-US" sz="2600" dirty="0"/>
              <a:t>Node * p;</a:t>
            </a:r>
          </a:p>
          <a:p>
            <a:pPr marL="400050" lvl="1" indent="0">
              <a:buNone/>
            </a:pPr>
            <a:r>
              <a:rPr lang="en-US" sz="2600" dirty="0"/>
              <a:t>p = head;</a:t>
            </a:r>
          </a:p>
          <a:p>
            <a:pPr marL="400050" lvl="1" indent="0">
              <a:buNone/>
            </a:pPr>
            <a:r>
              <a:rPr lang="en-US" sz="2600" dirty="0"/>
              <a:t>while (p != NULL)</a:t>
            </a:r>
          </a:p>
          <a:p>
            <a:pPr marL="400050" lvl="1" indent="0">
              <a:buNone/>
            </a:pPr>
            <a:r>
              <a:rPr lang="en-US" sz="2600" dirty="0"/>
              <a:t>{</a:t>
            </a:r>
          </a:p>
          <a:p>
            <a:pPr marL="800100" lvl="2" indent="0">
              <a:buNone/>
            </a:pPr>
            <a:r>
              <a:rPr lang="en-US" sz="2600" dirty="0"/>
              <a:t>(*visit)(p);</a:t>
            </a:r>
          </a:p>
          <a:p>
            <a:pPr marL="800100" lvl="2" indent="0">
              <a:buNone/>
            </a:pPr>
            <a:r>
              <a:rPr lang="en-US" sz="2600" dirty="0"/>
              <a:t>p = p-</a:t>
            </a:r>
            <a:r>
              <a:rPr lang="en-US" sz="2600" dirty="0" smtClean="0"/>
              <a:t>&gt; </a:t>
            </a:r>
            <a:r>
              <a:rPr lang="en-US" sz="2600" dirty="0" err="1" smtClean="0"/>
              <a:t>rlink</a:t>
            </a:r>
            <a:r>
              <a:rPr lang="en-US" sz="2600" dirty="0"/>
              <a:t>;</a:t>
            </a:r>
          </a:p>
          <a:p>
            <a:pPr marL="400050" lvl="1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374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Node Definition</vt:lpstr>
      <vt:lpstr>Node Constructors</vt:lpstr>
      <vt:lpstr>List Constructor</vt:lpstr>
      <vt:lpstr>Class Definition</vt:lpstr>
      <vt:lpstr>Print Function</vt:lpstr>
      <vt:lpstr>Insertion at the Begining</vt:lpstr>
      <vt:lpstr>Insertion into Ordered List</vt:lpstr>
      <vt:lpstr>Traverse Function </vt:lpstr>
      <vt:lpstr>Traverse Using Print Function</vt:lpstr>
      <vt:lpstr>Main Function</vt:lpstr>
      <vt:lpstr>Main (Continue)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Sanati Mehrizy</dc:creator>
  <cp:lastModifiedBy>Windows User</cp:lastModifiedBy>
  <cp:revision>25</cp:revision>
  <dcterms:created xsi:type="dcterms:W3CDTF">2006-08-16T00:00:00Z</dcterms:created>
  <dcterms:modified xsi:type="dcterms:W3CDTF">2014-01-23T01:21:49Z</dcterms:modified>
</cp:coreProperties>
</file>