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9" r:id="rId2"/>
    <p:sldMasterId id="2147483697" r:id="rId3"/>
    <p:sldMasterId id="2147483962" r:id="rId4"/>
    <p:sldMasterId id="2147483983" r:id="rId5"/>
    <p:sldMasterId id="2147483992" r:id="rId6"/>
  </p:sldMasterIdLst>
  <p:notesMasterIdLst>
    <p:notesMasterId r:id="rId19"/>
  </p:notesMasterIdLst>
  <p:sldIdLst>
    <p:sldId id="280" r:id="rId7"/>
    <p:sldId id="267" r:id="rId8"/>
    <p:sldId id="286" r:id="rId9"/>
    <p:sldId id="269" r:id="rId10"/>
    <p:sldId id="279" r:id="rId11"/>
    <p:sldId id="291" r:id="rId12"/>
    <p:sldId id="266" r:id="rId13"/>
    <p:sldId id="307" r:id="rId14"/>
    <p:sldId id="308" r:id="rId15"/>
    <p:sldId id="278" r:id="rId16"/>
    <p:sldId id="294" r:id="rId17"/>
    <p:sldId id="292" r:id="rId1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in, Rebecca" initials="SR"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A23"/>
    <a:srgbClr val="32484C"/>
    <a:srgbClr val="1C1C1C"/>
    <a:srgbClr val="292929"/>
    <a:srgbClr val="000000"/>
    <a:srgbClr val="FFC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1" autoAdjust="0"/>
    <p:restoredTop sz="88277" autoAdjust="0"/>
  </p:normalViewPr>
  <p:slideViewPr>
    <p:cSldViewPr>
      <p:cViewPr>
        <p:scale>
          <a:sx n="66" d="100"/>
          <a:sy n="66" d="100"/>
        </p:scale>
        <p:origin x="-2112" y="-6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80" y="-7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E76528E-0A10-459A-8CCA-B3B241CC3E0C}" type="datetimeFigureOut">
              <a:rPr lang="en-US"/>
              <a:pPr>
                <a:defRPr/>
              </a:pPr>
              <a:t>12/23/14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9BD35A0-645E-4224-B801-0ADC40ADC388}" type="slidenum">
              <a:rPr lang="en-US"/>
              <a:pPr>
                <a:defRPr/>
              </a:pPr>
              <a:t>‹#›</a:t>
            </a:fld>
            <a:endParaRPr lang="en-US"/>
          </a:p>
        </p:txBody>
      </p:sp>
    </p:spTree>
    <p:extLst>
      <p:ext uri="{BB962C8B-B14F-4D97-AF65-F5344CB8AC3E}">
        <p14:creationId xmlns:p14="http://schemas.microsoft.com/office/powerpoint/2010/main" val="1112801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“Education companies can no longer ignore that you, the students, are demanding a more effective, more efficient, less expensive education.  We want to partner with you to make all of that happen, and let you know that we are here for YOU to serve your learning needs.”</a:t>
            </a:r>
          </a:p>
          <a:p>
            <a:pPr eaLnBrk="1" hangingPunct="1">
              <a:spcBef>
                <a:spcPct val="0"/>
              </a:spcBef>
            </a:pPr>
            <a:endParaRPr lang="en-US" altLang="en-US" dirty="0" smtClean="0"/>
          </a:p>
        </p:txBody>
      </p:sp>
      <p:sp>
        <p:nvSpPr>
          <p:cNvPr id="54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10E176F-F00E-46C1-A5A1-626D19DDF6D5}" type="slidenum">
              <a:rPr lang="en-US" altLang="en-US" smtClean="0"/>
              <a:pPr fontAlgn="base">
                <a:spcBef>
                  <a:spcPct val="0"/>
                </a:spcBef>
                <a:spcAft>
                  <a:spcPct val="0"/>
                </a:spcAft>
                <a:defRPr/>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2D6431D-6B6A-F748-96E2-55DCEAA39AE4}" type="slidenum">
              <a:rPr lang="en-US" sz="1200">
                <a:solidFill>
                  <a:prstClr val="black"/>
                </a:solidFill>
                <a:latin typeface="Calibri" charset="0"/>
              </a:rPr>
              <a:pPr eaLnBrk="1" hangingPunct="1"/>
              <a:t>11</a:t>
            </a:fld>
            <a:endParaRPr lang="en-US" sz="1200">
              <a:solidFill>
                <a:prstClr val="black"/>
              </a:solidFill>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0" indent="0" eaLnBrk="1" hangingPunct="1">
              <a:spcBef>
                <a:spcPct val="0"/>
              </a:spcBef>
              <a:buFontTx/>
              <a:buNone/>
            </a:pPr>
            <a:r>
              <a:rPr lang="en-US" dirty="0" smtClean="0">
                <a:latin typeface="Calibri" charset="0"/>
              </a:rPr>
              <a:t>Our</a:t>
            </a:r>
            <a:r>
              <a:rPr lang="en-US" baseline="0" dirty="0" smtClean="0">
                <a:latin typeface="Calibri" charset="0"/>
              </a:rPr>
              <a:t> goal is to provide you with the service you need to get the most out of Connect. Our customer support is here to assist you with any technical issues you might be having. If you’re having trouble with anything – accessing a page, submitting an assignment, etc. -- use these resources </a:t>
            </a:r>
            <a:r>
              <a:rPr lang="en-US" b="1" baseline="0" dirty="0" smtClean="0">
                <a:latin typeface="Calibri" charset="0"/>
              </a:rPr>
              <a:t>before </a:t>
            </a:r>
            <a:r>
              <a:rPr lang="en-US" b="0" baseline="0" dirty="0" smtClean="0">
                <a:latin typeface="Calibri" charset="0"/>
              </a:rPr>
              <a:t>going to your professor. We have many people dedicated to helping you with all things technical. Keep the cards/stickers we passed out somewhere you can’t lose them, and use these resources whenever you need. </a:t>
            </a:r>
          </a:p>
          <a:p>
            <a:pPr marL="0" indent="0" eaLnBrk="1" hangingPunct="1">
              <a:spcBef>
                <a:spcPct val="0"/>
              </a:spcBef>
              <a:buFontTx/>
              <a:buNone/>
            </a:pPr>
            <a:endParaRPr lang="en-US" b="1" baseline="0" dirty="0" smtClean="0">
              <a:latin typeface="Calibri" charset="0"/>
            </a:endParaRPr>
          </a:p>
          <a:p>
            <a:pPr marL="0" indent="0" eaLnBrk="1" hangingPunct="1">
              <a:spcBef>
                <a:spcPct val="0"/>
              </a:spcBef>
              <a:buFontTx/>
              <a:buNone/>
            </a:pPr>
            <a:r>
              <a:rPr lang="en-US" baseline="0" dirty="0" smtClean="0">
                <a:latin typeface="Calibri" charset="0"/>
              </a:rPr>
              <a:t>www.mhhe.com/support has a new chat functionality; You can browse through connect student success for anything else you might need; FAQs, etc. </a:t>
            </a:r>
            <a:endParaRPr lang="en-US" dirty="0" smtClean="0">
              <a:latin typeface="Calibri" charset="0"/>
            </a:endParaRPr>
          </a:p>
          <a:p>
            <a:pPr marL="171450" indent="-171450" eaLnBrk="1" hangingPunct="1">
              <a:spcBef>
                <a:spcPct val="0"/>
              </a:spcBef>
              <a:buFontTx/>
              <a:buChar char="-"/>
            </a:pPr>
            <a:endParaRPr lang="en-US" dirty="0">
              <a:latin typeface="Calibri" charset="0"/>
            </a:endParaRP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81A1D0-7CD6-ED41-B615-5D3C4DA97ACB}" type="slidenum">
              <a:rPr lang="en-US" sz="1200">
                <a:solidFill>
                  <a:prstClr val="black"/>
                </a:solidFill>
                <a:latin typeface="Calibri" charset="0"/>
              </a:rPr>
              <a:pPr eaLnBrk="1" hangingPunct="1"/>
              <a:t>12</a:t>
            </a:fld>
            <a:endParaRPr lang="en-US" sz="1200">
              <a:solidFill>
                <a:prstClr val="black"/>
              </a:solidFill>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technology that is available for your course is Connect</a:t>
            </a:r>
            <a:r>
              <a:rPr lang="en-US" altLang="en-US" baseline="0" dirty="0" smtClean="0"/>
              <a:t> Plus.</a:t>
            </a:r>
            <a:endParaRPr lang="en-US" altLang="en-US" dirty="0" smtClean="0"/>
          </a:p>
        </p:txBody>
      </p:sp>
      <p:sp>
        <p:nvSpPr>
          <p:cNvPr id="553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C2F16B9-A335-46CF-BEAE-D4BF4A8D23C6}" type="slidenum">
              <a:rPr lang="en-US" altLang="en-US" smtClean="0"/>
              <a:pPr fontAlgn="base">
                <a:spcBef>
                  <a:spcPct val="0"/>
                </a:spcBef>
                <a:spcAft>
                  <a:spcPct val="0"/>
                </a:spcAft>
                <a:defRPr/>
              </a:pPr>
              <a:t>2</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0845545-E6B4-46B7-8C01-D4AF0202167D}" type="slidenum">
              <a:rPr lang="en-US" altLang="en-US" smtClean="0"/>
              <a:pPr fontAlgn="base">
                <a:spcBef>
                  <a:spcPct val="0"/>
                </a:spcBef>
                <a:spcAft>
                  <a:spcPct val="0"/>
                </a:spcAft>
                <a:defRPr/>
              </a:pPr>
              <a:t>3</a:t>
            </a:fld>
            <a:endParaRPr lang="en-US" altLang="en-US"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Connect is a platform for you to access your course materials anytime and anywhere</a:t>
            </a:r>
          </a:p>
          <a:p>
            <a:pPr eaLnBrk="1" hangingPunct="1">
              <a:spcBef>
                <a:spcPct val="0"/>
              </a:spcBef>
            </a:pPr>
            <a:endParaRPr lang="en-US" altLang="en-US" dirty="0" smtClean="0"/>
          </a:p>
          <a:p>
            <a:pPr eaLnBrk="1" hangingPunct="1">
              <a:spcBef>
                <a:spcPct val="0"/>
              </a:spcBef>
            </a:pPr>
            <a:r>
              <a:rPr lang="en-US" altLang="en-US" dirty="0" smtClean="0"/>
              <a:t>Connect gives you access to your assignments, eBook (within Connect Plus), videos, animations, </a:t>
            </a:r>
            <a:r>
              <a:rPr lang="en-US" altLang="en-US" dirty="0" err="1" smtClean="0"/>
              <a:t>LearnSmart</a:t>
            </a:r>
            <a:r>
              <a:rPr lang="en-US" altLang="en-US" dirty="0" smtClean="0"/>
              <a:t> and more</a:t>
            </a:r>
          </a:p>
          <a:p>
            <a:pPr eaLnBrk="1" hangingPunct="1">
              <a:spcBef>
                <a:spcPct val="0"/>
              </a:spcBef>
            </a:pPr>
            <a:endParaRPr lang="en-US" altLang="en-US" dirty="0" smtClean="0"/>
          </a:p>
          <a:p>
            <a:pPr eaLnBrk="1" hangingPunct="1">
              <a:spcBef>
                <a:spcPct val="0"/>
              </a:spcBef>
            </a:pPr>
            <a:r>
              <a:rPr lang="en-US" altLang="en-US" dirty="0" smtClean="0"/>
              <a:t>Rather than just a homework management tool, or a place for your instructor to send you emails, Connect is a platform that integrates all different learning focused resources to make life easier, and learning better for students.</a:t>
            </a:r>
          </a:p>
          <a:p>
            <a:pPr eaLnBrk="1" hangingPunct="1">
              <a:spcBef>
                <a:spcPct val="0"/>
              </a:spcBef>
            </a:pPr>
            <a:endParaRPr lang="en-US" altLang="en-US" dirty="0" smtClean="0"/>
          </a:p>
          <a:p>
            <a:pPr eaLnBrk="1" hangingPunct="1">
              <a:spcBef>
                <a:spcPct val="0"/>
              </a:spcBef>
            </a:pPr>
            <a:r>
              <a:rPr lang="en-US" altLang="en-US" dirty="0" smtClean="0"/>
              <a:t>Included in Connect which I’ll show to you a little later if we have time are your assignments, personalized study guides, learn smart, your </a:t>
            </a:r>
            <a:r>
              <a:rPr lang="en-US" altLang="en-US" dirty="0" err="1" smtClean="0"/>
              <a:t>ebook</a:t>
            </a:r>
            <a:r>
              <a:rPr lang="en-US" altLang="en-US" dirty="0" smtClean="0"/>
              <a:t>, and recorded lectures from your professor for you to review.  If you utilize all of the resources on Connect, you’ll be better prepared to understand what you need to learn and pay attention to when you get to class.</a:t>
            </a:r>
          </a:p>
          <a:p>
            <a:pPr eaLnBrk="1" hangingPunct="1">
              <a:spcBef>
                <a:spcPct val="0"/>
              </a:spcBef>
            </a:pPr>
            <a:endParaRPr lang="en-US" altLang="en-US" dirty="0" smtClean="0"/>
          </a:p>
          <a:p>
            <a:pPr eaLnBrk="1" hangingPunct="1">
              <a:spcBef>
                <a:spcPct val="0"/>
              </a:spcBef>
            </a:pPr>
            <a:r>
              <a:rPr lang="en-US" altLang="en-US" dirty="0" smtClean="0"/>
              <a:t>Explain graphic</a:t>
            </a:r>
          </a:p>
          <a:p>
            <a:pPr eaLnBrk="1" hangingPunct="1">
              <a:spcBef>
                <a:spcPct val="0"/>
              </a:spcBef>
            </a:pPr>
            <a:endParaRPr lang="en-US" altLang="en-US" dirty="0" smtClean="0"/>
          </a:p>
          <a:p>
            <a:pPr eaLnBrk="1" hangingPunct="1">
              <a:spcBef>
                <a:spcPct val="0"/>
              </a:spcBef>
            </a:pPr>
            <a:endParaRPr lang="en-US" altLang="en-US" dirty="0" smtClean="0"/>
          </a:p>
          <a:p>
            <a:pPr eaLnBrk="1" hangingPunct="1">
              <a:spcBef>
                <a:spcPct val="0"/>
              </a:spcBef>
            </a:pPr>
            <a:endParaRPr lang="en-US" altLang="en-US" dirty="0" smtClean="0">
              <a:latin typeface="Arial" pitchFamily="34" charset="0"/>
              <a:ea typeface="ヒラギノ角ゴ Pro W3"/>
              <a:cs typeface="ヒラギノ角ゴ Pro W3"/>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solidFill>
                <a:srgbClr val="FF0000"/>
              </a:solidFill>
              <a:ea typeface="ＭＳ Ｐゴシック" pitchFamily="34" charset="-128"/>
            </a:endParaRPr>
          </a:p>
        </p:txBody>
      </p:sp>
      <p:sp>
        <p:nvSpPr>
          <p:cNvPr id="573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025A64B-F688-4C3C-85F7-3A2E7CC96D3D}" type="slidenum">
              <a:rPr lang="en-US" altLang="en-US" smtClean="0">
                <a:solidFill>
                  <a:srgbClr val="000000"/>
                </a:solidFill>
                <a:ea typeface="ＭＳ Ｐゴシック" pitchFamily="34" charset="-128"/>
              </a:rPr>
              <a:pPr fontAlgn="base">
                <a:spcBef>
                  <a:spcPct val="0"/>
                </a:spcBef>
                <a:spcAft>
                  <a:spcPct val="0"/>
                </a:spcAft>
                <a:defRPr/>
              </a:pPr>
              <a:t>4</a:t>
            </a:fld>
            <a:endParaRPr lang="en-US" altLang="en-US" smtClean="0">
              <a:solidFill>
                <a:srgbClr val="000000"/>
              </a:solidFill>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6246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C5561CD-46A4-4F20-8D11-69C85A227A18}" type="slidenum">
              <a:rPr lang="en-US" altLang="en-US" smtClean="0">
                <a:solidFill>
                  <a:srgbClr val="000000"/>
                </a:solidFill>
                <a:ea typeface="ＭＳ Ｐゴシック" pitchFamily="34" charset="-128"/>
              </a:rPr>
              <a:pPr fontAlgn="base">
                <a:spcBef>
                  <a:spcPct val="0"/>
                </a:spcBef>
                <a:spcAft>
                  <a:spcPct val="0"/>
                </a:spcAft>
                <a:defRPr/>
              </a:pPr>
              <a:t>5</a:t>
            </a:fld>
            <a:endParaRPr lang="en-US" altLang="en-US" smtClean="0">
              <a:solidFill>
                <a:srgbClr val="000000"/>
              </a:solidFill>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9BD35A0-645E-4224-B801-0ADC40ADC388}" type="slidenum">
              <a:rPr lang="en-US" smtClean="0"/>
              <a:pPr>
                <a:defRPr/>
              </a:pPr>
              <a:t>6</a:t>
            </a:fld>
            <a:endParaRPr lang="en-US"/>
          </a:p>
        </p:txBody>
      </p:sp>
    </p:spTree>
    <p:extLst>
      <p:ext uri="{BB962C8B-B14F-4D97-AF65-F5344CB8AC3E}">
        <p14:creationId xmlns:p14="http://schemas.microsoft.com/office/powerpoint/2010/main" val="40184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So what do you need to get started.</a:t>
            </a:r>
          </a:p>
          <a:p>
            <a:pPr eaLnBrk="1" hangingPunct="1">
              <a:spcBef>
                <a:spcPct val="0"/>
              </a:spcBef>
            </a:pPr>
            <a:endParaRPr lang="en-US" altLang="en-US" dirty="0" smtClean="0"/>
          </a:p>
          <a:p>
            <a:pPr eaLnBrk="1" hangingPunct="1">
              <a:spcBef>
                <a:spcPct val="0"/>
              </a:spcBef>
            </a:pPr>
            <a:r>
              <a:rPr lang="en-US" altLang="en-US" dirty="0" smtClean="0"/>
              <a:t>Here we have the book that your professor will be using to teach the course, the connect product (that comes with </a:t>
            </a:r>
            <a:r>
              <a:rPr lang="en-US" altLang="en-US" dirty="0" err="1" smtClean="0"/>
              <a:t>Learnsmart</a:t>
            </a:r>
            <a:r>
              <a:rPr lang="en-US" altLang="en-US" dirty="0" smtClean="0"/>
              <a:t>) paired with it, as well as the URL you need to log into your class site</a:t>
            </a:r>
          </a:p>
        </p:txBody>
      </p:sp>
      <p:sp>
        <p:nvSpPr>
          <p:cNvPr id="614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34C6253-E3C0-475B-BDA5-A8ED5D73E527}" type="slidenum">
              <a:rPr lang="en-US" altLang="en-US" smtClean="0">
                <a:ea typeface="ＭＳ Ｐゴシック" pitchFamily="34" charset="-128"/>
              </a:rPr>
              <a:pPr fontAlgn="base">
                <a:spcBef>
                  <a:spcPct val="0"/>
                </a:spcBef>
                <a:spcAft>
                  <a:spcPct val="0"/>
                </a:spcAft>
                <a:defRPr/>
              </a:pPr>
              <a:t>7</a:t>
            </a:fld>
            <a:endParaRPr lang="en-US" alt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E7B8FF-D80B-D04A-A136-8ACEF2A71A5C}" type="slidenum">
              <a:rPr lang="en-US" sz="1200">
                <a:solidFill>
                  <a:prstClr val="black"/>
                </a:solidFill>
                <a:latin typeface="Calibri" charset="0"/>
              </a:rPr>
              <a:pPr eaLnBrk="1" hangingPunct="1"/>
              <a:t>8</a:t>
            </a:fld>
            <a:endParaRPr lang="en-US" sz="1200">
              <a:solidFill>
                <a:prstClr val="black"/>
              </a:solidFill>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F3DFC8B-6129-4F41-9260-15A36328A9FD}" type="slidenum">
              <a:rPr lang="en-US" altLang="en-US" smtClean="0">
                <a:solidFill>
                  <a:srgbClr val="000000"/>
                </a:solidFill>
                <a:ea typeface="ＭＳ Ｐゴシック" pitchFamily="34" charset="-128"/>
              </a:rPr>
              <a:pPr fontAlgn="base">
                <a:spcBef>
                  <a:spcPct val="0"/>
                </a:spcBef>
                <a:spcAft>
                  <a:spcPct val="0"/>
                </a:spcAft>
                <a:defRPr/>
              </a:pPr>
              <a:t>10</a:t>
            </a:fld>
            <a:endParaRPr lang="en-US" altLang="en-US" smtClean="0">
              <a:solidFill>
                <a:srgbClr val="000000"/>
              </a:solidFill>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jpeg"/><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89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7E9371FA-3DD8-440A-9816-969C5294FF0D}"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3051A2AE-A624-4951-BB5D-74AD4026F211}" type="slidenum">
              <a:rPr lang="en-US"/>
              <a:pPr>
                <a:defRPr/>
              </a:pPr>
              <a:t>‹#›</a:t>
            </a:fld>
            <a:endParaRPr lang="en-US"/>
          </a:p>
        </p:txBody>
      </p:sp>
    </p:spTree>
    <p:extLst>
      <p:ext uri="{BB962C8B-B14F-4D97-AF65-F5344CB8AC3E}">
        <p14:creationId xmlns:p14="http://schemas.microsoft.com/office/powerpoint/2010/main" val="198065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Rectangle 31"/>
          <p:cNvSpPr>
            <a:spLocks noChangeArrowheads="1"/>
          </p:cNvSpPr>
          <p:nvPr userDrawn="1"/>
        </p:nvSpPr>
        <p:spPr bwMode="auto">
          <a:xfrm>
            <a:off x="3733800" y="1676400"/>
            <a:ext cx="5410200" cy="2819400"/>
          </a:xfrm>
          <a:prstGeom prst="rect">
            <a:avLst/>
          </a:prstGeom>
          <a:solidFill>
            <a:srgbClr val="6909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69090A"/>
              </a:solidFill>
              <a:ea typeface="ＭＳ Ｐゴシック" pitchFamily="34" charset="-128"/>
            </a:endParaRPr>
          </a:p>
        </p:txBody>
      </p:sp>
      <p:pic>
        <p:nvPicPr>
          <p:cNvPr id="3" name="Picture 16" descr="PEOPLE_FOO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7"/>
          <p:cNvSpPr>
            <a:spLocks noChangeShapeType="1"/>
          </p:cNvSpPr>
          <p:nvPr userDrawn="1"/>
        </p:nvSpPr>
        <p:spPr bwMode="auto">
          <a:xfrm>
            <a:off x="3175" y="2209800"/>
            <a:ext cx="9144000"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18" descr="CONNECT_LUCA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psychology_iStock_000005671595Small_CROP"/>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33800" y="0"/>
            <a:ext cx="5410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userDrawn="1"/>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solidFill>
                <a:srgbClr val="000000"/>
              </a:solidFill>
              <a:ea typeface="ＭＳ Ｐゴシック" pitchFamily="34" charset="-128"/>
            </a:endParaRPr>
          </a:p>
        </p:txBody>
      </p:sp>
      <p:sp>
        <p:nvSpPr>
          <p:cNvPr id="8" name="Rectangle 15"/>
          <p:cNvSpPr>
            <a:spLocks noChangeArrowheads="1"/>
          </p:cNvSpPr>
          <p:nvPr userDrawn="1"/>
        </p:nvSpPr>
        <p:spPr bwMode="auto">
          <a:xfrm>
            <a:off x="163513" y="6400800"/>
            <a:ext cx="222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sz="1100" b="1" smtClean="0">
                <a:solidFill>
                  <a:srgbClr val="FFFFFF"/>
                </a:solidFill>
                <a:latin typeface="Helvetica" pitchFamily="34" charset="0"/>
                <a:ea typeface="ＭＳ Ｐゴシック" pitchFamily="34" charset="-128"/>
              </a:rPr>
              <a:t>© The McGraw-Hill Companies</a:t>
            </a:r>
          </a:p>
          <a:p>
            <a:pPr>
              <a:defRPr/>
            </a:pPr>
            <a:r>
              <a:rPr lang="en-US" altLang="en-US" sz="900" b="1" smtClean="0">
                <a:solidFill>
                  <a:srgbClr val="FFFFFF"/>
                </a:solidFill>
                <a:latin typeface="Helvetica" pitchFamily="34" charset="0"/>
                <a:ea typeface="ＭＳ Ｐゴシック" pitchFamily="34" charset="-128"/>
              </a:rPr>
              <a:t>FALL 2011</a:t>
            </a:r>
          </a:p>
        </p:txBody>
      </p:sp>
      <p:sp>
        <p:nvSpPr>
          <p:cNvPr id="9"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prstClr val="black"/>
                </a:solidFill>
                <a:latin typeface="Calibri" charset="0"/>
                <a:ea typeface="ＭＳ Ｐゴシック" charset="0"/>
                <a:cs typeface="+mn-cs"/>
              </a:defRPr>
            </a:lvl1pPr>
          </a:lstStyle>
          <a:p>
            <a:pPr>
              <a:defRPr/>
            </a:pPr>
            <a:fld id="{FDCDCFC5-A871-4B09-A552-FD68E6CEFB6F}" type="datetimeFigureOut">
              <a:rPr lang="en-US"/>
              <a:pPr>
                <a:defRPr/>
              </a:pPr>
              <a:t>12/23/14</a:t>
            </a:fld>
            <a:endParaRPr lang="en-US"/>
          </a:p>
        </p:txBody>
      </p:sp>
      <p:sp>
        <p:nvSpPr>
          <p:cNvPr id="10" name="Footer Placeholder 4"/>
          <p:cNvSpPr>
            <a:spLocks noGrp="1"/>
          </p:cNvSpPr>
          <p:nvPr>
            <p:ph type="ftr" sz="quarter" idx="11"/>
          </p:nvPr>
        </p:nvSpPr>
        <p:spPr/>
        <p:txBody>
          <a:bodyPr rtlCol="0"/>
          <a:lstStyle>
            <a:lvl1pPr fontAlgn="auto">
              <a:spcBef>
                <a:spcPts val="0"/>
              </a:spcBef>
              <a:spcAft>
                <a:spcPts val="0"/>
              </a:spcAft>
              <a:defRPr>
                <a:latin typeface="+mn-lt"/>
                <a:ea typeface="+mn-ea"/>
              </a:defRPr>
            </a:lvl1pPr>
          </a:lstStyle>
          <a:p>
            <a:pPr>
              <a:defRPr/>
            </a:pPr>
            <a:endParaRPr lang="en-US"/>
          </a:p>
        </p:txBody>
      </p:sp>
      <p:sp>
        <p:nvSpPr>
          <p:cNvPr id="11" name="Slide Number Placeholder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94E32F8A-286E-46C0-829C-8093C7260265}" type="slidenum">
              <a:rPr lang="en-US"/>
              <a:pPr>
                <a:defRPr/>
              </a:pPr>
              <a:t>‹#›</a:t>
            </a:fld>
            <a:endParaRPr lang="en-US"/>
          </a:p>
        </p:txBody>
      </p:sp>
    </p:spTree>
    <p:extLst>
      <p:ext uri="{BB962C8B-B14F-4D97-AF65-F5344CB8AC3E}">
        <p14:creationId xmlns:p14="http://schemas.microsoft.com/office/powerpoint/2010/main" val="210444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08289E29-E06C-4A92-AD50-F995C0517837}" type="slidenum">
              <a:rPr lang="en-US"/>
              <a:pPr>
                <a:defRPr/>
              </a:pPr>
              <a:t>‹#›</a:t>
            </a:fld>
            <a:endParaRPr lang="en-US"/>
          </a:p>
        </p:txBody>
      </p:sp>
      <p:sp>
        <p:nvSpPr>
          <p:cNvPr id="3"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94D5C38A-3B6A-4A9E-BC48-24D744FD9E1A}" type="slidenum">
              <a:rPr lang="en-US"/>
              <a:pPr>
                <a:defRPr/>
              </a:pPr>
              <a:t>‹#›</a:t>
            </a:fld>
            <a:endParaRPr lang="en-US"/>
          </a:p>
        </p:txBody>
      </p:sp>
    </p:spTree>
    <p:extLst>
      <p:ext uri="{BB962C8B-B14F-4D97-AF65-F5344CB8AC3E}">
        <p14:creationId xmlns:p14="http://schemas.microsoft.com/office/powerpoint/2010/main" val="286258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67A04680-703B-42FC-B4C3-1402C0D6A897}"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4DF3BE20-8C5C-4600-9796-056F5B796225}" type="slidenum">
              <a:rPr lang="en-US"/>
              <a:pPr>
                <a:defRPr/>
              </a:pPr>
              <a:t>‹#›</a:t>
            </a:fld>
            <a:endParaRPr lang="en-US"/>
          </a:p>
        </p:txBody>
      </p:sp>
    </p:spTree>
    <p:extLst>
      <p:ext uri="{BB962C8B-B14F-4D97-AF65-F5344CB8AC3E}">
        <p14:creationId xmlns:p14="http://schemas.microsoft.com/office/powerpoint/2010/main" val="285271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52F908A6-6099-4D0C-A205-468B445DF161}" type="slidenum">
              <a:rPr lang="en-US"/>
              <a:pPr>
                <a:defRPr/>
              </a:pPr>
              <a:t>‹#›</a:t>
            </a:fld>
            <a:endParaRPr lang="en-US"/>
          </a:p>
        </p:txBody>
      </p:sp>
      <p:sp>
        <p:nvSpPr>
          <p:cNvPr id="6"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813DC1C5-6605-413C-A903-59DDAABD2AA8}" type="slidenum">
              <a:rPr lang="en-US"/>
              <a:pPr>
                <a:defRPr/>
              </a:pPr>
              <a:t>‹#›</a:t>
            </a:fld>
            <a:endParaRPr lang="en-US"/>
          </a:p>
        </p:txBody>
      </p:sp>
    </p:spTree>
    <p:extLst>
      <p:ext uri="{BB962C8B-B14F-4D97-AF65-F5344CB8AC3E}">
        <p14:creationId xmlns:p14="http://schemas.microsoft.com/office/powerpoint/2010/main" val="1406686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ne Column Bullet Lis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8153400" cy="3763963"/>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CCF751BA-C8CE-493C-85EE-5C001FA750C3}"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9B03A93A-49B6-4552-984A-472358A12C8E}" type="slidenum">
              <a:rPr lang="en-US"/>
              <a:pPr>
                <a:defRPr/>
              </a:pPr>
              <a:t>‹#›</a:t>
            </a:fld>
            <a:endParaRPr lang="en-US"/>
          </a:p>
        </p:txBody>
      </p:sp>
    </p:spTree>
    <p:extLst>
      <p:ext uri="{BB962C8B-B14F-4D97-AF65-F5344CB8AC3E}">
        <p14:creationId xmlns:p14="http://schemas.microsoft.com/office/powerpoint/2010/main" val="2718969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558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95601"/>
            <a:ext cx="4040188"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2558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95600"/>
            <a:ext cx="4041775"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D191DFBD-BF81-449D-9C66-7B7BBCE60312}" type="slidenum">
              <a:rPr lang="en-US"/>
              <a:pPr>
                <a:defRPr/>
              </a:pPr>
              <a:t>‹#›</a:t>
            </a:fld>
            <a:endParaRPr lang="en-US"/>
          </a:p>
        </p:txBody>
      </p:sp>
      <p:sp>
        <p:nvSpPr>
          <p:cNvPr id="8"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17D46035-7A6E-4E48-8294-738D4D00FF02}" type="slidenum">
              <a:rPr lang="en-US"/>
              <a:pPr>
                <a:defRPr/>
              </a:pPr>
              <a:t>‹#›</a:t>
            </a:fld>
            <a:endParaRPr lang="en-US"/>
          </a:p>
        </p:txBody>
      </p:sp>
    </p:spTree>
    <p:extLst>
      <p:ext uri="{BB962C8B-B14F-4D97-AF65-F5344CB8AC3E}">
        <p14:creationId xmlns:p14="http://schemas.microsoft.com/office/powerpoint/2010/main" val="3180737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ED8D331E-FF3C-4733-A23E-3B5E18E1DA7E}" type="slidenum">
              <a:rPr lang="en-US"/>
              <a:pPr>
                <a:defRPr/>
              </a:pPr>
              <a:t>‹#›</a:t>
            </a:fld>
            <a:endParaRPr lang="en-US"/>
          </a:p>
        </p:txBody>
      </p:sp>
      <p:sp>
        <p:nvSpPr>
          <p:cNvPr id="3"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3C20DDFB-CDC0-4935-A92B-47E2A7F00F1F}" type="slidenum">
              <a:rPr lang="en-US"/>
              <a:pPr>
                <a:defRPr/>
              </a:pPr>
              <a:t>‹#›</a:t>
            </a:fld>
            <a:endParaRPr lang="en-US"/>
          </a:p>
        </p:txBody>
      </p:sp>
    </p:spTree>
    <p:extLst>
      <p:ext uri="{BB962C8B-B14F-4D97-AF65-F5344CB8AC3E}">
        <p14:creationId xmlns:p14="http://schemas.microsoft.com/office/powerpoint/2010/main" val="2938626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89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0483FFDF-E4B7-4350-A9CB-658EA2D1D455}"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A6465F4E-EB83-4CF1-89B7-129D37B1E956}" type="slidenum">
              <a:rPr lang="en-US"/>
              <a:pPr>
                <a:defRPr/>
              </a:pPr>
              <a:t>‹#›</a:t>
            </a:fld>
            <a:endParaRPr lang="en-US"/>
          </a:p>
        </p:txBody>
      </p:sp>
    </p:spTree>
    <p:extLst>
      <p:ext uri="{BB962C8B-B14F-4D97-AF65-F5344CB8AC3E}">
        <p14:creationId xmlns:p14="http://schemas.microsoft.com/office/powerpoint/2010/main" val="765129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Rectangle 31"/>
          <p:cNvSpPr>
            <a:spLocks noChangeArrowheads="1"/>
          </p:cNvSpPr>
          <p:nvPr userDrawn="1"/>
        </p:nvSpPr>
        <p:spPr bwMode="auto">
          <a:xfrm>
            <a:off x="3733800" y="1676400"/>
            <a:ext cx="5410200" cy="2819400"/>
          </a:xfrm>
          <a:prstGeom prst="rect">
            <a:avLst/>
          </a:prstGeom>
          <a:solidFill>
            <a:srgbClr val="6909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69090A"/>
              </a:solidFill>
              <a:ea typeface="ＭＳ Ｐゴシック" pitchFamily="34" charset="-128"/>
            </a:endParaRPr>
          </a:p>
        </p:txBody>
      </p:sp>
      <p:pic>
        <p:nvPicPr>
          <p:cNvPr id="3" name="Picture 16" descr="PEOPLE_FOO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7"/>
          <p:cNvSpPr>
            <a:spLocks noChangeShapeType="1"/>
          </p:cNvSpPr>
          <p:nvPr userDrawn="1"/>
        </p:nvSpPr>
        <p:spPr bwMode="auto">
          <a:xfrm>
            <a:off x="3175" y="2209800"/>
            <a:ext cx="9144000"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18" descr="CONNECT_LUCA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psychology_iStock_000005671595Small_CROP"/>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33800" y="0"/>
            <a:ext cx="5410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userDrawn="1"/>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solidFill>
                <a:srgbClr val="000000"/>
              </a:solidFill>
              <a:ea typeface="ＭＳ Ｐゴシック" pitchFamily="34" charset="-128"/>
            </a:endParaRPr>
          </a:p>
        </p:txBody>
      </p:sp>
      <p:sp>
        <p:nvSpPr>
          <p:cNvPr id="8" name="Rectangle 15"/>
          <p:cNvSpPr>
            <a:spLocks noChangeArrowheads="1"/>
          </p:cNvSpPr>
          <p:nvPr userDrawn="1"/>
        </p:nvSpPr>
        <p:spPr bwMode="auto">
          <a:xfrm>
            <a:off x="163513" y="6400800"/>
            <a:ext cx="222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sz="1100" b="1" smtClean="0">
                <a:solidFill>
                  <a:srgbClr val="FFFFFF"/>
                </a:solidFill>
                <a:latin typeface="Helvetica" pitchFamily="34" charset="0"/>
                <a:ea typeface="ＭＳ Ｐゴシック" pitchFamily="34" charset="-128"/>
              </a:rPr>
              <a:t>© The McGraw-Hill Companies</a:t>
            </a:r>
          </a:p>
          <a:p>
            <a:pPr>
              <a:defRPr/>
            </a:pPr>
            <a:r>
              <a:rPr lang="en-US" altLang="en-US" sz="900" b="1" smtClean="0">
                <a:solidFill>
                  <a:srgbClr val="FFFFFF"/>
                </a:solidFill>
                <a:latin typeface="Helvetica" pitchFamily="34" charset="0"/>
                <a:ea typeface="ＭＳ Ｐゴシック" pitchFamily="34" charset="-128"/>
              </a:rPr>
              <a:t>FALL 2011</a:t>
            </a:r>
          </a:p>
        </p:txBody>
      </p:sp>
      <p:sp>
        <p:nvSpPr>
          <p:cNvPr id="9"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prstClr val="black"/>
                </a:solidFill>
                <a:latin typeface="Calibri" charset="0"/>
                <a:ea typeface="ＭＳ Ｐゴシック" charset="0"/>
                <a:cs typeface="+mn-cs"/>
              </a:defRPr>
            </a:lvl1pPr>
          </a:lstStyle>
          <a:p>
            <a:pPr>
              <a:defRPr/>
            </a:pPr>
            <a:fld id="{4075C5B7-E18D-43CE-9835-7BC4C38ECF8A}" type="datetimeFigureOut">
              <a:rPr lang="en-US"/>
              <a:pPr>
                <a:defRPr/>
              </a:pPr>
              <a:t>12/23/14</a:t>
            </a:fld>
            <a:endParaRPr lang="en-US"/>
          </a:p>
        </p:txBody>
      </p:sp>
      <p:sp>
        <p:nvSpPr>
          <p:cNvPr id="10" name="Footer Placeholder 4"/>
          <p:cNvSpPr>
            <a:spLocks noGrp="1"/>
          </p:cNvSpPr>
          <p:nvPr>
            <p:ph type="ftr" sz="quarter" idx="11"/>
          </p:nvPr>
        </p:nvSpPr>
        <p:spPr/>
        <p:txBody>
          <a:bodyPr rtlCol="0"/>
          <a:lstStyle>
            <a:lvl1pPr fontAlgn="auto">
              <a:spcBef>
                <a:spcPts val="0"/>
              </a:spcBef>
              <a:spcAft>
                <a:spcPts val="0"/>
              </a:spcAft>
              <a:defRPr>
                <a:latin typeface="+mn-lt"/>
                <a:ea typeface="+mn-ea"/>
              </a:defRPr>
            </a:lvl1pPr>
          </a:lstStyle>
          <a:p>
            <a:pPr>
              <a:defRPr/>
            </a:pPr>
            <a:endParaRPr lang="en-US"/>
          </a:p>
        </p:txBody>
      </p:sp>
      <p:sp>
        <p:nvSpPr>
          <p:cNvPr id="11" name="Slide Number Placeholder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11161476-F6AB-4B00-9D83-C132F7AD44E5}" type="slidenum">
              <a:rPr lang="en-US"/>
              <a:pPr>
                <a:defRPr/>
              </a:pPr>
              <a:t>‹#›</a:t>
            </a:fld>
            <a:endParaRPr lang="en-US"/>
          </a:p>
        </p:txBody>
      </p:sp>
    </p:spTree>
    <p:extLst>
      <p:ext uri="{BB962C8B-B14F-4D97-AF65-F5344CB8AC3E}">
        <p14:creationId xmlns:p14="http://schemas.microsoft.com/office/powerpoint/2010/main" val="329790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D7B418F8-A2DF-4D87-828A-1F3F67FB7B60}" type="slidenum">
              <a:rPr lang="en-US"/>
              <a:pPr>
                <a:defRPr/>
              </a:pPr>
              <a:t>‹#›</a:t>
            </a:fld>
            <a:endParaRPr lang="en-US"/>
          </a:p>
        </p:txBody>
      </p:sp>
      <p:sp>
        <p:nvSpPr>
          <p:cNvPr id="3"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1B2172B2-674E-4609-B235-15AFA41AC397}" type="slidenum">
              <a:rPr lang="en-US"/>
              <a:pPr>
                <a:defRPr/>
              </a:pPr>
              <a:t>‹#›</a:t>
            </a:fld>
            <a:endParaRPr lang="en-US"/>
          </a:p>
        </p:txBody>
      </p:sp>
    </p:spTree>
    <p:extLst>
      <p:ext uri="{BB962C8B-B14F-4D97-AF65-F5344CB8AC3E}">
        <p14:creationId xmlns:p14="http://schemas.microsoft.com/office/powerpoint/2010/main" val="167172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Rectangle 31"/>
          <p:cNvSpPr>
            <a:spLocks noChangeArrowheads="1"/>
          </p:cNvSpPr>
          <p:nvPr userDrawn="1"/>
        </p:nvSpPr>
        <p:spPr bwMode="auto">
          <a:xfrm>
            <a:off x="3733800" y="1676400"/>
            <a:ext cx="5410200" cy="2819400"/>
          </a:xfrm>
          <a:prstGeom prst="rect">
            <a:avLst/>
          </a:prstGeom>
          <a:solidFill>
            <a:srgbClr val="6909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smtClean="0">
              <a:solidFill>
                <a:srgbClr val="69090A"/>
              </a:solidFill>
              <a:ea typeface="ＭＳ Ｐゴシック" pitchFamily="34" charset="-128"/>
            </a:endParaRPr>
          </a:p>
        </p:txBody>
      </p:sp>
      <p:pic>
        <p:nvPicPr>
          <p:cNvPr id="3" name="Picture 16" descr="PEOPLE_FOO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7"/>
          <p:cNvSpPr>
            <a:spLocks noChangeShapeType="1"/>
          </p:cNvSpPr>
          <p:nvPr userDrawn="1"/>
        </p:nvSpPr>
        <p:spPr bwMode="auto">
          <a:xfrm>
            <a:off x="3175" y="2209800"/>
            <a:ext cx="9144000"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5" name="Picture 18" descr="CONNECT_LUCA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psychology_iStock_000005671595Small_CROP"/>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33800" y="0"/>
            <a:ext cx="5410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userDrawn="1"/>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solidFill>
                <a:srgbClr val="000000"/>
              </a:solidFill>
              <a:ea typeface="ＭＳ Ｐゴシック" pitchFamily="34" charset="-128"/>
            </a:endParaRPr>
          </a:p>
        </p:txBody>
      </p:sp>
      <p:sp>
        <p:nvSpPr>
          <p:cNvPr id="8" name="Rectangle 15"/>
          <p:cNvSpPr>
            <a:spLocks noChangeArrowheads="1"/>
          </p:cNvSpPr>
          <p:nvPr userDrawn="1"/>
        </p:nvSpPr>
        <p:spPr bwMode="auto">
          <a:xfrm>
            <a:off x="163513" y="6400800"/>
            <a:ext cx="222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sz="1100" b="1" smtClean="0">
                <a:solidFill>
                  <a:srgbClr val="FFFFFF"/>
                </a:solidFill>
                <a:latin typeface="Helvetica" pitchFamily="34" charset="0"/>
                <a:ea typeface="ＭＳ Ｐゴシック" pitchFamily="34" charset="-128"/>
              </a:rPr>
              <a:t>© The McGraw-Hill Companies</a:t>
            </a:r>
          </a:p>
          <a:p>
            <a:pPr>
              <a:defRPr/>
            </a:pPr>
            <a:r>
              <a:rPr lang="en-US" altLang="en-US" sz="900" b="1" smtClean="0">
                <a:solidFill>
                  <a:srgbClr val="FFFFFF"/>
                </a:solidFill>
                <a:latin typeface="Helvetica" pitchFamily="34" charset="0"/>
                <a:ea typeface="ＭＳ Ｐゴシック" pitchFamily="34" charset="-128"/>
              </a:rPr>
              <a:t>FALL 2011</a:t>
            </a:r>
          </a:p>
        </p:txBody>
      </p:sp>
      <p:sp>
        <p:nvSpPr>
          <p:cNvPr id="9"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prstClr val="black"/>
                </a:solidFill>
                <a:latin typeface="Calibri" charset="0"/>
                <a:ea typeface="ＭＳ Ｐゴシック" charset="0"/>
                <a:cs typeface="+mn-cs"/>
              </a:defRPr>
            </a:lvl1pPr>
          </a:lstStyle>
          <a:p>
            <a:pPr>
              <a:defRPr/>
            </a:pPr>
            <a:fld id="{AC0D1D1B-140C-4F3F-81A2-6AE0D6DD3F8E}" type="datetimeFigureOut">
              <a:rPr lang="en-US"/>
              <a:pPr>
                <a:defRPr/>
              </a:pPr>
              <a:t>12/23/14</a:t>
            </a:fld>
            <a:endParaRPr lang="en-US"/>
          </a:p>
        </p:txBody>
      </p:sp>
      <p:sp>
        <p:nvSpPr>
          <p:cNvPr id="10" name="Footer Placeholder 4"/>
          <p:cNvSpPr>
            <a:spLocks noGrp="1"/>
          </p:cNvSpPr>
          <p:nvPr>
            <p:ph type="ftr" sz="quarter" idx="11"/>
          </p:nvPr>
        </p:nvSpPr>
        <p:spPr/>
        <p:txBody>
          <a:bodyPr rtlCol="0"/>
          <a:lstStyle>
            <a:lvl1pPr fontAlgn="auto">
              <a:spcBef>
                <a:spcPts val="0"/>
              </a:spcBef>
              <a:spcAft>
                <a:spcPts val="0"/>
              </a:spcAft>
              <a:defRPr>
                <a:latin typeface="+mn-lt"/>
                <a:ea typeface="+mn-ea"/>
              </a:defRPr>
            </a:lvl1pPr>
          </a:lstStyle>
          <a:p>
            <a:pPr>
              <a:defRPr/>
            </a:pPr>
            <a:endParaRPr lang="en-US"/>
          </a:p>
        </p:txBody>
      </p:sp>
      <p:sp>
        <p:nvSpPr>
          <p:cNvPr id="11" name="Slide Number Placeholder 5"/>
          <p:cNvSpPr>
            <a:spLocks noGrp="1"/>
          </p:cNvSpPr>
          <p:nvPr>
            <p:ph type="sldNum" sz="quarter" idx="12"/>
          </p:nvPr>
        </p:nvSpPr>
        <p:spPr/>
        <p:txBody>
          <a:bodyPr/>
          <a:lstStyle>
            <a:lvl1pPr fontAlgn="auto">
              <a:spcBef>
                <a:spcPts val="0"/>
              </a:spcBef>
              <a:spcAft>
                <a:spcPts val="0"/>
              </a:spcAft>
              <a:defRPr>
                <a:ea typeface="+mn-ea"/>
              </a:defRPr>
            </a:lvl1pPr>
          </a:lstStyle>
          <a:p>
            <a:pPr>
              <a:defRPr/>
            </a:pPr>
            <a:fld id="{0C96462A-B819-4C7E-9450-15DA89F1D0D1}" type="slidenum">
              <a:rPr lang="en-US"/>
              <a:pPr>
                <a:defRPr/>
              </a:pPr>
              <a:t>‹#›</a:t>
            </a:fld>
            <a:endParaRPr lang="en-US"/>
          </a:p>
        </p:txBody>
      </p:sp>
    </p:spTree>
    <p:extLst>
      <p:ext uri="{BB962C8B-B14F-4D97-AF65-F5344CB8AC3E}">
        <p14:creationId xmlns:p14="http://schemas.microsoft.com/office/powerpoint/2010/main" val="1822955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22A1AAD6-D790-4D77-9F9B-5A279CE19EBB}"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5ECB73F8-59E3-4D85-B4D3-DB1209A1C9E3}" type="slidenum">
              <a:rPr lang="en-US"/>
              <a:pPr>
                <a:defRPr/>
              </a:pPr>
              <a:t>‹#›</a:t>
            </a:fld>
            <a:endParaRPr lang="en-US"/>
          </a:p>
        </p:txBody>
      </p:sp>
    </p:spTree>
    <p:extLst>
      <p:ext uri="{BB962C8B-B14F-4D97-AF65-F5344CB8AC3E}">
        <p14:creationId xmlns:p14="http://schemas.microsoft.com/office/powerpoint/2010/main" val="1148749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4E719B63-EA3D-47DD-951E-234DB26AEC23}" type="slidenum">
              <a:rPr lang="en-US"/>
              <a:pPr>
                <a:defRPr/>
              </a:pPr>
              <a:t>‹#›</a:t>
            </a:fld>
            <a:endParaRPr lang="en-US"/>
          </a:p>
        </p:txBody>
      </p:sp>
      <p:sp>
        <p:nvSpPr>
          <p:cNvPr id="6"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0EF5E611-65ED-4518-B2CA-A21078A14FD4}" type="slidenum">
              <a:rPr lang="en-US"/>
              <a:pPr>
                <a:defRPr/>
              </a:pPr>
              <a:t>‹#›</a:t>
            </a:fld>
            <a:endParaRPr lang="en-US"/>
          </a:p>
        </p:txBody>
      </p:sp>
    </p:spTree>
    <p:extLst>
      <p:ext uri="{BB962C8B-B14F-4D97-AF65-F5344CB8AC3E}">
        <p14:creationId xmlns:p14="http://schemas.microsoft.com/office/powerpoint/2010/main" val="715711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Column Bullet Lis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8153400" cy="3763963"/>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8A2669A9-215E-4897-87E1-4C1457A83E59}"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9456F745-2514-415A-98FD-3332C26EB3D8}" type="slidenum">
              <a:rPr lang="en-US"/>
              <a:pPr>
                <a:defRPr/>
              </a:pPr>
              <a:t>‹#›</a:t>
            </a:fld>
            <a:endParaRPr lang="en-US"/>
          </a:p>
        </p:txBody>
      </p:sp>
    </p:spTree>
    <p:extLst>
      <p:ext uri="{BB962C8B-B14F-4D97-AF65-F5344CB8AC3E}">
        <p14:creationId xmlns:p14="http://schemas.microsoft.com/office/powerpoint/2010/main" val="2582262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558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95601"/>
            <a:ext cx="4040188"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2558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95600"/>
            <a:ext cx="4041775"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943690AE-025B-4EF6-B090-30CFEBEEF34C}" type="slidenum">
              <a:rPr lang="en-US"/>
              <a:pPr>
                <a:defRPr/>
              </a:pPr>
              <a:t>‹#›</a:t>
            </a:fld>
            <a:endParaRPr lang="en-US"/>
          </a:p>
        </p:txBody>
      </p:sp>
      <p:sp>
        <p:nvSpPr>
          <p:cNvPr id="8"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6756F106-910D-45C4-8350-47E957000E3D}" type="slidenum">
              <a:rPr lang="en-US"/>
              <a:pPr>
                <a:defRPr/>
              </a:pPr>
              <a:t>‹#›</a:t>
            </a:fld>
            <a:endParaRPr lang="en-US"/>
          </a:p>
        </p:txBody>
      </p:sp>
    </p:spTree>
    <p:extLst>
      <p:ext uri="{BB962C8B-B14F-4D97-AF65-F5344CB8AC3E}">
        <p14:creationId xmlns:p14="http://schemas.microsoft.com/office/powerpoint/2010/main" val="31375590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F97F8B64-8141-46D5-AC07-1B4118651A55}" type="slidenum">
              <a:rPr lang="en-US"/>
              <a:pPr>
                <a:defRPr/>
              </a:pPr>
              <a:t>‹#›</a:t>
            </a:fld>
            <a:endParaRPr lang="en-US"/>
          </a:p>
        </p:txBody>
      </p:sp>
      <p:sp>
        <p:nvSpPr>
          <p:cNvPr id="3"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A691396B-A5DC-43A6-8F4B-35E5AD0EB61D}" type="slidenum">
              <a:rPr lang="en-US"/>
              <a:pPr>
                <a:defRPr/>
              </a:pPr>
              <a:t>‹#›</a:t>
            </a:fld>
            <a:endParaRPr lang="en-US"/>
          </a:p>
        </p:txBody>
      </p:sp>
    </p:spTree>
    <p:extLst>
      <p:ext uri="{BB962C8B-B14F-4D97-AF65-F5344CB8AC3E}">
        <p14:creationId xmlns:p14="http://schemas.microsoft.com/office/powerpoint/2010/main" val="3674314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89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D6EE73DB-2159-FE4E-AEC8-3AD39E804431}"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EE3EA89F-2F1A-C24B-BE87-F73BF4F32B9E}" type="slidenum">
              <a:rPr lang="en-US"/>
              <a:pPr>
                <a:defRPr/>
              </a:pPr>
              <a:t>‹#›</a:t>
            </a:fld>
            <a:endParaRPr lang="en-US"/>
          </a:p>
        </p:txBody>
      </p:sp>
    </p:spTree>
    <p:extLst>
      <p:ext uri="{BB962C8B-B14F-4D97-AF65-F5344CB8AC3E}">
        <p14:creationId xmlns:p14="http://schemas.microsoft.com/office/powerpoint/2010/main" val="213145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Rectangle 31"/>
          <p:cNvSpPr>
            <a:spLocks noChangeArrowheads="1"/>
          </p:cNvSpPr>
          <p:nvPr userDrawn="1"/>
        </p:nvSpPr>
        <p:spPr bwMode="auto">
          <a:xfrm>
            <a:off x="3733800" y="1676400"/>
            <a:ext cx="5410200" cy="2819400"/>
          </a:xfrm>
          <a:prstGeom prst="rect">
            <a:avLst/>
          </a:prstGeom>
          <a:solidFill>
            <a:srgbClr val="6909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69090A"/>
              </a:solidFill>
              <a:latin typeface="Calibri"/>
              <a:ea typeface="ＭＳ Ｐゴシック" charset="0"/>
            </a:endParaRPr>
          </a:p>
        </p:txBody>
      </p:sp>
      <p:pic>
        <p:nvPicPr>
          <p:cNvPr id="3" name="Picture 16" descr="PEOPLE_FOOT"/>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7"/>
          <p:cNvSpPr>
            <a:spLocks noChangeShapeType="1"/>
          </p:cNvSpPr>
          <p:nvPr userDrawn="1"/>
        </p:nvSpPr>
        <p:spPr bwMode="auto">
          <a:xfrm>
            <a:off x="3175" y="2209800"/>
            <a:ext cx="9144000"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Arial" charset="0"/>
              <a:ea typeface="ＭＳ Ｐゴシック" charset="0"/>
            </a:endParaRPr>
          </a:p>
        </p:txBody>
      </p:sp>
      <p:pic>
        <p:nvPicPr>
          <p:cNvPr id="5" name="Picture 18" descr="CONNECT_LUCAS"/>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psychology_iStock_000005671595Small_CROP"/>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733800" y="0"/>
            <a:ext cx="5410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userDrawn="1"/>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latin typeface="Calibri"/>
              <a:ea typeface="ＭＳ Ｐゴシック" charset="0"/>
            </a:endParaRPr>
          </a:p>
        </p:txBody>
      </p:sp>
      <p:sp>
        <p:nvSpPr>
          <p:cNvPr id="8" name="Rectangle 15"/>
          <p:cNvSpPr>
            <a:spLocks noChangeArrowheads="1"/>
          </p:cNvSpPr>
          <p:nvPr userDrawn="1"/>
        </p:nvSpPr>
        <p:spPr bwMode="auto">
          <a:xfrm>
            <a:off x="163513" y="6400800"/>
            <a:ext cx="222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100" b="1">
                <a:solidFill>
                  <a:prstClr val="white"/>
                </a:solidFill>
                <a:latin typeface="Helvetica" charset="0"/>
                <a:ea typeface="ＭＳ Ｐゴシック" charset="0"/>
              </a:rPr>
              <a:t>© The McGraw-Hill Companies</a:t>
            </a:r>
          </a:p>
          <a:p>
            <a:r>
              <a:rPr lang="en-US" sz="900" b="1">
                <a:solidFill>
                  <a:prstClr val="white"/>
                </a:solidFill>
                <a:latin typeface="Helvetica" charset="0"/>
                <a:ea typeface="ＭＳ Ｐゴシック" charset="0"/>
              </a:rPr>
              <a:t>FALL 2011</a:t>
            </a:r>
          </a:p>
        </p:txBody>
      </p:sp>
      <p:sp>
        <p:nvSpPr>
          <p:cNvPr id="9"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cs typeface="+mn-cs"/>
              </a:defRPr>
            </a:lvl1pPr>
          </a:lstStyle>
          <a:p>
            <a:pPr>
              <a:defRPr/>
            </a:pPr>
            <a:fld id="{6554D706-C226-6246-8534-8E1C59FB9793}" type="datetimeFigureOut">
              <a:rPr lang="en-US">
                <a:solidFill>
                  <a:prstClr val="black"/>
                </a:solidFill>
                <a:ea typeface="ＭＳ Ｐゴシック" charset="0"/>
              </a:rPr>
              <a:pPr>
                <a:defRPr/>
              </a:pPr>
              <a:t>12/23/14</a:t>
            </a:fld>
            <a:endParaRPr lang="en-US">
              <a:solidFill>
                <a:prstClr val="black"/>
              </a:solidFill>
              <a:ea typeface="ＭＳ Ｐゴシック" charset="0"/>
            </a:endParaRPr>
          </a:p>
        </p:txBody>
      </p:sp>
      <p:sp>
        <p:nvSpPr>
          <p:cNvPr id="10" name="Footer Placeholder 4"/>
          <p:cNvSpPr>
            <a:spLocks noGrp="1"/>
          </p:cNvSpPr>
          <p:nvPr>
            <p:ph type="ftr" sz="quarter" idx="11"/>
          </p:nvPr>
        </p:nvSpPr>
        <p:spPr/>
        <p:txBody>
          <a:bodyPr rtlCol="0"/>
          <a:lstStyle>
            <a:lvl1pPr fontAlgn="auto">
              <a:spcBef>
                <a:spcPts val="0"/>
              </a:spcBef>
              <a:spcAft>
                <a:spcPts val="0"/>
              </a:spcAft>
              <a:defRPr>
                <a:latin typeface="+mn-lt"/>
                <a:ea typeface="+mn-ea"/>
              </a:defRPr>
            </a:lvl1pPr>
          </a:lstStyle>
          <a:p>
            <a:pPr>
              <a:defRPr/>
            </a:pPr>
            <a:endParaRPr lang="en-US">
              <a:solidFill>
                <a:prstClr val="white"/>
              </a:solidFill>
            </a:endParaRPr>
          </a:p>
        </p:txBody>
      </p:sp>
      <p:sp>
        <p:nvSpPr>
          <p:cNvPr id="11" name="Slide Number Placeholder 5"/>
          <p:cNvSpPr>
            <a:spLocks noGrp="1"/>
          </p:cNvSpPr>
          <p:nvPr>
            <p:ph type="sldNum" sz="quarter" idx="12"/>
          </p:nvPr>
        </p:nvSpPr>
        <p:spPr/>
        <p:txBody>
          <a:bodyPr/>
          <a:lstStyle>
            <a:lvl1pPr>
              <a:defRPr/>
            </a:lvl1pPr>
          </a:lstStyle>
          <a:p>
            <a:pPr>
              <a:defRPr/>
            </a:pPr>
            <a:fld id="{D78E41EB-0F28-5446-88BB-02A914FF45F6}" type="slidenum">
              <a:rPr lang="en-US"/>
              <a:pPr>
                <a:defRPr/>
              </a:pPr>
              <a:t>‹#›</a:t>
            </a:fld>
            <a:endParaRPr lang="en-US"/>
          </a:p>
        </p:txBody>
      </p:sp>
    </p:spTree>
    <p:extLst>
      <p:ext uri="{BB962C8B-B14F-4D97-AF65-F5344CB8AC3E}">
        <p14:creationId xmlns:p14="http://schemas.microsoft.com/office/powerpoint/2010/main" val="41066598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white"/>
                </a:solidFill>
              </a:rPr>
              <a:t>Page </a:t>
            </a:r>
            <a:fld id="{E6893D51-CB0B-8641-9CF8-7E3BC0118F66}" type="slidenum">
              <a:rPr lang="en-US">
                <a:solidFill>
                  <a:prstClr val="white"/>
                </a:solidFill>
              </a:rPr>
              <a:pPr>
                <a:defRPr/>
              </a:pPr>
              <a:t>‹#›</a:t>
            </a:fld>
            <a:endParaRPr lang="en-US">
              <a:solidFill>
                <a:prstClr val="white"/>
              </a:solidFill>
            </a:endParaRPr>
          </a:p>
        </p:txBody>
      </p:sp>
      <p:sp>
        <p:nvSpPr>
          <p:cNvPr id="3" name="Slide Number Placeholder 5"/>
          <p:cNvSpPr>
            <a:spLocks noGrp="1"/>
          </p:cNvSpPr>
          <p:nvPr>
            <p:ph type="sldNum" sz="quarter" idx="11"/>
          </p:nvPr>
        </p:nvSpPr>
        <p:spPr/>
        <p:txBody>
          <a:bodyPr/>
          <a:lstStyle>
            <a:lvl1pPr>
              <a:defRPr/>
            </a:lvl1pPr>
          </a:lstStyle>
          <a:p>
            <a:pPr>
              <a:defRPr/>
            </a:pPr>
            <a:fld id="{85FD8E98-5592-5349-A028-275C6DCF6DE5}" type="slidenum">
              <a:rPr lang="en-US"/>
              <a:pPr>
                <a:defRPr/>
              </a:pPr>
              <a:t>‹#›</a:t>
            </a:fld>
            <a:endParaRPr lang="en-US"/>
          </a:p>
        </p:txBody>
      </p:sp>
    </p:spTree>
    <p:extLst>
      <p:ext uri="{BB962C8B-B14F-4D97-AF65-F5344CB8AC3E}">
        <p14:creationId xmlns:p14="http://schemas.microsoft.com/office/powerpoint/2010/main" val="2533158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5E44E314-CBF1-534A-B6DF-394E979ED2AC}"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762B0A91-A9B5-7243-A0BE-3A3D738CFA46}" type="slidenum">
              <a:rPr lang="en-US"/>
              <a:pPr>
                <a:defRPr/>
              </a:pPr>
              <a:t>‹#›</a:t>
            </a:fld>
            <a:endParaRPr lang="en-US"/>
          </a:p>
        </p:txBody>
      </p:sp>
    </p:spTree>
    <p:extLst>
      <p:ext uri="{BB962C8B-B14F-4D97-AF65-F5344CB8AC3E}">
        <p14:creationId xmlns:p14="http://schemas.microsoft.com/office/powerpoint/2010/main" val="2192214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solidFill>
                  <a:prstClr val="white"/>
                </a:solidFill>
              </a:rPr>
              <a:t>Page </a:t>
            </a:r>
            <a:fld id="{2624EB43-78D6-B74D-88C3-9E1AD891E294}" type="slidenum">
              <a:rPr lang="en-US">
                <a:solidFill>
                  <a:prstClr val="white"/>
                </a:solidFill>
              </a:rPr>
              <a:pPr>
                <a:defRPr/>
              </a:pPr>
              <a:t>‹#›</a:t>
            </a:fld>
            <a:endParaRPr lang="en-US">
              <a:solidFill>
                <a:prstClr val="white"/>
              </a:solidFill>
            </a:endParaRPr>
          </a:p>
        </p:txBody>
      </p:sp>
      <p:sp>
        <p:nvSpPr>
          <p:cNvPr id="6" name="Slide Number Placeholder 5"/>
          <p:cNvSpPr>
            <a:spLocks noGrp="1"/>
          </p:cNvSpPr>
          <p:nvPr>
            <p:ph type="sldNum" sz="quarter" idx="11"/>
          </p:nvPr>
        </p:nvSpPr>
        <p:spPr/>
        <p:txBody>
          <a:bodyPr/>
          <a:lstStyle>
            <a:lvl1pPr>
              <a:defRPr/>
            </a:lvl1pPr>
          </a:lstStyle>
          <a:p>
            <a:pPr>
              <a:defRPr/>
            </a:pPr>
            <a:fld id="{84032C53-D16F-8148-86BF-18F45AB2C95D}" type="slidenum">
              <a:rPr lang="en-US"/>
              <a:pPr>
                <a:defRPr/>
              </a:pPr>
              <a:t>‹#›</a:t>
            </a:fld>
            <a:endParaRPr lang="en-US"/>
          </a:p>
        </p:txBody>
      </p:sp>
    </p:spTree>
    <p:extLst>
      <p:ext uri="{BB962C8B-B14F-4D97-AF65-F5344CB8AC3E}">
        <p14:creationId xmlns:p14="http://schemas.microsoft.com/office/powerpoint/2010/main" val="291791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E9A80368-84E9-42B8-B976-C35704798FA5}" type="slidenum">
              <a:rPr lang="en-US"/>
              <a:pPr>
                <a:defRPr/>
              </a:pPr>
              <a:t>‹#›</a:t>
            </a:fld>
            <a:endParaRPr lang="en-US"/>
          </a:p>
        </p:txBody>
      </p:sp>
      <p:sp>
        <p:nvSpPr>
          <p:cNvPr id="3"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F23BAF60-97DC-443F-A18C-9CEA15881D89}" type="slidenum">
              <a:rPr lang="en-US"/>
              <a:pPr>
                <a:defRPr/>
              </a:pPr>
              <a:t>‹#›</a:t>
            </a:fld>
            <a:endParaRPr lang="en-US"/>
          </a:p>
        </p:txBody>
      </p:sp>
    </p:spTree>
    <p:extLst>
      <p:ext uri="{BB962C8B-B14F-4D97-AF65-F5344CB8AC3E}">
        <p14:creationId xmlns:p14="http://schemas.microsoft.com/office/powerpoint/2010/main" val="3950558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ne Column Bullet Lis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8153400" cy="3763963"/>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1634859D-D9E4-0348-B02C-CC9D0E30841E}"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60DEDE46-40A3-B946-B32C-36347DF7017C}" type="slidenum">
              <a:rPr lang="en-US"/>
              <a:pPr>
                <a:defRPr/>
              </a:pPr>
              <a:t>‹#›</a:t>
            </a:fld>
            <a:endParaRPr lang="en-US"/>
          </a:p>
        </p:txBody>
      </p:sp>
    </p:spTree>
    <p:extLst>
      <p:ext uri="{BB962C8B-B14F-4D97-AF65-F5344CB8AC3E}">
        <p14:creationId xmlns:p14="http://schemas.microsoft.com/office/powerpoint/2010/main" val="29461330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558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95601"/>
            <a:ext cx="4040188"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2558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95600"/>
            <a:ext cx="4041775"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solidFill>
                  <a:prstClr val="white"/>
                </a:solidFill>
              </a:rPr>
              <a:t>Page </a:t>
            </a:r>
            <a:fld id="{F1527028-7F7A-F74C-9477-66FEE0AD5DC7}" type="slidenum">
              <a:rPr lang="en-US">
                <a:solidFill>
                  <a:prstClr val="white"/>
                </a:solidFill>
              </a:rPr>
              <a:pPr>
                <a:defRPr/>
              </a:pPr>
              <a:t>‹#›</a:t>
            </a:fld>
            <a:endParaRPr lang="en-US">
              <a:solidFill>
                <a:prstClr val="white"/>
              </a:solidFill>
            </a:endParaRPr>
          </a:p>
        </p:txBody>
      </p:sp>
      <p:sp>
        <p:nvSpPr>
          <p:cNvPr id="8" name="Slide Number Placeholder 5"/>
          <p:cNvSpPr>
            <a:spLocks noGrp="1"/>
          </p:cNvSpPr>
          <p:nvPr>
            <p:ph type="sldNum" sz="quarter" idx="11"/>
          </p:nvPr>
        </p:nvSpPr>
        <p:spPr/>
        <p:txBody>
          <a:bodyPr/>
          <a:lstStyle>
            <a:lvl1pPr>
              <a:defRPr/>
            </a:lvl1pPr>
          </a:lstStyle>
          <a:p>
            <a:pPr>
              <a:defRPr/>
            </a:pPr>
            <a:fld id="{7323BA8B-4DAB-484C-99C8-A954822BF57C}" type="slidenum">
              <a:rPr lang="en-US"/>
              <a:pPr>
                <a:defRPr/>
              </a:pPr>
              <a:t>‹#›</a:t>
            </a:fld>
            <a:endParaRPr lang="en-US"/>
          </a:p>
        </p:txBody>
      </p:sp>
    </p:spTree>
    <p:extLst>
      <p:ext uri="{BB962C8B-B14F-4D97-AF65-F5344CB8AC3E}">
        <p14:creationId xmlns:p14="http://schemas.microsoft.com/office/powerpoint/2010/main" val="20464805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white"/>
                </a:solidFill>
              </a:rPr>
              <a:t>Page </a:t>
            </a:r>
            <a:fld id="{F2FF5128-EDB1-0B4E-A390-0D225752DECB}" type="slidenum">
              <a:rPr lang="en-US">
                <a:solidFill>
                  <a:prstClr val="white"/>
                </a:solidFill>
              </a:rPr>
              <a:pPr>
                <a:defRPr/>
              </a:pPr>
              <a:t>‹#›</a:t>
            </a:fld>
            <a:endParaRPr lang="en-US">
              <a:solidFill>
                <a:prstClr val="white"/>
              </a:solidFill>
            </a:endParaRPr>
          </a:p>
        </p:txBody>
      </p:sp>
      <p:sp>
        <p:nvSpPr>
          <p:cNvPr id="3" name="Slide Number Placeholder 5"/>
          <p:cNvSpPr>
            <a:spLocks noGrp="1"/>
          </p:cNvSpPr>
          <p:nvPr>
            <p:ph type="sldNum" sz="quarter" idx="11"/>
          </p:nvPr>
        </p:nvSpPr>
        <p:spPr/>
        <p:txBody>
          <a:bodyPr/>
          <a:lstStyle>
            <a:lvl1pPr>
              <a:defRPr/>
            </a:lvl1pPr>
          </a:lstStyle>
          <a:p>
            <a:pPr>
              <a:defRPr/>
            </a:pPr>
            <a:fld id="{29E65874-EE85-8940-B169-B3D36E68CED3}" type="slidenum">
              <a:rPr lang="en-US"/>
              <a:pPr>
                <a:defRPr/>
              </a:pPr>
              <a:t>‹#›</a:t>
            </a:fld>
            <a:endParaRPr lang="en-US"/>
          </a:p>
        </p:txBody>
      </p:sp>
    </p:spTree>
    <p:extLst>
      <p:ext uri="{BB962C8B-B14F-4D97-AF65-F5344CB8AC3E}">
        <p14:creationId xmlns:p14="http://schemas.microsoft.com/office/powerpoint/2010/main" val="1627560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89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D6EE73DB-2159-FE4E-AEC8-3AD39E804431}"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EE3EA89F-2F1A-C24B-BE87-F73BF4F32B9E}" type="slidenum">
              <a:rPr lang="en-US"/>
              <a:pPr>
                <a:defRPr/>
              </a:pPr>
              <a:t>‹#›</a:t>
            </a:fld>
            <a:endParaRPr lang="en-US"/>
          </a:p>
        </p:txBody>
      </p:sp>
    </p:spTree>
    <p:extLst>
      <p:ext uri="{BB962C8B-B14F-4D97-AF65-F5344CB8AC3E}">
        <p14:creationId xmlns:p14="http://schemas.microsoft.com/office/powerpoint/2010/main" val="1548945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Rectangle 31"/>
          <p:cNvSpPr>
            <a:spLocks noChangeArrowheads="1"/>
          </p:cNvSpPr>
          <p:nvPr userDrawn="1"/>
        </p:nvSpPr>
        <p:spPr bwMode="auto">
          <a:xfrm>
            <a:off x="3733800" y="1676400"/>
            <a:ext cx="5410200" cy="2819400"/>
          </a:xfrm>
          <a:prstGeom prst="rect">
            <a:avLst/>
          </a:prstGeom>
          <a:solidFill>
            <a:srgbClr val="6909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69090A"/>
              </a:solidFill>
              <a:latin typeface="Calibri"/>
              <a:ea typeface="ＭＳ Ｐゴシック" charset="0"/>
            </a:endParaRPr>
          </a:p>
        </p:txBody>
      </p:sp>
      <p:pic>
        <p:nvPicPr>
          <p:cNvPr id="3" name="Picture 16" descr="PEOPLE_FOOT"/>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7"/>
          <p:cNvSpPr>
            <a:spLocks noChangeShapeType="1"/>
          </p:cNvSpPr>
          <p:nvPr userDrawn="1"/>
        </p:nvSpPr>
        <p:spPr bwMode="auto">
          <a:xfrm>
            <a:off x="3175" y="2209800"/>
            <a:ext cx="9144000"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Arial" charset="0"/>
              <a:ea typeface="ＭＳ Ｐゴシック" charset="0"/>
            </a:endParaRPr>
          </a:p>
        </p:txBody>
      </p:sp>
      <p:pic>
        <p:nvPicPr>
          <p:cNvPr id="5" name="Picture 18" descr="CONNECT_LUCAS"/>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psychology_iStock_000005671595Small_CROP"/>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733800" y="0"/>
            <a:ext cx="5410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userDrawn="1"/>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latin typeface="Calibri"/>
              <a:ea typeface="ＭＳ Ｐゴシック" charset="0"/>
            </a:endParaRPr>
          </a:p>
        </p:txBody>
      </p:sp>
      <p:sp>
        <p:nvSpPr>
          <p:cNvPr id="8" name="Rectangle 15"/>
          <p:cNvSpPr>
            <a:spLocks noChangeArrowheads="1"/>
          </p:cNvSpPr>
          <p:nvPr userDrawn="1"/>
        </p:nvSpPr>
        <p:spPr bwMode="auto">
          <a:xfrm>
            <a:off x="163513" y="6400800"/>
            <a:ext cx="222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100" b="1">
                <a:solidFill>
                  <a:prstClr val="white"/>
                </a:solidFill>
                <a:latin typeface="Helvetica" charset="0"/>
                <a:ea typeface="ＭＳ Ｐゴシック" charset="0"/>
              </a:rPr>
              <a:t>© The McGraw-Hill Companies</a:t>
            </a:r>
          </a:p>
          <a:p>
            <a:r>
              <a:rPr lang="en-US" sz="900" b="1">
                <a:solidFill>
                  <a:prstClr val="white"/>
                </a:solidFill>
                <a:latin typeface="Helvetica" charset="0"/>
                <a:ea typeface="ＭＳ Ｐゴシック" charset="0"/>
              </a:rPr>
              <a:t>FALL 2011</a:t>
            </a:r>
          </a:p>
        </p:txBody>
      </p:sp>
      <p:sp>
        <p:nvSpPr>
          <p:cNvPr id="9"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cs typeface="+mn-cs"/>
              </a:defRPr>
            </a:lvl1pPr>
          </a:lstStyle>
          <a:p>
            <a:pPr>
              <a:defRPr/>
            </a:pPr>
            <a:fld id="{6554D706-C226-6246-8534-8E1C59FB9793}" type="datetimeFigureOut">
              <a:rPr lang="en-US">
                <a:solidFill>
                  <a:prstClr val="black"/>
                </a:solidFill>
                <a:ea typeface="ＭＳ Ｐゴシック" charset="0"/>
              </a:rPr>
              <a:pPr>
                <a:defRPr/>
              </a:pPr>
              <a:t>12/23/14</a:t>
            </a:fld>
            <a:endParaRPr lang="en-US">
              <a:solidFill>
                <a:prstClr val="black"/>
              </a:solidFill>
              <a:ea typeface="ＭＳ Ｐゴシック" charset="0"/>
            </a:endParaRPr>
          </a:p>
        </p:txBody>
      </p:sp>
      <p:sp>
        <p:nvSpPr>
          <p:cNvPr id="10" name="Footer Placeholder 4"/>
          <p:cNvSpPr>
            <a:spLocks noGrp="1"/>
          </p:cNvSpPr>
          <p:nvPr>
            <p:ph type="ftr" sz="quarter" idx="11"/>
          </p:nvPr>
        </p:nvSpPr>
        <p:spPr/>
        <p:txBody>
          <a:bodyPr rtlCol="0"/>
          <a:lstStyle>
            <a:lvl1pPr fontAlgn="auto">
              <a:spcBef>
                <a:spcPts val="0"/>
              </a:spcBef>
              <a:spcAft>
                <a:spcPts val="0"/>
              </a:spcAft>
              <a:defRPr>
                <a:latin typeface="+mn-lt"/>
                <a:ea typeface="+mn-ea"/>
              </a:defRPr>
            </a:lvl1pPr>
          </a:lstStyle>
          <a:p>
            <a:pPr>
              <a:defRPr/>
            </a:pPr>
            <a:endParaRPr lang="en-US">
              <a:solidFill>
                <a:prstClr val="white"/>
              </a:solidFill>
            </a:endParaRPr>
          </a:p>
        </p:txBody>
      </p:sp>
      <p:sp>
        <p:nvSpPr>
          <p:cNvPr id="11" name="Slide Number Placeholder 5"/>
          <p:cNvSpPr>
            <a:spLocks noGrp="1"/>
          </p:cNvSpPr>
          <p:nvPr>
            <p:ph type="sldNum" sz="quarter" idx="12"/>
          </p:nvPr>
        </p:nvSpPr>
        <p:spPr/>
        <p:txBody>
          <a:bodyPr/>
          <a:lstStyle>
            <a:lvl1pPr>
              <a:defRPr/>
            </a:lvl1pPr>
          </a:lstStyle>
          <a:p>
            <a:pPr>
              <a:defRPr/>
            </a:pPr>
            <a:fld id="{D78E41EB-0F28-5446-88BB-02A914FF45F6}" type="slidenum">
              <a:rPr lang="en-US"/>
              <a:pPr>
                <a:defRPr/>
              </a:pPr>
              <a:t>‹#›</a:t>
            </a:fld>
            <a:endParaRPr lang="en-US"/>
          </a:p>
        </p:txBody>
      </p:sp>
    </p:spTree>
    <p:extLst>
      <p:ext uri="{BB962C8B-B14F-4D97-AF65-F5344CB8AC3E}">
        <p14:creationId xmlns:p14="http://schemas.microsoft.com/office/powerpoint/2010/main" val="2540088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white"/>
                </a:solidFill>
              </a:rPr>
              <a:t>Page </a:t>
            </a:r>
            <a:fld id="{E6893D51-CB0B-8641-9CF8-7E3BC0118F66}" type="slidenum">
              <a:rPr lang="en-US">
                <a:solidFill>
                  <a:prstClr val="white"/>
                </a:solidFill>
              </a:rPr>
              <a:pPr>
                <a:defRPr/>
              </a:pPr>
              <a:t>‹#›</a:t>
            </a:fld>
            <a:endParaRPr lang="en-US">
              <a:solidFill>
                <a:prstClr val="white"/>
              </a:solidFill>
            </a:endParaRPr>
          </a:p>
        </p:txBody>
      </p:sp>
      <p:sp>
        <p:nvSpPr>
          <p:cNvPr id="3" name="Slide Number Placeholder 5"/>
          <p:cNvSpPr>
            <a:spLocks noGrp="1"/>
          </p:cNvSpPr>
          <p:nvPr>
            <p:ph type="sldNum" sz="quarter" idx="11"/>
          </p:nvPr>
        </p:nvSpPr>
        <p:spPr/>
        <p:txBody>
          <a:bodyPr/>
          <a:lstStyle>
            <a:lvl1pPr>
              <a:defRPr/>
            </a:lvl1pPr>
          </a:lstStyle>
          <a:p>
            <a:pPr>
              <a:defRPr/>
            </a:pPr>
            <a:fld id="{85FD8E98-5592-5349-A028-275C6DCF6DE5}" type="slidenum">
              <a:rPr lang="en-US"/>
              <a:pPr>
                <a:defRPr/>
              </a:pPr>
              <a:t>‹#›</a:t>
            </a:fld>
            <a:endParaRPr lang="en-US"/>
          </a:p>
        </p:txBody>
      </p:sp>
    </p:spTree>
    <p:extLst>
      <p:ext uri="{BB962C8B-B14F-4D97-AF65-F5344CB8AC3E}">
        <p14:creationId xmlns:p14="http://schemas.microsoft.com/office/powerpoint/2010/main" val="35789886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5E44E314-CBF1-534A-B6DF-394E979ED2AC}"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762B0A91-A9B5-7243-A0BE-3A3D738CFA46}" type="slidenum">
              <a:rPr lang="en-US"/>
              <a:pPr>
                <a:defRPr/>
              </a:pPr>
              <a:t>‹#›</a:t>
            </a:fld>
            <a:endParaRPr lang="en-US"/>
          </a:p>
        </p:txBody>
      </p:sp>
    </p:spTree>
    <p:extLst>
      <p:ext uri="{BB962C8B-B14F-4D97-AF65-F5344CB8AC3E}">
        <p14:creationId xmlns:p14="http://schemas.microsoft.com/office/powerpoint/2010/main" val="3168614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solidFill>
                  <a:prstClr val="white"/>
                </a:solidFill>
              </a:rPr>
              <a:t>Page </a:t>
            </a:r>
            <a:fld id="{2624EB43-78D6-B74D-88C3-9E1AD891E294}" type="slidenum">
              <a:rPr lang="en-US">
                <a:solidFill>
                  <a:prstClr val="white"/>
                </a:solidFill>
              </a:rPr>
              <a:pPr>
                <a:defRPr/>
              </a:pPr>
              <a:t>‹#›</a:t>
            </a:fld>
            <a:endParaRPr lang="en-US">
              <a:solidFill>
                <a:prstClr val="white"/>
              </a:solidFill>
            </a:endParaRPr>
          </a:p>
        </p:txBody>
      </p:sp>
      <p:sp>
        <p:nvSpPr>
          <p:cNvPr id="6" name="Slide Number Placeholder 5"/>
          <p:cNvSpPr>
            <a:spLocks noGrp="1"/>
          </p:cNvSpPr>
          <p:nvPr>
            <p:ph type="sldNum" sz="quarter" idx="11"/>
          </p:nvPr>
        </p:nvSpPr>
        <p:spPr/>
        <p:txBody>
          <a:bodyPr/>
          <a:lstStyle>
            <a:lvl1pPr>
              <a:defRPr/>
            </a:lvl1pPr>
          </a:lstStyle>
          <a:p>
            <a:pPr>
              <a:defRPr/>
            </a:pPr>
            <a:fld id="{84032C53-D16F-8148-86BF-18F45AB2C95D}" type="slidenum">
              <a:rPr lang="en-US"/>
              <a:pPr>
                <a:defRPr/>
              </a:pPr>
              <a:t>‹#›</a:t>
            </a:fld>
            <a:endParaRPr lang="en-US"/>
          </a:p>
        </p:txBody>
      </p:sp>
    </p:spTree>
    <p:extLst>
      <p:ext uri="{BB962C8B-B14F-4D97-AF65-F5344CB8AC3E}">
        <p14:creationId xmlns:p14="http://schemas.microsoft.com/office/powerpoint/2010/main" val="3323723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ne Column Bullet Lis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8153400" cy="3763963"/>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1634859D-D9E4-0348-B02C-CC9D0E30841E}"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60DEDE46-40A3-B946-B32C-36347DF7017C}" type="slidenum">
              <a:rPr lang="en-US"/>
              <a:pPr>
                <a:defRPr/>
              </a:pPr>
              <a:t>‹#›</a:t>
            </a:fld>
            <a:endParaRPr lang="en-US"/>
          </a:p>
        </p:txBody>
      </p:sp>
    </p:spTree>
    <p:extLst>
      <p:ext uri="{BB962C8B-B14F-4D97-AF65-F5344CB8AC3E}">
        <p14:creationId xmlns:p14="http://schemas.microsoft.com/office/powerpoint/2010/main" val="11453410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558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95601"/>
            <a:ext cx="4040188"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2558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95600"/>
            <a:ext cx="4041775"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solidFill>
                  <a:prstClr val="white"/>
                </a:solidFill>
              </a:rPr>
              <a:t>Page </a:t>
            </a:r>
            <a:fld id="{F1527028-7F7A-F74C-9477-66FEE0AD5DC7}" type="slidenum">
              <a:rPr lang="en-US">
                <a:solidFill>
                  <a:prstClr val="white"/>
                </a:solidFill>
              </a:rPr>
              <a:pPr>
                <a:defRPr/>
              </a:pPr>
              <a:t>‹#›</a:t>
            </a:fld>
            <a:endParaRPr lang="en-US">
              <a:solidFill>
                <a:prstClr val="white"/>
              </a:solidFill>
            </a:endParaRPr>
          </a:p>
        </p:txBody>
      </p:sp>
      <p:sp>
        <p:nvSpPr>
          <p:cNvPr id="8" name="Slide Number Placeholder 5"/>
          <p:cNvSpPr>
            <a:spLocks noGrp="1"/>
          </p:cNvSpPr>
          <p:nvPr>
            <p:ph type="sldNum" sz="quarter" idx="11"/>
          </p:nvPr>
        </p:nvSpPr>
        <p:spPr/>
        <p:txBody>
          <a:bodyPr/>
          <a:lstStyle>
            <a:lvl1pPr>
              <a:defRPr/>
            </a:lvl1pPr>
          </a:lstStyle>
          <a:p>
            <a:pPr>
              <a:defRPr/>
            </a:pPr>
            <a:fld id="{7323BA8B-4DAB-484C-99C8-A954822BF57C}" type="slidenum">
              <a:rPr lang="en-US"/>
              <a:pPr>
                <a:defRPr/>
              </a:pPr>
              <a:t>‹#›</a:t>
            </a:fld>
            <a:endParaRPr lang="en-US"/>
          </a:p>
        </p:txBody>
      </p:sp>
    </p:spTree>
    <p:extLst>
      <p:ext uri="{BB962C8B-B14F-4D97-AF65-F5344CB8AC3E}">
        <p14:creationId xmlns:p14="http://schemas.microsoft.com/office/powerpoint/2010/main" val="231979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BC4FADB7-1D5A-4DC2-BE39-5270C2DA7418}"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99F8407F-9BC2-48DD-9F52-5E00E976AD98}" type="slidenum">
              <a:rPr lang="en-US"/>
              <a:pPr>
                <a:defRPr/>
              </a:pPr>
              <a:t>‹#›</a:t>
            </a:fld>
            <a:endParaRPr lang="en-US"/>
          </a:p>
        </p:txBody>
      </p:sp>
    </p:spTree>
    <p:extLst>
      <p:ext uri="{BB962C8B-B14F-4D97-AF65-F5344CB8AC3E}">
        <p14:creationId xmlns:p14="http://schemas.microsoft.com/office/powerpoint/2010/main" val="17600134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white"/>
                </a:solidFill>
              </a:rPr>
              <a:t>Page </a:t>
            </a:r>
            <a:fld id="{F2FF5128-EDB1-0B4E-A390-0D225752DECB}" type="slidenum">
              <a:rPr lang="en-US">
                <a:solidFill>
                  <a:prstClr val="white"/>
                </a:solidFill>
              </a:rPr>
              <a:pPr>
                <a:defRPr/>
              </a:pPr>
              <a:t>‹#›</a:t>
            </a:fld>
            <a:endParaRPr lang="en-US">
              <a:solidFill>
                <a:prstClr val="white"/>
              </a:solidFill>
            </a:endParaRPr>
          </a:p>
        </p:txBody>
      </p:sp>
      <p:sp>
        <p:nvSpPr>
          <p:cNvPr id="3" name="Slide Number Placeholder 5"/>
          <p:cNvSpPr>
            <a:spLocks noGrp="1"/>
          </p:cNvSpPr>
          <p:nvPr>
            <p:ph type="sldNum" sz="quarter" idx="11"/>
          </p:nvPr>
        </p:nvSpPr>
        <p:spPr/>
        <p:txBody>
          <a:bodyPr/>
          <a:lstStyle>
            <a:lvl1pPr>
              <a:defRPr/>
            </a:lvl1pPr>
          </a:lstStyle>
          <a:p>
            <a:pPr>
              <a:defRPr/>
            </a:pPr>
            <a:fld id="{29E65874-EE85-8940-B169-B3D36E68CED3}" type="slidenum">
              <a:rPr lang="en-US"/>
              <a:pPr>
                <a:defRPr/>
              </a:pPr>
              <a:t>‹#›</a:t>
            </a:fld>
            <a:endParaRPr lang="en-US"/>
          </a:p>
        </p:txBody>
      </p:sp>
    </p:spTree>
    <p:extLst>
      <p:ext uri="{BB962C8B-B14F-4D97-AF65-F5344CB8AC3E}">
        <p14:creationId xmlns:p14="http://schemas.microsoft.com/office/powerpoint/2010/main" val="22798844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89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D6EE73DB-2159-FE4E-AEC8-3AD39E804431}"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EE3EA89F-2F1A-C24B-BE87-F73BF4F32B9E}" type="slidenum">
              <a:rPr lang="en-US"/>
              <a:pPr>
                <a:defRPr/>
              </a:pPr>
              <a:t>‹#›</a:t>
            </a:fld>
            <a:endParaRPr lang="en-US"/>
          </a:p>
        </p:txBody>
      </p:sp>
    </p:spTree>
    <p:extLst>
      <p:ext uri="{BB962C8B-B14F-4D97-AF65-F5344CB8AC3E}">
        <p14:creationId xmlns:p14="http://schemas.microsoft.com/office/powerpoint/2010/main" val="5489449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Rectangle 31"/>
          <p:cNvSpPr>
            <a:spLocks noChangeArrowheads="1"/>
          </p:cNvSpPr>
          <p:nvPr userDrawn="1"/>
        </p:nvSpPr>
        <p:spPr bwMode="auto">
          <a:xfrm>
            <a:off x="3733800" y="1676400"/>
            <a:ext cx="5410200" cy="2819400"/>
          </a:xfrm>
          <a:prstGeom prst="rect">
            <a:avLst/>
          </a:prstGeom>
          <a:solidFill>
            <a:srgbClr val="6909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solidFill>
                <a:srgbClr val="69090A"/>
              </a:solidFill>
              <a:latin typeface="Calibri" charset="0"/>
              <a:ea typeface="ＭＳ Ｐゴシック" charset="0"/>
            </a:endParaRPr>
          </a:p>
        </p:txBody>
      </p:sp>
      <p:pic>
        <p:nvPicPr>
          <p:cNvPr id="3" name="Picture 16" descr="PEOPLE_FOOT"/>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37"/>
          <p:cNvSpPr>
            <a:spLocks noChangeShapeType="1"/>
          </p:cNvSpPr>
          <p:nvPr userDrawn="1"/>
        </p:nvSpPr>
        <p:spPr bwMode="auto">
          <a:xfrm>
            <a:off x="3175" y="2209800"/>
            <a:ext cx="9144000"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Arial" charset="0"/>
              <a:ea typeface="ＭＳ Ｐゴシック" charset="0"/>
            </a:endParaRPr>
          </a:p>
        </p:txBody>
      </p:sp>
      <p:pic>
        <p:nvPicPr>
          <p:cNvPr id="5" name="Picture 18" descr="CONNECT_LUCAS"/>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5" descr="psychology_iStock_000005671595Small_CROP"/>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3733800" y="0"/>
            <a:ext cx="5410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userDrawn="1"/>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latin typeface="Calibri" charset="0"/>
              <a:ea typeface="ＭＳ Ｐゴシック" charset="0"/>
            </a:endParaRPr>
          </a:p>
        </p:txBody>
      </p:sp>
      <p:sp>
        <p:nvSpPr>
          <p:cNvPr id="8" name="Rectangle 15"/>
          <p:cNvSpPr>
            <a:spLocks noChangeArrowheads="1"/>
          </p:cNvSpPr>
          <p:nvPr userDrawn="1"/>
        </p:nvSpPr>
        <p:spPr bwMode="auto">
          <a:xfrm>
            <a:off x="163513" y="6400800"/>
            <a:ext cx="222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100" b="1">
                <a:solidFill>
                  <a:prstClr val="white"/>
                </a:solidFill>
                <a:latin typeface="Helvetica" charset="0"/>
                <a:ea typeface="ＭＳ Ｐゴシック" charset="0"/>
              </a:rPr>
              <a:t>© The McGraw-Hill Companies</a:t>
            </a:r>
          </a:p>
          <a:p>
            <a:r>
              <a:rPr lang="en-US" sz="900" b="1">
                <a:solidFill>
                  <a:prstClr val="white"/>
                </a:solidFill>
                <a:latin typeface="Helvetica" charset="0"/>
                <a:ea typeface="ＭＳ Ｐゴシック" charset="0"/>
              </a:rPr>
              <a:t>FALL 2011</a:t>
            </a:r>
          </a:p>
        </p:txBody>
      </p:sp>
      <p:sp>
        <p:nvSpPr>
          <p:cNvPr id="9"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charset="0"/>
                <a:cs typeface="+mn-cs"/>
              </a:defRPr>
            </a:lvl1pPr>
          </a:lstStyle>
          <a:p>
            <a:pPr>
              <a:defRPr/>
            </a:pPr>
            <a:fld id="{6554D706-C226-6246-8534-8E1C59FB9793}" type="datetimeFigureOut">
              <a:rPr lang="en-US">
                <a:solidFill>
                  <a:prstClr val="black"/>
                </a:solidFill>
                <a:ea typeface="ＭＳ Ｐゴシック" charset="0"/>
              </a:rPr>
              <a:pPr>
                <a:defRPr/>
              </a:pPr>
              <a:t>12/23/14</a:t>
            </a:fld>
            <a:endParaRPr lang="en-US">
              <a:solidFill>
                <a:prstClr val="black"/>
              </a:solidFill>
              <a:ea typeface="ＭＳ Ｐゴシック" charset="0"/>
            </a:endParaRPr>
          </a:p>
        </p:txBody>
      </p:sp>
      <p:sp>
        <p:nvSpPr>
          <p:cNvPr id="10" name="Footer Placeholder 4"/>
          <p:cNvSpPr>
            <a:spLocks noGrp="1"/>
          </p:cNvSpPr>
          <p:nvPr>
            <p:ph type="ftr" sz="quarter" idx="11"/>
          </p:nvPr>
        </p:nvSpPr>
        <p:spPr/>
        <p:txBody>
          <a:bodyPr rtlCol="0"/>
          <a:lstStyle>
            <a:lvl1pPr fontAlgn="auto">
              <a:spcBef>
                <a:spcPts val="0"/>
              </a:spcBef>
              <a:spcAft>
                <a:spcPts val="0"/>
              </a:spcAft>
              <a:defRPr>
                <a:latin typeface="+mn-lt"/>
                <a:ea typeface="+mn-ea"/>
              </a:defRPr>
            </a:lvl1pPr>
          </a:lstStyle>
          <a:p>
            <a:pPr>
              <a:defRPr/>
            </a:pPr>
            <a:endParaRPr lang="en-US">
              <a:solidFill>
                <a:prstClr val="white"/>
              </a:solidFill>
            </a:endParaRPr>
          </a:p>
        </p:txBody>
      </p:sp>
      <p:sp>
        <p:nvSpPr>
          <p:cNvPr id="11" name="Slide Number Placeholder 5"/>
          <p:cNvSpPr>
            <a:spLocks noGrp="1"/>
          </p:cNvSpPr>
          <p:nvPr>
            <p:ph type="sldNum" sz="quarter" idx="12"/>
          </p:nvPr>
        </p:nvSpPr>
        <p:spPr/>
        <p:txBody>
          <a:bodyPr/>
          <a:lstStyle>
            <a:lvl1pPr>
              <a:defRPr/>
            </a:lvl1pPr>
          </a:lstStyle>
          <a:p>
            <a:pPr>
              <a:defRPr/>
            </a:pPr>
            <a:fld id="{D78E41EB-0F28-5446-88BB-02A914FF45F6}" type="slidenum">
              <a:rPr lang="en-US"/>
              <a:pPr>
                <a:defRPr/>
              </a:pPr>
              <a:t>‹#›</a:t>
            </a:fld>
            <a:endParaRPr lang="en-US"/>
          </a:p>
        </p:txBody>
      </p:sp>
    </p:spTree>
    <p:extLst>
      <p:ext uri="{BB962C8B-B14F-4D97-AF65-F5344CB8AC3E}">
        <p14:creationId xmlns:p14="http://schemas.microsoft.com/office/powerpoint/2010/main" val="2302086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white"/>
                </a:solidFill>
              </a:rPr>
              <a:t>Page </a:t>
            </a:r>
            <a:fld id="{E6893D51-CB0B-8641-9CF8-7E3BC0118F66}" type="slidenum">
              <a:rPr lang="en-US">
                <a:solidFill>
                  <a:prstClr val="white"/>
                </a:solidFill>
              </a:rPr>
              <a:pPr>
                <a:defRPr/>
              </a:pPr>
              <a:t>‹#›</a:t>
            </a:fld>
            <a:endParaRPr lang="en-US">
              <a:solidFill>
                <a:prstClr val="white"/>
              </a:solidFill>
            </a:endParaRPr>
          </a:p>
        </p:txBody>
      </p:sp>
      <p:sp>
        <p:nvSpPr>
          <p:cNvPr id="3" name="Slide Number Placeholder 5"/>
          <p:cNvSpPr>
            <a:spLocks noGrp="1"/>
          </p:cNvSpPr>
          <p:nvPr>
            <p:ph type="sldNum" sz="quarter" idx="11"/>
          </p:nvPr>
        </p:nvSpPr>
        <p:spPr/>
        <p:txBody>
          <a:bodyPr/>
          <a:lstStyle>
            <a:lvl1pPr>
              <a:defRPr/>
            </a:lvl1pPr>
          </a:lstStyle>
          <a:p>
            <a:pPr>
              <a:defRPr/>
            </a:pPr>
            <a:fld id="{85FD8E98-5592-5349-A028-275C6DCF6DE5}" type="slidenum">
              <a:rPr lang="en-US"/>
              <a:pPr>
                <a:defRPr/>
              </a:pPr>
              <a:t>‹#›</a:t>
            </a:fld>
            <a:endParaRPr lang="en-US"/>
          </a:p>
        </p:txBody>
      </p:sp>
    </p:spTree>
    <p:extLst>
      <p:ext uri="{BB962C8B-B14F-4D97-AF65-F5344CB8AC3E}">
        <p14:creationId xmlns:p14="http://schemas.microsoft.com/office/powerpoint/2010/main" val="24305382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5E44E314-CBF1-534A-B6DF-394E979ED2AC}"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762B0A91-A9B5-7243-A0BE-3A3D738CFA46}" type="slidenum">
              <a:rPr lang="en-US"/>
              <a:pPr>
                <a:defRPr/>
              </a:pPr>
              <a:t>‹#›</a:t>
            </a:fld>
            <a:endParaRPr lang="en-US"/>
          </a:p>
        </p:txBody>
      </p:sp>
    </p:spTree>
    <p:extLst>
      <p:ext uri="{BB962C8B-B14F-4D97-AF65-F5344CB8AC3E}">
        <p14:creationId xmlns:p14="http://schemas.microsoft.com/office/powerpoint/2010/main" val="476800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solidFill>
                  <a:prstClr val="white"/>
                </a:solidFill>
              </a:rPr>
              <a:t>Page </a:t>
            </a:r>
            <a:fld id="{2624EB43-78D6-B74D-88C3-9E1AD891E294}" type="slidenum">
              <a:rPr lang="en-US">
                <a:solidFill>
                  <a:prstClr val="white"/>
                </a:solidFill>
              </a:rPr>
              <a:pPr>
                <a:defRPr/>
              </a:pPr>
              <a:t>‹#›</a:t>
            </a:fld>
            <a:endParaRPr lang="en-US">
              <a:solidFill>
                <a:prstClr val="white"/>
              </a:solidFill>
            </a:endParaRPr>
          </a:p>
        </p:txBody>
      </p:sp>
      <p:sp>
        <p:nvSpPr>
          <p:cNvPr id="6" name="Slide Number Placeholder 5"/>
          <p:cNvSpPr>
            <a:spLocks noGrp="1"/>
          </p:cNvSpPr>
          <p:nvPr>
            <p:ph type="sldNum" sz="quarter" idx="11"/>
          </p:nvPr>
        </p:nvSpPr>
        <p:spPr/>
        <p:txBody>
          <a:bodyPr/>
          <a:lstStyle>
            <a:lvl1pPr>
              <a:defRPr/>
            </a:lvl1pPr>
          </a:lstStyle>
          <a:p>
            <a:pPr>
              <a:defRPr/>
            </a:pPr>
            <a:fld id="{84032C53-D16F-8148-86BF-18F45AB2C95D}" type="slidenum">
              <a:rPr lang="en-US"/>
              <a:pPr>
                <a:defRPr/>
              </a:pPr>
              <a:t>‹#›</a:t>
            </a:fld>
            <a:endParaRPr lang="en-US"/>
          </a:p>
        </p:txBody>
      </p:sp>
    </p:spTree>
    <p:extLst>
      <p:ext uri="{BB962C8B-B14F-4D97-AF65-F5344CB8AC3E}">
        <p14:creationId xmlns:p14="http://schemas.microsoft.com/office/powerpoint/2010/main" val="41641323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One Column Bullet Lis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8153400" cy="3763963"/>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prstClr val="white"/>
                </a:solidFill>
              </a:rPr>
              <a:t>Page </a:t>
            </a:r>
            <a:fld id="{1634859D-D9E4-0348-B02C-CC9D0E30841E}" type="slidenum">
              <a:rPr lang="en-US">
                <a:solidFill>
                  <a:prstClr val="white"/>
                </a:solidFill>
              </a:rPr>
              <a:pPr>
                <a:defRPr/>
              </a:pPr>
              <a:t>‹#›</a:t>
            </a:fld>
            <a:endParaRPr lang="en-US">
              <a:solidFill>
                <a:prstClr val="white"/>
              </a:solidFill>
            </a:endParaRPr>
          </a:p>
        </p:txBody>
      </p:sp>
      <p:sp>
        <p:nvSpPr>
          <p:cNvPr id="5" name="Slide Number Placeholder 5"/>
          <p:cNvSpPr>
            <a:spLocks noGrp="1"/>
          </p:cNvSpPr>
          <p:nvPr>
            <p:ph type="sldNum" sz="quarter" idx="11"/>
          </p:nvPr>
        </p:nvSpPr>
        <p:spPr/>
        <p:txBody>
          <a:bodyPr/>
          <a:lstStyle>
            <a:lvl1pPr>
              <a:defRPr/>
            </a:lvl1pPr>
          </a:lstStyle>
          <a:p>
            <a:pPr>
              <a:defRPr/>
            </a:pPr>
            <a:fld id="{60DEDE46-40A3-B946-B32C-36347DF7017C}" type="slidenum">
              <a:rPr lang="en-US"/>
              <a:pPr>
                <a:defRPr/>
              </a:pPr>
              <a:t>‹#›</a:t>
            </a:fld>
            <a:endParaRPr lang="en-US"/>
          </a:p>
        </p:txBody>
      </p:sp>
    </p:spTree>
    <p:extLst>
      <p:ext uri="{BB962C8B-B14F-4D97-AF65-F5344CB8AC3E}">
        <p14:creationId xmlns:p14="http://schemas.microsoft.com/office/powerpoint/2010/main" val="147496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558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95601"/>
            <a:ext cx="4040188"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2558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95600"/>
            <a:ext cx="4041775"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solidFill>
                  <a:prstClr val="white"/>
                </a:solidFill>
              </a:rPr>
              <a:t>Page </a:t>
            </a:r>
            <a:fld id="{F1527028-7F7A-F74C-9477-66FEE0AD5DC7}" type="slidenum">
              <a:rPr lang="en-US">
                <a:solidFill>
                  <a:prstClr val="white"/>
                </a:solidFill>
              </a:rPr>
              <a:pPr>
                <a:defRPr/>
              </a:pPr>
              <a:t>‹#›</a:t>
            </a:fld>
            <a:endParaRPr lang="en-US">
              <a:solidFill>
                <a:prstClr val="white"/>
              </a:solidFill>
            </a:endParaRPr>
          </a:p>
        </p:txBody>
      </p:sp>
      <p:sp>
        <p:nvSpPr>
          <p:cNvPr id="8" name="Slide Number Placeholder 5"/>
          <p:cNvSpPr>
            <a:spLocks noGrp="1"/>
          </p:cNvSpPr>
          <p:nvPr>
            <p:ph type="sldNum" sz="quarter" idx="11"/>
          </p:nvPr>
        </p:nvSpPr>
        <p:spPr/>
        <p:txBody>
          <a:bodyPr/>
          <a:lstStyle>
            <a:lvl1pPr>
              <a:defRPr/>
            </a:lvl1pPr>
          </a:lstStyle>
          <a:p>
            <a:pPr>
              <a:defRPr/>
            </a:pPr>
            <a:fld id="{7323BA8B-4DAB-484C-99C8-A954822BF57C}" type="slidenum">
              <a:rPr lang="en-US"/>
              <a:pPr>
                <a:defRPr/>
              </a:pPr>
              <a:t>‹#›</a:t>
            </a:fld>
            <a:endParaRPr lang="en-US"/>
          </a:p>
        </p:txBody>
      </p:sp>
    </p:spTree>
    <p:extLst>
      <p:ext uri="{BB962C8B-B14F-4D97-AF65-F5344CB8AC3E}">
        <p14:creationId xmlns:p14="http://schemas.microsoft.com/office/powerpoint/2010/main" val="32599428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white"/>
                </a:solidFill>
              </a:rPr>
              <a:t>Page </a:t>
            </a:r>
            <a:fld id="{F2FF5128-EDB1-0B4E-A390-0D225752DECB}" type="slidenum">
              <a:rPr lang="en-US">
                <a:solidFill>
                  <a:prstClr val="white"/>
                </a:solidFill>
              </a:rPr>
              <a:pPr>
                <a:defRPr/>
              </a:pPr>
              <a:t>‹#›</a:t>
            </a:fld>
            <a:endParaRPr lang="en-US">
              <a:solidFill>
                <a:prstClr val="white"/>
              </a:solidFill>
            </a:endParaRPr>
          </a:p>
        </p:txBody>
      </p:sp>
      <p:sp>
        <p:nvSpPr>
          <p:cNvPr id="3" name="Slide Number Placeholder 5"/>
          <p:cNvSpPr>
            <a:spLocks noGrp="1"/>
          </p:cNvSpPr>
          <p:nvPr>
            <p:ph type="sldNum" sz="quarter" idx="11"/>
          </p:nvPr>
        </p:nvSpPr>
        <p:spPr/>
        <p:txBody>
          <a:bodyPr/>
          <a:lstStyle>
            <a:lvl1pPr>
              <a:defRPr/>
            </a:lvl1pPr>
          </a:lstStyle>
          <a:p>
            <a:pPr>
              <a:defRPr/>
            </a:pPr>
            <a:fld id="{29E65874-EE85-8940-B169-B3D36E68CED3}" type="slidenum">
              <a:rPr lang="en-US"/>
              <a:pPr>
                <a:defRPr/>
              </a:pPr>
              <a:t>‹#›</a:t>
            </a:fld>
            <a:endParaRPr lang="en-US"/>
          </a:p>
        </p:txBody>
      </p:sp>
    </p:spTree>
    <p:extLst>
      <p:ext uri="{BB962C8B-B14F-4D97-AF65-F5344CB8AC3E}">
        <p14:creationId xmlns:p14="http://schemas.microsoft.com/office/powerpoint/2010/main" val="242861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362200"/>
            <a:ext cx="4038600" cy="3763963"/>
          </a:xfrm>
        </p:spPr>
        <p:txBody>
          <a:bodyPr/>
          <a:lstStyle>
            <a:lvl1pPr>
              <a:defRPr sz="24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3388FE53-B336-4205-975F-ACFEE653699A}" type="slidenum">
              <a:rPr lang="en-US"/>
              <a:pPr>
                <a:defRPr/>
              </a:pPr>
              <a:t>‹#›</a:t>
            </a:fld>
            <a:endParaRPr lang="en-US"/>
          </a:p>
        </p:txBody>
      </p:sp>
      <p:sp>
        <p:nvSpPr>
          <p:cNvPr id="6"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7EB0A1B1-351B-4866-951A-1D142CD54589}" type="slidenum">
              <a:rPr lang="en-US"/>
              <a:pPr>
                <a:defRPr/>
              </a:pPr>
              <a:t>‹#›</a:t>
            </a:fld>
            <a:endParaRPr lang="en-US"/>
          </a:p>
        </p:txBody>
      </p:sp>
    </p:spTree>
    <p:extLst>
      <p:ext uri="{BB962C8B-B14F-4D97-AF65-F5344CB8AC3E}">
        <p14:creationId xmlns:p14="http://schemas.microsoft.com/office/powerpoint/2010/main" val="379755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ne Column Bullet Lis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362200"/>
            <a:ext cx="8153400" cy="3763963"/>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25C3B2F5-3B1B-4B4E-8574-D443FD9D095E}"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53EAE3D2-514A-4454-82DD-8F82D70DE054}" type="slidenum">
              <a:rPr lang="en-US"/>
              <a:pPr>
                <a:defRPr/>
              </a:pPr>
              <a:t>‹#›</a:t>
            </a:fld>
            <a:endParaRPr lang="en-US"/>
          </a:p>
        </p:txBody>
      </p:sp>
    </p:spTree>
    <p:extLst>
      <p:ext uri="{BB962C8B-B14F-4D97-AF65-F5344CB8AC3E}">
        <p14:creationId xmlns:p14="http://schemas.microsoft.com/office/powerpoint/2010/main" val="47624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558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95601"/>
            <a:ext cx="4040188"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2558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95600"/>
            <a:ext cx="4041775" cy="3230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51801590-0AD8-4B89-B5BC-AAE52B17DCA0}" type="slidenum">
              <a:rPr lang="en-US"/>
              <a:pPr>
                <a:defRPr/>
              </a:pPr>
              <a:t>‹#›</a:t>
            </a:fld>
            <a:endParaRPr lang="en-US"/>
          </a:p>
        </p:txBody>
      </p:sp>
      <p:sp>
        <p:nvSpPr>
          <p:cNvPr id="8"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F0CF4271-20CF-4E8E-A3BD-B15E38F509FA}" type="slidenum">
              <a:rPr lang="en-US"/>
              <a:pPr>
                <a:defRPr/>
              </a:pPr>
              <a:t>‹#›</a:t>
            </a:fld>
            <a:endParaRPr lang="en-US"/>
          </a:p>
        </p:txBody>
      </p:sp>
    </p:spTree>
    <p:extLst>
      <p:ext uri="{BB962C8B-B14F-4D97-AF65-F5344CB8AC3E}">
        <p14:creationId xmlns:p14="http://schemas.microsoft.com/office/powerpoint/2010/main" val="34997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6E161490-9F0C-43F5-8AD3-5C4FE7F6A133}" type="slidenum">
              <a:rPr lang="en-US"/>
              <a:pPr>
                <a:defRPr/>
              </a:pPr>
              <a:t>‹#›</a:t>
            </a:fld>
            <a:endParaRPr lang="en-US"/>
          </a:p>
        </p:txBody>
      </p:sp>
      <p:sp>
        <p:nvSpPr>
          <p:cNvPr id="3"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8A06A785-FF17-4A90-98DF-AC7F43D21B89}" type="slidenum">
              <a:rPr lang="en-US"/>
              <a:pPr>
                <a:defRPr/>
              </a:pPr>
              <a:t>‹#›</a:t>
            </a:fld>
            <a:endParaRPr lang="en-US"/>
          </a:p>
        </p:txBody>
      </p:sp>
    </p:spTree>
    <p:extLst>
      <p:ext uri="{BB962C8B-B14F-4D97-AF65-F5344CB8AC3E}">
        <p14:creationId xmlns:p14="http://schemas.microsoft.com/office/powerpoint/2010/main" val="1257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089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4"/>
          <p:cNvSpPr>
            <a:spLocks noGrp="1"/>
          </p:cNvSpPr>
          <p:nvPr>
            <p:ph type="ftr" sz="quarter" idx="10"/>
          </p:nvPr>
        </p:nvSpPr>
        <p:spPr/>
        <p:txBody>
          <a:bodyPr/>
          <a:lstStyle>
            <a:lvl1pPr fontAlgn="auto">
              <a:spcBef>
                <a:spcPts val="0"/>
              </a:spcBef>
              <a:spcAft>
                <a:spcPts val="0"/>
              </a:spcAft>
              <a:defRPr>
                <a:ea typeface="+mn-ea"/>
              </a:defRPr>
            </a:lvl1pPr>
          </a:lstStyle>
          <a:p>
            <a:pPr>
              <a:defRPr/>
            </a:pPr>
            <a:r>
              <a:rPr lang="en-US"/>
              <a:t>Page </a:t>
            </a:r>
            <a:fld id="{8C54E571-A7E2-4F63-8E5C-784F2D249B8B}" type="slidenum">
              <a:rPr lang="en-US"/>
              <a:pPr>
                <a:defRPr/>
              </a:pPr>
              <a:t>‹#›</a:t>
            </a:fld>
            <a:endParaRPr lang="en-US"/>
          </a:p>
        </p:txBody>
      </p:sp>
      <p:sp>
        <p:nvSpPr>
          <p:cNvPr id="5" name="Slide Number Placeholder 5"/>
          <p:cNvSpPr>
            <a:spLocks noGrp="1"/>
          </p:cNvSpPr>
          <p:nvPr>
            <p:ph type="sldNum" sz="quarter" idx="11"/>
          </p:nvPr>
        </p:nvSpPr>
        <p:spPr/>
        <p:txBody>
          <a:bodyPr/>
          <a:lstStyle>
            <a:lvl1pPr fontAlgn="auto">
              <a:spcBef>
                <a:spcPts val="0"/>
              </a:spcBef>
              <a:spcAft>
                <a:spcPts val="0"/>
              </a:spcAft>
              <a:defRPr>
                <a:ea typeface="+mn-ea"/>
              </a:defRPr>
            </a:lvl1pPr>
          </a:lstStyle>
          <a:p>
            <a:pPr>
              <a:defRPr/>
            </a:pPr>
            <a:fld id="{E82FDD48-CA78-4F27-896A-9A424E6EE999}" type="slidenum">
              <a:rPr lang="en-US"/>
              <a:pPr>
                <a:defRPr/>
              </a:pPr>
              <a:t>‹#›</a:t>
            </a:fld>
            <a:endParaRPr lang="en-US"/>
          </a:p>
        </p:txBody>
      </p:sp>
    </p:spTree>
    <p:extLst>
      <p:ext uri="{BB962C8B-B14F-4D97-AF65-F5344CB8AC3E}">
        <p14:creationId xmlns:p14="http://schemas.microsoft.com/office/powerpoint/2010/main" val="23433639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3.png"/><Relationship Id="rId13"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3.png"/><Relationship Id="rId13" Type="http://schemas.openxmlformats.org/officeDocument/2006/relationships/image" Target="../media/image4.jpeg"/><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theme" Target="../theme/theme2.xml"/><Relationship Id="rId1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3.png"/><Relationship Id="rId13" Type="http://schemas.openxmlformats.org/officeDocument/2006/relationships/image" Target="../media/image4.jpe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theme" Target="../theme/theme3.xml"/><Relationship Id="rId10"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3.png"/><Relationship Id="rId13" Type="http://schemas.openxmlformats.org/officeDocument/2006/relationships/image" Target="../media/image4.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theme" Target="../theme/theme4.xml"/><Relationship Id="rId10"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image" Target="../media/image3.png"/><Relationship Id="rId13" Type="http://schemas.openxmlformats.org/officeDocument/2006/relationships/image" Target="../media/image4.jpe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theme" Target="../theme/theme5.xml"/><Relationship Id="rId10"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3.png"/><Relationship Id="rId13" Type="http://schemas.openxmlformats.org/officeDocument/2006/relationships/image" Target="../media/image4.jpeg"/><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theme" Target="../theme/theme6.xml"/><Relationship Id="rId1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1026" name="Picture 16" descr="PEOPLE_FO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2362200"/>
            <a:ext cx="82296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prstClr val="white"/>
                </a:solidFill>
                <a:latin typeface="Calibri" charset="0"/>
                <a:ea typeface="ＭＳ Ｐゴシック" charset="0"/>
                <a:cs typeface="+mn-cs"/>
              </a:defRPr>
            </a:lvl1pPr>
          </a:lstStyle>
          <a:p>
            <a:pPr>
              <a:defRPr/>
            </a:pPr>
            <a:r>
              <a:rPr lang="en-US"/>
              <a:t>Page </a:t>
            </a:r>
            <a:fld id="{7B72B59F-7C3B-4091-876E-7BC73DFFFDA3}" type="slidenum">
              <a:rPr lang="en-US"/>
              <a:pPr>
                <a:defRPr/>
              </a:pPr>
              <a:t>‹#›</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0"/>
                <a:cs typeface="+mn-cs"/>
              </a:defRPr>
            </a:lvl1pPr>
          </a:lstStyle>
          <a:p>
            <a:pPr>
              <a:defRPr/>
            </a:pPr>
            <a:fld id="{00ED5484-90C2-4120-99F3-E975E7071A9C}" type="slidenum">
              <a:rPr lang="en-US"/>
              <a:pPr>
                <a:defRPr/>
              </a:pPr>
              <a:t>‹#›</a:t>
            </a:fld>
            <a:endParaRPr lang="en-US"/>
          </a:p>
        </p:txBody>
      </p:sp>
      <p:pic>
        <p:nvPicPr>
          <p:cNvPr id="1030" name="Picture 18" descr="CONNECT_LUCA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5" descr="psychology_iStock_000005671595Small_CR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0"/>
            <a:ext cx="541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7"/>
          <p:cNvSpPr>
            <a:spLocks noChangeArrowheads="1"/>
          </p:cNvSpPr>
          <p:nvPr/>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solidFill>
                <a:srgbClr val="000000"/>
              </a:solidFill>
              <a:ea typeface="ＭＳ Ｐゴシック" pitchFamily="34" charset="-128"/>
            </a:endParaRPr>
          </a:p>
        </p:txBody>
      </p:sp>
      <p:sp>
        <p:nvSpPr>
          <p:cNvPr id="1033" name="Rectangle 7"/>
          <p:cNvSpPr>
            <a:spLocks noChangeArrowheads="1"/>
          </p:cNvSpPr>
          <p:nvPr/>
        </p:nvSpPr>
        <p:spPr bwMode="auto">
          <a:xfrm>
            <a:off x="0" y="1676400"/>
            <a:ext cx="9144000" cy="533400"/>
          </a:xfrm>
          <a:prstGeom prst="rect">
            <a:avLst/>
          </a:prstGeom>
          <a:solidFill>
            <a:srgbClr val="B0AB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b="1" smtClean="0">
              <a:solidFill>
                <a:srgbClr val="000000"/>
              </a:solidFill>
              <a:ea typeface="ＭＳ Ｐゴシック" pitchFamily="34" charset="-128"/>
            </a:endParaRPr>
          </a:p>
        </p:txBody>
      </p:sp>
      <p:sp>
        <p:nvSpPr>
          <p:cNvPr id="1034" name="Rectangle 8"/>
          <p:cNvSpPr>
            <a:spLocks noChangeArrowheads="1"/>
          </p:cNvSpPr>
          <p:nvPr/>
        </p:nvSpPr>
        <p:spPr bwMode="auto">
          <a:xfrm>
            <a:off x="304800" y="1766888"/>
            <a:ext cx="327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b="1" smtClean="0">
                <a:solidFill>
                  <a:srgbClr val="FFFFFF"/>
                </a:solidFill>
                <a:latin typeface="Helvetica" pitchFamily="34" charset="0"/>
                <a:ea typeface="ＭＳ Ｐゴシック" pitchFamily="34" charset="-128"/>
              </a:rPr>
              <a:t>Connect.  Learn.  Succeed. </a:t>
            </a:r>
          </a:p>
        </p:txBody>
      </p:sp>
      <p:sp>
        <p:nvSpPr>
          <p:cNvPr id="1035" name="Rectangle 15"/>
          <p:cNvSpPr>
            <a:spLocks noChangeArrowheads="1"/>
          </p:cNvSpPr>
          <p:nvPr/>
        </p:nvSpPr>
        <p:spPr bwMode="auto">
          <a:xfrm>
            <a:off x="163513" y="6400800"/>
            <a:ext cx="219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sz="900" b="1" smtClean="0">
                <a:solidFill>
                  <a:srgbClr val="FFFFFF"/>
                </a:solidFill>
                <a:latin typeface="Helvetica" pitchFamily="34" charset="0"/>
                <a:ea typeface="ＭＳ Ｐゴシック" pitchFamily="34" charset="-128"/>
              </a:rPr>
              <a:t>© The </a:t>
            </a:r>
            <a:r>
              <a:rPr lang="en-US" altLang="en-US" sz="1100" b="1" smtClean="0">
                <a:solidFill>
                  <a:srgbClr val="FFFFFF"/>
                </a:solidFill>
                <a:latin typeface="Helvetica" pitchFamily="34" charset="0"/>
                <a:ea typeface="ＭＳ Ｐゴシック" pitchFamily="34" charset="-128"/>
              </a:rPr>
              <a:t>McGraw-Hill</a:t>
            </a:r>
            <a:r>
              <a:rPr lang="en-US" altLang="en-US" sz="900" b="1" smtClean="0">
                <a:solidFill>
                  <a:srgbClr val="FFFFFF"/>
                </a:solidFill>
                <a:latin typeface="Helvetica" pitchFamily="34" charset="0"/>
                <a:ea typeface="ＭＳ Ｐゴシック" pitchFamily="34" charset="-128"/>
              </a:rPr>
              <a:t> Companies</a:t>
            </a:r>
          </a:p>
          <a:p>
            <a:pPr>
              <a:defRPr/>
            </a:pPr>
            <a:r>
              <a:rPr lang="en-US" altLang="en-US" sz="700" b="1" smtClean="0">
                <a:solidFill>
                  <a:srgbClr val="FFFFFF"/>
                </a:solidFill>
                <a:latin typeface="Helvetica" pitchFamily="34" charset="0"/>
                <a:ea typeface="ＭＳ Ｐゴシック" pitchFamily="34" charset="-128"/>
              </a:rPr>
              <a:t>FALL 2011</a:t>
            </a:r>
          </a:p>
        </p:txBody>
      </p:sp>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3074" name="Picture 16" descr="PEOPLE_FO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
          <p:cNvSpPr>
            <a:spLocks noGrp="1"/>
          </p:cNvSpPr>
          <p:nvPr>
            <p:ph type="body" idx="1"/>
          </p:nvPr>
        </p:nvSpPr>
        <p:spPr bwMode="auto">
          <a:xfrm>
            <a:off x="457200" y="2362200"/>
            <a:ext cx="82296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prstClr val="white"/>
                </a:solidFill>
                <a:latin typeface="Calibri" charset="0"/>
                <a:ea typeface="ＭＳ Ｐゴシック" charset="0"/>
                <a:cs typeface="+mn-cs"/>
              </a:defRPr>
            </a:lvl1pPr>
          </a:lstStyle>
          <a:p>
            <a:pPr>
              <a:defRPr/>
            </a:pPr>
            <a:r>
              <a:rPr lang="en-US"/>
              <a:t>Page </a:t>
            </a:r>
            <a:fld id="{0068FC6D-ED0A-41CF-A1F6-6A2E783BA074}" type="slidenum">
              <a:rPr lang="en-US"/>
              <a:pPr>
                <a:defRPr/>
              </a:pPr>
              <a:t>‹#›</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0"/>
                <a:cs typeface="+mn-cs"/>
              </a:defRPr>
            </a:lvl1pPr>
          </a:lstStyle>
          <a:p>
            <a:pPr>
              <a:defRPr/>
            </a:pPr>
            <a:fld id="{0581E762-9E3A-4F59-BCB8-03C855B9E4B0}" type="slidenum">
              <a:rPr lang="en-US"/>
              <a:pPr>
                <a:defRPr/>
              </a:pPr>
              <a:t>‹#›</a:t>
            </a:fld>
            <a:endParaRPr lang="en-US"/>
          </a:p>
        </p:txBody>
      </p:sp>
      <p:pic>
        <p:nvPicPr>
          <p:cNvPr id="3078" name="Picture 18" descr="CONNECT_LUCA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25" descr="psychology_iStock_000005671595Small_CR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0"/>
            <a:ext cx="541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7"/>
          <p:cNvSpPr>
            <a:spLocks noChangeArrowheads="1"/>
          </p:cNvSpPr>
          <p:nvPr/>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solidFill>
                <a:srgbClr val="000000"/>
              </a:solidFill>
              <a:ea typeface="ＭＳ Ｐゴシック" pitchFamily="34" charset="-128"/>
            </a:endParaRPr>
          </a:p>
        </p:txBody>
      </p:sp>
      <p:sp>
        <p:nvSpPr>
          <p:cNvPr id="3081" name="Rectangle 7"/>
          <p:cNvSpPr>
            <a:spLocks noChangeArrowheads="1"/>
          </p:cNvSpPr>
          <p:nvPr/>
        </p:nvSpPr>
        <p:spPr bwMode="auto">
          <a:xfrm>
            <a:off x="0" y="1676400"/>
            <a:ext cx="9144000" cy="533400"/>
          </a:xfrm>
          <a:prstGeom prst="rect">
            <a:avLst/>
          </a:prstGeom>
          <a:solidFill>
            <a:srgbClr val="B0AB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b="1" smtClean="0">
              <a:solidFill>
                <a:srgbClr val="000000"/>
              </a:solidFill>
              <a:ea typeface="ＭＳ Ｐゴシック" pitchFamily="34" charset="-128"/>
            </a:endParaRPr>
          </a:p>
        </p:txBody>
      </p:sp>
      <p:sp>
        <p:nvSpPr>
          <p:cNvPr id="3082" name="Rectangle 8"/>
          <p:cNvSpPr>
            <a:spLocks noChangeArrowheads="1"/>
          </p:cNvSpPr>
          <p:nvPr/>
        </p:nvSpPr>
        <p:spPr bwMode="auto">
          <a:xfrm>
            <a:off x="304800" y="1766888"/>
            <a:ext cx="327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b="1" smtClean="0">
                <a:solidFill>
                  <a:srgbClr val="FFFFFF"/>
                </a:solidFill>
                <a:latin typeface="Helvetica" pitchFamily="34" charset="0"/>
                <a:ea typeface="ＭＳ Ｐゴシック" pitchFamily="34" charset="-128"/>
              </a:rPr>
              <a:t>Connect.  Learn.  Succeed. </a:t>
            </a:r>
          </a:p>
        </p:txBody>
      </p:sp>
      <p:sp>
        <p:nvSpPr>
          <p:cNvPr id="3083" name="Rectangle 15"/>
          <p:cNvSpPr>
            <a:spLocks noChangeArrowheads="1"/>
          </p:cNvSpPr>
          <p:nvPr/>
        </p:nvSpPr>
        <p:spPr bwMode="auto">
          <a:xfrm>
            <a:off x="163513" y="6400800"/>
            <a:ext cx="219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sz="900" b="1" smtClean="0">
                <a:solidFill>
                  <a:srgbClr val="FFFFFF"/>
                </a:solidFill>
                <a:latin typeface="Helvetica" pitchFamily="34" charset="0"/>
                <a:ea typeface="ＭＳ Ｐゴシック" pitchFamily="34" charset="-128"/>
              </a:rPr>
              <a:t>© The </a:t>
            </a:r>
            <a:r>
              <a:rPr lang="en-US" altLang="en-US" sz="1100" b="1" smtClean="0">
                <a:solidFill>
                  <a:srgbClr val="FFFFFF"/>
                </a:solidFill>
                <a:latin typeface="Helvetica" pitchFamily="34" charset="0"/>
                <a:ea typeface="ＭＳ Ｐゴシック" pitchFamily="34" charset="-128"/>
              </a:rPr>
              <a:t>McGraw-Hill</a:t>
            </a:r>
            <a:r>
              <a:rPr lang="en-US" altLang="en-US" sz="900" b="1" smtClean="0">
                <a:solidFill>
                  <a:srgbClr val="FFFFFF"/>
                </a:solidFill>
                <a:latin typeface="Helvetica" pitchFamily="34" charset="0"/>
                <a:ea typeface="ＭＳ Ｐゴシック" pitchFamily="34" charset="-128"/>
              </a:rPr>
              <a:t> Companies</a:t>
            </a:r>
          </a:p>
          <a:p>
            <a:pPr>
              <a:defRPr/>
            </a:pPr>
            <a:r>
              <a:rPr lang="en-US" altLang="en-US" sz="700" b="1" smtClean="0">
                <a:solidFill>
                  <a:srgbClr val="FFFFFF"/>
                </a:solidFill>
                <a:latin typeface="Helvetica" pitchFamily="34" charset="0"/>
                <a:ea typeface="ＭＳ Ｐゴシック" pitchFamily="34" charset="-128"/>
              </a:rPr>
              <a:t>FALL 2011</a:t>
            </a:r>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4098" name="Picture 16" descr="PEOPLE_FO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Placeholder 2"/>
          <p:cNvSpPr>
            <a:spLocks noGrp="1"/>
          </p:cNvSpPr>
          <p:nvPr>
            <p:ph type="body" idx="1"/>
          </p:nvPr>
        </p:nvSpPr>
        <p:spPr bwMode="auto">
          <a:xfrm>
            <a:off x="457200" y="2362200"/>
            <a:ext cx="82296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prstClr val="white"/>
                </a:solidFill>
                <a:latin typeface="Calibri" charset="0"/>
                <a:ea typeface="ＭＳ Ｐゴシック" charset="0"/>
                <a:cs typeface="+mn-cs"/>
              </a:defRPr>
            </a:lvl1pPr>
          </a:lstStyle>
          <a:p>
            <a:pPr>
              <a:defRPr/>
            </a:pPr>
            <a:r>
              <a:rPr lang="en-US"/>
              <a:t>Page </a:t>
            </a:r>
            <a:fld id="{EADCB4A5-C7D8-47A8-B7F0-FBA91528C88E}" type="slidenum">
              <a:rPr lang="en-US"/>
              <a:pPr>
                <a:defRPr/>
              </a:pPr>
              <a:t>‹#›</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0"/>
                <a:cs typeface="+mn-cs"/>
              </a:defRPr>
            </a:lvl1pPr>
          </a:lstStyle>
          <a:p>
            <a:pPr>
              <a:defRPr/>
            </a:pPr>
            <a:fld id="{CB0EFF2F-302B-40A4-8166-0A20E3ADCCD2}" type="slidenum">
              <a:rPr lang="en-US"/>
              <a:pPr>
                <a:defRPr/>
              </a:pPr>
              <a:t>‹#›</a:t>
            </a:fld>
            <a:endParaRPr lang="en-US"/>
          </a:p>
        </p:txBody>
      </p:sp>
      <p:pic>
        <p:nvPicPr>
          <p:cNvPr id="4102" name="Picture 18" descr="CONNECT_LUCA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25" descr="psychology_iStock_000005671595Small_CR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0"/>
            <a:ext cx="541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7"/>
          <p:cNvSpPr>
            <a:spLocks noChangeArrowheads="1"/>
          </p:cNvSpPr>
          <p:nvPr/>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endParaRPr lang="en-US" altLang="en-US" smtClean="0">
              <a:solidFill>
                <a:srgbClr val="000000"/>
              </a:solidFill>
              <a:ea typeface="ＭＳ Ｐゴシック" pitchFamily="34" charset="-128"/>
            </a:endParaRPr>
          </a:p>
        </p:txBody>
      </p:sp>
      <p:sp>
        <p:nvSpPr>
          <p:cNvPr id="4105" name="Rectangle 7"/>
          <p:cNvSpPr>
            <a:spLocks noChangeArrowheads="1"/>
          </p:cNvSpPr>
          <p:nvPr/>
        </p:nvSpPr>
        <p:spPr bwMode="auto">
          <a:xfrm>
            <a:off x="0" y="1676400"/>
            <a:ext cx="9144000" cy="533400"/>
          </a:xfrm>
          <a:prstGeom prst="rect">
            <a:avLst/>
          </a:prstGeom>
          <a:solidFill>
            <a:srgbClr val="B0AB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en-US" altLang="en-US" b="1" smtClean="0">
              <a:solidFill>
                <a:srgbClr val="000000"/>
              </a:solidFill>
              <a:ea typeface="ＭＳ Ｐゴシック" pitchFamily="34" charset="-128"/>
            </a:endParaRPr>
          </a:p>
        </p:txBody>
      </p:sp>
      <p:sp>
        <p:nvSpPr>
          <p:cNvPr id="4106" name="Rectangle 8"/>
          <p:cNvSpPr>
            <a:spLocks noChangeArrowheads="1"/>
          </p:cNvSpPr>
          <p:nvPr/>
        </p:nvSpPr>
        <p:spPr bwMode="auto">
          <a:xfrm>
            <a:off x="304800" y="1766888"/>
            <a:ext cx="327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b="1" smtClean="0">
                <a:solidFill>
                  <a:srgbClr val="FFFFFF"/>
                </a:solidFill>
                <a:latin typeface="Helvetica" pitchFamily="34" charset="0"/>
                <a:ea typeface="ＭＳ Ｐゴシック" pitchFamily="34" charset="-128"/>
              </a:rPr>
              <a:t>Connect.  Learn.  Succeed. </a:t>
            </a:r>
          </a:p>
        </p:txBody>
      </p:sp>
      <p:sp>
        <p:nvSpPr>
          <p:cNvPr id="4107" name="Rectangle 15"/>
          <p:cNvSpPr>
            <a:spLocks noChangeArrowheads="1"/>
          </p:cNvSpPr>
          <p:nvPr/>
        </p:nvSpPr>
        <p:spPr bwMode="auto">
          <a:xfrm>
            <a:off x="163513" y="6400800"/>
            <a:ext cx="219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altLang="en-US" sz="900" b="1" smtClean="0">
                <a:solidFill>
                  <a:srgbClr val="FFFFFF"/>
                </a:solidFill>
                <a:latin typeface="Helvetica" pitchFamily="34" charset="0"/>
                <a:ea typeface="ＭＳ Ｐゴシック" pitchFamily="34" charset="-128"/>
              </a:rPr>
              <a:t>© The </a:t>
            </a:r>
            <a:r>
              <a:rPr lang="en-US" altLang="en-US" sz="1100" b="1" smtClean="0">
                <a:solidFill>
                  <a:srgbClr val="FFFFFF"/>
                </a:solidFill>
                <a:latin typeface="Helvetica" pitchFamily="34" charset="0"/>
                <a:ea typeface="ＭＳ Ｐゴシック" pitchFamily="34" charset="-128"/>
              </a:rPr>
              <a:t>McGraw-Hill</a:t>
            </a:r>
            <a:r>
              <a:rPr lang="en-US" altLang="en-US" sz="900" b="1" smtClean="0">
                <a:solidFill>
                  <a:srgbClr val="FFFFFF"/>
                </a:solidFill>
                <a:latin typeface="Helvetica" pitchFamily="34" charset="0"/>
                <a:ea typeface="ＭＳ Ｐゴシック" pitchFamily="34" charset="-128"/>
              </a:rPr>
              <a:t> Companies</a:t>
            </a:r>
          </a:p>
          <a:p>
            <a:pPr>
              <a:defRPr/>
            </a:pPr>
            <a:r>
              <a:rPr lang="en-US" altLang="en-US" sz="700" b="1" smtClean="0">
                <a:solidFill>
                  <a:srgbClr val="FFFFFF"/>
                </a:solidFill>
                <a:latin typeface="Helvetica" pitchFamily="34" charset="0"/>
                <a:ea typeface="ＭＳ Ｐゴシック" pitchFamily="34" charset="-128"/>
              </a:rPr>
              <a:t>FALL 2011</a:t>
            </a:r>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pic>
        <p:nvPicPr>
          <p:cNvPr id="1026" name="Picture 16" descr="PEOPLE_FOOT"/>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2362200"/>
            <a:ext cx="82296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chemeClr val="bg1"/>
                </a:solidFill>
                <a:latin typeface="Calibri" charset="0"/>
                <a:cs typeface="+mn-cs"/>
              </a:defRPr>
            </a:lvl1pPr>
          </a:lstStyle>
          <a:p>
            <a:pPr>
              <a:defRPr/>
            </a:pPr>
            <a:r>
              <a:rPr lang="en-US">
                <a:solidFill>
                  <a:prstClr val="white"/>
                </a:solidFill>
                <a:ea typeface="ＭＳ Ｐゴシック" charset="0"/>
              </a:rPr>
              <a:t>Page </a:t>
            </a:r>
            <a:fld id="{6B78026F-A1EF-BA44-8CC7-C3B65C99D93D}" type="slidenum">
              <a:rPr lang="en-US">
                <a:solidFill>
                  <a:prstClr val="white"/>
                </a:solidFill>
                <a:ea typeface="ＭＳ Ｐゴシック" charset="0"/>
              </a:rPr>
              <a:pPr>
                <a:defRPr/>
              </a:pPr>
              <a:t>‹#›</a:t>
            </a:fld>
            <a:endParaRPr lang="en-US">
              <a:solidFill>
                <a:prstClr val="white"/>
              </a:solidFill>
              <a:ea typeface="ＭＳ Ｐゴシック"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mn-cs"/>
              </a:defRPr>
            </a:lvl1pPr>
          </a:lstStyle>
          <a:p>
            <a:pPr>
              <a:defRPr/>
            </a:pPr>
            <a:fld id="{A24A5454-830C-5A42-9745-0CE662F40F2C}" type="slidenum">
              <a:rPr lang="en-US">
                <a:ea typeface="ＭＳ Ｐゴシック" charset="0"/>
              </a:rPr>
              <a:pPr>
                <a:defRPr/>
              </a:pPr>
              <a:t>‹#›</a:t>
            </a:fld>
            <a:endParaRPr lang="en-US">
              <a:ea typeface="ＭＳ Ｐゴシック" charset="0"/>
            </a:endParaRPr>
          </a:p>
        </p:txBody>
      </p:sp>
      <p:pic>
        <p:nvPicPr>
          <p:cNvPr id="1030" name="Picture 18" descr="CONNECT_LUCAS"/>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5" descr="psychology_iStock_000005671595Small_CROP"/>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733800" y="0"/>
            <a:ext cx="541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7"/>
          <p:cNvSpPr>
            <a:spLocks noChangeArrowheads="1"/>
          </p:cNvSpPr>
          <p:nvPr/>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latin typeface="Calibri"/>
              <a:ea typeface="ＭＳ Ｐゴシック" charset="0"/>
            </a:endParaRPr>
          </a:p>
        </p:txBody>
      </p:sp>
      <p:sp>
        <p:nvSpPr>
          <p:cNvPr id="1033" name="Rectangle 7"/>
          <p:cNvSpPr>
            <a:spLocks noChangeArrowheads="1"/>
          </p:cNvSpPr>
          <p:nvPr/>
        </p:nvSpPr>
        <p:spPr bwMode="auto">
          <a:xfrm>
            <a:off x="0" y="1676400"/>
            <a:ext cx="9144000" cy="533400"/>
          </a:xfrm>
          <a:prstGeom prst="rect">
            <a:avLst/>
          </a:prstGeom>
          <a:solidFill>
            <a:srgbClr val="B0AB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b="1">
              <a:solidFill>
                <a:prstClr val="black"/>
              </a:solidFill>
              <a:latin typeface="Calibri"/>
              <a:ea typeface="ＭＳ Ｐゴシック" charset="0"/>
            </a:endParaRPr>
          </a:p>
        </p:txBody>
      </p:sp>
      <p:sp>
        <p:nvSpPr>
          <p:cNvPr id="1034" name="Rectangle 8"/>
          <p:cNvSpPr>
            <a:spLocks noChangeArrowheads="1"/>
          </p:cNvSpPr>
          <p:nvPr/>
        </p:nvSpPr>
        <p:spPr bwMode="auto">
          <a:xfrm>
            <a:off x="304800" y="1766888"/>
            <a:ext cx="327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b="1">
                <a:solidFill>
                  <a:prstClr val="white"/>
                </a:solidFill>
                <a:latin typeface="Helvetica" charset="0"/>
                <a:ea typeface="ＭＳ Ｐゴシック" charset="0"/>
              </a:rPr>
              <a:t>Connect.  Learn.  Succeed. </a:t>
            </a:r>
          </a:p>
        </p:txBody>
      </p:sp>
      <p:sp>
        <p:nvSpPr>
          <p:cNvPr id="1035" name="Rectangle 15"/>
          <p:cNvSpPr>
            <a:spLocks noChangeArrowheads="1"/>
          </p:cNvSpPr>
          <p:nvPr/>
        </p:nvSpPr>
        <p:spPr bwMode="auto">
          <a:xfrm>
            <a:off x="163513" y="6400800"/>
            <a:ext cx="219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b="1">
                <a:solidFill>
                  <a:prstClr val="white"/>
                </a:solidFill>
                <a:latin typeface="Helvetica" charset="0"/>
                <a:ea typeface="ＭＳ Ｐゴシック" charset="0"/>
              </a:rPr>
              <a:t>© The </a:t>
            </a:r>
            <a:r>
              <a:rPr lang="en-US" sz="1100" b="1">
                <a:solidFill>
                  <a:prstClr val="white"/>
                </a:solidFill>
                <a:latin typeface="Helvetica" charset="0"/>
                <a:ea typeface="ＭＳ Ｐゴシック" charset="0"/>
              </a:rPr>
              <a:t>McGraw-Hill</a:t>
            </a:r>
            <a:r>
              <a:rPr lang="en-US" sz="900" b="1">
                <a:solidFill>
                  <a:prstClr val="white"/>
                </a:solidFill>
                <a:latin typeface="Helvetica" charset="0"/>
                <a:ea typeface="ＭＳ Ｐゴシック" charset="0"/>
              </a:rPr>
              <a:t> Companies</a:t>
            </a:r>
          </a:p>
          <a:p>
            <a:r>
              <a:rPr lang="en-US" sz="700" b="1">
                <a:solidFill>
                  <a:prstClr val="white"/>
                </a:solidFill>
                <a:latin typeface="Helvetica" charset="0"/>
                <a:ea typeface="ＭＳ Ｐゴシック" charset="0"/>
              </a:rPr>
              <a:t>FALL 2011</a:t>
            </a:r>
          </a:p>
        </p:txBody>
      </p:sp>
    </p:spTree>
    <p:extLst>
      <p:ext uri="{BB962C8B-B14F-4D97-AF65-F5344CB8AC3E}">
        <p14:creationId xmlns:p14="http://schemas.microsoft.com/office/powerpoint/2010/main" val="344826393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pic>
        <p:nvPicPr>
          <p:cNvPr id="1026" name="Picture 16" descr="PEOPLE_FOOT"/>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2362200"/>
            <a:ext cx="82296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chemeClr val="bg1"/>
                </a:solidFill>
                <a:latin typeface="Calibri" charset="0"/>
                <a:cs typeface="+mn-cs"/>
              </a:defRPr>
            </a:lvl1pPr>
          </a:lstStyle>
          <a:p>
            <a:pPr>
              <a:defRPr/>
            </a:pPr>
            <a:r>
              <a:rPr lang="en-US">
                <a:solidFill>
                  <a:prstClr val="white"/>
                </a:solidFill>
                <a:ea typeface="ＭＳ Ｐゴシック" charset="0"/>
              </a:rPr>
              <a:t>Page </a:t>
            </a:r>
            <a:fld id="{6B78026F-A1EF-BA44-8CC7-C3B65C99D93D}" type="slidenum">
              <a:rPr lang="en-US">
                <a:solidFill>
                  <a:prstClr val="white"/>
                </a:solidFill>
                <a:ea typeface="ＭＳ Ｐゴシック" charset="0"/>
              </a:rPr>
              <a:pPr>
                <a:defRPr/>
              </a:pPr>
              <a:t>‹#›</a:t>
            </a:fld>
            <a:endParaRPr lang="en-US">
              <a:solidFill>
                <a:prstClr val="white"/>
              </a:solidFill>
              <a:ea typeface="ＭＳ Ｐゴシック"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mn-cs"/>
              </a:defRPr>
            </a:lvl1pPr>
          </a:lstStyle>
          <a:p>
            <a:pPr>
              <a:defRPr/>
            </a:pPr>
            <a:fld id="{A24A5454-830C-5A42-9745-0CE662F40F2C}" type="slidenum">
              <a:rPr lang="en-US">
                <a:ea typeface="ＭＳ Ｐゴシック" charset="0"/>
              </a:rPr>
              <a:pPr>
                <a:defRPr/>
              </a:pPr>
              <a:t>‹#›</a:t>
            </a:fld>
            <a:endParaRPr lang="en-US">
              <a:ea typeface="ＭＳ Ｐゴシック" charset="0"/>
            </a:endParaRPr>
          </a:p>
        </p:txBody>
      </p:sp>
      <p:pic>
        <p:nvPicPr>
          <p:cNvPr id="1030" name="Picture 18" descr="CONNECT_LUCAS"/>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5" descr="psychology_iStock_000005671595Small_CROP"/>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733800" y="0"/>
            <a:ext cx="541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7"/>
          <p:cNvSpPr>
            <a:spLocks noChangeArrowheads="1"/>
          </p:cNvSpPr>
          <p:nvPr/>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latin typeface="Calibri"/>
              <a:ea typeface="ＭＳ Ｐゴシック" charset="0"/>
            </a:endParaRPr>
          </a:p>
        </p:txBody>
      </p:sp>
      <p:sp>
        <p:nvSpPr>
          <p:cNvPr id="1033" name="Rectangle 7"/>
          <p:cNvSpPr>
            <a:spLocks noChangeArrowheads="1"/>
          </p:cNvSpPr>
          <p:nvPr/>
        </p:nvSpPr>
        <p:spPr bwMode="auto">
          <a:xfrm>
            <a:off x="0" y="1676400"/>
            <a:ext cx="9144000" cy="533400"/>
          </a:xfrm>
          <a:prstGeom prst="rect">
            <a:avLst/>
          </a:prstGeom>
          <a:solidFill>
            <a:srgbClr val="B0AB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b="1">
              <a:solidFill>
                <a:prstClr val="black"/>
              </a:solidFill>
              <a:latin typeface="Calibri"/>
              <a:ea typeface="ＭＳ Ｐゴシック" charset="0"/>
            </a:endParaRPr>
          </a:p>
        </p:txBody>
      </p:sp>
      <p:sp>
        <p:nvSpPr>
          <p:cNvPr id="1034" name="Rectangle 8"/>
          <p:cNvSpPr>
            <a:spLocks noChangeArrowheads="1"/>
          </p:cNvSpPr>
          <p:nvPr/>
        </p:nvSpPr>
        <p:spPr bwMode="auto">
          <a:xfrm>
            <a:off x="304800" y="1766888"/>
            <a:ext cx="327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b="1">
                <a:solidFill>
                  <a:prstClr val="white"/>
                </a:solidFill>
                <a:latin typeface="Helvetica" charset="0"/>
                <a:ea typeface="ＭＳ Ｐゴシック" charset="0"/>
              </a:rPr>
              <a:t>Connect.  Learn.  Succeed. </a:t>
            </a:r>
          </a:p>
        </p:txBody>
      </p:sp>
      <p:sp>
        <p:nvSpPr>
          <p:cNvPr id="1035" name="Rectangle 15"/>
          <p:cNvSpPr>
            <a:spLocks noChangeArrowheads="1"/>
          </p:cNvSpPr>
          <p:nvPr/>
        </p:nvSpPr>
        <p:spPr bwMode="auto">
          <a:xfrm>
            <a:off x="163513" y="6400800"/>
            <a:ext cx="219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b="1">
                <a:solidFill>
                  <a:prstClr val="white"/>
                </a:solidFill>
                <a:latin typeface="Helvetica" charset="0"/>
                <a:ea typeface="ＭＳ Ｐゴシック" charset="0"/>
              </a:rPr>
              <a:t>© The </a:t>
            </a:r>
            <a:r>
              <a:rPr lang="en-US" sz="1100" b="1">
                <a:solidFill>
                  <a:prstClr val="white"/>
                </a:solidFill>
                <a:latin typeface="Helvetica" charset="0"/>
                <a:ea typeface="ＭＳ Ｐゴシック" charset="0"/>
              </a:rPr>
              <a:t>McGraw-Hill</a:t>
            </a:r>
            <a:r>
              <a:rPr lang="en-US" sz="900" b="1">
                <a:solidFill>
                  <a:prstClr val="white"/>
                </a:solidFill>
                <a:latin typeface="Helvetica" charset="0"/>
                <a:ea typeface="ＭＳ Ｐゴシック" charset="0"/>
              </a:rPr>
              <a:t> Companies</a:t>
            </a:r>
          </a:p>
          <a:p>
            <a:r>
              <a:rPr lang="en-US" sz="700" b="1">
                <a:solidFill>
                  <a:prstClr val="white"/>
                </a:solidFill>
                <a:latin typeface="Helvetica" charset="0"/>
                <a:ea typeface="ＭＳ Ｐゴシック" charset="0"/>
              </a:rPr>
              <a:t>FALL 2011</a:t>
            </a:r>
          </a:p>
        </p:txBody>
      </p:sp>
    </p:spTree>
    <p:extLst>
      <p:ext uri="{BB962C8B-B14F-4D97-AF65-F5344CB8AC3E}">
        <p14:creationId xmlns:p14="http://schemas.microsoft.com/office/powerpoint/2010/main" val="298194874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pic>
        <p:nvPicPr>
          <p:cNvPr id="1026" name="Picture 16" descr="PEOPLE_FOOT"/>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0" y="6248400"/>
            <a:ext cx="9144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Placeholder 2"/>
          <p:cNvSpPr>
            <a:spLocks noGrp="1"/>
          </p:cNvSpPr>
          <p:nvPr>
            <p:ph type="body" idx="1"/>
          </p:nvPr>
        </p:nvSpPr>
        <p:spPr bwMode="auto">
          <a:xfrm>
            <a:off x="457200" y="2362200"/>
            <a:ext cx="82296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chemeClr val="bg1"/>
                </a:solidFill>
                <a:latin typeface="Calibri" charset="0"/>
                <a:cs typeface="+mn-cs"/>
              </a:defRPr>
            </a:lvl1pPr>
          </a:lstStyle>
          <a:p>
            <a:pPr>
              <a:defRPr/>
            </a:pPr>
            <a:r>
              <a:rPr lang="en-US">
                <a:solidFill>
                  <a:prstClr val="white"/>
                </a:solidFill>
                <a:ea typeface="ＭＳ Ｐゴシック" charset="0"/>
              </a:rPr>
              <a:t>Page </a:t>
            </a:r>
            <a:fld id="{6B78026F-A1EF-BA44-8CC7-C3B65C99D93D}" type="slidenum">
              <a:rPr lang="en-US">
                <a:solidFill>
                  <a:prstClr val="white"/>
                </a:solidFill>
                <a:ea typeface="ＭＳ Ｐゴシック" charset="0"/>
              </a:rPr>
              <a:pPr>
                <a:defRPr/>
              </a:pPr>
              <a:t>‹#›</a:t>
            </a:fld>
            <a:endParaRPr lang="en-US">
              <a:solidFill>
                <a:prstClr val="white"/>
              </a:solidFill>
              <a:ea typeface="ＭＳ Ｐゴシック"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mn-cs"/>
              </a:defRPr>
            </a:lvl1pPr>
          </a:lstStyle>
          <a:p>
            <a:pPr>
              <a:defRPr/>
            </a:pPr>
            <a:fld id="{A24A5454-830C-5A42-9745-0CE662F40F2C}" type="slidenum">
              <a:rPr lang="en-US">
                <a:ea typeface="ＭＳ Ｐゴシック" charset="0"/>
              </a:rPr>
              <a:pPr>
                <a:defRPr/>
              </a:pPr>
              <a:t>‹#›</a:t>
            </a:fld>
            <a:endParaRPr lang="en-US">
              <a:ea typeface="ＭＳ Ｐゴシック" charset="0"/>
            </a:endParaRPr>
          </a:p>
        </p:txBody>
      </p:sp>
      <p:pic>
        <p:nvPicPr>
          <p:cNvPr id="1030" name="Picture 18" descr="CONNECT_LUCAS"/>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76200"/>
            <a:ext cx="3733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5" descr="psychology_iStock_000005671595Small_CROP"/>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733800" y="0"/>
            <a:ext cx="5410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7"/>
          <p:cNvSpPr>
            <a:spLocks noChangeArrowheads="1"/>
          </p:cNvSpPr>
          <p:nvPr/>
        </p:nvSpPr>
        <p:spPr bwMode="auto">
          <a:xfrm>
            <a:off x="0" y="-76200"/>
            <a:ext cx="9144000" cy="152400"/>
          </a:xfrm>
          <a:prstGeom prst="rect">
            <a:avLst/>
          </a:prstGeom>
          <a:solidFill>
            <a:srgbClr val="CD09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prstClr val="black"/>
              </a:solidFill>
              <a:latin typeface="Calibri" charset="0"/>
              <a:ea typeface="ＭＳ Ｐゴシック" charset="0"/>
            </a:endParaRPr>
          </a:p>
        </p:txBody>
      </p:sp>
      <p:sp>
        <p:nvSpPr>
          <p:cNvPr id="1033" name="Rectangle 7"/>
          <p:cNvSpPr>
            <a:spLocks noChangeArrowheads="1"/>
          </p:cNvSpPr>
          <p:nvPr/>
        </p:nvSpPr>
        <p:spPr bwMode="auto">
          <a:xfrm>
            <a:off x="0" y="1676400"/>
            <a:ext cx="9144000" cy="533400"/>
          </a:xfrm>
          <a:prstGeom prst="rect">
            <a:avLst/>
          </a:prstGeom>
          <a:solidFill>
            <a:srgbClr val="B0AB1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b="1">
              <a:solidFill>
                <a:prstClr val="black"/>
              </a:solidFill>
              <a:latin typeface="Calibri" charset="0"/>
              <a:ea typeface="ＭＳ Ｐゴシック" charset="0"/>
            </a:endParaRPr>
          </a:p>
        </p:txBody>
      </p:sp>
      <p:sp>
        <p:nvSpPr>
          <p:cNvPr id="1034" name="Rectangle 8"/>
          <p:cNvSpPr>
            <a:spLocks noChangeArrowheads="1"/>
          </p:cNvSpPr>
          <p:nvPr/>
        </p:nvSpPr>
        <p:spPr bwMode="auto">
          <a:xfrm>
            <a:off x="304800" y="1766888"/>
            <a:ext cx="327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b="1">
                <a:solidFill>
                  <a:prstClr val="white"/>
                </a:solidFill>
                <a:latin typeface="Helvetica" charset="0"/>
                <a:ea typeface="ＭＳ Ｐゴシック" charset="0"/>
              </a:rPr>
              <a:t>Connect.  Learn.  Succeed. </a:t>
            </a:r>
          </a:p>
        </p:txBody>
      </p:sp>
      <p:sp>
        <p:nvSpPr>
          <p:cNvPr id="1035" name="Rectangle 15"/>
          <p:cNvSpPr>
            <a:spLocks noChangeArrowheads="1"/>
          </p:cNvSpPr>
          <p:nvPr/>
        </p:nvSpPr>
        <p:spPr bwMode="auto">
          <a:xfrm>
            <a:off x="163513" y="6400800"/>
            <a:ext cx="219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900" b="1">
                <a:solidFill>
                  <a:prstClr val="white"/>
                </a:solidFill>
                <a:latin typeface="Helvetica" charset="0"/>
                <a:ea typeface="ＭＳ Ｐゴシック" charset="0"/>
              </a:rPr>
              <a:t>© The </a:t>
            </a:r>
            <a:r>
              <a:rPr lang="en-US" sz="1100" b="1">
                <a:solidFill>
                  <a:prstClr val="white"/>
                </a:solidFill>
                <a:latin typeface="Helvetica" charset="0"/>
                <a:ea typeface="ＭＳ Ｐゴシック" charset="0"/>
              </a:rPr>
              <a:t>McGraw-Hill</a:t>
            </a:r>
            <a:r>
              <a:rPr lang="en-US" sz="900" b="1">
                <a:solidFill>
                  <a:prstClr val="white"/>
                </a:solidFill>
                <a:latin typeface="Helvetica" charset="0"/>
                <a:ea typeface="ＭＳ Ｐゴシック" charset="0"/>
              </a:rPr>
              <a:t> Companies</a:t>
            </a:r>
          </a:p>
          <a:p>
            <a:r>
              <a:rPr lang="en-US" sz="700" b="1">
                <a:solidFill>
                  <a:prstClr val="white"/>
                </a:solidFill>
                <a:latin typeface="Helvetica" charset="0"/>
                <a:ea typeface="ＭＳ Ｐゴシック" charset="0"/>
              </a:rPr>
              <a:t>FALL 2011</a:t>
            </a:r>
          </a:p>
        </p:txBody>
      </p:sp>
    </p:spTree>
    <p:extLst>
      <p:ext uri="{BB962C8B-B14F-4D97-AF65-F5344CB8AC3E}">
        <p14:creationId xmlns:p14="http://schemas.microsoft.com/office/powerpoint/2010/main" val="706456666"/>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gif"/><Relationship Id="rId6" Type="http://schemas.openxmlformats.org/officeDocument/2006/relationships/hyperlink" Target="http://www.google.com/url?sa=i&amp;rct=j&amp;q=&amp;esrc=s&amp;frm=1&amp;source=images&amp;cd=&amp;cad=rja&amp;uact=8&amp;ved=0CAcQjRw&amp;url=http://www.uvulacrosse.com/&amp;ei=64GYVIedErDmsATJ8YHwBQ&amp;bvm=bv.82001339,d.cWc&amp;psig=AFQjCNGd2GDql_HYVMN-A9G0vigZjeQiJg&amp;ust=1419367033316808" TargetMode="External"/><Relationship Id="rId7"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5" Type="http://schemas.openxmlformats.org/officeDocument/2006/relationships/image" Target="../media/image16.jpeg"/><Relationship Id="rId6" Type="http://schemas.openxmlformats.org/officeDocument/2006/relationships/hyperlink" Target="http://bit.ly/mheambassadors" TargetMode="External"/><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jpeg"/><Relationship Id="rId5" Type="http://schemas.openxmlformats.org/officeDocument/2006/relationships/image" Target="../media/image9.gif"/><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gif"/><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image" Target="../media/image13.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3"/>
          <p:cNvSpPr>
            <a:spLocks noChangeArrowheads="1"/>
          </p:cNvSpPr>
          <p:nvPr/>
        </p:nvSpPr>
        <p:spPr bwMode="auto">
          <a:xfrm>
            <a:off x="685801" y="693738"/>
            <a:ext cx="739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r>
              <a:rPr lang="en-US" altLang="en-US" sz="4800" b="1" dirty="0">
                <a:solidFill>
                  <a:srgbClr val="32484C"/>
                </a:solidFill>
                <a:effectLst>
                  <a:outerShdw blurRad="38100" dist="38100" dir="2700000" algn="tl">
                    <a:srgbClr val="000000">
                      <a:alpha val="43137"/>
                    </a:srgbClr>
                  </a:outerShdw>
                </a:effectLst>
                <a:latin typeface="Vectipede Rg" pitchFamily="18" charset="0"/>
              </a:rPr>
              <a:t>Are You Connected?</a:t>
            </a:r>
          </a:p>
        </p:txBody>
      </p:sp>
      <p:sp>
        <p:nvSpPr>
          <p:cNvPr id="37891" name="TextBox 1"/>
          <p:cNvSpPr txBox="1">
            <a:spLocks noChangeArrowheads="1"/>
          </p:cNvSpPr>
          <p:nvPr/>
        </p:nvSpPr>
        <p:spPr bwMode="auto">
          <a:xfrm>
            <a:off x="266700" y="5090999"/>
            <a:ext cx="381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dirty="0" smtClean="0">
                <a:solidFill>
                  <a:srgbClr val="E21A23"/>
                </a:solidFill>
                <a:latin typeface="ArumSans Lt" pitchFamily="18" charset="0"/>
              </a:rPr>
              <a:t>Utah Valley University, Charles </a:t>
            </a:r>
            <a:r>
              <a:rPr lang="en-US" altLang="en-US" sz="1800" smtClean="0">
                <a:solidFill>
                  <a:srgbClr val="E21A23"/>
                </a:solidFill>
                <a:latin typeface="ArumSans Lt" pitchFamily="18" charset="0"/>
              </a:rPr>
              <a:t>Knadler, </a:t>
            </a:r>
            <a:r>
              <a:rPr lang="en-US" altLang="en-US" sz="1800" dirty="0" smtClean="0">
                <a:solidFill>
                  <a:srgbClr val="E21A23"/>
                </a:solidFill>
                <a:latin typeface="ArumSans Lt" pitchFamily="18" charset="0"/>
              </a:rPr>
              <a:t>CS2300, Discrete Math</a:t>
            </a:r>
            <a:endParaRPr lang="en-US" altLang="en-US" sz="1800" dirty="0">
              <a:solidFill>
                <a:srgbClr val="E21A23"/>
              </a:solidFill>
              <a:latin typeface="Segoe UI Semibold" panose="020B0702040204020203" pitchFamily="34" charset="0"/>
            </a:endParaRPr>
          </a:p>
        </p:txBody>
      </p:sp>
      <p:pic>
        <p:nvPicPr>
          <p:cNvPr id="37893" name="Picture 2" descr="C:\Users\Naomi_Neyens\Desktop\untitled.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847850"/>
            <a:ext cx="2835275"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ConnectR Logo - White on Black cropped.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MHE_red.gif"/>
          <p:cNvPicPr>
            <a:picLocks noChangeAspect="1"/>
          </p:cNvPicPr>
          <p:nvPr/>
        </p:nvPicPr>
        <p:blipFill rotWithShape="1">
          <a:blip r:embed="rId5"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
        <p:nvSpPr>
          <p:cNvPr id="3" name="AutoShape 2" descr="data:image/jpeg;base64,/9j/4AAQSkZJRgABAQAAAQABAAD/2wCEAAkGBxMTERQUEhQWFhUXGBwYFxgYFxcXIRwhGhccGh0gGx8iHyggHB8lGx4YITEiJSorLy4vGh80ODMsNygtLisBCgoKDg0OGxAQGy0kICYsLTQvLCwsLCwsLy8vLywsLDQ0LCwsLCwsLC8sLCwsLC8sLCwsLCwsLCwsLCwsLCwsLP/AABEIAHQAoAMBEQACEQEDEQH/xAAcAAACAgMBAQAAAAAAAAAAAAAABgUHAgMEAQj/xABAEAACAQMBBQUFBQYFBAMAAAABAgMABBEhBQYSMUEiUWFxgQcTFDKRI0JSobEzcoKSwdEVFmKi8CRDwuFUg5P/xAAaAQEAAwEBAQAAAAAAAAAAAAAAAgMEAQUG/8QAMhEAAgIBAwMBBgUEAwEAAAAAAAECAxEEEjEhIkETFDJRYZGxBTNxgaFCUvDxI8HRFf/aAAwDAQACEQMRAD8AvGgCgCgCgMHkUcyB5kCgNfxcf41/mFAL23N+7O20aQFvwjU1xyS5ISsjHlifL7Vppm4bO1eQ+unnofzAqieohDn+SpXuTxCLZtTam3JdeGKEf6myfyrLL8SrXBcq734SNN1fbQiYCfaNvETyBVx9CcA1FfiEpe7Fs5KE4vEppHZZ3O0yOKK9tph5Mf0Jrn/08e9Fk41WPiSZ2x707Rh/b2qyr1MLBj/LgH6Zq6v8Rql0fQ442R5j9Ce2Fvna3JKq/A45o/ZI8wcEetbYyUllM5GafAxVIkFAFAFAFAFAFAFAFAeO2BQC7t7aEvuZTB8yKfrjShx8dCmt20udpSyCS7aMqAxAzk5JBwARy65PUV5uo1Uq0nyZaIzvbTljBnfR2kTtG20bviUlWwrEAjn1quN2okspfySmqovDsYu7QtrdO1Dc+9OflaFkz55JFWwlN9JRx+5lnGtdYyz+wf5juuHhE7qo5BMIP9oFPQrznA9osxjJr/x66/8AkTf/AKP/AHrvo1/2r6EfWs/uf1Zubea6KlHlLoeauA4P1FR9CtPKWCftNjWG8o4U97CysOOJiMq3aQkHqDpkVbKKaw0VJyg8roWluFvl8R9jcEe+Hyty4x1/iH515Wq02zujx9j19Jq/U7Zc/cnNv7KiuELe74pEzwsh4JBjmFbv7gdD61TTbKuXR4L7q4zWcdf5Ijdjf827pDcSiaJ9Ek+VlwccMin5GGnhXv03uXSSwzCrVF4bz8//AEtmKQMAynIOoNaS8zoAoAoAoAoAoAoDCZcg0Am3N09vKx4eJHGGH6H9frQFZ7zWgt5PjbZ/dNxfKfvE/h78jmKz31RlHqZbY+m/Ui8Ma7hUu7ASXsDRcmKJ8z4+UDTi7R5Lzrwlmu3FbybXi2rNiwJM26KxIZ7x/ho2PYhX7SQ/6RnrjmdfStq1Lk9tay/j4ML0qit9jwvh5Fi+kjLfZIUUcuJuJj4sdBnyA9a1RUku5mObi32o5qkQCgHzdzf8JaG0urb4pfli1AIBGCucE6aYI1/KpqzCwzVXf27WskbPsWVlia2sLmF0xlzIW4iPvcJjUq2ddDjwrNK+njK+p30Z9HGLTJAb47Qt2dpoMFwo7cboMqMcXiSMZxpoKz+zUzSUWXe1Xwy5R/ggbW0t5+KSa7CSMJHZTG3z81AI0IY58tK3RjFLGTLhTe5vqXH7Mt64ZLSON5FWRBwkE6+f/utUJbkbqrFKI+A55VItPaAKAKAKAKAKAKAW94VDEKOZoCu9h2a3O0ZzPgi14RFH07WSWPeRgfUd1eT+I3Sj2ohTBWWty8cDzczKis7nCqCxPcAMk146Tbwj0G0lllZR7vXW1JTcTn3MR/ZgjJ4c6cK/1PM16XrV6eOyPVnl+hZqZb5dF4OXeWzsLH7KNDPcdTI2VTzC4BPh9anTK27ubwvkQujTT2pZfz8CVW0wHdsTZMl1MsUQyTzPRR1J8KrssjXHcyyqqVktqLBtLcWr/DbMh+Ju8fazMARH5nQL5Z+prJCuzUvMui+B6OY0dlSzLyzj2lY7TtJYLq+kLQ+9UMVk4lAJ+8BgAYzWmzSqNbSRTvtjNSm+mSzGAIwcEfUV4R7BVe/e50iSNcRniiY5cAAGPxwOajv6de+vU0upTWx8/c8nV6Vpua4+wobTsJbaZo5Mq6HmD9Cp7jWyuanFSiYbISrltfJZvsc3kuJJmgkfjQLkZ5itVcm+jNmmslLoy4qtNQUAUAUAUAUB4aAVtpNw3MZPLiwfXSgEa+kFntvU4juF4c9M50/PA9a838Qq3RyiuEvTv+THO6RGXhcAq2mD18K8NNp5R6MkmsM59t3hhtpZRzRCR5gafnipVx3TUSNstkHL4CDuhuN75RcXpY8faVM4LZ14nPPXngVv1Gr29lZ52n0e/vs8+CB9oEyfFGGJFSOEcICgDUgFifyHpV+kT2bpPqzPrGt+2K6Ibt0dlPBZxiEf9VeEBWP3FwTk+CJlvEkd4qlp6i/Z4Rrpj6NOV70id3S3bkkRrdw0VtFI6uR2Hu3DsON2GvuwMafeJOdK9eMemPBVCDfTx9w27sqU7NgS7f3EKfDxvErLy4kWRpX1GgyQFwBzJPRJdvU5OL2LPTjoLkN1cfDCVpiLK3njVJijI0496oBIOvCq5zjmfLTz5aOCU5r9iSum0svtTXX49R9gmSReJGV1I0KkMCD5aV4zTi8M9RNSWUKu293YLy499I3DDCvAxBChyCSQW6Ko0J8xpitVd06obY8syW0Qtnulwjt9mOzI/fzTwriLREJGOPGct4AknA6BVr2tJGShmfLKK4xy3HgsytRaFAFAeFgOZoD2gCgCgFvem1yuRQFVb5lrlWz+1i7anvH3gPTB9KrsjlFGohujleDWu+rSpZBs8UUoNw3ThBCK3rxMT4rXkeyY3tcY6BatyUPk+pZl7arLG8bjKupVh4EYrzIycWmj1JRUk4s2qANBpjpXDpXm8uwSsO05sdp3Qqf9ICsceZOP4RXoU3ZlXH9TzrqcRsl+g0bOmkDQzRCMRrbKqSSHIUvgthQRk8KoNSPXWlGoVDl0zJsucHPa1wkRu1d57PUT300x7o3ZQPL3QVfqTVru1lnHQqlLTx96Tf8AnyI2LaezLjKLDdS94Amf69smq5e0x6ykvqcUtPPok39SZ/y5b3EHusXUUQIIjZ5FA7sK/ENPCq3rLo9G0/8APkWrTVTjhJr6/wDZCXHs9miybO6ZTz4WJXPqun5VNayMvzIlT0Mo/lyIyygWJGguxPJefLDA5+x1ziQ4OHC88H6Hp6NDrkt0OWZtsl2Tzn4eC3t24orS2jRnVeFRzIzyrclg1xWFg6r3eW3jVWL/ADkqgwcsQMnGnIDqdKHRJ2l7X4F0hQuemh/riq3bFGd6mC4IPaG/21JI3kjt3SJRlnKMAB4nT9TUXZLwiEr54yokt7K5Lm7dri5csq6RjAAz3/X9PGpVuTWWTolKS3SLUqw0BQBQHLtCDjUigKr3l2e0cgdB2lP1FALsO7gHxIVcJLGPd/6SWJK+hA9DVXp8mVU4ckvI67k7cF1bLxH7WPCSqeeRoCR44+ua+c1FTrn8mehprlZD5rk3320RDeRK5wk6FATyDxtkDw4g5HpXIw3Vtrx9n/olKeyxJ+fuv9hvftCOG0lMoyGUoF/EWGAB+vpSiEpWLaNROMa3uK+sdhTyQolw8jIo7MIbhC517R/oAceFfQQ08U9zXU82FUpRSm+nwNV9sCKMZe3dR+JJC35EVb6UST00DjsLh9nTxTxsXhk8McSg9oEfiGayanTqUdr/AGKYuWnsTXBdKOCAwOQRkHvB5V8/jB7ieep5JMq54mACjibPQd57uR+ldSbONpFbSbP2ntSVbm3iVYo2ZYZCVTTPMgksxxjXGOfjXu6bTuuPaeRZK26W5cLgioLC5kvzbTTmT3TfalHYrpzGcDrodO+tK3OWGyqKnKe1s7d7tsZMjg6IDbQeZ1mYf7V86tsliJovntiWpuFunFaWkQeJPfFeKRioJydcZx05elIRwiVVajH5iv7ZNqtI0Gz4T2pCHl8AD2QfD5mP7o76hY28RRVe22oLyPG6eyVt7dEUYwB+lXJY6GmKwsIm6HQoAoDCSRR8xA8zigFLeVrcjWRM+dDmRNvb1RGW96vAATxDtfKcHl44FcysZOb44yKH+Iul0J9n8bkj7QCJ+Fj1yMcjz6YNY764W9DH6jjPfUMW8sO0doxxJFYSxhW4yWKrrjAwWIwNT+VZ9Po5Vtvkv1Fk7kko4OS02ZtO/uBbO8SyWfaYsQ2rYA4uEMruMfr1q6nTKEntKnK21qL8EtvPuddW1pLcT37MUAIRF4ASTjB1/pWmSkllslOE1FtyI+2bFnDGzEM6GSRyc8CfeJPeeQ9e6rI9IrJbX0gmzXs3dl9pQXN0QUhijZbVO8qM/QY17yfCqsOeX9DPtduZPjwQce/NxwxJpwRqFAA5kYAZvxEDkDpnGQaweyQeX8R7ZPovgOW5thJtUP7wtHZow95rl7h+Z4n6ADGQuAOIActLdPpIp7mXRnK1Y8fyywt7NrJs+weRAq8C8ESgADiOigDuHP0rfJ7UTnJQjkqTYETWtk85BM85ATOpLMcJ+ZLHzqNUcIr08MRy/Jt3L2Kt3tKOP5oLMZY/iYHme/ik18QtR96f6EPzLfki8Ly5WKN5HOERSzHuAGTVxqbwslQbhW739/NfSj5m7APQDp6DhX+aqq+rcjNSt0nNlxouBVpqMqA1zyhRk0BWntG3wmgT7J+Hi0QAanqxPgB08ahZLaim6zZHpyR9tuJte4Aa4vFiDDOAWLDPQhQoz6mobZvllartlzIVd+N1RazwW6TvPPIMvxaBckBcak69onPIAVCcOuOSm2vDUU8syu7QzyW1jB/3CoJ7kHIn/fIfSpz8QRbauK4l/wBjZJEipGoVVUKAO4DAq5LBqSSOLejbK2lrLO33F7I72Oij1OK5J4WTk5bYtiH7Crdmju7lyWaWVVLHmSoLE+pk/KqqfLM+m6pyO3233ZWwSIc5ZlXH7oLfqF+tdu93BLUvtwJg2S15dixgJ4eybmQfdVAAqjy107286T7nsX7kZ5m1Wv3LttNnxxQrDGoWNV4AB0GMVZjCwaUklg+ad5La2FyILAM6qRGHJ4jK5OMjpjOgwKyyxnCPMsUd2In0TupsVbO0igXGVXtEdWOrH61pisLB6MI7YpFbe0y8N9tGGxQ/Zw9qXH4jjP0XT+I1XPultKLe+agRO9m0gsh4dEtV4VHQyyDC/wAiAnw4qsnLaslts9kSwPZLu/8AC2KuwxLPiR+/GOwPQHPmxqNccIjRDbH9SM9s222WGOyi/aXB7WOiAgYP7zfkrVy1/wBK8nNRJ4UV5GPcXYy29sigdBr3/wDNT61YlhYLoR2rAzV0kFAQ+2JskLnA6nuA50BV+yoP8T21kjMFt2iOnZOg9WA/lqn3p/oZPzLfki47u5WNGkc4VFLMe4AZNXGpvHU+frO7a7upryXT3jFYwT8qga4/dTC+bVTX3NyMtPdJzZGTX13bTfFo6xvIWVSpjkIGBlQMEDAwM/3qEtye5lM/UhLc/J9Cbr200drEtzI0kxXikZjk5OpHkOXpWiOcdTfBNR6lYe2/bZeSKzjOiAyy478dkHyHEf4h3VTa8vBl1Ms9qHP2SWfu9lw6avxSHx4mOPyxU612l1CxBCf7cLpzc2UUYJdQzqAM5Z3ULp1OVP1qFr6op1LeUkPW4G6wsbbDYM8namfnk92eoGT6knrVkI7UX1V7F8yF9qe8zRqtlbH/AKicdog492nUk9CdfIAnurlkn7q5I3TfuR5Ym+yHd9Zr558ZhtscJI+ZzkA/TLeGVquuKcs/AoognPPhFybe2l8PbyTcJYopKqASWPQADXU4q9vCNknhZKH3fg2mryypZyySynLOyMvMknQ45k59BVEHJeDFX6iy0upNWW4+0LueL4uBIoA/HJwlFLZxnIDEliABnpk1JxlJ9xZsssa38F0TSpGhZiFRRkk4AAH6CrjVwUzu+TtTast0wPu1PDGD0A5evDqfF6ph3ScjLV32OZdESYAFXGszoDXM+BmgK+36237i1kkz237Cf3+v6VGctqyV2z2xyd3sj3f+GsQ7D7W4xIx68OOwPQEnzY1GuOEQohtj+pG+2rbxjt0tIz27g9rXGEUjn+82B5Bq5a+mCOpnhbV5FOVbSK2WMSQNIi4HERjiPM5weutSTjFYyThKEI4yG4OyVvNopjtQWihs9GbOQf4nyfJah78/kipf8lmfCLr2nfJBDJNIcJGpZvQfr0q1vCyam8LJ853Mzyw3d9N887cK+p7WPAABR5Gs/wDS5PyYOri5vyfQu71n7m1gixjgjRT5hRn881oSwjdBYikREO7nvNpyXswyI1WOBT0IBLv+eB6+FR292SOzM9zJDevb8djbPPJrjRF6sx5Af85ZrspKKydnNQWWUgJ24/eXZb4i+4hx8hECMKPDJKjHQD6whB4y+WUwrbTk+WPHsS2kFjnsnUJLE5fxYHQ57ypAHkVpU8dBpnhOL5LPq00njMAMk4HjQHBc7cto9XniXzdf71zKIuSXLKo313mk2pP8HZsRbIftJBntnOOnNe4dTr0qptzeFwZpydr2x4LA3L3fS2iAVcaf8z499WpJLCNMYqKwhnrpIKAittXGBwjmdKAqbe0C62ra2sp4IOIDU/Nnp5nHDnvY1TZ1kkZLu6xRfBdqqAAAMAaACrjWKG3/AGeW15cNPcPKxIAChgoAHQYGe8+tQlWm8splTGTyzC39l+zF/wCyW/edz/WuenEKiC8DFsXYVvaKy20SxhiC3DnXGgyTrU1FLgsjBR4Kx9pe9JvJP8PsyGUH7aTOnZPLI+6DzPU6VVN7ntRmtm5vZEWSiz/A20esT3AUeKoVVm9cu1LFxE7bFLbA+hauNRi7gAkkAAZJOmAO+gKbvLpts3/EAfhICViB5OerEeOAfLA6mqV3yz4RlX/LLPhHXvru3xxFcdoaqfEf35VcahPjuJhJHdW8yQzhSkhZgNQAM4IIORz05iqpwecxM1lct26B0T7S2hL+02jL/wDT77/wVRXNk3yznpWvmRzNseR/na9lPeQFH+9yfyrvpfFnfZ/jI3wbosThbXJ75J8fUKprvpROrTQLL3H3W9wg4kRWzkhOIj6tqT4mppJcF0YKKwh4RcCukjKgCgFveiAlcigKo3ujM6npLF20I0OPvAfQEeVV2Ryii+G6OVyhw2X7XbQW0Rn96Z+ECRUTOo0yCSBrz59a4rVjqRWpjjqc8/tniJxDaSv+8yqfovFXPWXhHHql4RyS+07aL/s7FUHe/H/XhFN83wgrrHxEh9pb47VmRkeaCFWGDwsinB8ckj0pixh+tJfA6bTYQtLRyPmK5ZsYJONPEKOgqyEVFFtVSgiG2dei0u7JzE8ggizwoMks4J/r+VVzeJoqslixdOB3f2pXB/Z7Nk83cj/wFd3y/tJetJ8RIXb+99/exfDe6jt1kIVmEgJxnlz66aDny61x75dMYIyds1txgsLc3d9beFVAxgf8z49TVqWFhGiMVFYRKbU2aJBXSRBRbooCSFUE8yABQHdFu2g6UB1R7CQdBQHVFsxB0FAdiIByoDKgCgCgOa+g41IoCt9ubvOZAyHhKnnjNAcEO5x/Cg/dhQfqDXNq+BBVxXgkItzmIwXl8g5UfRcCuk8HVDuHFnJQE95y360BNbM3TjjOQijyUCgMd5di+9jKDIB7qAX03RcgAyS/zsP0oDP/ACDG3zJxfvFj/WgJrYW5dvCwZYYww5HgGR5HmKAb0XAoDKgCgCgCgCgCgCgCgCgCgNLwKeYoD1YF7qAzCDuoD3FAe0BiUFAAQd1Ae4oD2gCgCgCgCgCgCgCgCgCgCgP/2Q=="/>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MTERQUEhQWFhUXGBwYFxgYFxcXIRwhGhccGh0gGx8iHyggHB8lGx4YITEiJSorLy4vGh80ODMsNygtLisBCgoKDg0OGxAQGy0kICYsLTQvLCwsLCwsLy8vLywsLDQ0LCwsLCwsLC8sLCwsLC8sLCwsLCwsLCwsLCwsLCwsLP/AABEIAHQAoAMBEQACEQEDEQH/xAAcAAACAgMBAQAAAAAAAAAAAAAABgUHAgMEAQj/xABAEAACAQMBBQUFBQYFBAMAAAABAgMABBEhBQYSMUEiUWFxgQcTFDKRI0JSobEzcoKSwdEVFmKi8CRDwuFUg5P/xAAaAQEAAwEBAQAAAAAAAAAAAAAAAgMEAQUG/8QAMhEAAgIBAwMBBgUEAwEAAAAAAAECAxEEEjEhIkETFDJRYZGxBTNxgaFCUvDxI8HRFf/aAAwDAQACEQMRAD8AvGgCgCgCgMHkUcyB5kCgNfxcf41/mFAL23N+7O20aQFvwjU1xyS5ISsjHlifL7Vppm4bO1eQ+unnofzAqieohDn+SpXuTxCLZtTam3JdeGKEf6myfyrLL8SrXBcq734SNN1fbQiYCfaNvETyBVx9CcA1FfiEpe7Fs5KE4vEppHZZ3O0yOKK9tph5Mf0Jrn/08e9Fk41WPiSZ2x707Rh/b2qyr1MLBj/LgH6Zq6v8Rql0fQ442R5j9Ce2Fvna3JKq/A45o/ZI8wcEetbYyUllM5GafAxVIkFAFAFAFAFAFAFAFAeO2BQC7t7aEvuZTB8yKfrjShx8dCmt20udpSyCS7aMqAxAzk5JBwARy65PUV5uo1Uq0nyZaIzvbTljBnfR2kTtG20bviUlWwrEAjn1quN2okspfySmqovDsYu7QtrdO1Dc+9OflaFkz55JFWwlN9JRx+5lnGtdYyz+wf5juuHhE7qo5BMIP9oFPQrznA9osxjJr/x66/8AkTf/AKP/AHrvo1/2r6EfWs/uf1Zubea6KlHlLoeauA4P1FR9CtPKWCftNjWG8o4U97CysOOJiMq3aQkHqDpkVbKKaw0VJyg8roWluFvl8R9jcEe+Hyty4x1/iH515Wq02zujx9j19Jq/U7Zc/cnNv7KiuELe74pEzwsh4JBjmFbv7gdD61TTbKuXR4L7q4zWcdf5Ijdjf827pDcSiaJ9Ek+VlwccMin5GGnhXv03uXSSwzCrVF4bz8//AEtmKQMAynIOoNaS8zoAoAoAoAoAoAoDCZcg0Am3N09vKx4eJHGGH6H9frQFZ7zWgt5PjbZ/dNxfKfvE/h78jmKz31RlHqZbY+m/Ui8Ma7hUu7ASXsDRcmKJ8z4+UDTi7R5Lzrwlmu3FbybXi2rNiwJM26KxIZ7x/ho2PYhX7SQ/6RnrjmdfStq1Lk9tay/j4ML0qit9jwvh5Fi+kjLfZIUUcuJuJj4sdBnyA9a1RUku5mObi32o5qkQCgHzdzf8JaG0urb4pfli1AIBGCucE6aYI1/KpqzCwzVXf27WskbPsWVlia2sLmF0xlzIW4iPvcJjUq2ddDjwrNK+njK+p30Z9HGLTJAb47Qt2dpoMFwo7cboMqMcXiSMZxpoKz+zUzSUWXe1Xwy5R/ggbW0t5+KSa7CSMJHZTG3z81AI0IY58tK3RjFLGTLhTe5vqXH7Mt64ZLSON5FWRBwkE6+f/utUJbkbqrFKI+A55VItPaAKAKAKAKAKAKAW94VDEKOZoCu9h2a3O0ZzPgi14RFH07WSWPeRgfUd1eT+I3Sj2ohTBWWty8cDzczKis7nCqCxPcAMk146Tbwj0G0lllZR7vXW1JTcTn3MR/ZgjJ4c6cK/1PM16XrV6eOyPVnl+hZqZb5dF4OXeWzsLH7KNDPcdTI2VTzC4BPh9anTK27ubwvkQujTT2pZfz8CVW0wHdsTZMl1MsUQyTzPRR1J8KrssjXHcyyqqVktqLBtLcWr/DbMh+Ju8fazMARH5nQL5Z+prJCuzUvMui+B6OY0dlSzLyzj2lY7TtJYLq+kLQ+9UMVk4lAJ+8BgAYzWmzSqNbSRTvtjNSm+mSzGAIwcEfUV4R7BVe/e50iSNcRniiY5cAAGPxwOajv6de+vU0upTWx8/c8nV6Vpua4+wobTsJbaZo5Mq6HmD9Cp7jWyuanFSiYbISrltfJZvsc3kuJJmgkfjQLkZ5itVcm+jNmmslLoy4qtNQUAUAUAUAUB4aAVtpNw3MZPLiwfXSgEa+kFntvU4juF4c9M50/PA9a838Qq3RyiuEvTv+THO6RGXhcAq2mD18K8NNp5R6MkmsM59t3hhtpZRzRCR5gafnipVx3TUSNstkHL4CDuhuN75RcXpY8faVM4LZ14nPPXngVv1Gr29lZ52n0e/vs8+CB9oEyfFGGJFSOEcICgDUgFifyHpV+kT2bpPqzPrGt+2K6Ibt0dlPBZxiEf9VeEBWP3FwTk+CJlvEkd4qlp6i/Z4Rrpj6NOV70id3S3bkkRrdw0VtFI6uR2Hu3DsON2GvuwMafeJOdK9eMemPBVCDfTx9w27sqU7NgS7f3EKfDxvErLy4kWRpX1GgyQFwBzJPRJdvU5OL2LPTjoLkN1cfDCVpiLK3njVJijI0496oBIOvCq5zjmfLTz5aOCU5r9iSum0svtTXX49R9gmSReJGV1I0KkMCD5aV4zTi8M9RNSWUKu293YLy499I3DDCvAxBChyCSQW6Ko0J8xpitVd06obY8syW0Qtnulwjt9mOzI/fzTwriLREJGOPGct4AknA6BVr2tJGShmfLKK4xy3HgsytRaFAFAeFgOZoD2gCgCgFvem1yuRQFVb5lrlWz+1i7anvH3gPTB9KrsjlFGohujleDWu+rSpZBs8UUoNw3ThBCK3rxMT4rXkeyY3tcY6BatyUPk+pZl7arLG8bjKupVh4EYrzIycWmj1JRUk4s2qANBpjpXDpXm8uwSsO05sdp3Qqf9ICsceZOP4RXoU3ZlXH9TzrqcRsl+g0bOmkDQzRCMRrbKqSSHIUvgthQRk8KoNSPXWlGoVDl0zJsucHPa1wkRu1d57PUT300x7o3ZQPL3QVfqTVru1lnHQqlLTx96Tf8AnyI2LaezLjKLDdS94Amf69smq5e0x6ykvqcUtPPok39SZ/y5b3EHusXUUQIIjZ5FA7sK/ENPCq3rLo9G0/8APkWrTVTjhJr6/wDZCXHs9miybO6ZTz4WJXPqun5VNayMvzIlT0Mo/lyIyygWJGguxPJefLDA5+x1ziQ4OHC88H6Hp6NDrkt0OWZtsl2Tzn4eC3t24orS2jRnVeFRzIzyrclg1xWFg6r3eW3jVWL/ADkqgwcsQMnGnIDqdKHRJ2l7X4F0hQuemh/riq3bFGd6mC4IPaG/21JI3kjt3SJRlnKMAB4nT9TUXZLwiEr54yokt7K5Lm7dri5csq6RjAAz3/X9PGpVuTWWTolKS3SLUqw0BQBQHLtCDjUigKr3l2e0cgdB2lP1FALsO7gHxIVcJLGPd/6SWJK+hA9DVXp8mVU4ckvI67k7cF1bLxH7WPCSqeeRoCR44+ua+c1FTrn8mehprlZD5rk3320RDeRK5wk6FATyDxtkDw4g5HpXIw3Vtrx9n/olKeyxJ+fuv9hvftCOG0lMoyGUoF/EWGAB+vpSiEpWLaNROMa3uK+sdhTyQolw8jIo7MIbhC517R/oAceFfQQ08U9zXU82FUpRSm+nwNV9sCKMZe3dR+JJC35EVb6UST00DjsLh9nTxTxsXhk8McSg9oEfiGayanTqUdr/AGKYuWnsTXBdKOCAwOQRkHvB5V8/jB7ieep5JMq54mACjibPQd57uR+ldSbONpFbSbP2ntSVbm3iVYo2ZYZCVTTPMgksxxjXGOfjXu6bTuuPaeRZK26W5cLgioLC5kvzbTTmT3TfalHYrpzGcDrodO+tK3OWGyqKnKe1s7d7tsZMjg6IDbQeZ1mYf7V86tsliJovntiWpuFunFaWkQeJPfFeKRioJydcZx05elIRwiVVajH5iv7ZNqtI0Gz4T2pCHl8AD2QfD5mP7o76hY28RRVe22oLyPG6eyVt7dEUYwB+lXJY6GmKwsIm6HQoAoDCSRR8xA8zigFLeVrcjWRM+dDmRNvb1RGW96vAATxDtfKcHl44FcysZOb44yKH+Iul0J9n8bkj7QCJ+Fj1yMcjz6YNY764W9DH6jjPfUMW8sO0doxxJFYSxhW4yWKrrjAwWIwNT+VZ9Po5Vtvkv1Fk7kko4OS02ZtO/uBbO8SyWfaYsQ2rYA4uEMruMfr1q6nTKEntKnK21qL8EtvPuddW1pLcT37MUAIRF4ASTjB1/pWmSkllslOE1FtyI+2bFnDGzEM6GSRyc8CfeJPeeQ9e6rI9IrJbX0gmzXs3dl9pQXN0QUhijZbVO8qM/QY17yfCqsOeX9DPtduZPjwQce/NxwxJpwRqFAA5kYAZvxEDkDpnGQaweyQeX8R7ZPovgOW5thJtUP7wtHZow95rl7h+Z4n6ADGQuAOIActLdPpIp7mXRnK1Y8fyywt7NrJs+weRAq8C8ESgADiOigDuHP0rfJ7UTnJQjkqTYETWtk85BM85ATOpLMcJ+ZLHzqNUcIr08MRy/Jt3L2Kt3tKOP5oLMZY/iYHme/ik18QtR96f6EPzLfki8Ly5WKN5HOERSzHuAGTVxqbwslQbhW739/NfSj5m7APQDp6DhX+aqq+rcjNSt0nNlxouBVpqMqA1zyhRk0BWntG3wmgT7J+Hi0QAanqxPgB08ahZLaim6zZHpyR9tuJte4Aa4vFiDDOAWLDPQhQoz6mobZvllartlzIVd+N1RazwW6TvPPIMvxaBckBcak69onPIAVCcOuOSm2vDUU8syu7QzyW1jB/3CoJ7kHIn/fIfSpz8QRbauK4l/wBjZJEipGoVVUKAO4DAq5LBqSSOLejbK2lrLO33F7I72Oij1OK5J4WTk5bYtiH7Crdmju7lyWaWVVLHmSoLE+pk/KqqfLM+m6pyO3233ZWwSIc5ZlXH7oLfqF+tdu93BLUvtwJg2S15dixgJ4eybmQfdVAAqjy107286T7nsX7kZ5m1Wv3LttNnxxQrDGoWNV4AB0GMVZjCwaUklg+ad5La2FyILAM6qRGHJ4jK5OMjpjOgwKyyxnCPMsUd2In0TupsVbO0igXGVXtEdWOrH61pisLB6MI7YpFbe0y8N9tGGxQ/Zw9qXH4jjP0XT+I1XPultKLe+agRO9m0gsh4dEtV4VHQyyDC/wAiAnw4qsnLaslts9kSwPZLu/8AC2KuwxLPiR+/GOwPQHPmxqNccIjRDbH9SM9s222WGOyi/aXB7WOiAgYP7zfkrVy1/wBK8nNRJ4UV5GPcXYy29sigdBr3/wDNT61YlhYLoR2rAzV0kFAQ+2JskLnA6nuA50BV+yoP8T21kjMFt2iOnZOg9WA/lqn3p/oZPzLfki47u5WNGkc4VFLMe4AZNXGpvHU+frO7a7upryXT3jFYwT8qga4/dTC+bVTX3NyMtPdJzZGTX13bTfFo6xvIWVSpjkIGBlQMEDAwM/3qEtye5lM/UhLc/J9Cbr200drEtzI0kxXikZjk5OpHkOXpWiOcdTfBNR6lYe2/bZeSKzjOiAyy478dkHyHEf4h3VTa8vBl1Ms9qHP2SWfu9lw6avxSHx4mOPyxU612l1CxBCf7cLpzc2UUYJdQzqAM5Z3ULp1OVP1qFr6op1LeUkPW4G6wsbbDYM8namfnk92eoGT6knrVkI7UX1V7F8yF9qe8zRqtlbH/AKicdog492nUk9CdfIAnurlkn7q5I3TfuR5Ym+yHd9Zr558ZhtscJI+ZzkA/TLeGVquuKcs/AoognPPhFybe2l8PbyTcJYopKqASWPQADXU4q9vCNknhZKH3fg2mryypZyySynLOyMvMknQ45k59BVEHJeDFX6iy0upNWW4+0LueL4uBIoA/HJwlFLZxnIDEliABnpk1JxlJ9xZsssa38F0TSpGhZiFRRkk4AAH6CrjVwUzu+TtTast0wPu1PDGD0A5evDqfF6ph3ScjLV32OZdESYAFXGszoDXM+BmgK+36237i1kkz237Cf3+v6VGctqyV2z2xyd3sj3f+GsQ7D7W4xIx68OOwPQEnzY1GuOEQohtj+pG+2rbxjt0tIz27g9rXGEUjn+82B5Bq5a+mCOpnhbV5FOVbSK2WMSQNIi4HERjiPM5weutSTjFYyThKEI4yG4OyVvNopjtQWihs9GbOQf4nyfJah78/kipf8lmfCLr2nfJBDJNIcJGpZvQfr0q1vCyam8LJ853Mzyw3d9N887cK+p7WPAABR5Gs/wDS5PyYOri5vyfQu71n7m1gixjgjRT5hRn881oSwjdBYikREO7nvNpyXswyI1WOBT0IBLv+eB6+FR292SOzM9zJDevb8djbPPJrjRF6sx5Af85ZrspKKydnNQWWUgJ24/eXZb4i+4hx8hECMKPDJKjHQD6whB4y+WUwrbTk+WPHsS2kFjnsnUJLE5fxYHQ57ypAHkVpU8dBpnhOL5LPq00njMAMk4HjQHBc7cto9XniXzdf71zKIuSXLKo313mk2pP8HZsRbIftJBntnOOnNe4dTr0qptzeFwZpydr2x4LA3L3fS2iAVcaf8z499WpJLCNMYqKwhnrpIKAittXGBwjmdKAqbe0C62ra2sp4IOIDU/Nnp5nHDnvY1TZ1kkZLu6xRfBdqqAAAMAaACrjWKG3/AGeW15cNPcPKxIAChgoAHQYGe8+tQlWm8splTGTyzC39l+zF/wCyW/edz/WuenEKiC8DFsXYVvaKy20SxhiC3DnXGgyTrU1FLgsjBR4Kx9pe9JvJP8PsyGUH7aTOnZPLI+6DzPU6VVN7ntRmtm5vZEWSiz/A20esT3AUeKoVVm9cu1LFxE7bFLbA+hauNRi7gAkkAAZJOmAO+gKbvLpts3/EAfhICViB5OerEeOAfLA6mqV3yz4RlX/LLPhHXvru3xxFcdoaqfEf35VcahPjuJhJHdW8yQzhSkhZgNQAM4IIORz05iqpwecxM1lct26B0T7S2hL+02jL/wDT77/wVRXNk3yznpWvmRzNseR/na9lPeQFH+9yfyrvpfFnfZ/jI3wbosThbXJ75J8fUKprvpROrTQLL3H3W9wg4kRWzkhOIj6tqT4mppJcF0YKKwh4RcCukjKgCgFveiAlcigKo3ujM6npLF20I0OPvAfQEeVV2Ryii+G6OVyhw2X7XbQW0Rn96Z+ECRUTOo0yCSBrz59a4rVjqRWpjjqc8/tniJxDaSv+8yqfovFXPWXhHHql4RyS+07aL/s7FUHe/H/XhFN83wgrrHxEh9pb47VmRkeaCFWGDwsinB8ckj0pixh+tJfA6bTYQtLRyPmK5ZsYJONPEKOgqyEVFFtVSgiG2dei0u7JzE8ggizwoMks4J/r+VVzeJoqslixdOB3f2pXB/Z7Nk83cj/wFd3y/tJetJ8RIXb+99/exfDe6jt1kIVmEgJxnlz66aDny61x75dMYIyds1txgsLc3d9beFVAxgf8z49TVqWFhGiMVFYRKbU2aJBXSRBRbooCSFUE8yABQHdFu2g6UB1R7CQdBQHVFsxB0FAdiIByoDKgCgCgOa+g41IoCt9ubvOZAyHhKnnjNAcEO5x/Cg/dhQfqDXNq+BBVxXgkItzmIwXl8g5UfRcCuk8HVDuHFnJQE95y360BNbM3TjjOQijyUCgMd5di+9jKDIB7qAX03RcgAyS/zsP0oDP/ACDG3zJxfvFj/WgJrYW5dvCwZYYww5HgGR5HmKAb0XAoDKgCgCgCgCgCgCgCgCgCgNLwKeYoD1YF7qAzCDuoD3FAe0BiUFAAQd1Ae4oD2gCgCgCgCgCgCgCgCgCgCgP/2Q=="/>
          <p:cNvSpPr>
            <a:spLocks noChangeAspect="1" noChangeArrowheads="1"/>
          </p:cNvSpPr>
          <p:nvPr/>
        </p:nvSpPr>
        <p:spPr bwMode="auto">
          <a:xfrm>
            <a:off x="2159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MTERQUEhQWFhUXGBwYFxgYFxcXIRwhGhccGh0gGx8iHyggHB8lGx4YITEiJSorLy4vGh80ODMsNygtLisBCgoKDg0OGxAQGy0kICYsLTQvLCwsLCwsLy8vLywsLDQ0LCwsLCwsLC8sLCwsLC8sLCwsLCwsLCwsLCwsLCwsLP/AABEIAHQAoAMBEQACEQEDEQH/xAAcAAACAgMBAQAAAAAAAAAAAAAABgUHAgMEAQj/xABAEAACAQMBBQUFBQYFBAMAAAABAgMABBEhBQYSMUEiUWFxgQcTFDKRI0JSobEzcoKSwdEVFmKi8CRDwuFUg5P/xAAaAQEAAwEBAQAAAAAAAAAAAAAAAgMEAQUG/8QAMhEAAgIBAwMBBgUEAwEAAAAAAAECAxEEEjEhIkETFDJRYZGxBTNxgaFCUvDxI8HRFf/aAAwDAQACEQMRAD8AvGgCgCgCgMHkUcyB5kCgNfxcf41/mFAL23N+7O20aQFvwjU1xyS5ISsjHlifL7Vppm4bO1eQ+unnofzAqieohDn+SpXuTxCLZtTam3JdeGKEf6myfyrLL8SrXBcq734SNN1fbQiYCfaNvETyBVx9CcA1FfiEpe7Fs5KE4vEppHZZ3O0yOKK9tph5Mf0Jrn/08e9Fk41WPiSZ2x707Rh/b2qyr1MLBj/LgH6Zq6v8Rql0fQ442R5j9Ce2Fvna3JKq/A45o/ZI8wcEetbYyUllM5GafAxVIkFAFAFAFAFAFAFAFAeO2BQC7t7aEvuZTB8yKfrjShx8dCmt20udpSyCS7aMqAxAzk5JBwARy65PUV5uo1Uq0nyZaIzvbTljBnfR2kTtG20bviUlWwrEAjn1quN2okspfySmqovDsYu7QtrdO1Dc+9OflaFkz55JFWwlN9JRx+5lnGtdYyz+wf5juuHhE7qo5BMIP9oFPQrznA9osxjJr/x66/8AkTf/AKP/AHrvo1/2r6EfWs/uf1Zubea6KlHlLoeauA4P1FR9CtPKWCftNjWG8o4U97CysOOJiMq3aQkHqDpkVbKKaw0VJyg8roWluFvl8R9jcEe+Hyty4x1/iH515Wq02zujx9j19Jq/U7Zc/cnNv7KiuELe74pEzwsh4JBjmFbv7gdD61TTbKuXR4L7q4zWcdf5Ijdjf827pDcSiaJ9Ek+VlwccMin5GGnhXv03uXSSwzCrVF4bz8//AEtmKQMAynIOoNaS8zoAoAoAoAoAoAoDCZcg0Am3N09vKx4eJHGGH6H9frQFZ7zWgt5PjbZ/dNxfKfvE/h78jmKz31RlHqZbY+m/Ui8Ma7hUu7ASXsDRcmKJ8z4+UDTi7R5Lzrwlmu3FbybXi2rNiwJM26KxIZ7x/ho2PYhX7SQ/6RnrjmdfStq1Lk9tay/j4ML0qit9jwvh5Fi+kjLfZIUUcuJuJj4sdBnyA9a1RUku5mObi32o5qkQCgHzdzf8JaG0urb4pfli1AIBGCucE6aYI1/KpqzCwzVXf27WskbPsWVlia2sLmF0xlzIW4iPvcJjUq2ddDjwrNK+njK+p30Z9HGLTJAb47Qt2dpoMFwo7cboMqMcXiSMZxpoKz+zUzSUWXe1Xwy5R/ggbW0t5+KSa7CSMJHZTG3z81AI0IY58tK3RjFLGTLhTe5vqXH7Mt64ZLSON5FWRBwkE6+f/utUJbkbqrFKI+A55VItPaAKAKAKAKAKAKAW94VDEKOZoCu9h2a3O0ZzPgi14RFH07WSWPeRgfUd1eT+I3Sj2ohTBWWty8cDzczKis7nCqCxPcAMk146Tbwj0G0lllZR7vXW1JTcTn3MR/ZgjJ4c6cK/1PM16XrV6eOyPVnl+hZqZb5dF4OXeWzsLH7KNDPcdTI2VTzC4BPh9anTK27ubwvkQujTT2pZfz8CVW0wHdsTZMl1MsUQyTzPRR1J8KrssjXHcyyqqVktqLBtLcWr/DbMh+Ju8fazMARH5nQL5Z+prJCuzUvMui+B6OY0dlSzLyzj2lY7TtJYLq+kLQ+9UMVk4lAJ+8BgAYzWmzSqNbSRTvtjNSm+mSzGAIwcEfUV4R7BVe/e50iSNcRniiY5cAAGPxwOajv6de+vU0upTWx8/c8nV6Vpua4+wobTsJbaZo5Mq6HmD9Cp7jWyuanFSiYbISrltfJZvsc3kuJJmgkfjQLkZ5itVcm+jNmmslLoy4qtNQUAUAUAUAUB4aAVtpNw3MZPLiwfXSgEa+kFntvU4juF4c9M50/PA9a838Qq3RyiuEvTv+THO6RGXhcAq2mD18K8NNp5R6MkmsM59t3hhtpZRzRCR5gafnipVx3TUSNstkHL4CDuhuN75RcXpY8faVM4LZ14nPPXngVv1Gr29lZ52n0e/vs8+CB9oEyfFGGJFSOEcICgDUgFifyHpV+kT2bpPqzPrGt+2K6Ibt0dlPBZxiEf9VeEBWP3FwTk+CJlvEkd4qlp6i/Z4Rrpj6NOV70id3S3bkkRrdw0VtFI6uR2Hu3DsON2GvuwMafeJOdK9eMemPBVCDfTx9w27sqU7NgS7f3EKfDxvErLy4kWRpX1GgyQFwBzJPRJdvU5OL2LPTjoLkN1cfDCVpiLK3njVJijI0496oBIOvCq5zjmfLTz5aOCU5r9iSum0svtTXX49R9gmSReJGV1I0KkMCD5aV4zTi8M9RNSWUKu293YLy499I3DDCvAxBChyCSQW6Ko0J8xpitVd06obY8syW0Qtnulwjt9mOzI/fzTwriLREJGOPGct4AknA6BVr2tJGShmfLKK4xy3HgsytRaFAFAeFgOZoD2gCgCgFvem1yuRQFVb5lrlWz+1i7anvH3gPTB9KrsjlFGohujleDWu+rSpZBs8UUoNw3ThBCK3rxMT4rXkeyY3tcY6BatyUPk+pZl7arLG8bjKupVh4EYrzIycWmj1JRUk4s2qANBpjpXDpXm8uwSsO05sdp3Qqf9ICsceZOP4RXoU3ZlXH9TzrqcRsl+g0bOmkDQzRCMRrbKqSSHIUvgthQRk8KoNSPXWlGoVDl0zJsucHPa1wkRu1d57PUT300x7o3ZQPL3QVfqTVru1lnHQqlLTx96Tf8AnyI2LaezLjKLDdS94Amf69smq5e0x6ykvqcUtPPok39SZ/y5b3EHusXUUQIIjZ5FA7sK/ENPCq3rLo9G0/8APkWrTVTjhJr6/wDZCXHs9miybO6ZTz4WJXPqun5VNayMvzIlT0Mo/lyIyygWJGguxPJefLDA5+x1ziQ4OHC88H6Hp6NDrkt0OWZtsl2Tzn4eC3t24orS2jRnVeFRzIzyrclg1xWFg6r3eW3jVWL/ADkqgwcsQMnGnIDqdKHRJ2l7X4F0hQuemh/riq3bFGd6mC4IPaG/21JI3kjt3SJRlnKMAB4nT9TUXZLwiEr54yokt7K5Lm7dri5csq6RjAAz3/X9PGpVuTWWTolKS3SLUqw0BQBQHLtCDjUigKr3l2e0cgdB2lP1FALsO7gHxIVcJLGPd/6SWJK+hA9DVXp8mVU4ckvI67k7cF1bLxH7WPCSqeeRoCR44+ua+c1FTrn8mehprlZD5rk3320RDeRK5wk6FATyDxtkDw4g5HpXIw3Vtrx9n/olKeyxJ+fuv9hvftCOG0lMoyGUoF/EWGAB+vpSiEpWLaNROMa3uK+sdhTyQolw8jIo7MIbhC517R/oAceFfQQ08U9zXU82FUpRSm+nwNV9sCKMZe3dR+JJC35EVb6UST00DjsLh9nTxTxsXhk8McSg9oEfiGayanTqUdr/AGKYuWnsTXBdKOCAwOQRkHvB5V8/jB7ieep5JMq54mACjibPQd57uR+ldSbONpFbSbP2ntSVbm3iVYo2ZYZCVTTPMgksxxjXGOfjXu6bTuuPaeRZK26W5cLgioLC5kvzbTTmT3TfalHYrpzGcDrodO+tK3OWGyqKnKe1s7d7tsZMjg6IDbQeZ1mYf7V86tsliJovntiWpuFunFaWkQeJPfFeKRioJydcZx05elIRwiVVajH5iv7ZNqtI0Gz4T2pCHl8AD2QfD5mP7o76hY28RRVe22oLyPG6eyVt7dEUYwB+lXJY6GmKwsIm6HQoAoDCSRR8xA8zigFLeVrcjWRM+dDmRNvb1RGW96vAATxDtfKcHl44FcysZOb44yKH+Iul0J9n8bkj7QCJ+Fj1yMcjz6YNY764W9DH6jjPfUMW8sO0doxxJFYSxhW4yWKrrjAwWIwNT+VZ9Po5Vtvkv1Fk7kko4OS02ZtO/uBbO8SyWfaYsQ2rYA4uEMruMfr1q6nTKEntKnK21qL8EtvPuddW1pLcT37MUAIRF4ASTjB1/pWmSkllslOE1FtyI+2bFnDGzEM6GSRyc8CfeJPeeQ9e6rI9IrJbX0gmzXs3dl9pQXN0QUhijZbVO8qM/QY17yfCqsOeX9DPtduZPjwQce/NxwxJpwRqFAA5kYAZvxEDkDpnGQaweyQeX8R7ZPovgOW5thJtUP7wtHZow95rl7h+Z4n6ADGQuAOIActLdPpIp7mXRnK1Y8fyywt7NrJs+weRAq8C8ESgADiOigDuHP0rfJ7UTnJQjkqTYETWtk85BM85ATOpLMcJ+ZLHzqNUcIr08MRy/Jt3L2Kt3tKOP5oLMZY/iYHme/ik18QtR96f6EPzLfki8Ly5WKN5HOERSzHuAGTVxqbwslQbhW739/NfSj5m7APQDp6DhX+aqq+rcjNSt0nNlxouBVpqMqA1zyhRk0BWntG3wmgT7J+Hi0QAanqxPgB08ahZLaim6zZHpyR9tuJte4Aa4vFiDDOAWLDPQhQoz6mobZvllartlzIVd+N1RazwW6TvPPIMvxaBckBcak69onPIAVCcOuOSm2vDUU8syu7QzyW1jB/3CoJ7kHIn/fIfSpz8QRbauK4l/wBjZJEipGoVVUKAO4DAq5LBqSSOLejbK2lrLO33F7I72Oij1OK5J4WTk5bYtiH7Crdmju7lyWaWVVLHmSoLE+pk/KqqfLM+m6pyO3233ZWwSIc5ZlXH7oLfqF+tdu93BLUvtwJg2S15dixgJ4eybmQfdVAAqjy107286T7nsX7kZ5m1Wv3LttNnxxQrDGoWNV4AB0GMVZjCwaUklg+ad5La2FyILAM6qRGHJ4jK5OMjpjOgwKyyxnCPMsUd2In0TupsVbO0igXGVXtEdWOrH61pisLB6MI7YpFbe0y8N9tGGxQ/Zw9qXH4jjP0XT+I1XPultKLe+agRO9m0gsh4dEtV4VHQyyDC/wAiAnw4qsnLaslts9kSwPZLu/8AC2KuwxLPiR+/GOwPQHPmxqNccIjRDbH9SM9s222WGOyi/aXB7WOiAgYP7zfkrVy1/wBK8nNRJ4UV5GPcXYy29sigdBr3/wDNT61YlhYLoR2rAzV0kFAQ+2JskLnA6nuA50BV+yoP8T21kjMFt2iOnZOg9WA/lqn3p/oZPzLfki47u5WNGkc4VFLMe4AZNXGpvHU+frO7a7upryXT3jFYwT8qga4/dTC+bVTX3NyMtPdJzZGTX13bTfFo6xvIWVSpjkIGBlQMEDAwM/3qEtye5lM/UhLc/J9Cbr200drEtzI0kxXikZjk5OpHkOXpWiOcdTfBNR6lYe2/bZeSKzjOiAyy478dkHyHEf4h3VTa8vBl1Ms9qHP2SWfu9lw6avxSHx4mOPyxU612l1CxBCf7cLpzc2UUYJdQzqAM5Z3ULp1OVP1qFr6op1LeUkPW4G6wsbbDYM8namfnk92eoGT6knrVkI7UX1V7F8yF9qe8zRqtlbH/AKicdog492nUk9CdfIAnurlkn7q5I3TfuR5Ym+yHd9Zr558ZhtscJI+ZzkA/TLeGVquuKcs/AoognPPhFybe2l8PbyTcJYopKqASWPQADXU4q9vCNknhZKH3fg2mryypZyySynLOyMvMknQ45k59BVEHJeDFX6iy0upNWW4+0LueL4uBIoA/HJwlFLZxnIDEliABnpk1JxlJ9xZsssa38F0TSpGhZiFRRkk4AAH6CrjVwUzu+TtTast0wPu1PDGD0A5evDqfF6ph3ScjLV32OZdESYAFXGszoDXM+BmgK+36237i1kkz237Cf3+v6VGctqyV2z2xyd3sj3f+GsQ7D7W4xIx68OOwPQEnzY1GuOEQohtj+pG+2rbxjt0tIz27g9rXGEUjn+82B5Bq5a+mCOpnhbV5FOVbSK2WMSQNIi4HERjiPM5weutSTjFYyThKEI4yG4OyVvNopjtQWihs9GbOQf4nyfJah78/kipf8lmfCLr2nfJBDJNIcJGpZvQfr0q1vCyam8LJ853Mzyw3d9N887cK+p7WPAABR5Gs/wDS5PyYOri5vyfQu71n7m1gixjgjRT5hRn881oSwjdBYikREO7nvNpyXswyI1WOBT0IBLv+eB6+FR292SOzM9zJDevb8djbPPJrjRF6sx5Af85ZrspKKydnNQWWUgJ24/eXZb4i+4hx8hECMKPDJKjHQD6whB4y+WUwrbTk+WPHsS2kFjnsnUJLE5fxYHQ57ypAHkVpU8dBpnhOL5LPq00njMAMk4HjQHBc7cto9XniXzdf71zKIuSXLKo313mk2pP8HZsRbIftJBntnOOnNe4dTr0qptzeFwZpydr2x4LA3L3fS2iAVcaf8z499WpJLCNMYqKwhnrpIKAittXGBwjmdKAqbe0C62ra2sp4IOIDU/Nnp5nHDnvY1TZ1kkZLu6xRfBdqqAAAMAaACrjWKG3/AGeW15cNPcPKxIAChgoAHQYGe8+tQlWm8splTGTyzC39l+zF/wCyW/edz/WuenEKiC8DFsXYVvaKy20SxhiC3DnXGgyTrU1FLgsjBR4Kx9pe9JvJP8PsyGUH7aTOnZPLI+6DzPU6VVN7ntRmtm5vZEWSiz/A20esT3AUeKoVVm9cu1LFxE7bFLbA+hauNRi7gAkkAAZJOmAO+gKbvLpts3/EAfhICViB5OerEeOAfLA6mqV3yz4RlX/LLPhHXvru3xxFcdoaqfEf35VcahPjuJhJHdW8yQzhSkhZgNQAM4IIORz05iqpwecxM1lct26B0T7S2hL+02jL/wDT77/wVRXNk3yznpWvmRzNseR/na9lPeQFH+9yfyrvpfFnfZ/jI3wbosThbXJ75J8fUKprvpROrTQLL3H3W9wg4kRWzkhOIj6tqT4mppJcF0YKKwh4RcCukjKgCgFveiAlcigKo3ujM6npLF20I0OPvAfQEeVV2Ryii+G6OVyhw2X7XbQW0Rn96Z+ECRUTOo0yCSBrz59a4rVjqRWpjjqc8/tniJxDaSv+8yqfovFXPWXhHHql4RyS+07aL/s7FUHe/H/XhFN83wgrrHxEh9pb47VmRkeaCFWGDwsinB8ckj0pixh+tJfA6bTYQtLRyPmK5ZsYJONPEKOgqyEVFFtVSgiG2dei0u7JzE8ggizwoMks4J/r+VVzeJoqslixdOB3f2pXB/Z7Nk83cj/wFd3y/tJetJ8RIXb+99/exfDe6jt1kIVmEgJxnlz66aDny61x75dMYIyds1txgsLc3d9beFVAxgf8z49TVqWFhGiMVFYRKbU2aJBXSRBRbooCSFUE8yABQHdFu2g6UB1R7CQdBQHVFsxB0FAdiIByoDKgCgCgOa+g41IoCt9ubvOZAyHhKnnjNAcEO5x/Cg/dhQfqDXNq+BBVxXgkItzmIwXl8g5UfRcCuk8HVDuHFnJQE95y360BNbM3TjjOQijyUCgMd5di+9jKDIB7qAX03RcgAyS/zsP0oDP/ACDG3zJxfvFj/WgJrYW5dvCwZYYww5HgGR5HmKAb0XAoDKgCgCgCgCgCgCgCgCgCgNLwKeYoD1YF7qAzCDuoD3FAe0BiUFAAQd1Ae4oD2gCgCgCgCgCgCgCgCgCgCgP/2Q=="/>
          <p:cNvSpPr>
            <a:spLocks noChangeAspect="1" noChangeArrowheads="1"/>
          </p:cNvSpPr>
          <p:nvPr/>
        </p:nvSpPr>
        <p:spPr bwMode="auto">
          <a:xfrm>
            <a:off x="368300"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www.uvulacrosse.com/wp-content/themes/studiozen/images/logo.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4656818"/>
            <a:ext cx="1905000" cy="1390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sz="half" idx="1"/>
          </p:nvPr>
        </p:nvSpPr>
        <p:spPr>
          <a:xfrm>
            <a:off x="457200" y="1981200"/>
            <a:ext cx="8001000" cy="4038600"/>
          </a:xfrm>
        </p:spPr>
        <p:txBody>
          <a:bodyPr/>
          <a:lstStyle/>
          <a:p>
            <a:pPr marL="0" indent="0" eaLnBrk="1" hangingPunct="1">
              <a:buSzPct val="150000"/>
              <a:buFont typeface="Arial" charset="0"/>
              <a:buNone/>
              <a:defRPr/>
            </a:pPr>
            <a:endParaRPr lang="en-US" sz="1200" dirty="0" smtClean="0"/>
          </a:p>
          <a:p>
            <a:pPr marL="0" indent="0" eaLnBrk="1" hangingPunct="1">
              <a:buSzPct val="150000"/>
              <a:buFont typeface="Arial" charset="0"/>
              <a:buNone/>
              <a:defRPr/>
            </a:pPr>
            <a:endParaRPr lang="en-US" sz="1200" dirty="0" smtClean="0"/>
          </a:p>
          <a:p>
            <a:pPr marL="0" indent="0" eaLnBrk="1" hangingPunct="1">
              <a:buSzPct val="150000"/>
              <a:buFont typeface="Arial" charset="0"/>
              <a:buNone/>
              <a:defRPr/>
            </a:pPr>
            <a:endParaRPr lang="en-US" sz="1200" dirty="0" smtClean="0"/>
          </a:p>
          <a:p>
            <a:pPr eaLnBrk="1" hangingPunct="1">
              <a:buSzPct val="150000"/>
              <a:buFont typeface="Arial" pitchFamily="34" charset="0"/>
              <a:buChar char="•"/>
              <a:defRPr/>
            </a:pPr>
            <a:r>
              <a:rPr lang="en-US" sz="2500" dirty="0" smtClean="0">
                <a:solidFill>
                  <a:srgbClr val="32484C"/>
                </a:solidFill>
                <a:latin typeface="ArumSans Lt" pitchFamily="18" charset="0"/>
                <a:cs typeface="Arial" pitchFamily="34" charset="0"/>
              </a:rPr>
              <a:t>YOU learn </a:t>
            </a:r>
            <a:r>
              <a:rPr lang="en-US" sz="2500" dirty="0" smtClean="0">
                <a:solidFill>
                  <a:srgbClr val="E21A23"/>
                </a:solidFill>
                <a:latin typeface="ArumSans Lt" pitchFamily="18" charset="0"/>
                <a:cs typeface="Arial" pitchFamily="34" charset="0"/>
              </a:rPr>
              <a:t>more </a:t>
            </a:r>
            <a:r>
              <a:rPr lang="en-US" sz="2500" dirty="0">
                <a:solidFill>
                  <a:srgbClr val="E21A23"/>
                </a:solidFill>
                <a:latin typeface="ArumSans Lt" pitchFamily="18" charset="0"/>
                <a:cs typeface="Arial" pitchFamily="34" charset="0"/>
              </a:rPr>
              <a:t>efficiently </a:t>
            </a:r>
            <a:endParaRPr lang="en-US" sz="2500" dirty="0" smtClean="0">
              <a:solidFill>
                <a:srgbClr val="E21A23"/>
              </a:solidFill>
              <a:latin typeface="ArumSans Lt" pitchFamily="18" charset="0"/>
              <a:cs typeface="Arial" pitchFamily="34" charset="0"/>
            </a:endParaRPr>
          </a:p>
          <a:p>
            <a:pPr marL="0" indent="0" eaLnBrk="1" hangingPunct="1">
              <a:buSzPct val="150000"/>
              <a:defRPr/>
            </a:pPr>
            <a:endParaRPr lang="en-US" sz="2500" dirty="0">
              <a:latin typeface="ArumSans Lt" pitchFamily="18" charset="0"/>
              <a:cs typeface="Arial" pitchFamily="34" charset="0"/>
            </a:endParaRPr>
          </a:p>
          <a:p>
            <a:pPr eaLnBrk="1" hangingPunct="1">
              <a:buSzPct val="150000"/>
              <a:buFont typeface="Arial" pitchFamily="34" charset="0"/>
              <a:buChar char="•"/>
              <a:defRPr/>
            </a:pPr>
            <a:r>
              <a:rPr lang="en-US" sz="2500" dirty="0" smtClean="0">
                <a:solidFill>
                  <a:srgbClr val="32484C"/>
                </a:solidFill>
                <a:latin typeface="ArumSans Lt" pitchFamily="18" charset="0"/>
                <a:cs typeface="Arial" pitchFamily="34" charset="0"/>
              </a:rPr>
              <a:t>YOU get the help you need, when you need it</a:t>
            </a:r>
          </a:p>
          <a:p>
            <a:pPr marL="0" indent="0" eaLnBrk="1" hangingPunct="1">
              <a:buSzPct val="150000"/>
              <a:defRPr/>
            </a:pPr>
            <a:endParaRPr lang="en-US" sz="2500" dirty="0">
              <a:latin typeface="ArumSans Lt" pitchFamily="18" charset="0"/>
              <a:cs typeface="Arial" pitchFamily="34" charset="0"/>
            </a:endParaRPr>
          </a:p>
          <a:p>
            <a:pPr eaLnBrk="1" hangingPunct="1">
              <a:buSzPct val="150000"/>
              <a:buFont typeface="Arial" pitchFamily="34" charset="0"/>
              <a:buChar char="•"/>
              <a:defRPr/>
            </a:pPr>
            <a:r>
              <a:rPr lang="en-US" sz="2500" dirty="0" smtClean="0">
                <a:solidFill>
                  <a:srgbClr val="32484C"/>
                </a:solidFill>
                <a:latin typeface="ArumSans Lt" pitchFamily="18" charset="0"/>
                <a:cs typeface="Arial" pitchFamily="34" charset="0"/>
              </a:rPr>
              <a:t>YOU learn more, and earn </a:t>
            </a:r>
            <a:r>
              <a:rPr lang="en-US" sz="2500" dirty="0" smtClean="0">
                <a:solidFill>
                  <a:srgbClr val="E21A23"/>
                </a:solidFill>
                <a:latin typeface="ArumSans Lt" pitchFamily="18" charset="0"/>
                <a:cs typeface="Arial" pitchFamily="34" charset="0"/>
              </a:rPr>
              <a:t>higher grades </a:t>
            </a:r>
            <a:endParaRPr lang="en-US" sz="2500" dirty="0">
              <a:solidFill>
                <a:srgbClr val="E21A23"/>
              </a:solidFill>
              <a:latin typeface="ArumSans Lt" pitchFamily="18" charset="0"/>
              <a:cs typeface="Arial" pitchFamily="34" charset="0"/>
            </a:endParaRPr>
          </a:p>
        </p:txBody>
      </p:sp>
      <p:sp>
        <p:nvSpPr>
          <p:cNvPr id="50179" name="Rectangle 2"/>
          <p:cNvSpPr>
            <a:spLocks noChangeArrowheads="1"/>
          </p:cNvSpPr>
          <p:nvPr/>
        </p:nvSpPr>
        <p:spPr bwMode="auto">
          <a:xfrm>
            <a:off x="2872274" y="762000"/>
            <a:ext cx="335976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SzPct val="150000"/>
              <a:buFontTx/>
              <a:buNone/>
            </a:pPr>
            <a:r>
              <a:rPr lang="en-US" altLang="en-US" sz="4400" b="1" dirty="0">
                <a:solidFill>
                  <a:srgbClr val="32484C"/>
                </a:solidFill>
                <a:effectLst>
                  <a:outerShdw blurRad="38100" dist="38100" dir="2700000" algn="tl">
                    <a:srgbClr val="000000">
                      <a:alpha val="43137"/>
                    </a:srgbClr>
                  </a:outerShdw>
                </a:effectLst>
                <a:latin typeface="Vectipede Rg" pitchFamily="18" charset="0"/>
              </a:rPr>
              <a:t>The </a:t>
            </a:r>
            <a:r>
              <a:rPr lang="en-US" altLang="en-US" sz="4400" b="1" dirty="0" smtClean="0">
                <a:solidFill>
                  <a:srgbClr val="32484C"/>
                </a:solidFill>
                <a:effectLst>
                  <a:outerShdw blurRad="38100" dist="38100" dir="2700000" algn="tl">
                    <a:srgbClr val="000000">
                      <a:alpha val="43137"/>
                    </a:srgbClr>
                  </a:outerShdw>
                </a:effectLst>
                <a:latin typeface="Vectipede Rg" pitchFamily="18" charset="0"/>
              </a:rPr>
              <a:t>Results </a:t>
            </a:r>
            <a:endParaRPr lang="en-US" altLang="en-US" sz="4400" b="1" dirty="0">
              <a:solidFill>
                <a:srgbClr val="32484C"/>
              </a:solidFill>
              <a:effectLst>
                <a:outerShdw blurRad="38100" dist="38100" dir="2700000" algn="tl">
                  <a:srgbClr val="000000">
                    <a:alpha val="43137"/>
                  </a:srgbClr>
                </a:outerShdw>
              </a:effectLst>
              <a:latin typeface="Vectipede Rg" pitchFamily="18" charset="0"/>
            </a:endParaRPr>
          </a:p>
        </p:txBody>
      </p:sp>
      <p:sp>
        <p:nvSpPr>
          <p:cNvPr id="4" name="Rectangle 3"/>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a:spLocks noChangeArrowheads="1"/>
          </p:cNvSpPr>
          <p:nvPr/>
        </p:nvSpPr>
        <p:spPr bwMode="auto">
          <a:xfrm>
            <a:off x="-19428" y="754063"/>
            <a:ext cx="9144000" cy="646331"/>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3600" b="1" dirty="0" smtClean="0">
                <a:solidFill>
                  <a:srgbClr val="32484C"/>
                </a:solidFill>
                <a:effectLst>
                  <a:outerShdw blurRad="38100" dist="38100" dir="2700000" algn="tl">
                    <a:srgbClr val="000000">
                      <a:alpha val="43137"/>
                    </a:srgbClr>
                  </a:outerShdw>
                </a:effectLst>
                <a:latin typeface="Vectipede Rg" pitchFamily="18" charset="0"/>
                <a:cs typeface="Arial"/>
              </a:rPr>
              <a:t>Become a MGH Student Ambassador!</a:t>
            </a:r>
          </a:p>
        </p:txBody>
      </p:sp>
      <p:sp>
        <p:nvSpPr>
          <p:cNvPr id="14" name="Rectangle 13"/>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
        <p:nvSpPr>
          <p:cNvPr id="4" name="Rectangle 3"/>
          <p:cNvSpPr/>
          <p:nvPr/>
        </p:nvSpPr>
        <p:spPr>
          <a:xfrm>
            <a:off x="76200" y="1653324"/>
            <a:ext cx="8991600" cy="2862322"/>
          </a:xfrm>
          <a:prstGeom prst="rect">
            <a:avLst/>
          </a:prstGeom>
        </p:spPr>
        <p:txBody>
          <a:bodyPr wrap="square">
            <a:spAutoFit/>
          </a:bodyPr>
          <a:lstStyle/>
          <a:p>
            <a:pPr fontAlgn="auto">
              <a:spcBef>
                <a:spcPts val="0"/>
              </a:spcBef>
              <a:spcAft>
                <a:spcPts val="0"/>
              </a:spcAft>
            </a:pPr>
            <a:r>
              <a:rPr lang="en-US" sz="2400" dirty="0">
                <a:solidFill>
                  <a:srgbClr val="32484C"/>
                </a:solidFill>
                <a:latin typeface="ArumSans Lt" pitchFamily="18" charset="0"/>
              </a:rPr>
              <a:t>The Student Ambassador program allows individuals to: </a:t>
            </a:r>
          </a:p>
          <a:p>
            <a:pPr fontAlgn="auto">
              <a:spcBef>
                <a:spcPts val="0"/>
              </a:spcBef>
              <a:spcAft>
                <a:spcPts val="0"/>
              </a:spcAft>
            </a:pPr>
            <a:endParaRPr lang="en-US" sz="1400" dirty="0">
              <a:solidFill>
                <a:srgbClr val="32484C"/>
              </a:solidFill>
              <a:latin typeface="ArumSans Lt" pitchFamily="18" charset="0"/>
            </a:endParaRPr>
          </a:p>
          <a:p>
            <a:pPr marL="800100" lvl="1" indent="-342900">
              <a:buFont typeface="Arial" panose="020B0604020202020204" pitchFamily="34" charset="0"/>
              <a:buChar char="•"/>
            </a:pPr>
            <a:r>
              <a:rPr lang="en-US" sz="2000" dirty="0">
                <a:solidFill>
                  <a:srgbClr val="32484C"/>
                </a:solidFill>
                <a:latin typeface="ArumSans Lt" pitchFamily="18" charset="0"/>
              </a:rPr>
              <a:t>Learn: grow your network and gain leadership experience </a:t>
            </a:r>
          </a:p>
          <a:p>
            <a:pPr marL="800100" lvl="1" indent="-342900">
              <a:buFont typeface="Arial" panose="020B0604020202020204" pitchFamily="34" charset="0"/>
              <a:buChar char="•"/>
            </a:pPr>
            <a:r>
              <a:rPr lang="en-US" sz="2000" dirty="0">
                <a:solidFill>
                  <a:srgbClr val="32484C"/>
                </a:solidFill>
                <a:latin typeface="ArumSans Lt" pitchFamily="18" charset="0"/>
              </a:rPr>
              <a:t>Collaborate: partner with your MHE sales team to drive digital awareness on your campus </a:t>
            </a:r>
          </a:p>
          <a:p>
            <a:pPr marL="800100" lvl="1" indent="-342900">
              <a:buFont typeface="Arial" panose="020B0604020202020204" pitchFamily="34" charset="0"/>
              <a:buChar char="•"/>
            </a:pPr>
            <a:r>
              <a:rPr lang="en-US" sz="2000" dirty="0">
                <a:solidFill>
                  <a:srgbClr val="32484C"/>
                </a:solidFill>
                <a:latin typeface="ArumSans Lt" pitchFamily="18" charset="0"/>
              </a:rPr>
              <a:t>Build your personal brand: hone your skills in public speaking, problem solving, and creativity by interacting with faculty, students, and MHE executives </a:t>
            </a:r>
          </a:p>
          <a:p>
            <a:pPr marL="800100" lvl="1" indent="-342900">
              <a:buFont typeface="Arial" panose="020B0604020202020204" pitchFamily="34" charset="0"/>
              <a:buChar char="•"/>
            </a:pPr>
            <a:r>
              <a:rPr lang="en-US" sz="2000" dirty="0">
                <a:solidFill>
                  <a:srgbClr val="32484C"/>
                </a:solidFill>
                <a:latin typeface="ArumSans Lt" pitchFamily="18" charset="0"/>
              </a:rPr>
              <a:t>Make an Impact: work directly with MHE to assist in product development </a:t>
            </a:r>
            <a:r>
              <a:rPr lang="en-US" sz="2100" dirty="0">
                <a:solidFill>
                  <a:srgbClr val="32484C"/>
                </a:solidFill>
                <a:latin typeface="ArumSans Lt" pitchFamily="18" charset="0"/>
              </a:rPr>
              <a:t>and be part of the future of digital education </a:t>
            </a:r>
          </a:p>
        </p:txBody>
      </p:sp>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t="14162" r="27976" b="17511"/>
          <a:stretch/>
        </p:blipFill>
        <p:spPr>
          <a:xfrm>
            <a:off x="593490" y="4812153"/>
            <a:ext cx="4067738" cy="1371600"/>
          </a:xfrm>
          <a:prstGeom prst="rect">
            <a:avLst/>
          </a:prstGeom>
        </p:spPr>
      </p:pic>
      <p:sp>
        <p:nvSpPr>
          <p:cNvPr id="19" name="TextBox 18"/>
          <p:cNvSpPr txBox="1"/>
          <p:nvPr/>
        </p:nvSpPr>
        <p:spPr>
          <a:xfrm>
            <a:off x="5029200" y="4921772"/>
            <a:ext cx="3810000" cy="1107996"/>
          </a:xfrm>
          <a:prstGeom prst="rect">
            <a:avLst/>
          </a:prstGeom>
          <a:noFill/>
        </p:spPr>
        <p:txBody>
          <a:bodyPr wrap="square" rtlCol="0" anchor="ctr">
            <a:spAutoFit/>
          </a:bodyPr>
          <a:lstStyle/>
          <a:p>
            <a:pPr algn="ctr"/>
            <a:r>
              <a:rPr lang="en-US" sz="2200" dirty="0" smtClean="0">
                <a:solidFill>
                  <a:srgbClr val="32484C"/>
                </a:solidFill>
                <a:latin typeface="ArumSans Lt" pitchFamily="18" charset="0"/>
              </a:rPr>
              <a:t>Please visit</a:t>
            </a:r>
          </a:p>
          <a:p>
            <a:pPr algn="ctr"/>
            <a:r>
              <a:rPr lang="en-US" sz="2200" u="sng" dirty="0" smtClean="0">
                <a:solidFill>
                  <a:srgbClr val="32484C"/>
                </a:solidFill>
                <a:latin typeface="ArumSans Lt" pitchFamily="18" charset="0"/>
                <a:ea typeface="Calibri"/>
                <a:cs typeface="Times New Roman"/>
                <a:hlinkClick r:id="rId6"/>
              </a:rPr>
              <a:t>bit.ly/</a:t>
            </a:r>
            <a:r>
              <a:rPr lang="en-US" sz="2200" u="sng" dirty="0" err="1" smtClean="0">
                <a:solidFill>
                  <a:srgbClr val="32484C"/>
                </a:solidFill>
                <a:latin typeface="ArumSans Lt" pitchFamily="18" charset="0"/>
                <a:ea typeface="Calibri"/>
                <a:cs typeface="Times New Roman"/>
                <a:hlinkClick r:id="rId6"/>
              </a:rPr>
              <a:t>mheambassadors</a:t>
            </a:r>
            <a:endParaRPr lang="en-US" sz="2200" u="sng" dirty="0" smtClean="0">
              <a:solidFill>
                <a:srgbClr val="32484C"/>
              </a:solidFill>
              <a:latin typeface="ArumSans Lt" pitchFamily="18" charset="0"/>
              <a:ea typeface="Calibri"/>
              <a:cs typeface="Times New Roman"/>
            </a:endParaRPr>
          </a:p>
          <a:p>
            <a:pPr algn="ctr"/>
            <a:r>
              <a:rPr lang="en-US" sz="2200" dirty="0" smtClean="0">
                <a:solidFill>
                  <a:srgbClr val="32484C"/>
                </a:solidFill>
                <a:latin typeface="ArumSans Lt" pitchFamily="18" charset="0"/>
                <a:cs typeface="Times New Roman"/>
              </a:rPr>
              <a:t>for more information</a:t>
            </a:r>
            <a:endParaRPr lang="en-US" sz="2200" dirty="0">
              <a:solidFill>
                <a:srgbClr val="32484C"/>
              </a:solidFill>
              <a:latin typeface="ArumSans Lt" pitchFamily="18" charset="0"/>
            </a:endParaRPr>
          </a:p>
        </p:txBody>
      </p:sp>
    </p:spTree>
    <p:extLst>
      <p:ext uri="{BB962C8B-B14F-4D97-AF65-F5344CB8AC3E}">
        <p14:creationId xmlns:p14="http://schemas.microsoft.com/office/powerpoint/2010/main" val="1093479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Placeholder 2"/>
          <p:cNvSpPr>
            <a:spLocks noGrp="1"/>
          </p:cNvSpPr>
          <p:nvPr>
            <p:ph type="body" idx="4294967295"/>
          </p:nvPr>
        </p:nvSpPr>
        <p:spPr>
          <a:xfrm>
            <a:off x="495300" y="1600200"/>
            <a:ext cx="7924800" cy="4572000"/>
          </a:xfrm>
        </p:spPr>
        <p:txBody>
          <a:bodyPr/>
          <a:lstStyle/>
          <a:p>
            <a:pPr algn="ctr" eaLnBrk="1" hangingPunct="1">
              <a:lnSpc>
                <a:spcPct val="80000"/>
              </a:lnSpc>
              <a:buFont typeface="Arial" charset="0"/>
              <a:buNone/>
            </a:pPr>
            <a:endParaRPr lang="en-US" sz="1100" b="1" dirty="0" smtClean="0">
              <a:solidFill>
                <a:srgbClr val="D55442"/>
              </a:solidFill>
              <a:latin typeface="Segoe UI Semibold" panose="020B0702040204020203" pitchFamily="34" charset="0"/>
              <a:cs typeface="Arial" pitchFamily="34" charset="0"/>
            </a:endParaRPr>
          </a:p>
          <a:p>
            <a:pPr algn="ctr" eaLnBrk="1" hangingPunct="1">
              <a:lnSpc>
                <a:spcPct val="80000"/>
              </a:lnSpc>
              <a:buFont typeface="Arial" charset="0"/>
              <a:buNone/>
            </a:pPr>
            <a:r>
              <a:rPr lang="en-US" sz="2400" b="1" dirty="0" smtClean="0">
                <a:solidFill>
                  <a:srgbClr val="E21A23"/>
                </a:solidFill>
                <a:latin typeface="ArumSans Lt" pitchFamily="18" charset="0"/>
                <a:cs typeface="Arial" pitchFamily="34" charset="0"/>
              </a:rPr>
              <a:t>Tech Support &amp; FAQ:</a:t>
            </a:r>
          </a:p>
          <a:p>
            <a:pPr eaLnBrk="1" hangingPunct="1">
              <a:lnSpc>
                <a:spcPct val="80000"/>
              </a:lnSpc>
              <a:buFont typeface="Arial" charset="0"/>
              <a:buNone/>
            </a:pPr>
            <a:endParaRPr lang="en-US" sz="1200" b="1" dirty="0">
              <a:solidFill>
                <a:srgbClr val="D55442"/>
              </a:solidFill>
              <a:latin typeface="ArumSans Lt" pitchFamily="18" charset="0"/>
              <a:cs typeface="Arial" pitchFamily="34" charset="0"/>
            </a:endParaRPr>
          </a:p>
          <a:p>
            <a:pPr marL="0" indent="0" algn="ctr">
              <a:lnSpc>
                <a:spcPct val="80000"/>
              </a:lnSpc>
              <a:buNone/>
            </a:pPr>
            <a:r>
              <a:rPr lang="en-US" sz="2000" b="1" dirty="0" smtClean="0">
                <a:solidFill>
                  <a:srgbClr val="E21A23"/>
                </a:solidFill>
                <a:latin typeface="ArumSans Lt" pitchFamily="18" charset="0"/>
                <a:cs typeface="Arial" pitchFamily="34" charset="0"/>
              </a:rPr>
              <a:t>Call: </a:t>
            </a:r>
            <a:r>
              <a:rPr lang="en-US" sz="2000" b="1" dirty="0" smtClean="0">
                <a:solidFill>
                  <a:srgbClr val="32484C"/>
                </a:solidFill>
                <a:latin typeface="ArumSans Lt" pitchFamily="18" charset="0"/>
                <a:cs typeface="Arial" pitchFamily="34" charset="0"/>
              </a:rPr>
              <a:t>(800) 331-5094</a:t>
            </a:r>
          </a:p>
          <a:p>
            <a:pPr marL="0" indent="0" algn="ctr">
              <a:buNone/>
            </a:pPr>
            <a:r>
              <a:rPr lang="en-US" sz="2000" b="1" dirty="0" smtClean="0">
                <a:solidFill>
                  <a:srgbClr val="E21A23"/>
                </a:solidFill>
                <a:latin typeface="ArumSans Lt" pitchFamily="18" charset="0"/>
              </a:rPr>
              <a:t>Email &amp; Chat: </a:t>
            </a:r>
            <a:r>
              <a:rPr lang="en-US" sz="2000" b="1" dirty="0" smtClean="0">
                <a:solidFill>
                  <a:srgbClr val="32484C"/>
                </a:solidFill>
                <a:latin typeface="ArumSans Lt" pitchFamily="18" charset="0"/>
              </a:rPr>
              <a:t>www.mhhe.com/support </a:t>
            </a:r>
            <a:endParaRPr lang="en-US" sz="2000" dirty="0">
              <a:solidFill>
                <a:srgbClr val="32484C"/>
              </a:solidFill>
              <a:latin typeface="ArumSans Lt" pitchFamily="18" charset="0"/>
            </a:endParaRPr>
          </a:p>
          <a:p>
            <a:pPr marL="0" indent="0" algn="ctr">
              <a:buNone/>
            </a:pPr>
            <a:endParaRPr lang="en-US" sz="1100" b="1" dirty="0" smtClean="0">
              <a:solidFill>
                <a:srgbClr val="000000"/>
              </a:solidFill>
              <a:latin typeface="ArumSans Lt" pitchFamily="18" charset="0"/>
              <a:cs typeface="Arial" pitchFamily="34" charset="0"/>
            </a:endParaRPr>
          </a:p>
          <a:p>
            <a:pPr marL="0" indent="0" algn="ctr">
              <a:spcBef>
                <a:spcPts val="0"/>
              </a:spcBef>
              <a:buNone/>
            </a:pP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Monday - Thursday </a:t>
            </a:r>
            <a:r>
              <a:rPr lang="en-US" sz="1400" b="1" dirty="0" smtClean="0">
                <a:solidFill>
                  <a:srgbClr val="32484C"/>
                </a:solidFill>
                <a:latin typeface="ArumSans Lt" pitchFamily="18" charset="0"/>
                <a:ea typeface="Segoe UI" panose="020B0502040204020203" pitchFamily="34" charset="0"/>
                <a:cs typeface="Segoe UI" panose="020B0502040204020203" pitchFamily="34" charset="0"/>
              </a:rPr>
              <a:t>●</a:t>
            </a:r>
            <a:r>
              <a:rPr lang="en-US" sz="2000" b="1" dirty="0" smtClean="0">
                <a:solidFill>
                  <a:srgbClr val="32484C"/>
                </a:solidFill>
                <a:latin typeface="ArumSans Lt" pitchFamily="18" charset="0"/>
                <a:ea typeface="Segoe UI" panose="020B0502040204020203" pitchFamily="34" charset="0"/>
                <a:cs typeface="Segoe UI" panose="020B0502040204020203" pitchFamily="34" charset="0"/>
              </a:rPr>
              <a:t> </a:t>
            </a:r>
            <a:r>
              <a:rPr lang="en-US" sz="1600" b="1" dirty="0">
                <a:solidFill>
                  <a:srgbClr val="32484C"/>
                </a:solidFill>
                <a:latin typeface="ArumSans Lt" pitchFamily="18" charset="0"/>
                <a:ea typeface="Segoe UI" panose="020B0502040204020203" pitchFamily="34" charset="0"/>
                <a:cs typeface="Segoe UI" panose="020B0502040204020203" pitchFamily="34" charset="0"/>
              </a:rPr>
              <a:t>8</a:t>
            </a: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 AM -  11 PM</a:t>
            </a:r>
            <a:endParaRPr lang="en-US" sz="1600" dirty="0" smtClean="0">
              <a:solidFill>
                <a:srgbClr val="32484C"/>
              </a:solidFill>
              <a:latin typeface="ArumSans Lt" pitchFamily="18" charset="0"/>
              <a:ea typeface="Segoe UI" panose="020B0502040204020203" pitchFamily="34" charset="0"/>
              <a:cs typeface="Segoe UI" panose="020B0502040204020203" pitchFamily="34" charset="0"/>
            </a:endParaRPr>
          </a:p>
          <a:p>
            <a:pPr marL="0" indent="0" algn="ctr">
              <a:spcBef>
                <a:spcPts val="0"/>
              </a:spcBef>
              <a:buNone/>
            </a:pP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Friday </a:t>
            </a:r>
            <a:r>
              <a:rPr lang="en-US" sz="1400" b="1" dirty="0" smtClean="0">
                <a:solidFill>
                  <a:srgbClr val="32484C"/>
                </a:solidFill>
                <a:latin typeface="ArumSans Lt" pitchFamily="18" charset="0"/>
                <a:ea typeface="Segoe UI" panose="020B0502040204020203" pitchFamily="34" charset="0"/>
                <a:cs typeface="Segoe UI" panose="020B0502040204020203" pitchFamily="34" charset="0"/>
              </a:rPr>
              <a:t>●</a:t>
            </a:r>
            <a:r>
              <a:rPr lang="en-US" sz="2000" b="1" dirty="0" smtClean="0">
                <a:solidFill>
                  <a:srgbClr val="32484C"/>
                </a:solidFill>
                <a:latin typeface="ArumSans Lt" pitchFamily="18" charset="0"/>
                <a:ea typeface="Segoe UI" panose="020B0502040204020203" pitchFamily="34" charset="0"/>
                <a:cs typeface="Segoe UI" panose="020B0502040204020203" pitchFamily="34" charset="0"/>
              </a:rPr>
              <a:t> </a:t>
            </a:r>
            <a:r>
              <a:rPr lang="en-US" sz="1600" b="1" dirty="0">
                <a:solidFill>
                  <a:srgbClr val="32484C"/>
                </a:solidFill>
                <a:latin typeface="ArumSans Lt" pitchFamily="18" charset="0"/>
                <a:ea typeface="Segoe UI" panose="020B0502040204020203" pitchFamily="34" charset="0"/>
                <a:cs typeface="Segoe UI" panose="020B0502040204020203" pitchFamily="34" charset="0"/>
              </a:rPr>
              <a:t>8</a:t>
            </a: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 AM - 6 PM</a:t>
            </a:r>
            <a:endParaRPr lang="en-US" sz="1600" dirty="0" smtClean="0">
              <a:solidFill>
                <a:srgbClr val="32484C"/>
              </a:solidFill>
              <a:latin typeface="ArumSans Lt" pitchFamily="18" charset="0"/>
              <a:ea typeface="Segoe UI" panose="020B0502040204020203" pitchFamily="34" charset="0"/>
              <a:cs typeface="Segoe UI" panose="020B0502040204020203" pitchFamily="34" charset="0"/>
            </a:endParaRPr>
          </a:p>
          <a:p>
            <a:pPr marL="0" indent="0" algn="ctr">
              <a:spcBef>
                <a:spcPts val="0"/>
              </a:spcBef>
              <a:buNone/>
            </a:pP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Saturday</a:t>
            </a:r>
            <a:r>
              <a:rPr lang="en-US" sz="2000" b="1" dirty="0" smtClean="0">
                <a:solidFill>
                  <a:srgbClr val="32484C"/>
                </a:solidFill>
                <a:latin typeface="ArumSans Lt" pitchFamily="18" charset="0"/>
                <a:ea typeface="Segoe UI" panose="020B0502040204020203" pitchFamily="34" charset="0"/>
                <a:cs typeface="Segoe UI" panose="020B0502040204020203" pitchFamily="34" charset="0"/>
              </a:rPr>
              <a:t> </a:t>
            </a:r>
            <a:r>
              <a:rPr lang="en-US" sz="1400" b="1" dirty="0" smtClean="0">
                <a:solidFill>
                  <a:srgbClr val="32484C"/>
                </a:solidFill>
                <a:latin typeface="ArumSans Lt" pitchFamily="18" charset="0"/>
                <a:ea typeface="Segoe UI" panose="020B0502040204020203" pitchFamily="34" charset="0"/>
                <a:cs typeface="Segoe UI" panose="020B0502040204020203" pitchFamily="34" charset="0"/>
              </a:rPr>
              <a:t>●</a:t>
            </a:r>
            <a:r>
              <a:rPr lang="en-US" sz="2000" b="1" dirty="0" smtClean="0">
                <a:solidFill>
                  <a:srgbClr val="32484C"/>
                </a:solidFill>
                <a:latin typeface="ArumSans Lt" pitchFamily="18" charset="0"/>
                <a:ea typeface="Segoe UI" panose="020B0502040204020203" pitchFamily="34" charset="0"/>
                <a:cs typeface="Segoe UI" panose="020B0502040204020203" pitchFamily="34" charset="0"/>
              </a:rPr>
              <a:t>  </a:t>
            </a: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10 AM - 4 PM </a:t>
            </a:r>
            <a:endParaRPr lang="en-US" sz="1600" dirty="0" smtClean="0">
              <a:solidFill>
                <a:srgbClr val="32484C"/>
              </a:solidFill>
              <a:latin typeface="ArumSans Lt" pitchFamily="18" charset="0"/>
              <a:ea typeface="Segoe UI" panose="020B0502040204020203" pitchFamily="34" charset="0"/>
              <a:cs typeface="Segoe UI" panose="020B0502040204020203" pitchFamily="34" charset="0"/>
            </a:endParaRPr>
          </a:p>
          <a:p>
            <a:pPr marL="0" indent="0" algn="ctr">
              <a:spcBef>
                <a:spcPts val="0"/>
              </a:spcBef>
              <a:buNone/>
            </a:pP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Sunday</a:t>
            </a:r>
            <a:r>
              <a:rPr lang="en-US" sz="2000" b="1" dirty="0" smtClean="0">
                <a:solidFill>
                  <a:srgbClr val="32484C"/>
                </a:solidFill>
                <a:latin typeface="ArumSans Lt" pitchFamily="18" charset="0"/>
                <a:ea typeface="Segoe UI" panose="020B0502040204020203" pitchFamily="34" charset="0"/>
                <a:cs typeface="Segoe UI" panose="020B0502040204020203" pitchFamily="34" charset="0"/>
              </a:rPr>
              <a:t> </a:t>
            </a:r>
            <a:r>
              <a:rPr lang="en-US" sz="1400" b="1" dirty="0" smtClean="0">
                <a:solidFill>
                  <a:srgbClr val="32484C"/>
                </a:solidFill>
                <a:latin typeface="ArumSans Lt" pitchFamily="18" charset="0"/>
                <a:ea typeface="Segoe UI" panose="020B0502040204020203" pitchFamily="34" charset="0"/>
                <a:cs typeface="Segoe UI" panose="020B0502040204020203" pitchFamily="34" charset="0"/>
              </a:rPr>
              <a:t>●</a:t>
            </a:r>
            <a:r>
              <a:rPr lang="en-US" sz="2000" b="1" dirty="0" smtClean="0">
                <a:solidFill>
                  <a:srgbClr val="32484C"/>
                </a:solidFill>
                <a:latin typeface="ArumSans Lt" pitchFamily="18" charset="0"/>
                <a:ea typeface="Segoe UI" panose="020B0502040204020203" pitchFamily="34" charset="0"/>
                <a:cs typeface="Segoe UI" panose="020B0502040204020203" pitchFamily="34" charset="0"/>
              </a:rPr>
              <a:t> </a:t>
            </a: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12 PM - 11 PM</a:t>
            </a:r>
            <a:endParaRPr lang="en-US" sz="1600" dirty="0" smtClean="0">
              <a:solidFill>
                <a:srgbClr val="32484C"/>
              </a:solidFill>
              <a:latin typeface="ArumSans Lt" pitchFamily="18" charset="0"/>
              <a:ea typeface="Segoe UI" panose="020B0502040204020203" pitchFamily="34" charset="0"/>
              <a:cs typeface="Segoe UI" panose="020B0502040204020203" pitchFamily="34" charset="0"/>
            </a:endParaRPr>
          </a:p>
          <a:p>
            <a:pPr marL="0" indent="0" algn="ctr">
              <a:spcBef>
                <a:spcPts val="0"/>
              </a:spcBef>
              <a:buNone/>
            </a:pPr>
            <a:r>
              <a:rPr lang="en-US" sz="1600" b="1" dirty="0" smtClean="0">
                <a:solidFill>
                  <a:srgbClr val="32484C"/>
                </a:solidFill>
                <a:latin typeface="ArumSans Lt" pitchFamily="18" charset="0"/>
                <a:ea typeface="Segoe UI" panose="020B0502040204020203" pitchFamily="34" charset="0"/>
                <a:cs typeface="Segoe UI" panose="020B0502040204020203" pitchFamily="34" charset="0"/>
              </a:rPr>
              <a:t>(All times Central)</a:t>
            </a:r>
          </a:p>
          <a:p>
            <a:pPr marL="0" indent="0" algn="ctr">
              <a:spcBef>
                <a:spcPts val="0"/>
              </a:spcBef>
              <a:buNone/>
            </a:pPr>
            <a:endParaRPr lang="en-US" sz="1600" dirty="0">
              <a:solidFill>
                <a:srgbClr val="32484C"/>
              </a:solidFill>
              <a:latin typeface="ArumSans Lt" pitchFamily="18" charset="0"/>
              <a:ea typeface="Segoe UI" panose="020B0502040204020203" pitchFamily="34" charset="0"/>
              <a:cs typeface="Segoe UI" panose="020B0502040204020203" pitchFamily="34" charset="0"/>
            </a:endParaRPr>
          </a:p>
          <a:p>
            <a:pPr marL="0" indent="0" algn="ctr">
              <a:spcBef>
                <a:spcPts val="0"/>
              </a:spcBef>
              <a:buNone/>
            </a:pPr>
            <a:r>
              <a:rPr lang="en-US" sz="2000" b="1" dirty="0" smtClean="0">
                <a:solidFill>
                  <a:srgbClr val="E21A23"/>
                </a:solidFill>
                <a:latin typeface="ArumSans Lt" pitchFamily="18" charset="0"/>
                <a:cs typeface="Arial" pitchFamily="34" charset="0"/>
              </a:rPr>
              <a:t>Find more support at: </a:t>
            </a:r>
            <a:r>
              <a:rPr lang="en-US" sz="2000" b="1" dirty="0" smtClean="0">
                <a:solidFill>
                  <a:srgbClr val="32484C"/>
                </a:solidFill>
                <a:latin typeface="ArumSans Lt" pitchFamily="18" charset="0"/>
                <a:cs typeface="Arial" pitchFamily="34" charset="0"/>
              </a:rPr>
              <a:t>www.connectstudentsuccess.com</a:t>
            </a:r>
            <a:endParaRPr lang="en-US" sz="2000" b="1" dirty="0">
              <a:solidFill>
                <a:srgbClr val="000000"/>
              </a:solidFill>
              <a:latin typeface="ArumSans Lt" pitchFamily="18" charset="0"/>
              <a:cs typeface="Arial" pitchFamily="34" charset="0"/>
            </a:endParaRPr>
          </a:p>
          <a:p>
            <a:pPr marL="0" indent="0" algn="ctr">
              <a:spcBef>
                <a:spcPts val="0"/>
              </a:spcBef>
              <a:buNone/>
            </a:pPr>
            <a:endParaRPr lang="en-US" sz="2000" b="1" dirty="0" smtClean="0">
              <a:solidFill>
                <a:srgbClr val="000000"/>
              </a:solidFill>
              <a:latin typeface="ArumSans Lt" pitchFamily="18" charset="0"/>
              <a:cs typeface="Arial" charset="0"/>
            </a:endParaRPr>
          </a:p>
          <a:p>
            <a:pPr marL="0" indent="0">
              <a:spcBef>
                <a:spcPts val="0"/>
              </a:spcBef>
              <a:buNone/>
            </a:pPr>
            <a:r>
              <a:rPr lang="en-US" sz="1600" b="1" i="1" dirty="0" smtClean="0">
                <a:solidFill>
                  <a:srgbClr val="32484C"/>
                </a:solidFill>
                <a:latin typeface="ArumSans Lt" pitchFamily="18" charset="0"/>
                <a:cs typeface="Arial" charset="0"/>
              </a:rPr>
              <a:t>NOTE</a:t>
            </a:r>
            <a:r>
              <a:rPr lang="en-US" sz="1600" i="1" dirty="0" smtClean="0">
                <a:solidFill>
                  <a:srgbClr val="32484C"/>
                </a:solidFill>
                <a:latin typeface="ArumSans Lt" pitchFamily="18" charset="0"/>
                <a:cs typeface="Arial" charset="0"/>
              </a:rPr>
              <a:t>: If you contact your instructor with a technical question, you will be asked to provide a case number from tech support before your concern is escalated. </a:t>
            </a:r>
            <a:endParaRPr lang="en-US" sz="1600" i="1" dirty="0">
              <a:solidFill>
                <a:srgbClr val="32484C"/>
              </a:solidFill>
              <a:latin typeface="ArumSans Lt" pitchFamily="18" charset="0"/>
              <a:cs typeface="Arial" charset="0"/>
            </a:endParaRPr>
          </a:p>
        </p:txBody>
      </p:sp>
      <p:sp>
        <p:nvSpPr>
          <p:cNvPr id="5" name="TextBox 3"/>
          <p:cNvSpPr txBox="1">
            <a:spLocks noChangeArrowheads="1"/>
          </p:cNvSpPr>
          <p:nvPr/>
        </p:nvSpPr>
        <p:spPr bwMode="auto">
          <a:xfrm>
            <a:off x="1219200" y="754063"/>
            <a:ext cx="6477000" cy="769441"/>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sz="4400" b="1" dirty="0" smtClean="0">
                <a:solidFill>
                  <a:srgbClr val="32484C"/>
                </a:solidFill>
                <a:effectLst>
                  <a:outerShdw blurRad="38100" dist="38100" dir="2700000" algn="tl">
                    <a:srgbClr val="000000">
                      <a:alpha val="43137"/>
                    </a:srgbClr>
                  </a:outerShdw>
                </a:effectLst>
                <a:latin typeface="Vectipede Rg" pitchFamily="18" charset="0"/>
                <a:cs typeface="Arial"/>
              </a:rPr>
              <a:t>Need Help?</a:t>
            </a:r>
          </a:p>
        </p:txBody>
      </p:sp>
      <p:sp>
        <p:nvSpPr>
          <p:cNvPr id="4" name="Rectangle 3"/>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
        <p:nvSpPr>
          <p:cNvPr id="2" name="TextBox 1"/>
          <p:cNvSpPr txBox="1"/>
          <p:nvPr/>
        </p:nvSpPr>
        <p:spPr>
          <a:xfrm>
            <a:off x="1066800" y="2594043"/>
            <a:ext cx="12192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8855193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2103438"/>
            <a:ext cx="8153400" cy="3763962"/>
          </a:xfrm>
        </p:spPr>
        <p:txBody>
          <a:bodyPr/>
          <a:lstStyle/>
          <a:p>
            <a:pPr marL="457200" indent="-457200" eaLnBrk="1" hangingPunct="1">
              <a:buFont typeface="Arial" pitchFamily="34" charset="0"/>
              <a:buChar char="•"/>
              <a:defRPr/>
            </a:pPr>
            <a:r>
              <a:rPr lang="en-US" sz="2500" dirty="0" smtClean="0">
                <a:latin typeface="ArumSans Lt" pitchFamily="18" charset="0"/>
                <a:cs typeface="Arial" panose="020B0604020202020204" pitchFamily="34" charset="0"/>
              </a:rPr>
              <a:t>Using McGraw-Hill Education digital products to improve your performance</a:t>
            </a:r>
          </a:p>
          <a:p>
            <a:pPr marL="0" indent="0" eaLnBrk="1" hangingPunct="1">
              <a:buFont typeface="Arial" charset="0"/>
              <a:buNone/>
              <a:defRPr/>
            </a:pPr>
            <a:endParaRPr lang="en-US" sz="2500" dirty="0" smtClean="0">
              <a:latin typeface="ArumSans Lt" pitchFamily="18" charset="0"/>
              <a:cs typeface="Arial" panose="020B0604020202020204" pitchFamily="34" charset="0"/>
            </a:endParaRPr>
          </a:p>
          <a:p>
            <a:pPr marL="457200" indent="-457200" eaLnBrk="1" hangingPunct="1">
              <a:buFont typeface="Arial" pitchFamily="34" charset="0"/>
              <a:buChar char="•"/>
              <a:defRPr/>
            </a:pPr>
            <a:r>
              <a:rPr lang="en-US" sz="2500" dirty="0">
                <a:latin typeface="ArumSans Lt" pitchFamily="18" charset="0"/>
                <a:cs typeface="Arial" panose="020B0604020202020204" pitchFamily="34" charset="0"/>
              </a:rPr>
              <a:t>T</a:t>
            </a:r>
            <a:r>
              <a:rPr lang="en-US" sz="2500" dirty="0" smtClean="0">
                <a:latin typeface="ArumSans Lt" pitchFamily="18" charset="0"/>
                <a:cs typeface="Arial" panose="020B0604020202020204" pitchFamily="34" charset="0"/>
              </a:rPr>
              <a:t>he specific resources available for this course and how they will improve your grade</a:t>
            </a:r>
          </a:p>
          <a:p>
            <a:pPr marL="0" indent="0" eaLnBrk="1" hangingPunct="1">
              <a:buFont typeface="Arial" charset="0"/>
              <a:buNone/>
              <a:defRPr/>
            </a:pPr>
            <a:endParaRPr lang="en-US" sz="2500" dirty="0" smtClean="0">
              <a:latin typeface="ArumSans Lt" pitchFamily="18" charset="0"/>
              <a:cs typeface="Arial" panose="020B0604020202020204" pitchFamily="34" charset="0"/>
            </a:endParaRPr>
          </a:p>
          <a:p>
            <a:pPr marL="457200" indent="-457200" eaLnBrk="1" hangingPunct="1">
              <a:buFont typeface="Arial" pitchFamily="34" charset="0"/>
              <a:buChar char="•"/>
              <a:defRPr/>
            </a:pPr>
            <a:r>
              <a:rPr lang="en-US" sz="2500" dirty="0" smtClean="0">
                <a:latin typeface="ArumSans Lt" pitchFamily="18" charset="0"/>
                <a:cs typeface="Arial" panose="020B0604020202020204" pitchFamily="34" charset="0"/>
              </a:rPr>
              <a:t>Where to purchase your course materials</a:t>
            </a:r>
          </a:p>
          <a:p>
            <a:pPr marL="457200" indent="-457200" eaLnBrk="1" hangingPunct="1">
              <a:buFont typeface="Arial" pitchFamily="34" charset="0"/>
              <a:buChar char="•"/>
              <a:defRPr/>
            </a:pPr>
            <a:endParaRPr lang="en-US" dirty="0"/>
          </a:p>
        </p:txBody>
      </p:sp>
      <p:sp>
        <p:nvSpPr>
          <p:cNvPr id="38915" name="TextBox 2"/>
          <p:cNvSpPr txBox="1">
            <a:spLocks noChangeArrowheads="1"/>
          </p:cNvSpPr>
          <p:nvPr/>
        </p:nvSpPr>
        <p:spPr bwMode="auto">
          <a:xfrm>
            <a:off x="0" y="83820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r>
              <a:rPr lang="en-US" altLang="en-US" sz="2800" b="1" dirty="0">
                <a:effectLst>
                  <a:outerShdw blurRad="38100" dist="38100" dir="2700000" algn="tl">
                    <a:srgbClr val="000000">
                      <a:alpha val="43137"/>
                    </a:srgbClr>
                  </a:outerShdw>
                </a:effectLst>
                <a:latin typeface="Vectipede Rg" pitchFamily="18" charset="0"/>
              </a:rPr>
              <a:t>How to Earn a Better Grade in this Course</a:t>
            </a:r>
          </a:p>
        </p:txBody>
      </p:sp>
      <p:sp>
        <p:nvSpPr>
          <p:cNvPr id="4" name="Rectangle 3"/>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a:spLocks noChangeArrowheads="1"/>
          </p:cNvSpPr>
          <p:nvPr/>
        </p:nvSpPr>
        <p:spPr bwMode="auto">
          <a:xfrm>
            <a:off x="381000" y="7620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r>
              <a:rPr lang="en-US" altLang="en-US" sz="4000" b="1" dirty="0">
                <a:effectLst>
                  <a:outerShdw blurRad="38100" dist="38100" dir="2700000" algn="tl">
                    <a:srgbClr val="000000">
                      <a:alpha val="43137"/>
                    </a:srgbClr>
                  </a:outerShdw>
                </a:effectLst>
                <a:latin typeface="Vectipede Rg" pitchFamily="18" charset="0"/>
              </a:rPr>
              <a:t>What </a:t>
            </a:r>
            <a:r>
              <a:rPr lang="en-US" altLang="en-US" sz="4000" b="1" dirty="0" smtClean="0">
                <a:effectLst>
                  <a:outerShdw blurRad="38100" dist="38100" dir="2700000" algn="tl">
                    <a:srgbClr val="000000">
                      <a:alpha val="43137"/>
                    </a:srgbClr>
                  </a:outerShdw>
                </a:effectLst>
                <a:latin typeface="Vectipede Rg" pitchFamily="18" charset="0"/>
              </a:rPr>
              <a:t>Connect </a:t>
            </a:r>
            <a:r>
              <a:rPr lang="en-US" altLang="en-US" sz="4000" b="1" dirty="0">
                <a:effectLst>
                  <a:outerShdw blurRad="38100" dist="38100" dir="2700000" algn="tl">
                    <a:srgbClr val="000000">
                      <a:alpha val="43137"/>
                    </a:srgbClr>
                  </a:outerShdw>
                </a:effectLst>
                <a:latin typeface="Vectipede Rg" pitchFamily="18" charset="0"/>
              </a:rPr>
              <a:t>Means to </a:t>
            </a:r>
            <a:r>
              <a:rPr lang="en-US" altLang="en-US" sz="4000" b="1" dirty="0" smtClean="0">
                <a:effectLst>
                  <a:outerShdw blurRad="38100" dist="38100" dir="2700000" algn="tl">
                    <a:srgbClr val="000000">
                      <a:alpha val="43137"/>
                    </a:srgbClr>
                  </a:outerShdw>
                </a:effectLst>
                <a:latin typeface="Vectipede Rg" pitchFamily="18" charset="0"/>
              </a:rPr>
              <a:t>You</a:t>
            </a:r>
            <a:endParaRPr lang="en-US" altLang="en-US" sz="4000" b="1" dirty="0">
              <a:effectLst>
                <a:outerShdw blurRad="38100" dist="38100" dir="2700000" algn="tl">
                  <a:srgbClr val="000000">
                    <a:alpha val="43137"/>
                  </a:srgbClr>
                </a:outerShdw>
              </a:effectLst>
              <a:latin typeface="Vectipede Rg" pitchFamily="18" charset="0"/>
            </a:endParaRPr>
          </a:p>
        </p:txBody>
      </p:sp>
      <p:sp>
        <p:nvSpPr>
          <p:cNvPr id="16" name="Content Placeholder 1"/>
          <p:cNvSpPr txBox="1">
            <a:spLocks/>
          </p:cNvSpPr>
          <p:nvPr/>
        </p:nvSpPr>
        <p:spPr bwMode="auto">
          <a:xfrm>
            <a:off x="4572000" y="1752600"/>
            <a:ext cx="4495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0"/>
                <a:cs typeface="ＭＳ Ｐゴシック"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0"/>
                <a:cs typeface="+mn-cs"/>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0"/>
                <a:cs typeface="+mn-cs"/>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SzPct val="150000"/>
              <a:buFont typeface="Arial" pitchFamily="34" charset="0"/>
              <a:buChar char="•"/>
              <a:defRPr/>
            </a:pPr>
            <a:r>
              <a:rPr lang="en-US" sz="2400" b="1" dirty="0" smtClean="0">
                <a:solidFill>
                  <a:schemeClr val="tx1"/>
                </a:solidFill>
                <a:latin typeface="ArumSans Lt" pitchFamily="18" charset="0"/>
                <a:cs typeface="Arial"/>
              </a:rPr>
              <a:t>Helps you manage your    time most effectively</a:t>
            </a:r>
          </a:p>
          <a:p>
            <a:pPr algn="l">
              <a:buSzPct val="150000"/>
              <a:buFont typeface="Arial" pitchFamily="34" charset="0"/>
              <a:buChar char="•"/>
              <a:defRPr/>
            </a:pPr>
            <a:endParaRPr lang="en-US" sz="1400" b="1" dirty="0" smtClean="0">
              <a:solidFill>
                <a:schemeClr val="tx1"/>
              </a:solidFill>
              <a:latin typeface="ArumSans Lt" pitchFamily="18" charset="0"/>
              <a:cs typeface="Arial"/>
            </a:endParaRPr>
          </a:p>
          <a:p>
            <a:pPr marL="342900" indent="-342900" algn="l">
              <a:buSzPct val="150000"/>
              <a:buFont typeface="Arial" pitchFamily="34" charset="0"/>
              <a:buChar char="•"/>
              <a:defRPr/>
            </a:pPr>
            <a:r>
              <a:rPr lang="en-US" sz="2400" b="1" dirty="0" smtClean="0">
                <a:solidFill>
                  <a:schemeClr val="tx1"/>
                </a:solidFill>
                <a:latin typeface="ArumSans Lt" pitchFamily="18" charset="0"/>
                <a:cs typeface="Arial"/>
              </a:rPr>
              <a:t>Works with you to customize a plan for achieving greater performance</a:t>
            </a:r>
          </a:p>
          <a:p>
            <a:pPr algn="l">
              <a:buSzPct val="150000"/>
              <a:buFont typeface="Arial" pitchFamily="34" charset="0"/>
              <a:buChar char="•"/>
              <a:defRPr/>
            </a:pPr>
            <a:endParaRPr lang="en-US" sz="1400" b="1" dirty="0" smtClean="0">
              <a:solidFill>
                <a:schemeClr val="tx1"/>
              </a:solidFill>
              <a:latin typeface="ArumSans Lt" pitchFamily="18" charset="0"/>
              <a:cs typeface="Arial"/>
            </a:endParaRPr>
          </a:p>
          <a:p>
            <a:pPr marL="342900" indent="-342900" algn="l">
              <a:buSzPct val="150000"/>
              <a:buFont typeface="Arial" pitchFamily="34" charset="0"/>
              <a:buChar char="•"/>
              <a:defRPr/>
            </a:pPr>
            <a:r>
              <a:rPr lang="en-US" sz="2400" b="1" dirty="0" smtClean="0">
                <a:solidFill>
                  <a:schemeClr val="tx1"/>
                </a:solidFill>
                <a:latin typeface="ArumSans Lt" pitchFamily="18" charset="0"/>
                <a:cs typeface="Arial"/>
              </a:rPr>
              <a:t>Provides feedback and analysis to support your learning needs</a:t>
            </a:r>
          </a:p>
          <a:p>
            <a:pPr marL="342900" indent="-342900">
              <a:buFont typeface="Arial" pitchFamily="34" charset="0"/>
              <a:buChar char="•"/>
              <a:defRPr/>
            </a:pPr>
            <a:endParaRPr lang="en-US" sz="2400" dirty="0">
              <a:solidFill>
                <a:srgbClr val="000000"/>
              </a:solidFill>
              <a:latin typeface="Arial"/>
              <a:cs typeface="Arial"/>
            </a:endParaRPr>
          </a:p>
        </p:txBody>
      </p:sp>
      <p:sp>
        <p:nvSpPr>
          <p:cNvPr id="5" name="Rectangle 4"/>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482" y="2140527"/>
            <a:ext cx="4228317" cy="327720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2412" y="754063"/>
            <a:ext cx="9144000" cy="708025"/>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4000" b="1" dirty="0" smtClean="0">
                <a:solidFill>
                  <a:srgbClr val="32484C"/>
                </a:solidFill>
                <a:effectLst>
                  <a:outerShdw blurRad="38100" dist="38100" dir="2700000" algn="tl">
                    <a:srgbClr val="000000">
                      <a:alpha val="43137"/>
                    </a:srgbClr>
                  </a:outerShdw>
                </a:effectLst>
                <a:latin typeface="Vectipede Rg" pitchFamily="18" charset="0"/>
                <a:cs typeface="Arial"/>
              </a:rPr>
              <a:t>Improved Performance with Connect</a:t>
            </a:r>
          </a:p>
        </p:txBody>
      </p:sp>
      <p:sp>
        <p:nvSpPr>
          <p:cNvPr id="6" name="Content Placeholder 1"/>
          <p:cNvSpPr>
            <a:spLocks noGrp="1"/>
          </p:cNvSpPr>
          <p:nvPr>
            <p:ph sz="half" idx="1"/>
          </p:nvPr>
        </p:nvSpPr>
        <p:spPr>
          <a:xfrm>
            <a:off x="533400" y="2057400"/>
            <a:ext cx="2819400" cy="3581400"/>
          </a:xfrm>
        </p:spPr>
        <p:txBody>
          <a:bodyPr/>
          <a:lstStyle/>
          <a:p>
            <a:pPr marL="0" indent="0" algn="ctr" eaLnBrk="1" hangingPunct="1">
              <a:buSzPct val="150000"/>
              <a:buFont typeface="Arial" charset="0"/>
              <a:buNone/>
              <a:defRPr/>
            </a:pPr>
            <a:endParaRPr lang="en-US" sz="400" dirty="0" smtClean="0">
              <a:solidFill>
                <a:srgbClr val="000000"/>
              </a:solidFill>
              <a:latin typeface="Segoe UI Semibold" panose="020B0702040204020203" pitchFamily="34" charset="0"/>
              <a:cs typeface="Arial" charset="0"/>
            </a:endParaRPr>
          </a:p>
          <a:p>
            <a:pPr marL="0" indent="0" eaLnBrk="1" hangingPunct="1">
              <a:buSzPct val="150000"/>
              <a:buNone/>
              <a:defRPr/>
            </a:pPr>
            <a:r>
              <a:rPr lang="en-US" dirty="0">
                <a:solidFill>
                  <a:srgbClr val="32484C"/>
                </a:solidFill>
                <a:latin typeface="ArumSans Lt" pitchFamily="18" charset="0"/>
                <a:cs typeface="Arial" charset="0"/>
              </a:rPr>
              <a:t>Students who use Connect </a:t>
            </a:r>
            <a:r>
              <a:rPr lang="en-US" dirty="0" smtClean="0">
                <a:solidFill>
                  <a:srgbClr val="32484C"/>
                </a:solidFill>
                <a:latin typeface="ArumSans Lt" pitchFamily="18" charset="0"/>
                <a:cs typeface="Arial" charset="0"/>
              </a:rPr>
              <a:t>are </a:t>
            </a:r>
            <a:r>
              <a:rPr lang="en-US" dirty="0" smtClean="0">
                <a:solidFill>
                  <a:srgbClr val="E21A23"/>
                </a:solidFill>
                <a:latin typeface="ArumSans Lt" pitchFamily="18" charset="0"/>
                <a:cs typeface="Arial" charset="0"/>
              </a:rPr>
              <a:t>more </a:t>
            </a:r>
            <a:r>
              <a:rPr lang="en-US" dirty="0">
                <a:solidFill>
                  <a:srgbClr val="E21A23"/>
                </a:solidFill>
                <a:latin typeface="ArumSans Lt" pitchFamily="18" charset="0"/>
                <a:cs typeface="Arial" charset="0"/>
              </a:rPr>
              <a:t>successful</a:t>
            </a:r>
            <a:r>
              <a:rPr lang="en-US" dirty="0">
                <a:solidFill>
                  <a:srgbClr val="FF0000"/>
                </a:solidFill>
                <a:latin typeface="ArumSans Lt" pitchFamily="18" charset="0"/>
                <a:cs typeface="Arial" charset="0"/>
              </a:rPr>
              <a:t> </a:t>
            </a:r>
            <a:r>
              <a:rPr lang="en-US" dirty="0">
                <a:solidFill>
                  <a:srgbClr val="32484C"/>
                </a:solidFill>
                <a:latin typeface="ArumSans Lt" pitchFamily="18" charset="0"/>
                <a:cs typeface="Arial" charset="0"/>
              </a:rPr>
              <a:t>in the </a:t>
            </a:r>
            <a:r>
              <a:rPr lang="en-US" dirty="0" smtClean="0">
                <a:solidFill>
                  <a:srgbClr val="32484C"/>
                </a:solidFill>
                <a:latin typeface="ArumSans Lt" pitchFamily="18" charset="0"/>
                <a:cs typeface="Arial" charset="0"/>
              </a:rPr>
              <a:t>course and receive</a:t>
            </a:r>
            <a:r>
              <a:rPr lang="en-US" dirty="0" smtClean="0">
                <a:solidFill>
                  <a:srgbClr val="FF0000"/>
                </a:solidFill>
                <a:latin typeface="ArumSans Lt" pitchFamily="18" charset="0"/>
                <a:cs typeface="Arial" charset="0"/>
              </a:rPr>
              <a:t> </a:t>
            </a:r>
            <a:r>
              <a:rPr lang="en-US" dirty="0">
                <a:solidFill>
                  <a:srgbClr val="E21A23"/>
                </a:solidFill>
                <a:latin typeface="ArumSans Lt" pitchFamily="18" charset="0"/>
                <a:cs typeface="Arial" charset="0"/>
              </a:rPr>
              <a:t>higher </a:t>
            </a:r>
            <a:r>
              <a:rPr lang="en-US" dirty="0" smtClean="0">
                <a:solidFill>
                  <a:srgbClr val="E21A23"/>
                </a:solidFill>
                <a:latin typeface="ArumSans Lt" pitchFamily="18" charset="0"/>
                <a:cs typeface="Arial" charset="0"/>
              </a:rPr>
              <a:t>grades</a:t>
            </a:r>
            <a:r>
              <a:rPr lang="en-US" dirty="0" smtClean="0">
                <a:solidFill>
                  <a:srgbClr val="FF0000"/>
                </a:solidFill>
                <a:latin typeface="ArumSans Lt" pitchFamily="18" charset="0"/>
                <a:cs typeface="Arial" charset="0"/>
              </a:rPr>
              <a:t> </a:t>
            </a:r>
            <a:r>
              <a:rPr lang="en-US" dirty="0" smtClean="0">
                <a:solidFill>
                  <a:srgbClr val="32484C"/>
                </a:solidFill>
                <a:latin typeface="ArumSans Lt" pitchFamily="18" charset="0"/>
                <a:cs typeface="Arial" charset="0"/>
              </a:rPr>
              <a:t>than their peers not using Connect.</a:t>
            </a:r>
            <a:endParaRPr lang="en-US" dirty="0">
              <a:solidFill>
                <a:srgbClr val="32484C"/>
              </a:solidFill>
              <a:latin typeface="ArumSans Lt" pitchFamily="18"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828800"/>
            <a:ext cx="4343400" cy="4267200"/>
          </a:xfrm>
          <a:prstGeom prst="rect">
            <a:avLst/>
          </a:prstGeom>
        </p:spPr>
      </p:pic>
      <p:sp>
        <p:nvSpPr>
          <p:cNvPr id="5" name="Rectangle 4"/>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ConnectR Logo - White on Black cropped.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MHE_red.gif"/>
          <p:cNvPicPr>
            <a:picLocks noChangeAspect="1"/>
          </p:cNvPicPr>
          <p:nvPr/>
        </p:nvPicPr>
        <p:blipFill rotWithShape="1">
          <a:blip r:embed="rId5"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1"/>
          <p:cNvSpPr>
            <a:spLocks noGrp="1"/>
          </p:cNvSpPr>
          <p:nvPr>
            <p:ph sz="half" idx="1"/>
          </p:nvPr>
        </p:nvSpPr>
        <p:spPr>
          <a:xfrm>
            <a:off x="381000" y="1828800"/>
            <a:ext cx="8382000" cy="4267200"/>
          </a:xfrm>
        </p:spPr>
        <p:txBody>
          <a:bodyPr/>
          <a:lstStyle/>
          <a:p>
            <a:pPr marL="0" indent="0" eaLnBrk="1" hangingPunct="1">
              <a:buSzPct val="150000"/>
              <a:buFont typeface="Arial" charset="0"/>
              <a:buNone/>
              <a:defRPr/>
            </a:pPr>
            <a:r>
              <a:rPr lang="en-US" sz="2400" dirty="0" smtClean="0">
                <a:solidFill>
                  <a:srgbClr val="32484C"/>
                </a:solidFill>
                <a:latin typeface="ArumSans Lt" pitchFamily="18" charset="0"/>
                <a:cs typeface="Arial" charset="0"/>
              </a:rPr>
              <a:t>Go Fully Digital</a:t>
            </a:r>
          </a:p>
          <a:p>
            <a:pPr marL="0" indent="0" eaLnBrk="1" hangingPunct="1">
              <a:buSzPct val="150000"/>
              <a:buFont typeface="Arial" charset="0"/>
              <a:buNone/>
              <a:defRPr/>
            </a:pPr>
            <a:r>
              <a:rPr lang="en-US" sz="2400" dirty="0">
                <a:solidFill>
                  <a:srgbClr val="32484C"/>
                </a:solidFill>
                <a:latin typeface="ArumSans Lt" pitchFamily="18" charset="0"/>
                <a:cs typeface="Arial" charset="0"/>
              </a:rPr>
              <a:t> </a:t>
            </a:r>
            <a:r>
              <a:rPr lang="en-US" sz="2400" dirty="0" smtClean="0">
                <a:solidFill>
                  <a:srgbClr val="32484C"/>
                </a:solidFill>
                <a:latin typeface="ArumSans Lt" pitchFamily="18" charset="0"/>
                <a:cs typeface="Arial" charset="0"/>
              </a:rPr>
              <a:t>   Connect Plus</a:t>
            </a:r>
            <a:r>
              <a:rPr lang="en-US" sz="2400" dirty="0">
                <a:solidFill>
                  <a:srgbClr val="32484C"/>
                </a:solidFill>
                <a:latin typeface="ArumSans Lt" pitchFamily="18" charset="0"/>
                <a:cs typeface="Arial" charset="0"/>
              </a:rPr>
              <a:t> – </a:t>
            </a:r>
            <a:r>
              <a:rPr lang="en-US" sz="2400" dirty="0" smtClean="0">
                <a:solidFill>
                  <a:srgbClr val="E21A23"/>
                </a:solidFill>
                <a:latin typeface="ArumSans Lt" pitchFamily="18" charset="0"/>
                <a:cs typeface="Arial" charset="0"/>
              </a:rPr>
              <a:t>Best Option</a:t>
            </a:r>
            <a:endParaRPr lang="en-US" sz="2400" dirty="0">
              <a:solidFill>
                <a:srgbClr val="E21A23"/>
              </a:solidFill>
              <a:latin typeface="ArumSans Lt" pitchFamily="18" charset="0"/>
              <a:cs typeface="Arial" charset="0"/>
            </a:endParaRPr>
          </a:p>
          <a:p>
            <a:pPr lvl="1">
              <a:buSzPct val="150000"/>
              <a:buFont typeface="Arial" pitchFamily="34" charset="0"/>
              <a:buChar char="•"/>
            </a:pPr>
            <a:r>
              <a:rPr lang="en-US" sz="2000" dirty="0">
                <a:solidFill>
                  <a:srgbClr val="32484C"/>
                </a:solidFill>
                <a:latin typeface="ArumSans Lt" pitchFamily="18" charset="0"/>
                <a:cs typeface="Arial" charset="0"/>
              </a:rPr>
              <a:t>All digital, includes the Connect eBook and access to assignments </a:t>
            </a:r>
          </a:p>
          <a:p>
            <a:pPr lvl="1" eaLnBrk="1" hangingPunct="1">
              <a:buSzPct val="150000"/>
              <a:buFont typeface="Arial" pitchFamily="34" charset="0"/>
              <a:buChar char="•"/>
              <a:defRPr/>
            </a:pPr>
            <a:r>
              <a:rPr lang="en-US" sz="2000" dirty="0" smtClean="0">
                <a:solidFill>
                  <a:srgbClr val="32484C"/>
                </a:solidFill>
                <a:latin typeface="ArumSans Lt" pitchFamily="18" charset="0"/>
                <a:cs typeface="Arial" charset="0"/>
              </a:rPr>
              <a:t>Most include LearnSmart and SmartBook 2.0 </a:t>
            </a:r>
            <a:endParaRPr lang="en-US" sz="2000" dirty="0">
              <a:solidFill>
                <a:srgbClr val="32484C"/>
              </a:solidFill>
              <a:latin typeface="ArumSans Lt" pitchFamily="18" charset="0"/>
              <a:cs typeface="Arial" charset="0"/>
            </a:endParaRPr>
          </a:p>
          <a:p>
            <a:pPr marL="0" indent="0" eaLnBrk="1" hangingPunct="1">
              <a:buSzPct val="150000"/>
              <a:defRPr/>
            </a:pPr>
            <a:endParaRPr lang="en-US" sz="1600" dirty="0">
              <a:solidFill>
                <a:srgbClr val="000000"/>
              </a:solidFill>
              <a:latin typeface="ArumSans Lt" pitchFamily="18" charset="0"/>
              <a:cs typeface="Arial" charset="0"/>
            </a:endParaRPr>
          </a:p>
          <a:p>
            <a:pPr marL="0" indent="0" eaLnBrk="1" hangingPunct="1">
              <a:buSzPct val="150000"/>
              <a:buFont typeface="Arial" charset="0"/>
              <a:buNone/>
              <a:defRPr/>
            </a:pPr>
            <a:r>
              <a:rPr lang="en-US" sz="2400" dirty="0" smtClean="0">
                <a:solidFill>
                  <a:srgbClr val="32484C"/>
                </a:solidFill>
                <a:latin typeface="ArumSans Lt" pitchFamily="18" charset="0"/>
                <a:cs typeface="Arial" charset="0"/>
              </a:rPr>
              <a:t>Visit your campus bookstore</a:t>
            </a:r>
          </a:p>
          <a:p>
            <a:pPr marL="0" indent="0" eaLnBrk="1" hangingPunct="1">
              <a:buSzPct val="150000"/>
              <a:buFont typeface="Arial" charset="0"/>
              <a:buNone/>
              <a:defRPr/>
            </a:pPr>
            <a:r>
              <a:rPr lang="en-US" sz="2400" dirty="0" smtClean="0">
                <a:solidFill>
                  <a:srgbClr val="32484C"/>
                </a:solidFill>
                <a:latin typeface="ArumSans Lt" pitchFamily="18" charset="0"/>
                <a:cs typeface="Arial" charset="0"/>
              </a:rPr>
              <a:t>      Connect Plus</a:t>
            </a:r>
            <a:endParaRPr lang="en-US" sz="2400" dirty="0">
              <a:solidFill>
                <a:srgbClr val="32484C"/>
              </a:solidFill>
              <a:latin typeface="ArumSans Lt" pitchFamily="18" charset="0"/>
              <a:cs typeface="Arial" charset="0"/>
            </a:endParaRPr>
          </a:p>
          <a:p>
            <a:pPr lvl="1" eaLnBrk="1" hangingPunct="1">
              <a:buSzPct val="150000"/>
              <a:buFont typeface="Arial" pitchFamily="34" charset="0"/>
              <a:buChar char="•"/>
              <a:defRPr/>
            </a:pPr>
            <a:r>
              <a:rPr lang="en-US" sz="2000" dirty="0" smtClean="0">
                <a:solidFill>
                  <a:srgbClr val="32484C"/>
                </a:solidFill>
                <a:latin typeface="ArumSans Lt" pitchFamily="18" charset="0"/>
                <a:cs typeface="Arial" charset="0"/>
              </a:rPr>
              <a:t>Includes everything within Connect Plus</a:t>
            </a:r>
            <a:endParaRPr lang="en-US" sz="2400" dirty="0" smtClean="0">
              <a:solidFill>
                <a:srgbClr val="D8D7D4"/>
              </a:solidFill>
              <a:latin typeface="Arial" charset="0"/>
              <a:cs typeface="Arial" charset="0"/>
            </a:endParaRPr>
          </a:p>
          <a:p>
            <a:pPr marL="0" indent="0" eaLnBrk="1" hangingPunct="1">
              <a:buSzPct val="150000"/>
              <a:buFont typeface="Arial" charset="0"/>
              <a:buNone/>
              <a:defRPr/>
            </a:pPr>
            <a:endParaRPr lang="en-US" sz="2400" dirty="0" smtClean="0">
              <a:solidFill>
                <a:srgbClr val="D8D7D4"/>
              </a:solidFill>
              <a:latin typeface="Arial" charset="0"/>
              <a:cs typeface="Arial" charset="0"/>
            </a:endParaRPr>
          </a:p>
          <a:p>
            <a:pPr marL="0" indent="0" eaLnBrk="1" hangingPunct="1">
              <a:buSzPct val="150000"/>
              <a:buFont typeface="Arial" charset="0"/>
              <a:buNone/>
              <a:defRPr/>
            </a:pPr>
            <a:r>
              <a:rPr lang="en-US" sz="2400" dirty="0">
                <a:solidFill>
                  <a:srgbClr val="000000"/>
                </a:solidFill>
                <a:latin typeface="Arial" charset="0"/>
                <a:cs typeface="Arial" charset="0"/>
              </a:rPr>
              <a:t> </a:t>
            </a:r>
            <a:r>
              <a:rPr lang="en-US" sz="2400" dirty="0" smtClean="0">
                <a:solidFill>
                  <a:srgbClr val="000000"/>
                </a:solidFill>
                <a:latin typeface="Arial" charset="0"/>
                <a:cs typeface="Arial" charset="0"/>
              </a:rPr>
              <a:t>   </a:t>
            </a:r>
          </a:p>
          <a:p>
            <a:pPr eaLnBrk="1" hangingPunct="1">
              <a:buSzPct val="150000"/>
              <a:buFont typeface="Arial" pitchFamily="34" charset="0"/>
              <a:buChar char="•"/>
              <a:defRPr/>
            </a:pPr>
            <a:endParaRPr lang="en-US" sz="2400" dirty="0" smtClean="0">
              <a:solidFill>
                <a:srgbClr val="000000"/>
              </a:solidFill>
              <a:latin typeface="Arial" charset="0"/>
              <a:cs typeface="Arial" charset="0"/>
            </a:endParaRPr>
          </a:p>
          <a:p>
            <a:pPr marL="0" indent="0" eaLnBrk="1" hangingPunct="1">
              <a:buSzPct val="150000"/>
              <a:buFont typeface="Arial" charset="0"/>
              <a:buNone/>
              <a:defRPr/>
            </a:pPr>
            <a:endParaRPr lang="en-US" sz="2400" dirty="0" smtClean="0">
              <a:solidFill>
                <a:srgbClr val="000000"/>
              </a:solidFill>
              <a:latin typeface="Arial" charset="0"/>
              <a:cs typeface="Arial" charset="0"/>
            </a:endParaRPr>
          </a:p>
        </p:txBody>
      </p:sp>
      <p:sp>
        <p:nvSpPr>
          <p:cNvPr id="7" name="TextBox 3"/>
          <p:cNvSpPr txBox="1">
            <a:spLocks noChangeArrowheads="1"/>
          </p:cNvSpPr>
          <p:nvPr/>
        </p:nvSpPr>
        <p:spPr bwMode="auto">
          <a:xfrm>
            <a:off x="-76200" y="754063"/>
            <a:ext cx="9144000" cy="769937"/>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4400" b="1" dirty="0" smtClean="0">
                <a:solidFill>
                  <a:srgbClr val="32484C"/>
                </a:solidFill>
                <a:effectLst>
                  <a:outerShdw blurRad="38100" dist="38100" dir="2700000" algn="tl">
                    <a:srgbClr val="000000">
                      <a:alpha val="43137"/>
                    </a:srgbClr>
                  </a:outerShdw>
                </a:effectLst>
                <a:latin typeface="Vectipede Rg" pitchFamily="18" charset="0"/>
                <a:cs typeface="Arial"/>
              </a:rPr>
              <a:t>You have choices!</a:t>
            </a:r>
          </a:p>
        </p:txBody>
      </p:sp>
      <p:sp>
        <p:nvSpPr>
          <p:cNvPr id="4" name="Rectangle 3"/>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93060" y="2209800"/>
            <a:ext cx="8153400" cy="3810000"/>
          </a:xfrm>
        </p:spPr>
        <p:txBody>
          <a:bodyPr/>
          <a:lstStyle/>
          <a:p>
            <a:pPr marL="233363" lvl="0" indent="-233363" fontAlgn="auto">
              <a:spcAft>
                <a:spcPts val="0"/>
              </a:spcAft>
              <a:buFont typeface="Arial" pitchFamily="34" charset="0"/>
              <a:buChar char="•"/>
            </a:pPr>
            <a:endParaRPr lang="en-US" sz="1100" dirty="0" smtClean="0">
              <a:solidFill>
                <a:srgbClr val="32484C"/>
              </a:solidFill>
              <a:latin typeface="Arial" pitchFamily="34" charset="0"/>
              <a:ea typeface="+mn-ea"/>
              <a:cs typeface="Arial" pitchFamily="34" charset="0"/>
            </a:endParaRPr>
          </a:p>
          <a:p>
            <a:pPr marL="233363" lvl="0" indent="-233363" fontAlgn="auto">
              <a:spcAft>
                <a:spcPts val="0"/>
              </a:spcAft>
              <a:buFont typeface="Arial" pitchFamily="34" charset="0"/>
              <a:buChar char="•"/>
            </a:pPr>
            <a:r>
              <a:rPr lang="en-US" sz="2400" dirty="0" smtClean="0">
                <a:solidFill>
                  <a:srgbClr val="32484C"/>
                </a:solidFill>
                <a:latin typeface="ArumSans Lt" pitchFamily="18" charset="0"/>
                <a:ea typeface="+mn-ea"/>
                <a:cs typeface="Arial" pitchFamily="34" charset="0"/>
              </a:rPr>
              <a:t>Part of your grade:  </a:t>
            </a:r>
            <a:r>
              <a:rPr lang="en-US" sz="2400" b="0" dirty="0" smtClean="0">
                <a:solidFill>
                  <a:srgbClr val="32484C"/>
                </a:solidFill>
                <a:latin typeface="ArumSans Lt" pitchFamily="18" charset="0"/>
                <a:ea typeface="+mn-ea"/>
                <a:cs typeface="Arial" pitchFamily="34" charset="0"/>
              </a:rPr>
              <a:t>Your instructor is requiring Connect for this course.</a:t>
            </a:r>
          </a:p>
          <a:p>
            <a:pPr marL="233363" lvl="0" indent="-233363" fontAlgn="auto">
              <a:spcAft>
                <a:spcPts val="0"/>
              </a:spcAft>
              <a:buFont typeface="Arial" pitchFamily="34" charset="0"/>
              <a:buChar char="•"/>
            </a:pPr>
            <a:endParaRPr lang="en-US" sz="1400" b="0" dirty="0" smtClean="0">
              <a:solidFill>
                <a:srgbClr val="32484C"/>
              </a:solidFill>
              <a:latin typeface="ArumSans Lt" pitchFamily="18" charset="0"/>
              <a:ea typeface="+mn-ea"/>
              <a:cs typeface="Arial" pitchFamily="34" charset="0"/>
            </a:endParaRPr>
          </a:p>
          <a:p>
            <a:pPr marL="233363" lvl="0" indent="-233363" fontAlgn="auto">
              <a:spcAft>
                <a:spcPts val="0"/>
              </a:spcAft>
              <a:buFont typeface="Arial" pitchFamily="34" charset="0"/>
              <a:buChar char="•"/>
            </a:pPr>
            <a:r>
              <a:rPr lang="en-US" sz="2400" dirty="0" smtClean="0">
                <a:solidFill>
                  <a:srgbClr val="32484C"/>
                </a:solidFill>
                <a:latin typeface="ArumSans Lt" pitchFamily="18" charset="0"/>
                <a:ea typeface="+mn-ea"/>
                <a:cs typeface="Arial" pitchFamily="34" charset="0"/>
              </a:rPr>
              <a:t>Portable:  </a:t>
            </a:r>
            <a:r>
              <a:rPr lang="en-US" sz="2400" b="0" dirty="0" smtClean="0">
                <a:solidFill>
                  <a:srgbClr val="32484C"/>
                </a:solidFill>
                <a:latin typeface="ArumSans Lt" pitchFamily="18" charset="0"/>
                <a:ea typeface="+mn-ea"/>
                <a:cs typeface="Arial" pitchFamily="34" charset="0"/>
              </a:rPr>
              <a:t>Access all of the required online assignments, an eBook, and study resources from any computer.</a:t>
            </a:r>
          </a:p>
          <a:p>
            <a:pPr marL="233363" lvl="0" indent="-233363" fontAlgn="auto">
              <a:spcAft>
                <a:spcPts val="0"/>
              </a:spcAft>
              <a:buFont typeface="Arial" pitchFamily="34" charset="0"/>
              <a:buChar char="•"/>
            </a:pPr>
            <a:endParaRPr lang="en-US" sz="1400" b="0" dirty="0" smtClean="0">
              <a:solidFill>
                <a:srgbClr val="32484C"/>
              </a:solidFill>
              <a:latin typeface="ArumSans Lt" pitchFamily="18" charset="0"/>
              <a:ea typeface="+mn-ea"/>
              <a:cs typeface="Arial" pitchFamily="34" charset="0"/>
            </a:endParaRPr>
          </a:p>
          <a:p>
            <a:pPr marL="233363" lvl="0" indent="-233363" fontAlgn="auto">
              <a:spcAft>
                <a:spcPts val="0"/>
              </a:spcAft>
              <a:buFont typeface="Arial" pitchFamily="34" charset="0"/>
              <a:buChar char="•"/>
            </a:pPr>
            <a:r>
              <a:rPr lang="en-US" sz="2400" dirty="0" smtClean="0">
                <a:solidFill>
                  <a:srgbClr val="32484C"/>
                </a:solidFill>
                <a:latin typeface="ArumSans Lt" pitchFamily="18" charset="0"/>
                <a:ea typeface="+mn-ea"/>
                <a:cs typeface="Arial" pitchFamily="34" charset="0"/>
              </a:rPr>
              <a:t>Price:  </a:t>
            </a:r>
            <a:r>
              <a:rPr lang="en-US" sz="2400" b="0" dirty="0" smtClean="0">
                <a:solidFill>
                  <a:srgbClr val="32484C"/>
                </a:solidFill>
                <a:latin typeface="ArumSans Lt" pitchFamily="18" charset="0"/>
                <a:ea typeface="+mn-ea"/>
                <a:cs typeface="Arial" pitchFamily="34" charset="0"/>
              </a:rPr>
              <a:t>Connect Plus is typically HALF the price of the printed textbook.  </a:t>
            </a:r>
          </a:p>
        </p:txBody>
      </p:sp>
      <p:sp>
        <p:nvSpPr>
          <p:cNvPr id="3" name="Title 1"/>
          <p:cNvSpPr txBox="1">
            <a:spLocks/>
          </p:cNvSpPr>
          <p:nvPr/>
        </p:nvSpPr>
        <p:spPr>
          <a:xfrm>
            <a:off x="914400" y="609600"/>
            <a:ext cx="7315200" cy="1143000"/>
          </a:xfrm>
          <a:prstGeom prst="rect">
            <a:avLst/>
          </a:prstGeom>
        </p:spPr>
        <p:txBody>
          <a:bodyPr>
            <a:normAutofit fontScale="97500" lnSpcReduction="10000"/>
          </a:bodyPr>
          <a:lst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b="1" dirty="0" smtClean="0">
                <a:solidFill>
                  <a:srgbClr val="32484C"/>
                </a:solidFill>
                <a:effectLst>
                  <a:outerShdw blurRad="38100" dist="38100" dir="2700000" algn="tl">
                    <a:srgbClr val="000000">
                      <a:alpha val="43137"/>
                    </a:srgbClr>
                  </a:outerShdw>
                </a:effectLst>
                <a:latin typeface="Vectipede Rg" pitchFamily="18" charset="0"/>
                <a:cs typeface="Arial" pitchFamily="34" charset="0"/>
              </a:rPr>
              <a:t>Connect Plus </a:t>
            </a:r>
          </a:p>
          <a:p>
            <a:r>
              <a:rPr lang="en-US" sz="3100" b="1" dirty="0" smtClean="0">
                <a:solidFill>
                  <a:srgbClr val="E21A23"/>
                </a:solidFill>
                <a:effectLst>
                  <a:outerShdw blurRad="38100" dist="38100" dir="2700000" algn="tl">
                    <a:srgbClr val="000000">
                      <a:alpha val="43137"/>
                    </a:srgbClr>
                  </a:outerShdw>
                </a:effectLst>
                <a:latin typeface="Vectipede Rg" pitchFamily="18" charset="0"/>
                <a:cs typeface="Arial" pitchFamily="34" charset="0"/>
              </a:rPr>
              <a:t>The Best Value and Experience</a:t>
            </a:r>
            <a:endParaRPr lang="en-US" sz="3100" b="1" dirty="0">
              <a:solidFill>
                <a:srgbClr val="E21A23"/>
              </a:solidFill>
              <a:effectLst>
                <a:outerShdw blurRad="38100" dist="38100" dir="2700000" algn="tl">
                  <a:srgbClr val="000000">
                    <a:alpha val="43137"/>
                  </a:srgbClr>
                </a:outerShdw>
              </a:effectLst>
              <a:latin typeface="Vectipede Rg" pitchFamily="18" charset="0"/>
              <a:cs typeface="Arial" pitchFamily="34" charset="0"/>
            </a:endParaRPr>
          </a:p>
        </p:txBody>
      </p:sp>
      <p:sp>
        <p:nvSpPr>
          <p:cNvPr id="4" name="Rectangle 3"/>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Tree>
    <p:extLst>
      <p:ext uri="{BB962C8B-B14F-4D97-AF65-F5344CB8AC3E}">
        <p14:creationId xmlns:p14="http://schemas.microsoft.com/office/powerpoint/2010/main" val="30870014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sz="half" idx="1"/>
          </p:nvPr>
        </p:nvSpPr>
        <p:spPr>
          <a:xfrm>
            <a:off x="457200" y="2133600"/>
            <a:ext cx="4191000" cy="3733800"/>
          </a:xfrm>
        </p:spPr>
        <p:txBody>
          <a:bodyPr/>
          <a:lstStyle/>
          <a:p>
            <a:pPr marL="457200" indent="-457200" eaLnBrk="1" hangingPunct="1">
              <a:buSzPct val="150000"/>
              <a:buFont typeface="Arial"/>
              <a:buChar char="•"/>
              <a:defRPr/>
            </a:pPr>
            <a:r>
              <a:rPr lang="en-US" dirty="0" smtClean="0">
                <a:solidFill>
                  <a:srgbClr val="FF0000"/>
                </a:solidFill>
                <a:latin typeface="ArumSans Lt" pitchFamily="18" charset="0"/>
                <a:cs typeface="Arial"/>
              </a:rPr>
              <a:t>Rosen, Connect Plus Math 1 Semester Access Card for Discrete Math and its Application</a:t>
            </a:r>
            <a:endParaRPr lang="en-US" dirty="0">
              <a:solidFill>
                <a:srgbClr val="FF0000"/>
              </a:solidFill>
              <a:latin typeface="ArumSans Lt" pitchFamily="18" charset="0"/>
              <a:cs typeface="Arial"/>
            </a:endParaRPr>
          </a:p>
          <a:p>
            <a:pPr eaLnBrk="1" hangingPunct="1">
              <a:buFont typeface="Arial" charset="0"/>
              <a:buChar char="•"/>
              <a:defRPr/>
            </a:pPr>
            <a:endParaRPr lang="en-US" dirty="0">
              <a:solidFill>
                <a:srgbClr val="FF0000"/>
              </a:solidFill>
              <a:latin typeface="ArumSans Lt" pitchFamily="18" charset="0"/>
              <a:cs typeface="Arial"/>
            </a:endParaRPr>
          </a:p>
          <a:p>
            <a:pPr marL="457200" indent="-457200" eaLnBrk="1" hangingPunct="1">
              <a:buSzPct val="150000"/>
              <a:buFont typeface="Arial"/>
              <a:buChar char="•"/>
              <a:defRPr/>
            </a:pPr>
            <a:r>
              <a:rPr lang="en-US" dirty="0">
                <a:solidFill>
                  <a:srgbClr val="FF0000"/>
                </a:solidFill>
              </a:rPr>
              <a:t>9780077353520 </a:t>
            </a:r>
            <a:endParaRPr lang="en-US" dirty="0">
              <a:solidFill>
                <a:srgbClr val="FF0000"/>
              </a:solidFill>
              <a:latin typeface="ArumSans Lt" pitchFamily="18" charset="0"/>
              <a:cs typeface="Arial"/>
            </a:endParaRPr>
          </a:p>
          <a:p>
            <a:pPr marL="0" indent="0" eaLnBrk="1" hangingPunct="1">
              <a:defRPr/>
            </a:pPr>
            <a:endParaRPr lang="en-US" dirty="0">
              <a:solidFill>
                <a:srgbClr val="E21A23"/>
              </a:solidFill>
              <a:latin typeface="Segoe UI Semibold" panose="020B0702040204020203" pitchFamily="34" charset="0"/>
              <a:cs typeface="Arial"/>
            </a:endParaRPr>
          </a:p>
        </p:txBody>
      </p:sp>
      <p:sp>
        <p:nvSpPr>
          <p:cNvPr id="5" name="TextBox 3"/>
          <p:cNvSpPr txBox="1">
            <a:spLocks noChangeArrowheads="1"/>
          </p:cNvSpPr>
          <p:nvPr/>
        </p:nvSpPr>
        <p:spPr bwMode="auto">
          <a:xfrm>
            <a:off x="0" y="754063"/>
            <a:ext cx="9144000" cy="769937"/>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auto" hangingPunct="1">
              <a:spcBef>
                <a:spcPts val="0"/>
              </a:spcBef>
              <a:spcAft>
                <a:spcPts val="0"/>
              </a:spcAft>
              <a:defRPr/>
            </a:pPr>
            <a:r>
              <a:rPr lang="en-US" sz="4400" b="1" dirty="0" smtClean="0">
                <a:solidFill>
                  <a:srgbClr val="32484C"/>
                </a:solidFill>
                <a:effectLst>
                  <a:outerShdw blurRad="38100" dist="38100" dir="2700000" algn="tl">
                    <a:srgbClr val="000000">
                      <a:alpha val="43137"/>
                    </a:srgbClr>
                  </a:outerShdw>
                </a:effectLst>
                <a:latin typeface="Vectipede Rg" pitchFamily="18" charset="0"/>
                <a:cs typeface="Arial"/>
              </a:rPr>
              <a:t>Your Required Materials</a:t>
            </a:r>
          </a:p>
        </p:txBody>
      </p:sp>
      <p:sp>
        <p:nvSpPr>
          <p:cNvPr id="47108" name="Content Placeholder 1"/>
          <p:cNvSpPr txBox="1">
            <a:spLocks/>
          </p:cNvSpPr>
          <p:nvPr/>
        </p:nvSpPr>
        <p:spPr bwMode="auto">
          <a:xfrm>
            <a:off x="4953000" y="2819400"/>
            <a:ext cx="3505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buSzPct val="150000"/>
              <a:buFont typeface="Arial" pitchFamily="34" charset="0"/>
              <a:buNone/>
            </a:pPr>
            <a:endParaRPr lang="en-US" altLang="en-US" sz="2800" b="1" dirty="0">
              <a:solidFill>
                <a:srgbClr val="E21A23"/>
              </a:solidFill>
              <a:latin typeface="ArumSans Lt" pitchFamily="18" charset="0"/>
            </a:endParaRPr>
          </a:p>
        </p:txBody>
      </p:sp>
      <p:sp>
        <p:nvSpPr>
          <p:cNvPr id="6" name="Rectangle 5"/>
          <p:cNvSpPr/>
          <p:nvPr/>
        </p:nvSpPr>
        <p:spPr>
          <a:xfrm>
            <a:off x="0" y="0"/>
            <a:ext cx="2286000" cy="609600"/>
          </a:xfrm>
          <a:prstGeom prst="rect">
            <a:avLst/>
          </a:prstGeom>
          <a:solidFill>
            <a:srgbClr val="1C1C1C"/>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ConnectR Logo - White on Black cropped.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 y="107537"/>
            <a:ext cx="1752600" cy="3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MHE_red.gif"/>
          <p:cNvPicPr>
            <a:picLocks noChangeAspect="1"/>
          </p:cNvPicPr>
          <p:nvPr/>
        </p:nvPicPr>
        <p:blipFill rotWithShape="1">
          <a:blip r:embed="rId4" cstate="print">
            <a:extLst>
              <a:ext uri="{28A0092B-C50C-407E-A947-70E740481C1C}">
                <a14:useLocalDpi xmlns:a14="http://schemas.microsoft.com/office/drawing/2010/main" val="0"/>
              </a:ext>
            </a:extLst>
          </a:blip>
          <a:srcRect l="42129" t="39352" r="41414" b="39815"/>
          <a:stretch/>
        </p:blipFill>
        <p:spPr>
          <a:xfrm>
            <a:off x="342900" y="200225"/>
            <a:ext cx="250590" cy="2451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0" y="763059"/>
            <a:ext cx="9144000" cy="769937"/>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4400" b="1" dirty="0" smtClean="0">
                <a:solidFill>
                  <a:srgbClr val="32484C"/>
                </a:solidFill>
                <a:latin typeface="Segoe UI Semibold" panose="020B0702040204020203" pitchFamily="34" charset="0"/>
                <a:cs typeface="Arial"/>
              </a:rPr>
              <a:t>Get started in 7 easy steps!</a:t>
            </a:r>
          </a:p>
        </p:txBody>
      </p:sp>
      <p:sp>
        <p:nvSpPr>
          <p:cNvPr id="6" name="Content Placeholder 2"/>
          <p:cNvSpPr>
            <a:spLocks noGrp="1"/>
          </p:cNvSpPr>
          <p:nvPr>
            <p:ph sz="half" idx="1"/>
          </p:nvPr>
        </p:nvSpPr>
        <p:spPr>
          <a:xfrm>
            <a:off x="76200" y="1532996"/>
            <a:ext cx="8991600" cy="4800600"/>
          </a:xfrm>
        </p:spPr>
        <p:txBody>
          <a:bodyPr/>
          <a:lstStyle/>
          <a:p>
            <a:pPr marL="457200" lvl="0" indent="-457200">
              <a:lnSpc>
                <a:spcPct val="150000"/>
              </a:lnSpc>
              <a:spcBef>
                <a:spcPts val="0"/>
              </a:spcBef>
              <a:buFont typeface="+mj-lt"/>
              <a:buAutoNum type="arabicPeriod"/>
            </a:pPr>
            <a:r>
              <a:rPr lang="en-US" sz="1700" b="0" dirty="0">
                <a:solidFill>
                  <a:srgbClr val="32484C"/>
                </a:solidFill>
                <a:latin typeface="Segoe UI Semibold" panose="020B0702040204020203" pitchFamily="34" charset="0"/>
              </a:rPr>
              <a:t>Log in to your institution’s </a:t>
            </a:r>
            <a:r>
              <a:rPr lang="en-US" sz="1700" b="0" dirty="0" smtClean="0">
                <a:solidFill>
                  <a:srgbClr val="E21A23"/>
                </a:solidFill>
                <a:latin typeface="Segoe UI Semibold" panose="020B0702040204020203" pitchFamily="34" charset="0"/>
              </a:rPr>
              <a:t>Canvas </a:t>
            </a:r>
            <a:r>
              <a:rPr lang="en-US" sz="1700" b="0" dirty="0" smtClean="0">
                <a:solidFill>
                  <a:srgbClr val="32484C"/>
                </a:solidFill>
                <a:latin typeface="Segoe UI Semibold" panose="020B0702040204020203" pitchFamily="34" charset="0"/>
              </a:rPr>
              <a:t>site </a:t>
            </a:r>
            <a:r>
              <a:rPr lang="en-US" sz="1700" b="0" dirty="0">
                <a:solidFill>
                  <a:srgbClr val="32484C"/>
                </a:solidFill>
                <a:latin typeface="Segoe UI Semibold" panose="020B0702040204020203" pitchFamily="34" charset="0"/>
              </a:rPr>
              <a:t>and navigate to your course.</a:t>
            </a:r>
          </a:p>
          <a:p>
            <a:pPr marL="457200" lvl="0" indent="-457200">
              <a:lnSpc>
                <a:spcPct val="150000"/>
              </a:lnSpc>
              <a:spcBef>
                <a:spcPts val="0"/>
              </a:spcBef>
              <a:buFont typeface="+mj-lt"/>
              <a:buAutoNum type="arabicPeriod"/>
            </a:pPr>
            <a:r>
              <a:rPr lang="en-US" sz="1700" b="0" dirty="0">
                <a:solidFill>
                  <a:srgbClr val="32484C"/>
                </a:solidFill>
                <a:latin typeface="Segoe UI Semibold" panose="020B0702040204020203" pitchFamily="34" charset="0"/>
              </a:rPr>
              <a:t>Click on the </a:t>
            </a:r>
            <a:r>
              <a:rPr lang="en-US" sz="1700" b="0" dirty="0">
                <a:solidFill>
                  <a:srgbClr val="E21A23"/>
                </a:solidFill>
                <a:latin typeface="Segoe UI Semibold" panose="020B0702040204020203" pitchFamily="34" charset="0"/>
              </a:rPr>
              <a:t>McGraw-Hill Campus link </a:t>
            </a:r>
            <a:r>
              <a:rPr lang="en-US" sz="1700" b="0" dirty="0">
                <a:solidFill>
                  <a:srgbClr val="32484C"/>
                </a:solidFill>
                <a:latin typeface="Segoe UI Semibold" panose="020B0702040204020203" pitchFamily="34" charset="0"/>
              </a:rPr>
              <a:t>within your course. This link may be found in a block on the right side of the course home </a:t>
            </a:r>
            <a:r>
              <a:rPr lang="en-US" sz="1700" b="0" dirty="0" smtClean="0">
                <a:solidFill>
                  <a:srgbClr val="32484C"/>
                </a:solidFill>
                <a:latin typeface="Segoe UI Semibold" panose="020B0702040204020203" pitchFamily="34" charset="0"/>
              </a:rPr>
              <a:t>page.</a:t>
            </a:r>
            <a:endParaRPr lang="en-US" sz="1700" b="0" dirty="0">
              <a:solidFill>
                <a:srgbClr val="32484C"/>
              </a:solidFill>
              <a:latin typeface="Segoe UI Semibold" panose="020B0702040204020203" pitchFamily="34" charset="0"/>
            </a:endParaRPr>
          </a:p>
          <a:p>
            <a:pPr marL="457200" lvl="0" indent="-457200">
              <a:lnSpc>
                <a:spcPct val="150000"/>
              </a:lnSpc>
              <a:spcBef>
                <a:spcPts val="0"/>
              </a:spcBef>
              <a:buFont typeface="+mj-lt"/>
              <a:buAutoNum type="arabicPeriod"/>
            </a:pPr>
            <a:r>
              <a:rPr lang="en-US" sz="1700" b="0" dirty="0">
                <a:solidFill>
                  <a:srgbClr val="32484C"/>
                </a:solidFill>
                <a:latin typeface="Segoe UI Semibold" panose="020B0702040204020203" pitchFamily="34" charset="0"/>
              </a:rPr>
              <a:t>Click</a:t>
            </a:r>
            <a:r>
              <a:rPr lang="en-US" sz="1700" b="0" dirty="0">
                <a:latin typeface="Segoe UI Semibold" panose="020B0702040204020203" pitchFamily="34" charset="0"/>
              </a:rPr>
              <a:t>                       </a:t>
            </a:r>
          </a:p>
          <a:p>
            <a:pPr marL="457200" lvl="0" indent="-457200">
              <a:lnSpc>
                <a:spcPct val="150000"/>
              </a:lnSpc>
              <a:spcBef>
                <a:spcPts val="0"/>
              </a:spcBef>
              <a:buFont typeface="+mj-lt"/>
              <a:buAutoNum type="arabicPeriod"/>
            </a:pPr>
            <a:r>
              <a:rPr lang="en-US" sz="1700" b="0" dirty="0">
                <a:solidFill>
                  <a:srgbClr val="32484C"/>
                </a:solidFill>
                <a:latin typeface="Segoe UI Semibold" panose="020B0702040204020203" pitchFamily="34" charset="0"/>
              </a:rPr>
              <a:t>Review and </a:t>
            </a:r>
            <a:r>
              <a:rPr lang="en-US" sz="1700" b="0" dirty="0">
                <a:solidFill>
                  <a:srgbClr val="E21A23"/>
                </a:solidFill>
                <a:latin typeface="Segoe UI Semibold" panose="020B0702040204020203" pitchFamily="34" charset="0"/>
              </a:rPr>
              <a:t>agree </a:t>
            </a:r>
            <a:r>
              <a:rPr lang="en-US" sz="1700" b="0" dirty="0">
                <a:solidFill>
                  <a:srgbClr val="32484C"/>
                </a:solidFill>
                <a:latin typeface="Segoe UI Semibold" panose="020B0702040204020203" pitchFamily="34" charset="0"/>
              </a:rPr>
              <a:t>to the terms of service.</a:t>
            </a:r>
          </a:p>
          <a:p>
            <a:pPr marL="457200" lvl="0" indent="-457200">
              <a:lnSpc>
                <a:spcPct val="150000"/>
              </a:lnSpc>
              <a:spcBef>
                <a:spcPts val="0"/>
              </a:spcBef>
              <a:buFont typeface="+mj-lt"/>
              <a:buAutoNum type="arabicPeriod"/>
            </a:pPr>
            <a:r>
              <a:rPr lang="en-US" sz="1700" b="0" dirty="0">
                <a:solidFill>
                  <a:srgbClr val="32484C"/>
                </a:solidFill>
                <a:latin typeface="Segoe UI Semibold" panose="020B0702040204020203" pitchFamily="34" charset="0"/>
              </a:rPr>
              <a:t>Enter your e-mail address and click “</a:t>
            </a:r>
            <a:r>
              <a:rPr lang="en-US" sz="1700" b="0" dirty="0">
                <a:solidFill>
                  <a:srgbClr val="E21A23"/>
                </a:solidFill>
                <a:latin typeface="Segoe UI Semibold" panose="020B0702040204020203" pitchFamily="34" charset="0"/>
              </a:rPr>
              <a:t>find my account.”</a:t>
            </a:r>
            <a:endParaRPr lang="en-US" sz="1700" b="0" dirty="0">
              <a:solidFill>
                <a:srgbClr val="32484C"/>
              </a:solidFill>
              <a:latin typeface="Segoe UI Semibold" panose="020B0702040204020203" pitchFamily="34" charset="0"/>
            </a:endParaRPr>
          </a:p>
          <a:p>
            <a:pPr marL="857250" lvl="1" indent="-457200">
              <a:lnSpc>
                <a:spcPct val="150000"/>
              </a:lnSpc>
              <a:spcBef>
                <a:spcPts val="0"/>
              </a:spcBef>
            </a:pPr>
            <a:r>
              <a:rPr lang="en-US" sz="1700" dirty="0">
                <a:solidFill>
                  <a:srgbClr val="32484C"/>
                </a:solidFill>
                <a:latin typeface="Segoe UI Semibold" panose="020B0702040204020203" pitchFamily="34" charset="0"/>
              </a:rPr>
              <a:t>If you haven’t used connect before, click </a:t>
            </a:r>
            <a:r>
              <a:rPr lang="en-US" sz="1700" dirty="0">
                <a:solidFill>
                  <a:srgbClr val="E21A23"/>
                </a:solidFill>
                <a:latin typeface="Segoe UI Semibold" panose="020B0702040204020203" pitchFamily="34" charset="0"/>
              </a:rPr>
              <a:t>“Create a new Connect account and complete your registration.”</a:t>
            </a:r>
            <a:r>
              <a:rPr lang="en-US" sz="1700" dirty="0">
                <a:latin typeface="Segoe UI Semibold" panose="020B0702040204020203" pitchFamily="34" charset="0"/>
              </a:rPr>
              <a:t> </a:t>
            </a:r>
            <a:r>
              <a:rPr lang="en-US" sz="1700" dirty="0">
                <a:solidFill>
                  <a:srgbClr val="32484C"/>
                </a:solidFill>
                <a:latin typeface="Segoe UI Semibold" panose="020B0702040204020203" pitchFamily="34" charset="0"/>
              </a:rPr>
              <a:t>Complete all fields in registration form. </a:t>
            </a:r>
          </a:p>
          <a:p>
            <a:pPr marL="857250" lvl="1" indent="-457200">
              <a:lnSpc>
                <a:spcPct val="150000"/>
              </a:lnSpc>
              <a:spcBef>
                <a:spcPts val="0"/>
              </a:spcBef>
            </a:pPr>
            <a:r>
              <a:rPr lang="en-US" sz="1700" dirty="0">
                <a:solidFill>
                  <a:srgbClr val="32484C"/>
                </a:solidFill>
                <a:latin typeface="Segoe UI Semibold" panose="020B0702040204020203" pitchFamily="34" charset="0"/>
              </a:rPr>
              <a:t>If you have used connect before, enter your password and click </a:t>
            </a:r>
            <a:r>
              <a:rPr lang="en-US" sz="1700" dirty="0">
                <a:solidFill>
                  <a:srgbClr val="E21A23"/>
                </a:solidFill>
                <a:latin typeface="Segoe UI Semibold" panose="020B0702040204020203" pitchFamily="34" charset="0"/>
              </a:rPr>
              <a:t>“Log in”</a:t>
            </a:r>
          </a:p>
          <a:p>
            <a:pPr marL="457200" lvl="0" indent="-457200">
              <a:lnSpc>
                <a:spcPct val="150000"/>
              </a:lnSpc>
              <a:spcBef>
                <a:spcPts val="0"/>
              </a:spcBef>
              <a:buFont typeface="+mj-lt"/>
              <a:buAutoNum type="arabicPeriod"/>
            </a:pPr>
            <a:r>
              <a:rPr lang="en-US" sz="1700" b="0" dirty="0">
                <a:solidFill>
                  <a:srgbClr val="32484C"/>
                </a:solidFill>
                <a:latin typeface="Segoe UI Semibold" panose="020B0702040204020203" pitchFamily="34" charset="0"/>
              </a:rPr>
              <a:t>Enter your </a:t>
            </a:r>
            <a:r>
              <a:rPr lang="en-US" sz="1700" b="0" dirty="0">
                <a:solidFill>
                  <a:srgbClr val="E21A23"/>
                </a:solidFill>
                <a:latin typeface="Segoe UI Semibold" panose="020B0702040204020203" pitchFamily="34" charset="0"/>
              </a:rPr>
              <a:t>access code</a:t>
            </a:r>
            <a:r>
              <a:rPr lang="en-US" sz="1700" b="0" dirty="0">
                <a:solidFill>
                  <a:srgbClr val="32484C"/>
                </a:solidFill>
                <a:latin typeface="Segoe UI Semibold" panose="020B0702040204020203" pitchFamily="34" charset="0"/>
              </a:rPr>
              <a:t>, select </a:t>
            </a:r>
            <a:r>
              <a:rPr lang="en-US" sz="1700" b="0" dirty="0">
                <a:solidFill>
                  <a:srgbClr val="E21A23"/>
                </a:solidFill>
                <a:latin typeface="Segoe UI Semibold" panose="020B0702040204020203" pitchFamily="34" charset="0"/>
              </a:rPr>
              <a:t>“Buy </a:t>
            </a:r>
            <a:r>
              <a:rPr lang="en-US" sz="1700" b="0" dirty="0" smtClean="0">
                <a:solidFill>
                  <a:srgbClr val="E21A23"/>
                </a:solidFill>
                <a:latin typeface="Segoe UI Semibold" panose="020B0702040204020203" pitchFamily="34" charset="0"/>
              </a:rPr>
              <a:t>Online</a:t>
            </a:r>
            <a:r>
              <a:rPr lang="en-US" sz="1700" b="0" dirty="0">
                <a:solidFill>
                  <a:srgbClr val="E21A23"/>
                </a:solidFill>
                <a:latin typeface="Segoe UI Semibold" panose="020B0702040204020203" pitchFamily="34" charset="0"/>
              </a:rPr>
              <a:t>,</a:t>
            </a:r>
            <a:r>
              <a:rPr lang="en-US" sz="1700" b="0" dirty="0" smtClean="0">
                <a:solidFill>
                  <a:srgbClr val="E21A23"/>
                </a:solidFill>
                <a:latin typeface="Segoe UI Semibold" panose="020B0702040204020203" pitchFamily="34" charset="0"/>
              </a:rPr>
              <a:t>”</a:t>
            </a:r>
            <a:r>
              <a:rPr lang="en-US" sz="1700" b="0" dirty="0" smtClean="0">
                <a:solidFill>
                  <a:srgbClr val="32484C"/>
                </a:solidFill>
                <a:latin typeface="Segoe UI Semibold" panose="020B0702040204020203" pitchFamily="34" charset="0"/>
              </a:rPr>
              <a:t> </a:t>
            </a:r>
            <a:r>
              <a:rPr lang="en-US" sz="1700" b="0" dirty="0">
                <a:solidFill>
                  <a:srgbClr val="32484C"/>
                </a:solidFill>
                <a:latin typeface="Segoe UI Semibold" panose="020B0702040204020203" pitchFamily="34" charset="0"/>
              </a:rPr>
              <a:t>or you can </a:t>
            </a:r>
            <a:r>
              <a:rPr lang="en-US" sz="1700" b="0" dirty="0">
                <a:solidFill>
                  <a:srgbClr val="E21A23"/>
                </a:solidFill>
                <a:latin typeface="Segoe UI Semibold" panose="020B0702040204020203" pitchFamily="34" charset="0"/>
              </a:rPr>
              <a:t>“Start courtesy access” </a:t>
            </a:r>
            <a:r>
              <a:rPr lang="en-US" sz="1700" b="0" dirty="0">
                <a:solidFill>
                  <a:srgbClr val="32484C"/>
                </a:solidFill>
                <a:latin typeface="Segoe UI Semibold" panose="020B0702040204020203" pitchFamily="34" charset="0"/>
              </a:rPr>
              <a:t>if you don’t have an access code. </a:t>
            </a:r>
          </a:p>
          <a:p>
            <a:pPr marL="457200" lvl="0" indent="-457200">
              <a:lnSpc>
                <a:spcPct val="150000"/>
              </a:lnSpc>
              <a:spcBef>
                <a:spcPts val="0"/>
              </a:spcBef>
              <a:buFont typeface="+mj-lt"/>
              <a:buAutoNum type="arabicPeriod"/>
            </a:pPr>
            <a:r>
              <a:rPr lang="en-US" sz="1700" dirty="0">
                <a:solidFill>
                  <a:srgbClr val="32484C"/>
                </a:solidFill>
                <a:latin typeface="Segoe UI Semibold" panose="020B0702040204020203" pitchFamily="34" charset="0"/>
              </a:rPr>
              <a:t>Enter a contact e-mail address and click </a:t>
            </a:r>
            <a:r>
              <a:rPr lang="en-US" sz="1700" dirty="0">
                <a:solidFill>
                  <a:srgbClr val="E21A23"/>
                </a:solidFill>
                <a:latin typeface="Segoe UI Semibold" panose="020B0702040204020203" pitchFamily="34" charset="0"/>
              </a:rPr>
              <a:t>“Complete my Registration.”</a:t>
            </a:r>
          </a:p>
          <a:p>
            <a:pPr marL="0" lvl="0" indent="0">
              <a:lnSpc>
                <a:spcPct val="150000"/>
              </a:lnSpc>
            </a:pPr>
            <a:endParaRPr lang="en-US" sz="2000" dirty="0">
              <a:solidFill>
                <a:srgbClr val="D55442"/>
              </a:solidFill>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43200"/>
            <a:ext cx="11906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2121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1293764"/>
            <a:ext cx="9144000" cy="4270472"/>
          </a:xfrm>
          <a:prstGeom prst="rect">
            <a:avLst/>
          </a:prstGeom>
        </p:spPr>
      </p:pic>
    </p:spTree>
    <p:extLst>
      <p:ext uri="{BB962C8B-B14F-4D97-AF65-F5344CB8AC3E}">
        <p14:creationId xmlns:p14="http://schemas.microsoft.com/office/powerpoint/2010/main" val="17331174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DOC_PresentationTemplate_2012-B">
  <a:themeElements>
    <a:clrScheme name="Custom 2">
      <a:dk1>
        <a:srgbClr val="32484C"/>
      </a:dk1>
      <a:lt1>
        <a:srgbClr val="C00000"/>
      </a:lt1>
      <a:dk2>
        <a:srgbClr val="FFCE00"/>
      </a:dk2>
      <a:lt2>
        <a:srgbClr val="7AC1AC"/>
      </a:lt2>
      <a:accent1>
        <a:srgbClr val="452445"/>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FDOC_PresentationTemplate_201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FDOC_PresentationTemplate_201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FDOC_PresentationTemplate_201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FDOC_PresentationTemplate_201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FDOC_PresentationTemplate_201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18833</TotalTime>
  <Words>1008</Words>
  <Application>Microsoft Macintosh PowerPoint</Application>
  <PresentationFormat>On-screen Show (4:3)</PresentationFormat>
  <Paragraphs>114</Paragraphs>
  <Slides>12</Slides>
  <Notes>11</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FDOC_PresentationTemplate_2012-B</vt:lpstr>
      <vt:lpstr>2_FDOC_PresentationTemplate_2012-B</vt:lpstr>
      <vt:lpstr>4_FDOC_PresentationTemplate_2012-B</vt:lpstr>
      <vt:lpstr>3_FDOC_PresentationTemplate_2012-B</vt:lpstr>
      <vt:lpstr>5_FDOC_PresentationTemplate_2012-B</vt:lpstr>
      <vt:lpstr>1_FDOC_PresentationTemplate_2012-B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Birnbaum, Benjamin</dc:creator>
  <cp:lastModifiedBy>Charles Knadler</cp:lastModifiedBy>
  <cp:revision>196</cp:revision>
  <cp:lastPrinted>2012-08-14T19:26:29Z</cp:lastPrinted>
  <dcterms:created xsi:type="dcterms:W3CDTF">2012-07-16T18:24:55Z</dcterms:created>
  <dcterms:modified xsi:type="dcterms:W3CDTF">2014-12-23T16:15:53Z</dcterms:modified>
</cp:coreProperties>
</file>