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61" d="100"/>
          <a:sy n="61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uropa.eu/euodp/en/data/dataset/covid-19-coronavirus-data" TargetMode="External"/><Relationship Id="rId2" Type="http://schemas.openxmlformats.org/officeDocument/2006/relationships/hyperlink" Target="https://gateway.euro.who.int/en/indicators/hfamdb_405-deaths-influenza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opulation.un.org/wpp/Download/Standard/Population/" TargetMode="External"/><Relationship Id="rId4" Type="http://schemas.openxmlformats.org/officeDocument/2006/relationships/hyperlink" Target="https://healthdata.gov/dataset/deaths-pneumonia-and-influenza-pi-and-all-deaths-state-and-region-national-center-health-0#{view-graph:{graphOptions:{hooks:{processOffset:{},bindEvents:{}}}},currentView:!grid,graphOptions:{hooks:{processOffset:{},bindEvents:{}}}}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 fontScale="90000"/>
          </a:bodyPr>
          <a:lstStyle/>
          <a:p>
            <a:r>
              <a:rPr lang="en-US" dirty="0" err="1"/>
              <a:t>Naslov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naj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kratek</a:t>
            </a:r>
            <a:r>
              <a:rPr lang="en-US" dirty="0"/>
              <a:t>, </a:t>
            </a:r>
            <a:r>
              <a:rPr lang="en-US" dirty="0" err="1"/>
              <a:t>informativen</a:t>
            </a:r>
            <a:r>
              <a:rPr lang="en-US" dirty="0"/>
              <a:t> in </a:t>
            </a:r>
            <a:r>
              <a:rPr lang="en-US" dirty="0" err="1"/>
              <a:t>naj</a:t>
            </a:r>
            <a:r>
              <a:rPr lang="en-US" dirty="0"/>
              <a:t> </a:t>
            </a:r>
            <a:r>
              <a:rPr lang="en-US" dirty="0" err="1"/>
              <a:t>povzame</a:t>
            </a:r>
            <a:r>
              <a:rPr lang="en-US" dirty="0"/>
              <a:t> </a:t>
            </a:r>
            <a:r>
              <a:rPr lang="en-US" dirty="0" err="1"/>
              <a:t>bistvo</a:t>
            </a:r>
            <a:r>
              <a:rPr lang="en-US" dirty="0"/>
              <a:t> </a:t>
            </a:r>
            <a:r>
              <a:rPr lang="en-US" dirty="0" err="1"/>
              <a:t>projekta</a:t>
            </a:r>
            <a:br>
              <a:rPr lang="sl-SI" dirty="0"/>
            </a:br>
            <a:r>
              <a:rPr lang="sl-SI" b="1" dirty="0" err="1"/>
              <a:t>Covid</a:t>
            </a:r>
            <a:r>
              <a:rPr lang="sl-SI" b="1" dirty="0"/>
              <a:t> 19 in gripa vpliv in širjenje ?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r>
              <a:rPr lang="en-US" sz="1600" dirty="0">
                <a:hlinkClick r:id="rId2"/>
              </a:rPr>
              <a:t>EU </a:t>
            </a:r>
            <a:r>
              <a:rPr lang="en-US" sz="1600" dirty="0" err="1">
                <a:hlinkClick r:id="rId2"/>
              </a:rPr>
              <a:t>gripa</a:t>
            </a:r>
            <a:r>
              <a:rPr lang="en-US" sz="1600" dirty="0"/>
              <a:t> (</a:t>
            </a:r>
            <a:r>
              <a:rPr lang="en-US" sz="1600" dirty="0" err="1"/>
              <a:t>vir</a:t>
            </a:r>
            <a:r>
              <a:rPr lang="en-US" sz="1600" dirty="0"/>
              <a:t> WHO), </a:t>
            </a:r>
            <a:r>
              <a:rPr lang="en-US" sz="1600" dirty="0">
                <a:hlinkClick r:id="rId3"/>
              </a:rPr>
              <a:t>EU Covid19</a:t>
            </a:r>
            <a:r>
              <a:rPr lang="en-US" sz="1600" dirty="0"/>
              <a:t> (</a:t>
            </a:r>
            <a:r>
              <a:rPr lang="en-US" sz="1600" dirty="0" err="1"/>
              <a:t>vir</a:t>
            </a:r>
            <a:r>
              <a:rPr lang="en-US" sz="1600" dirty="0"/>
              <a:t> Eu </a:t>
            </a:r>
            <a:r>
              <a:rPr lang="en-US" sz="1600" dirty="0" err="1"/>
              <a:t>opendata</a:t>
            </a:r>
            <a:r>
              <a:rPr lang="en-US" sz="1600" dirty="0"/>
              <a:t>), </a:t>
            </a:r>
            <a:r>
              <a:rPr lang="en-US" sz="1600" dirty="0" err="1">
                <a:hlinkClick r:id="rId4"/>
              </a:rPr>
              <a:t>Gripa</a:t>
            </a:r>
            <a:r>
              <a:rPr lang="en-US" sz="1600" dirty="0">
                <a:hlinkClick r:id="rId4"/>
              </a:rPr>
              <a:t> ZDA</a:t>
            </a:r>
            <a:r>
              <a:rPr lang="en-US" sz="1600" dirty="0"/>
              <a:t> (</a:t>
            </a:r>
            <a:r>
              <a:rPr lang="en-US" sz="1600" dirty="0" err="1"/>
              <a:t>vir</a:t>
            </a:r>
            <a:r>
              <a:rPr lang="en-US" sz="1600" dirty="0"/>
              <a:t> healthdata.gov), </a:t>
            </a:r>
            <a:r>
              <a:rPr lang="en-US" sz="1600" dirty="0" err="1">
                <a:hlinkClick r:id="rId5"/>
              </a:rPr>
              <a:t>populacije</a:t>
            </a:r>
            <a:r>
              <a:rPr lang="en-US" sz="1600" dirty="0">
                <a:hlinkClick r:id="rId5"/>
              </a:rPr>
              <a:t> UN</a:t>
            </a:r>
            <a:r>
              <a:rPr lang="en-GB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vir</a:t>
            </a:r>
            <a:r>
              <a:rPr lang="en-US" sz="1600" dirty="0"/>
              <a:t> </a:t>
            </a:r>
            <a:r>
              <a:rPr lang="sl-SI" sz="1600" dirty="0" err="1"/>
              <a:t>United</a:t>
            </a:r>
            <a:r>
              <a:rPr lang="sl-SI" sz="1600" dirty="0"/>
              <a:t> </a:t>
            </a:r>
            <a:r>
              <a:rPr lang="sl-SI" sz="1600" dirty="0" err="1"/>
              <a:t>Nations</a:t>
            </a:r>
            <a:r>
              <a:rPr lang="sl-SI" sz="1600" dirty="0"/>
              <a:t>) uporabili bomo več virov </a:t>
            </a:r>
          </a:p>
          <a:p>
            <a:r>
              <a:rPr lang="sl-SI" sz="1600" dirty="0"/>
              <a:t>prvotni namen zbiranja (zakaj so jih avtorji zbirali oz. uporabili)</a:t>
            </a:r>
          </a:p>
          <a:p>
            <a:r>
              <a:rPr lang="sl-SI" sz="1600" dirty="0"/>
              <a:t>tip podatkov (besedila, slike, meritve, števci, statistike,…) in obseg podatkov (koliko primerov, koliko atributov, koliko razredov, …)</a:t>
            </a:r>
          </a:p>
          <a:p>
            <a:r>
              <a:rPr lang="sl-SI" sz="1600" dirty="0"/>
              <a:t>število manjkajočih zapisov, napak, druge težave</a:t>
            </a:r>
          </a:p>
          <a:p>
            <a:r>
              <a:rPr lang="sl-SI" sz="1600" dirty="0"/>
              <a:t>opis </a:t>
            </a:r>
            <a:r>
              <a:rPr lang="sl-SI" sz="1600" dirty="0" err="1"/>
              <a:t>predprocesiranja</a:t>
            </a:r>
            <a:r>
              <a:rPr lang="sl-SI" sz="1600" dirty="0"/>
              <a:t>, da postanejo podatki “uporabni” (pretvorbe, filtriranje, obravnava napak…)</a:t>
            </a:r>
          </a:p>
          <a:p>
            <a:r>
              <a:rPr lang="sl-SI" sz="1600" dirty="0"/>
              <a:t>združevanje virov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r>
              <a:rPr lang="en-GB" sz="1600" dirty="0" err="1"/>
              <a:t>prikaz</a:t>
            </a:r>
            <a:r>
              <a:rPr lang="en-GB" sz="1600" dirty="0"/>
              <a:t> </a:t>
            </a:r>
            <a:r>
              <a:rPr lang="en-GB" sz="1600" dirty="0" err="1"/>
              <a:t>širjenja</a:t>
            </a:r>
            <a:r>
              <a:rPr lang="en-GB" sz="1600" dirty="0"/>
              <a:t> in </a:t>
            </a:r>
            <a:r>
              <a:rPr lang="en-GB" sz="1600" dirty="0" err="1"/>
              <a:t>vpliva</a:t>
            </a:r>
            <a:r>
              <a:rPr lang="en-GB" sz="1600" dirty="0"/>
              <a:t> gripe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svet</a:t>
            </a:r>
            <a:endParaRPr lang="en-GB" sz="1600" dirty="0"/>
          </a:p>
          <a:p>
            <a:r>
              <a:rPr lang="en-GB" sz="1600" dirty="0" err="1"/>
              <a:t>prikaz</a:t>
            </a:r>
            <a:r>
              <a:rPr lang="en-GB" sz="1600" dirty="0"/>
              <a:t> </a:t>
            </a:r>
            <a:r>
              <a:rPr lang="en-GB" sz="1600" dirty="0" err="1"/>
              <a:t>širjenja</a:t>
            </a:r>
            <a:r>
              <a:rPr lang="en-GB" sz="1600" dirty="0"/>
              <a:t> in </a:t>
            </a:r>
            <a:r>
              <a:rPr lang="en-GB" sz="1600" dirty="0" err="1"/>
              <a:t>vpliva</a:t>
            </a:r>
            <a:r>
              <a:rPr lang="en-GB" sz="1600" dirty="0"/>
              <a:t> Covid-19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svet</a:t>
            </a:r>
            <a:endParaRPr lang="en-GB" sz="1600" dirty="0"/>
          </a:p>
          <a:p>
            <a:r>
              <a:rPr lang="en-GB" sz="1600" dirty="0" err="1"/>
              <a:t>primerjava</a:t>
            </a:r>
            <a:r>
              <a:rPr lang="en-GB" sz="1600" dirty="0"/>
              <a:t> </a:t>
            </a:r>
            <a:r>
              <a:rPr lang="en-GB" sz="1600" dirty="0" err="1"/>
              <a:t>vpliva</a:t>
            </a:r>
            <a:r>
              <a:rPr lang="en-GB" sz="1600" dirty="0"/>
              <a:t> Covid-19 </a:t>
            </a:r>
            <a:r>
              <a:rPr lang="en-GB" sz="1600" dirty="0" err="1"/>
              <a:t>ter</a:t>
            </a:r>
            <a:r>
              <a:rPr lang="en-GB" sz="1600" dirty="0"/>
              <a:t> gripe</a:t>
            </a:r>
          </a:p>
          <a:p>
            <a:r>
              <a:rPr lang="en-GB" sz="1600" dirty="0" err="1"/>
              <a:t>predpostavke</a:t>
            </a:r>
            <a:r>
              <a:rPr lang="en-GB" sz="1600" dirty="0"/>
              <a:t> </a:t>
            </a:r>
            <a:r>
              <a:rPr lang="en-GB" sz="1600" dirty="0" err="1"/>
              <a:t>širjenja</a:t>
            </a:r>
            <a:endParaRPr lang="en-GB" sz="1600" dirty="0"/>
          </a:p>
          <a:p>
            <a:r>
              <a:rPr lang="en-GB" sz="1600" dirty="0" err="1"/>
              <a:t>primerjava</a:t>
            </a:r>
            <a:r>
              <a:rPr lang="en-GB" sz="1600" dirty="0"/>
              <a:t> </a:t>
            </a:r>
            <a:r>
              <a:rPr lang="en-GB" sz="1600" dirty="0" err="1"/>
              <a:t>Slovenije</a:t>
            </a:r>
            <a:r>
              <a:rPr lang="en-GB" sz="1600" dirty="0"/>
              <a:t> po </a:t>
            </a:r>
            <a:r>
              <a:rPr lang="en-GB" sz="1600" dirty="0" err="1"/>
              <a:t>podatkih</a:t>
            </a:r>
            <a:r>
              <a:rPr lang="en-GB" sz="1600" dirty="0"/>
              <a:t> o Covid19 in </a:t>
            </a:r>
            <a:r>
              <a:rPr lang="en-GB" sz="1600" dirty="0" err="1"/>
              <a:t>sosednjih</a:t>
            </a:r>
            <a:r>
              <a:rPr lang="en-GB" sz="1600" dirty="0"/>
              <a:t> </a:t>
            </a:r>
            <a:r>
              <a:rPr lang="en-GB" sz="1600" dirty="0" err="1"/>
              <a:t>držav</a:t>
            </a:r>
            <a:endParaRPr lang="en-GB" sz="1600" dirty="0"/>
          </a:p>
          <a:p>
            <a:r>
              <a:rPr lang="en-GB" sz="1600" dirty="0" err="1"/>
              <a:t>smrti</a:t>
            </a:r>
            <a:r>
              <a:rPr lang="en-GB" sz="1600" dirty="0"/>
              <a:t> </a:t>
            </a:r>
            <a:r>
              <a:rPr lang="en-GB" sz="1600" dirty="0" err="1"/>
              <a:t>zaradi</a:t>
            </a:r>
            <a:r>
              <a:rPr lang="en-GB" sz="1600" dirty="0"/>
              <a:t> korona </a:t>
            </a:r>
            <a:r>
              <a:rPr lang="en-GB" sz="1600" dirty="0" err="1"/>
              <a:t>uravnotežene</a:t>
            </a:r>
            <a:r>
              <a:rPr lang="en-GB" sz="1600" dirty="0"/>
              <a:t> z </a:t>
            </a:r>
            <a:r>
              <a:rPr lang="en-GB" sz="1600" dirty="0" err="1"/>
              <a:t>številom</a:t>
            </a:r>
            <a:r>
              <a:rPr lang="en-GB" sz="1600" dirty="0"/>
              <a:t> </a:t>
            </a:r>
            <a:r>
              <a:rPr lang="en-GB" sz="1600" dirty="0" err="1"/>
              <a:t>populacije</a:t>
            </a:r>
            <a:r>
              <a:rPr lang="en-GB" sz="1600" dirty="0"/>
              <a:t> </a:t>
            </a:r>
            <a:r>
              <a:rPr lang="en-GB" sz="1600" dirty="0" err="1"/>
              <a:t>ki</a:t>
            </a:r>
            <a:r>
              <a:rPr lang="en-GB" sz="1600" dirty="0"/>
              <a:t> </a:t>
            </a:r>
            <a:r>
              <a:rPr lang="en-GB" sz="1600" dirty="0" err="1"/>
              <a:t>ima</a:t>
            </a:r>
            <a:r>
              <a:rPr lang="en-GB" sz="1600" dirty="0"/>
              <a:t> v </a:t>
            </a:r>
            <a:r>
              <a:rPr lang="en-GB" sz="1600" dirty="0" err="1"/>
              <a:t>državi</a:t>
            </a:r>
            <a:r>
              <a:rPr lang="en-GB" sz="1600" dirty="0"/>
              <a:t> </a:t>
            </a:r>
            <a:r>
              <a:rPr lang="en-GB" sz="1600" dirty="0" err="1"/>
              <a:t>najvišje</a:t>
            </a:r>
            <a:r>
              <a:rPr lang="en-GB" sz="1600" dirty="0"/>
              <a:t> </a:t>
            </a:r>
            <a:r>
              <a:rPr lang="en-GB" sz="1600" dirty="0" err="1"/>
              <a:t>tveganje</a:t>
            </a:r>
            <a:r>
              <a:rPr lang="en-GB" sz="1600" dirty="0"/>
              <a:t> da </a:t>
            </a:r>
            <a:r>
              <a:rPr lang="en-GB" sz="1600" dirty="0" err="1"/>
              <a:t>umre</a:t>
            </a:r>
            <a:endParaRPr lang="en-GB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/>
              <a:t>Žan</a:t>
            </a:r>
            <a:r>
              <a:rPr lang="en-GB" dirty="0"/>
              <a:t> </a:t>
            </a:r>
            <a:r>
              <a:rPr lang="en-GB" dirty="0" err="1"/>
              <a:t>Stanonik</a:t>
            </a:r>
            <a:endParaRPr lang="en-GB" dirty="0"/>
          </a:p>
          <a:p>
            <a:r>
              <a:rPr lang="en-GB" dirty="0" err="1"/>
              <a:t>Jaka</a:t>
            </a:r>
            <a:r>
              <a:rPr lang="en-GB" dirty="0"/>
              <a:t> </a:t>
            </a:r>
            <a:r>
              <a:rPr lang="en-GB" dirty="0" err="1"/>
              <a:t>Rizmal</a:t>
            </a:r>
            <a:r>
              <a:rPr lang="en-GB" dirty="0"/>
              <a:t> </a:t>
            </a:r>
          </a:p>
          <a:p>
            <a:r>
              <a:rPr lang="en-GB" dirty="0" err="1"/>
              <a:t>Rok</a:t>
            </a:r>
            <a:r>
              <a:rPr lang="en-GB" dirty="0"/>
              <a:t> </a:t>
            </a:r>
            <a:r>
              <a:rPr lang="en-GB" dirty="0" err="1"/>
              <a:t>Šimic</a:t>
            </a:r>
            <a:r>
              <a:rPr lang="en-GB" dirty="0"/>
              <a:t> </a:t>
            </a:r>
          </a:p>
          <a:p>
            <a:r>
              <a:rPr lang="en-GB" dirty="0"/>
              <a:t>Nikolaj </a:t>
            </a:r>
            <a:r>
              <a:rPr lang="en-GB" dirty="0" err="1"/>
              <a:t>Popovič</a:t>
            </a:r>
            <a:r>
              <a:rPr lang="en-GB" dirty="0"/>
              <a:t> </a:t>
            </a:r>
          </a:p>
          <a:p>
            <a:r>
              <a:rPr lang="en-GB" dirty="0"/>
              <a:t>Enej </a:t>
            </a:r>
            <a:r>
              <a:rPr lang="en-GB" dirty="0" err="1"/>
              <a:t>Bačić</a:t>
            </a:r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/>
              <a:t>6. 4. 2020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1600" dirty="0" err="1"/>
              <a:t>Prikazali</a:t>
            </a:r>
            <a:r>
              <a:rPr lang="en-US" sz="1600" dirty="0"/>
              <a:t> </a:t>
            </a:r>
            <a:r>
              <a:rPr lang="en-US" sz="1600" dirty="0" err="1"/>
              <a:t>bomo</a:t>
            </a:r>
            <a:r>
              <a:rPr lang="en-US" sz="1600" dirty="0"/>
              <a:t> </a:t>
            </a:r>
            <a:r>
              <a:rPr lang="en-US" sz="1600" dirty="0" err="1"/>
              <a:t>širjenje</a:t>
            </a:r>
            <a:r>
              <a:rPr lang="en-US" sz="1600" dirty="0"/>
              <a:t> in </a:t>
            </a:r>
            <a:r>
              <a:rPr lang="en-US" sz="1600" dirty="0" err="1"/>
              <a:t>vpliv</a:t>
            </a:r>
            <a:r>
              <a:rPr lang="en-US" sz="1600" dirty="0"/>
              <a:t> gripe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svet</a:t>
            </a:r>
            <a:r>
              <a:rPr lang="en-US" sz="1600" dirty="0"/>
              <a:t>. </a:t>
            </a:r>
            <a:r>
              <a:rPr lang="sl-SI" sz="1600" dirty="0"/>
              <a:t>Kje in kako se najbolj širi? </a:t>
            </a:r>
          </a:p>
          <a:p>
            <a:r>
              <a:rPr lang="en-US" sz="1600" dirty="0" err="1"/>
              <a:t>Prikazali</a:t>
            </a:r>
            <a:r>
              <a:rPr lang="en-US" sz="1600" dirty="0"/>
              <a:t> </a:t>
            </a:r>
            <a:r>
              <a:rPr lang="en-US" sz="1600" dirty="0" err="1"/>
              <a:t>bomo</a:t>
            </a:r>
            <a:r>
              <a:rPr lang="en-US" sz="1600" dirty="0"/>
              <a:t> </a:t>
            </a:r>
            <a:r>
              <a:rPr lang="en-US" sz="1600" dirty="0" err="1"/>
              <a:t>širjenje</a:t>
            </a:r>
            <a:r>
              <a:rPr lang="en-US" sz="1600" dirty="0"/>
              <a:t> in </a:t>
            </a:r>
            <a:r>
              <a:rPr lang="en-US" sz="1600" dirty="0" err="1"/>
              <a:t>vpliv</a:t>
            </a:r>
            <a:r>
              <a:rPr lang="en-US" sz="1600" dirty="0"/>
              <a:t> Covid19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svet</a:t>
            </a:r>
            <a:r>
              <a:rPr lang="sl-SI" sz="1600" dirty="0"/>
              <a:t>.</a:t>
            </a:r>
          </a:p>
          <a:p>
            <a:r>
              <a:rPr lang="sl-SI" sz="1600" dirty="0"/>
              <a:t>P</a:t>
            </a:r>
            <a:r>
              <a:rPr lang="pt-BR" sz="1600" dirty="0"/>
              <a:t>rimerjava vpliva Covid-19 ter gripe</a:t>
            </a:r>
            <a:r>
              <a:rPr lang="sl-SI" sz="1600" dirty="0"/>
              <a:t>.</a:t>
            </a:r>
          </a:p>
          <a:p>
            <a:r>
              <a:rPr lang="sl-SI" sz="1600" dirty="0"/>
              <a:t>P</a:t>
            </a:r>
            <a:r>
              <a:rPr lang="en-US" sz="1600" dirty="0" err="1"/>
              <a:t>redpostavke</a:t>
            </a:r>
            <a:r>
              <a:rPr lang="en-US" sz="1600" dirty="0"/>
              <a:t> </a:t>
            </a:r>
            <a:r>
              <a:rPr lang="en-US" sz="1600" dirty="0" err="1"/>
              <a:t>širjenja</a:t>
            </a:r>
            <a:r>
              <a:rPr lang="sl-SI" sz="1600" dirty="0"/>
              <a:t> želimo predpostaviti kako se bo širil Covid19 in nato primerjati dejanske rezultate širjenja z našimi predpostavkami.</a:t>
            </a:r>
          </a:p>
          <a:p>
            <a:r>
              <a:rPr lang="sl-SI" sz="1600" dirty="0"/>
              <a:t>P</a:t>
            </a:r>
            <a:r>
              <a:rPr lang="en-GB" sz="1600" dirty="0" err="1"/>
              <a:t>rimerjava</a:t>
            </a:r>
            <a:r>
              <a:rPr lang="en-GB" sz="1600" dirty="0"/>
              <a:t> </a:t>
            </a:r>
            <a:r>
              <a:rPr lang="en-GB" sz="1600" dirty="0" err="1"/>
              <a:t>Slovenije</a:t>
            </a:r>
            <a:r>
              <a:rPr lang="en-GB" sz="1600" dirty="0"/>
              <a:t> po </a:t>
            </a:r>
            <a:r>
              <a:rPr lang="en-GB" sz="1600" dirty="0" err="1"/>
              <a:t>podatkih</a:t>
            </a:r>
            <a:r>
              <a:rPr lang="en-GB" sz="1600" dirty="0"/>
              <a:t> o Covid19 in </a:t>
            </a:r>
            <a:r>
              <a:rPr lang="en-GB" sz="1600" dirty="0" err="1"/>
              <a:t>sosednjih</a:t>
            </a:r>
            <a:r>
              <a:rPr lang="en-GB" sz="1600" dirty="0"/>
              <a:t> </a:t>
            </a:r>
            <a:r>
              <a:rPr lang="en-GB" sz="1600" dirty="0" err="1"/>
              <a:t>držav</a:t>
            </a:r>
            <a:r>
              <a:rPr lang="sl-SI" sz="1600" dirty="0"/>
              <a:t>, iz tega razbrati kako deluje naša država v primerjavi z sosedami.</a:t>
            </a:r>
          </a:p>
          <a:p>
            <a:r>
              <a:rPr lang="sl-SI" sz="1600" dirty="0"/>
              <a:t>S</a:t>
            </a:r>
            <a:r>
              <a:rPr lang="en-GB" sz="1600" dirty="0" err="1"/>
              <a:t>mrti</a:t>
            </a:r>
            <a:r>
              <a:rPr lang="en-GB" sz="1600" dirty="0"/>
              <a:t> </a:t>
            </a:r>
            <a:r>
              <a:rPr lang="en-GB" sz="1600" dirty="0" err="1"/>
              <a:t>zaradi</a:t>
            </a:r>
            <a:r>
              <a:rPr lang="en-GB" sz="1600" dirty="0"/>
              <a:t> korona </a:t>
            </a:r>
            <a:r>
              <a:rPr lang="en-GB" sz="1600" dirty="0" err="1"/>
              <a:t>uravnotežene</a:t>
            </a:r>
            <a:r>
              <a:rPr lang="en-GB" sz="1600" dirty="0"/>
              <a:t> z </a:t>
            </a:r>
            <a:r>
              <a:rPr lang="en-GB" sz="1600" dirty="0" err="1"/>
              <a:t>številom</a:t>
            </a:r>
            <a:r>
              <a:rPr lang="en-GB" sz="1600" dirty="0"/>
              <a:t> </a:t>
            </a:r>
            <a:r>
              <a:rPr lang="en-GB" sz="1600" dirty="0" err="1"/>
              <a:t>populacije</a:t>
            </a:r>
            <a:r>
              <a:rPr lang="en-GB" sz="1600" dirty="0"/>
              <a:t> </a:t>
            </a:r>
            <a:r>
              <a:rPr lang="en-GB" sz="1600" dirty="0" err="1"/>
              <a:t>ki</a:t>
            </a:r>
            <a:r>
              <a:rPr lang="en-GB" sz="1600" dirty="0"/>
              <a:t> </a:t>
            </a:r>
            <a:r>
              <a:rPr lang="en-GB" sz="1600" dirty="0" err="1"/>
              <a:t>ima</a:t>
            </a:r>
            <a:r>
              <a:rPr lang="en-GB" sz="1600" dirty="0"/>
              <a:t> v </a:t>
            </a:r>
            <a:r>
              <a:rPr lang="en-GB" sz="1600" dirty="0" err="1"/>
              <a:t>državi</a:t>
            </a:r>
            <a:r>
              <a:rPr lang="en-GB" sz="1600" dirty="0"/>
              <a:t> </a:t>
            </a:r>
            <a:r>
              <a:rPr lang="en-GB" sz="1600" dirty="0" err="1"/>
              <a:t>najvišje</a:t>
            </a:r>
            <a:r>
              <a:rPr lang="en-GB" sz="1600" dirty="0"/>
              <a:t> </a:t>
            </a:r>
            <a:r>
              <a:rPr lang="en-GB" sz="1600" dirty="0" err="1"/>
              <a:t>tveganje</a:t>
            </a:r>
            <a:r>
              <a:rPr lang="en-GB" sz="1600" dirty="0"/>
              <a:t> da </a:t>
            </a:r>
            <a:r>
              <a:rPr lang="en-GB" sz="1600" dirty="0" err="1"/>
              <a:t>umre</a:t>
            </a:r>
            <a:r>
              <a:rPr lang="sl-SI" sz="1600" dirty="0"/>
              <a:t>, tukaj želimo primerjati, katere države imajo več možnosti za hujšo smrtnost zaradi Covid19 zaradi starosti. Katere imajo starejšo populacijo in posledično več možnosti za več smrtnih primerov. </a:t>
            </a:r>
            <a:endParaRPr lang="en-US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sl-SI" sz="1600" dirty="0"/>
              <a:t>Do sedaj smo že prikazali graf smrti in primerov gripe v svetu. </a:t>
            </a:r>
          </a:p>
          <a:p>
            <a:r>
              <a:rPr lang="sl-SI" sz="1600" dirty="0"/>
              <a:t>Z grafom smo prikazali širjenje Covid19 in število smrti v Sloveniji. </a:t>
            </a:r>
          </a:p>
          <a:p>
            <a:r>
              <a:rPr lang="sl-SI" sz="1600" dirty="0"/>
              <a:t>Prikazali smo graf starosti populacije v </a:t>
            </a:r>
            <a:r>
              <a:rPr lang="sl-SI" sz="1600" dirty="0" err="1"/>
              <a:t>Nigerju</a:t>
            </a:r>
            <a:r>
              <a:rPr lang="sl-SI" sz="1600" dirty="0"/>
              <a:t> in Japonski, iz tega bomo naredili predpostavke in napovedi, možnega števila smrti zaradi virusa.</a:t>
            </a:r>
          </a:p>
          <a:p>
            <a:r>
              <a:rPr lang="sl-SI" sz="1600" dirty="0"/>
              <a:t>Prikazali smo število smrti v sosednji državi Avstriji zaradi gripe.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45E90-ADE3-6D4B-B417-CEAE624D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3E59-9267-6242-BB44-A4EFF32E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BCEF-77E6-5642-B9DF-D2609A46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4283-53D1-064E-9B76-B5FA2C0E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418</Words>
  <Application>Microsoft Office PowerPoint</Application>
  <PresentationFormat>Diaprojekcija na zaslonu (16:9)</PresentationFormat>
  <Paragraphs>43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Naslov projekta naj bo kratek, informativen in naj povzame bistvo projekta Covid 19 in gripa vpliv in širjenje ?</vt:lpstr>
      <vt:lpstr>PowerPointova predstavitev</vt:lpstr>
      <vt:lpstr>Dodatna prosojnica za rezultate oz. odprta vprašanja (če potrebno)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bokratek, informativen in naj povzame bistvo projekta</dc:title>
  <dc:creator>Microsoft Office User</dc:creator>
  <cp:lastModifiedBy>Enej Bacic</cp:lastModifiedBy>
  <cp:revision>27</cp:revision>
  <dcterms:created xsi:type="dcterms:W3CDTF">2020-04-03T06:53:29Z</dcterms:created>
  <dcterms:modified xsi:type="dcterms:W3CDTF">2020-04-05T09:37:12Z</dcterms:modified>
</cp:coreProperties>
</file>