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.euro.who.int/en/indicators/hfamdb_405-deaths-influenz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opulation.un.org/wpp/Download/Standard/Population/" TargetMode="External"/><Relationship Id="rId5" Type="http://schemas.openxmlformats.org/officeDocument/2006/relationships/hyperlink" Target="https://healthdata.gov/dataset/deaths-pneumonia-and-influenza-pi-and-all-deaths-state-and-region-national-center-health-0#{view-graph:{graphOptions:{hooks:{processOffset:{},bindEvents:{}}}},currentView:!grid,graphOptions:{hooks:{processOffset:{},bindEvents:{}}}}" TargetMode="External"/><Relationship Id="rId4" Type="http://schemas.openxmlformats.org/officeDocument/2006/relationships/hyperlink" Target="https://data.europa.eu/euodp/en/data/dataset/covid-19-coronavirus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SI" b="1" dirty="0" smtClean="0"/>
              <a:t>Primerjava </a:t>
            </a:r>
            <a:r>
              <a:rPr lang="sl-SI" b="1" dirty="0"/>
              <a:t>Covid 19 </a:t>
            </a:r>
            <a:r>
              <a:rPr lang="en-SI" b="1" dirty="0" smtClean="0"/>
              <a:t>z gripo, vpliv ukrepov glede na populacijo države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r>
              <a:rPr lang="en-US" sz="1600" dirty="0">
                <a:hlinkClick r:id="rId3"/>
              </a:rPr>
              <a:t>EU </a:t>
            </a:r>
            <a:r>
              <a:rPr lang="en-US" sz="1600" dirty="0" err="1">
                <a:hlinkClick r:id="rId3"/>
              </a:rPr>
              <a:t>gripa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WHO), </a:t>
            </a:r>
            <a:r>
              <a:rPr lang="en-US" sz="1600" dirty="0">
                <a:hlinkClick r:id="rId4"/>
              </a:rPr>
              <a:t>EU Covid19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Eu </a:t>
            </a:r>
            <a:r>
              <a:rPr lang="en-US" sz="1600" dirty="0" err="1"/>
              <a:t>opendata</a:t>
            </a:r>
            <a:r>
              <a:rPr lang="en-US" sz="1600" dirty="0"/>
              <a:t>), </a:t>
            </a:r>
            <a:r>
              <a:rPr lang="en-US" sz="1600" dirty="0" err="1">
                <a:hlinkClick r:id="rId5"/>
              </a:rPr>
              <a:t>Gripa</a:t>
            </a:r>
            <a:r>
              <a:rPr lang="en-US" sz="1600" dirty="0">
                <a:hlinkClick r:id="rId5"/>
              </a:rPr>
              <a:t> ZDA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healthdata.gov), </a:t>
            </a:r>
            <a:r>
              <a:rPr lang="en-US" sz="1600" dirty="0" err="1">
                <a:hlinkClick r:id="rId6"/>
              </a:rPr>
              <a:t>populacije</a:t>
            </a:r>
            <a:r>
              <a:rPr lang="en-US" sz="1600" dirty="0">
                <a:hlinkClick r:id="rId6"/>
              </a:rPr>
              <a:t> UN</a:t>
            </a:r>
            <a:r>
              <a:rPr lang="en-GB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vir</a:t>
            </a:r>
            <a:r>
              <a:rPr lang="en-US" sz="1600" dirty="0"/>
              <a:t> </a:t>
            </a:r>
            <a:r>
              <a:rPr lang="sl-SI" sz="1600" dirty="0" err="1"/>
              <a:t>United</a:t>
            </a:r>
            <a:r>
              <a:rPr lang="sl-SI" sz="1600" dirty="0"/>
              <a:t> </a:t>
            </a:r>
            <a:r>
              <a:rPr lang="sl-SI" sz="1600" dirty="0" err="1"/>
              <a:t>Nations</a:t>
            </a:r>
            <a:r>
              <a:rPr lang="sl-SI" sz="1600" dirty="0"/>
              <a:t>) uporabili bomo več virov </a:t>
            </a:r>
          </a:p>
          <a:p>
            <a:r>
              <a:rPr lang="en-SI" sz="1600" dirty="0" smtClean="0"/>
              <a:t>Podatki so bili zbrani za informiranje javnosti o trenutnem stanju</a:t>
            </a:r>
            <a:endParaRPr lang="sl-SI" sz="1600" dirty="0"/>
          </a:p>
          <a:p>
            <a:r>
              <a:rPr lang="en-SI" sz="1600" dirty="0" smtClean="0"/>
              <a:t>Večina </a:t>
            </a:r>
            <a:r>
              <a:rPr lang="en-SI" sz="1600" dirty="0" smtClean="0"/>
              <a:t>podatkov je v obliki .csv eden pa v .</a:t>
            </a:r>
            <a:r>
              <a:rPr lang="sl-SI" sz="1600" dirty="0" smtClean="0"/>
              <a:t>xlsx</a:t>
            </a:r>
            <a:r>
              <a:rPr lang="en-SI" sz="1600" dirty="0" smtClean="0"/>
              <a:t>, vsaka datoteka s podatki ima par tisoč vrstic, ki so večinoma stringi in številke</a:t>
            </a:r>
            <a:r>
              <a:rPr lang="en-SI" sz="1600" dirty="0" smtClean="0"/>
              <a:t>. V prihodnosti bomo dodali še več data setov.</a:t>
            </a:r>
            <a:endParaRPr lang="sl-SI" sz="1600" dirty="0"/>
          </a:p>
          <a:p>
            <a:r>
              <a:rPr lang="en-SI" sz="1600" dirty="0" smtClean="0"/>
              <a:t>Težave </a:t>
            </a:r>
            <a:r>
              <a:rPr lang="en-SI" sz="1600" dirty="0" smtClean="0"/>
              <a:t>z </a:t>
            </a:r>
            <a:r>
              <a:rPr lang="en-SI" sz="1600" dirty="0" smtClean="0"/>
              <a:t>mankajočimi </a:t>
            </a:r>
            <a:r>
              <a:rPr lang="en-SI" sz="1600" dirty="0" smtClean="0"/>
              <a:t>podatki, </a:t>
            </a:r>
            <a:r>
              <a:rPr lang="en-SI" sz="1600" dirty="0" smtClean="0"/>
              <a:t>nekatere vrstice v datotekah je potrebno </a:t>
            </a:r>
            <a:r>
              <a:rPr lang="en-SI" sz="1600" dirty="0" smtClean="0"/>
              <a:t>ignorirati </a:t>
            </a:r>
            <a:r>
              <a:rPr lang="en-SI" sz="1600" dirty="0" smtClean="0"/>
              <a:t>za lažje prihodnje delo. </a:t>
            </a:r>
            <a:endParaRPr lang="sl-SI" sz="1600" dirty="0"/>
          </a:p>
          <a:p>
            <a:r>
              <a:rPr lang="en-SI" sz="1600" dirty="0" smtClean="0"/>
              <a:t>Podatke z datoteke preberemo, odstranimo vrstice in stolpce ki bi </a:t>
            </a:r>
            <a:r>
              <a:rPr lang="en-SI" sz="1600" dirty="0" smtClean="0"/>
              <a:t>povzročale </a:t>
            </a:r>
            <a:r>
              <a:rPr lang="en-SI" sz="1600" dirty="0" smtClean="0"/>
              <a:t>težave, poimenovanje stolpcev s smiselnimi imeni, dodajanje novih stolpcev za vrednosti, ki jih bomo še izračunali.</a:t>
            </a:r>
            <a:endParaRPr lang="sl-SI" sz="1600" dirty="0"/>
          </a:p>
          <a:p>
            <a:r>
              <a:rPr lang="en-SI" sz="1600" dirty="0" smtClean="0"/>
              <a:t>Naše posamične analize bomo v končnih fazah projekta povezali skupaj, da bomo videli kako so stvari med sabo povezane če sploh so.</a:t>
            </a:r>
            <a:endParaRPr lang="sl-SI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r>
              <a:rPr lang="en-SI" sz="1600" dirty="0" smtClean="0"/>
              <a:t>P</a:t>
            </a:r>
            <a:r>
              <a:rPr lang="en-GB" sz="1600" dirty="0" err="1" smtClean="0"/>
              <a:t>rikaz</a:t>
            </a:r>
            <a:r>
              <a:rPr lang="en-GB" sz="1600" dirty="0" smtClean="0"/>
              <a:t> </a:t>
            </a:r>
            <a:r>
              <a:rPr lang="en-GB" sz="1600" dirty="0" err="1"/>
              <a:t>širjenja</a:t>
            </a:r>
            <a:r>
              <a:rPr lang="en-GB" sz="1600" dirty="0"/>
              <a:t> in </a:t>
            </a:r>
            <a:r>
              <a:rPr lang="en-GB" sz="1600" dirty="0" err="1"/>
              <a:t>vpliva</a:t>
            </a:r>
            <a:r>
              <a:rPr lang="en-GB" sz="1600" dirty="0"/>
              <a:t> </a:t>
            </a:r>
            <a:r>
              <a:rPr lang="en-GB" sz="1600" dirty="0" smtClean="0"/>
              <a:t>gripe</a:t>
            </a:r>
            <a:r>
              <a:rPr lang="en-SI" sz="1600" dirty="0" smtClean="0"/>
              <a:t> in Covid-19</a:t>
            </a:r>
            <a:r>
              <a:rPr lang="en-GB" sz="1600" dirty="0" smtClean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 smtClean="0"/>
              <a:t>svet</a:t>
            </a:r>
            <a:endParaRPr lang="en-SI" sz="1600" dirty="0" smtClean="0"/>
          </a:p>
          <a:p>
            <a:r>
              <a:rPr lang="en-SI" sz="1600" dirty="0" smtClean="0"/>
              <a:t>Napoved širjenja Covid 19</a:t>
            </a:r>
            <a:endParaRPr lang="en-SI" sz="1600" dirty="0" smtClean="0"/>
          </a:p>
          <a:p>
            <a:r>
              <a:rPr lang="sl-SI" sz="1600" dirty="0" smtClean="0"/>
              <a:t>V</a:t>
            </a:r>
            <a:r>
              <a:rPr lang="en-SI" sz="1600" dirty="0" smtClean="0"/>
              <a:t>pliv povprečne starosti populacije države na smrtnost te </a:t>
            </a:r>
            <a:r>
              <a:rPr lang="en-SI" sz="1600" dirty="0" smtClean="0"/>
              <a:t>države. Vizualizacija števila </a:t>
            </a:r>
            <a:r>
              <a:rPr lang="en-SI" sz="1600" dirty="0" smtClean="0"/>
              <a:t>ljudi, ki umre vsako leto.</a:t>
            </a:r>
            <a:endParaRPr lang="en-GB" sz="1600" dirty="0" smtClean="0"/>
          </a:p>
          <a:p>
            <a:r>
              <a:rPr lang="en-SI" sz="1600" dirty="0" smtClean="0"/>
              <a:t>Vpliv ukrepov </a:t>
            </a:r>
            <a:r>
              <a:rPr lang="en-SI" sz="1600" dirty="0" smtClean="0"/>
              <a:t>za omejitev Covid19 na </a:t>
            </a:r>
            <a:r>
              <a:rPr lang="en-SI" sz="1600" dirty="0" smtClean="0"/>
              <a:t>naraščanje/zmanjševanje števila okužb in smrtnosti</a:t>
            </a:r>
            <a:endParaRPr lang="en-GB" sz="1600" dirty="0"/>
          </a:p>
          <a:p>
            <a:r>
              <a:rPr lang="en-SI" sz="1600" dirty="0" err="1"/>
              <a:t>P</a:t>
            </a:r>
            <a:r>
              <a:rPr lang="en-GB" sz="1600" dirty="0" err="1" smtClean="0"/>
              <a:t>rimerjava</a:t>
            </a:r>
            <a:r>
              <a:rPr lang="en-GB" sz="1600" dirty="0" smtClean="0"/>
              <a:t> </a:t>
            </a:r>
            <a:r>
              <a:rPr lang="en-GB" sz="1600" dirty="0" err="1"/>
              <a:t>Slovenije</a:t>
            </a:r>
            <a:r>
              <a:rPr lang="en-GB" sz="1600" dirty="0"/>
              <a:t> po </a:t>
            </a:r>
            <a:r>
              <a:rPr lang="en-GB" sz="1600" dirty="0" err="1"/>
              <a:t>podatkih</a:t>
            </a:r>
            <a:r>
              <a:rPr lang="en-GB" sz="1600" dirty="0"/>
              <a:t> o Covid19 </a:t>
            </a:r>
            <a:r>
              <a:rPr lang="en-SI" sz="1600" dirty="0" smtClean="0"/>
              <a:t>s</a:t>
            </a:r>
            <a:r>
              <a:rPr lang="en-GB" sz="1600" dirty="0" smtClean="0"/>
              <a:t> </a:t>
            </a:r>
            <a:r>
              <a:rPr lang="en-SI" sz="1600" dirty="0" smtClean="0"/>
              <a:t>drugimi</a:t>
            </a:r>
            <a:r>
              <a:rPr lang="en-GB" sz="1600" dirty="0" smtClean="0"/>
              <a:t> </a:t>
            </a:r>
            <a:r>
              <a:rPr lang="en-GB" sz="1600" dirty="0" err="1" smtClean="0"/>
              <a:t>držav</a:t>
            </a:r>
            <a:r>
              <a:rPr lang="en-SI" sz="1600" dirty="0" smtClean="0"/>
              <a:t>ami</a:t>
            </a:r>
            <a:endParaRPr lang="en-GB" sz="1600" dirty="0"/>
          </a:p>
          <a:p>
            <a:r>
              <a:rPr lang="en-SI" sz="1600" dirty="0" smtClean="0"/>
              <a:t>Pregledna vizualizacija vseh teh podatkov z globalnim interaktivnim zemljevidom</a:t>
            </a:r>
            <a:endParaRPr lang="en-GB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Žan</a:t>
            </a:r>
            <a:r>
              <a:rPr lang="en-GB" dirty="0"/>
              <a:t> </a:t>
            </a:r>
            <a:r>
              <a:rPr lang="en-GB" dirty="0" err="1"/>
              <a:t>Stanonik</a:t>
            </a:r>
            <a:endParaRPr lang="en-GB" dirty="0"/>
          </a:p>
          <a:p>
            <a:r>
              <a:rPr lang="en-GB" dirty="0" err="1"/>
              <a:t>Jaka</a:t>
            </a:r>
            <a:r>
              <a:rPr lang="en-GB" dirty="0"/>
              <a:t> </a:t>
            </a:r>
            <a:r>
              <a:rPr lang="en-GB" dirty="0" err="1"/>
              <a:t>Rizmal</a:t>
            </a:r>
            <a:r>
              <a:rPr lang="en-GB" dirty="0"/>
              <a:t> </a:t>
            </a:r>
          </a:p>
          <a:p>
            <a:r>
              <a:rPr lang="en-GB" dirty="0" err="1"/>
              <a:t>Rok</a:t>
            </a:r>
            <a:r>
              <a:rPr lang="en-GB" dirty="0"/>
              <a:t> </a:t>
            </a:r>
            <a:r>
              <a:rPr lang="en-GB" dirty="0" err="1"/>
              <a:t>Šimic</a:t>
            </a:r>
            <a:r>
              <a:rPr lang="en-GB" dirty="0"/>
              <a:t> </a:t>
            </a:r>
          </a:p>
          <a:p>
            <a:r>
              <a:rPr lang="en-GB" dirty="0"/>
              <a:t>Nikolaj </a:t>
            </a:r>
            <a:r>
              <a:rPr lang="en-GB" dirty="0" err="1"/>
              <a:t>Popovič</a:t>
            </a:r>
            <a:r>
              <a:rPr lang="en-GB" dirty="0"/>
              <a:t> </a:t>
            </a:r>
          </a:p>
          <a:p>
            <a:r>
              <a:rPr lang="en-GB" dirty="0"/>
              <a:t>Enej </a:t>
            </a:r>
            <a:r>
              <a:rPr lang="en-GB" dirty="0" err="1"/>
              <a:t>Bačić</a:t>
            </a:r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6. 4. 2020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P</a:t>
            </a:r>
            <a:r>
              <a:rPr lang="en-SI" sz="1600" dirty="0" smtClean="0"/>
              <a:t>oudarek bomo imeli na interaktivni vizualizaciji na kateri izberemo državo in zanjo se bodo izrisale vizualizacije ter kake ukrepe je ta država sprejela za omejitev Covid 19</a:t>
            </a:r>
          </a:p>
          <a:p>
            <a:r>
              <a:rPr lang="en-SI" sz="1600" dirty="0" smtClean="0"/>
              <a:t>Smrtnost Covida 19 bomo vzporedno primerjali še s skupnim številom umrlih v tisti državi v prejšnih letih ter številom umrlih zaradi gripe v prejšnih letih</a:t>
            </a:r>
          </a:p>
          <a:p>
            <a:r>
              <a:rPr lang="sl-SI" sz="1600" dirty="0" smtClean="0"/>
              <a:t>T</a:t>
            </a:r>
            <a:r>
              <a:rPr lang="en-SI" sz="1600" dirty="0" smtClean="0"/>
              <a:t>o bomo primerjali še s povprečno starostjo </a:t>
            </a:r>
            <a:r>
              <a:rPr lang="en-SI" sz="1600" dirty="0"/>
              <a:t>populacije države </a:t>
            </a:r>
            <a:endParaRPr lang="en-SI" sz="1600" dirty="0" smtClean="0"/>
          </a:p>
          <a:p>
            <a:r>
              <a:rPr lang="sl-SI" sz="1600" dirty="0" smtClean="0"/>
              <a:t>P</a:t>
            </a:r>
            <a:r>
              <a:rPr lang="en-SI" sz="1600" dirty="0" smtClean="0"/>
              <a:t>oskusili bomo napovedati </a:t>
            </a:r>
            <a:r>
              <a:rPr lang="en-US" sz="1600" dirty="0" err="1" smtClean="0"/>
              <a:t>širjenj</a:t>
            </a:r>
            <a:r>
              <a:rPr lang="en-SI" sz="1600" dirty="0" smtClean="0"/>
              <a:t>e Covida 19 glede na stare podatke, to napoved bomo nato primerjali z dejanskim stanjem v tisti državi za določeno časovno obdobje</a:t>
            </a:r>
            <a:r>
              <a:rPr lang="sl-SI" sz="1600" dirty="0" smtClean="0"/>
              <a:t>.</a:t>
            </a:r>
            <a:endParaRPr lang="sl-SI" sz="1600" dirty="0"/>
          </a:p>
          <a:p>
            <a:r>
              <a:rPr lang="sl-SI" sz="1600" dirty="0"/>
              <a:t>P</a:t>
            </a:r>
            <a:r>
              <a:rPr lang="en-GB" sz="1600" dirty="0" err="1"/>
              <a:t>rimerjava</a:t>
            </a:r>
            <a:r>
              <a:rPr lang="en-GB" sz="1600" dirty="0"/>
              <a:t> </a:t>
            </a:r>
            <a:r>
              <a:rPr lang="en-GB" sz="1600" dirty="0" err="1"/>
              <a:t>Slovenije</a:t>
            </a:r>
            <a:r>
              <a:rPr lang="en-GB" sz="1600" dirty="0"/>
              <a:t> po </a:t>
            </a:r>
            <a:r>
              <a:rPr lang="en-GB" sz="1600" dirty="0" err="1"/>
              <a:t>podatkih</a:t>
            </a:r>
            <a:r>
              <a:rPr lang="en-GB" sz="1600" dirty="0"/>
              <a:t> o Covid19 </a:t>
            </a:r>
            <a:r>
              <a:rPr lang="en-SI" sz="1600" dirty="0" smtClean="0"/>
              <a:t>z</a:t>
            </a:r>
            <a:r>
              <a:rPr lang="en-GB" sz="1600" dirty="0" smtClean="0"/>
              <a:t> </a:t>
            </a:r>
            <a:r>
              <a:rPr lang="en-SI" sz="1600" dirty="0" smtClean="0"/>
              <a:t>drugimi</a:t>
            </a:r>
            <a:r>
              <a:rPr lang="en-GB" sz="1600" dirty="0" smtClean="0"/>
              <a:t> </a:t>
            </a:r>
            <a:r>
              <a:rPr lang="en-GB" sz="1600" dirty="0" err="1" smtClean="0"/>
              <a:t>držav</a:t>
            </a:r>
            <a:r>
              <a:rPr lang="en-SI" sz="1600" dirty="0" smtClean="0"/>
              <a:t>ami</a:t>
            </a:r>
            <a:r>
              <a:rPr lang="sl-SI" sz="1600" dirty="0" smtClean="0"/>
              <a:t>, </a:t>
            </a:r>
            <a:r>
              <a:rPr lang="sl-SI" sz="1600" dirty="0"/>
              <a:t>iz </a:t>
            </a:r>
            <a:r>
              <a:rPr lang="sl-SI" sz="1600" dirty="0" smtClean="0"/>
              <a:t>tega</a:t>
            </a:r>
            <a:r>
              <a:rPr lang="en-SI" sz="1600" dirty="0" smtClean="0"/>
              <a:t> bomo poskusili</a:t>
            </a:r>
            <a:r>
              <a:rPr lang="sl-SI" sz="1600" dirty="0" smtClean="0"/>
              <a:t> </a:t>
            </a:r>
            <a:r>
              <a:rPr lang="sl-SI" sz="1600" dirty="0"/>
              <a:t>razbrati kako </a:t>
            </a:r>
            <a:r>
              <a:rPr lang="en-SI" sz="1600" dirty="0" smtClean="0"/>
              <a:t>efektivni so bili naši ukrepi napram drugim</a:t>
            </a:r>
            <a:r>
              <a:rPr lang="sl-SI" sz="1600" dirty="0" smtClean="0"/>
              <a:t>.</a:t>
            </a:r>
            <a:endParaRPr lang="en-SI" sz="1600" dirty="0" smtClean="0"/>
          </a:p>
          <a:p>
            <a:r>
              <a:rPr lang="en-SI" sz="1600" dirty="0" smtClean="0"/>
              <a:t>Kako so ukrepi specifične države pomagali zmanjšati/povečati število okužb in smrti za Covid 19</a:t>
            </a:r>
            <a:endParaRPr lang="en-GB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sl-SI" sz="1600" dirty="0"/>
              <a:t>Do sedaj smo že prikazali graf smrti in primerov gripe v svetu. </a:t>
            </a:r>
          </a:p>
          <a:p>
            <a:r>
              <a:rPr lang="sl-SI" sz="1600" dirty="0"/>
              <a:t>Z grafom smo prikazali širjenje Covid19 in število smrti v </a:t>
            </a:r>
            <a:r>
              <a:rPr lang="sl-SI" sz="1600" dirty="0" smtClean="0"/>
              <a:t>Sloveniji</a:t>
            </a:r>
            <a:r>
              <a:rPr lang="en-SI" sz="1600" dirty="0" smtClean="0"/>
              <a:t> in Hrvaški</a:t>
            </a:r>
            <a:r>
              <a:rPr lang="sl-SI" sz="1600" dirty="0" smtClean="0"/>
              <a:t>. </a:t>
            </a:r>
            <a:endParaRPr lang="sl-SI" sz="1600" dirty="0"/>
          </a:p>
          <a:p>
            <a:r>
              <a:rPr lang="sl-SI" sz="1600" dirty="0"/>
              <a:t>Prikazali smo graf starosti populacije v Nigerju in Japonski, iz tega bomo naredili predpostavke in </a:t>
            </a:r>
            <a:r>
              <a:rPr lang="sl-SI" sz="1600" dirty="0" smtClean="0"/>
              <a:t>napovedi </a:t>
            </a:r>
            <a:r>
              <a:rPr lang="sl-SI" sz="1600" dirty="0"/>
              <a:t>možnega števila smrti zaradi virusa.</a:t>
            </a:r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5E90-ADE3-6D4B-B417-CEAE624D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+mn-lt"/>
              </a:rPr>
              <a:t>D</a:t>
            </a:r>
            <a:r>
              <a:rPr lang="en-SI" sz="1600" b="1" dirty="0" smtClean="0">
                <a:latin typeface="+mn-lt"/>
              </a:rPr>
              <a:t>osedanji rezultati</a:t>
            </a:r>
            <a:endParaRPr lang="en-US" sz="1600" b="1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BCEF-77E6-5642-B9DF-D2609A4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0" y="2342789"/>
            <a:ext cx="3289331" cy="25613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30" y="1"/>
            <a:ext cx="3037796" cy="2382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4" y="1525010"/>
            <a:ext cx="5098726" cy="26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467</Words>
  <Application>Microsoft Office PowerPoint</Application>
  <PresentationFormat>On-screen Show (16:9)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Primerjava Covid 19 z gripo, vpliv ukrepov glede na populacijo države</vt:lpstr>
      <vt:lpstr>PowerPoint Presentation</vt:lpstr>
      <vt:lpstr>Dosedanji 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Zan Stanonik</cp:lastModifiedBy>
  <cp:revision>35</cp:revision>
  <dcterms:created xsi:type="dcterms:W3CDTF">2020-04-03T06:53:29Z</dcterms:created>
  <dcterms:modified xsi:type="dcterms:W3CDTF">2020-04-05T21:09:31Z</dcterms:modified>
</cp:coreProperties>
</file>