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Default Extension="jpeg" ContentType="image/jpeg"/>
  <Override PartName="/ppt/slideLayouts/slideLayout3.xml" ContentType="application/vnd.openxmlformats-officedocument.presentationml.slideLayout+xml"/>
  <Override PartName="/ppt/slideLayouts/slideLayout16.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8" r:id="rId1"/>
  </p:sldMasterIdLst>
  <p:notesMasterIdLst>
    <p:notesMasterId r:id="rId32"/>
  </p:notesMasterIdLst>
  <p:sldIdLst>
    <p:sldId id="256" r:id="rId2"/>
    <p:sldId id="290" r:id="rId3"/>
    <p:sldId id="302" r:id="rId4"/>
    <p:sldId id="300" r:id="rId5"/>
    <p:sldId id="301" r:id="rId6"/>
    <p:sldId id="303" r:id="rId7"/>
    <p:sldId id="284" r:id="rId8"/>
    <p:sldId id="311" r:id="rId9"/>
    <p:sldId id="294" r:id="rId10"/>
    <p:sldId id="295" r:id="rId11"/>
    <p:sldId id="314" r:id="rId12"/>
    <p:sldId id="323" r:id="rId13"/>
    <p:sldId id="296" r:id="rId14"/>
    <p:sldId id="315" r:id="rId15"/>
    <p:sldId id="316" r:id="rId16"/>
    <p:sldId id="297" r:id="rId17"/>
    <p:sldId id="313" r:id="rId18"/>
    <p:sldId id="299" r:id="rId19"/>
    <p:sldId id="307" r:id="rId20"/>
    <p:sldId id="308" r:id="rId21"/>
    <p:sldId id="317" r:id="rId22"/>
    <p:sldId id="318" r:id="rId23"/>
    <p:sldId id="321" r:id="rId24"/>
    <p:sldId id="322" r:id="rId25"/>
    <p:sldId id="319" r:id="rId26"/>
    <p:sldId id="287" r:id="rId27"/>
    <p:sldId id="279" r:id="rId28"/>
    <p:sldId id="312" r:id="rId29"/>
    <p:sldId id="268" r:id="rId30"/>
    <p:sldId id="264" r:id="rId31"/>
  </p:sldIdLst>
  <p:sldSz cx="12192000" cy="6858000"/>
  <p:notesSz cx="6858000" cy="9144000"/>
  <p:defaultTextStyle>
    <a:defPPr>
      <a:defRPr lang="en-US"/>
    </a:defPPr>
    <a:lvl1pPr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Arial" panose="020B0604020202020204" pitchFamily="34" charset="0"/>
      </a:defRPr>
    </a:lvl1pPr>
    <a:lvl2pPr marL="4572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Arial" panose="020B0604020202020204" pitchFamily="34" charset="0"/>
      </a:defRPr>
    </a:lvl2pPr>
    <a:lvl3pPr marL="9144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Arial" panose="020B0604020202020204" pitchFamily="34" charset="0"/>
      </a:defRPr>
    </a:lvl3pPr>
    <a:lvl4pPr marL="13716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Arial" panose="020B0604020202020204" pitchFamily="34" charset="0"/>
      </a:defRPr>
    </a:lvl4pPr>
    <a:lvl5pPr marL="18288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entury Gothic" panose="020B0502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entury Gothic" panose="020B0502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entury Gothic" panose="020B0502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entury Gothic" panose="020B0502020202020204" pitchFamily="34" charset="0"/>
        <a:ea typeface="+mn-ea"/>
        <a:cs typeface="Arial" panose="020B0604020202020204" pitchFamily="34" charset="0"/>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FF99F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showOutlineIcons="0" snapVertSplitter="1" vertBarState="minimized" horzBarState="maximized">
    <p:restoredLeft sz="15662" autoAdjust="0"/>
    <p:restoredTop sz="94660"/>
  </p:normalViewPr>
  <p:slideViewPr>
    <p:cSldViewPr snapToGrid="0">
      <p:cViewPr varScale="1">
        <p:scale>
          <a:sx n="73" d="100"/>
          <a:sy n="73" d="100"/>
        </p:scale>
        <p:origin x="-1236" y="126"/>
      </p:cViewPr>
      <p:guideLst>
        <p:guide orient="horz" pos="2160"/>
        <p:guide pos="3840"/>
      </p:guideLst>
    </p:cSldViewPr>
  </p:slideViewPr>
  <p:notesTextViewPr>
    <p:cViewPr>
      <p:scale>
        <a:sx n="1" d="1"/>
        <a:sy n="1" d="1"/>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2D0BA055-AD71-F01C-12C2-25D90A321C5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cs typeface="+mn-cs"/>
              </a:defRPr>
            </a:lvl1pPr>
          </a:lstStyle>
          <a:p>
            <a:pPr>
              <a:defRPr/>
            </a:pPr>
            <a:endParaRPr lang="en-IN"/>
          </a:p>
        </p:txBody>
      </p:sp>
      <p:sp>
        <p:nvSpPr>
          <p:cNvPr id="3" name="Date Placeholder 2">
            <a:extLst>
              <a:ext uri="{FF2B5EF4-FFF2-40B4-BE49-F238E27FC236}">
                <a16:creationId xmlns:a16="http://schemas.microsoft.com/office/drawing/2014/main" xmlns="" id="{36234F40-61CA-2397-0316-734810A9FEDE}"/>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cs typeface="+mn-cs"/>
              </a:defRPr>
            </a:lvl1pPr>
          </a:lstStyle>
          <a:p>
            <a:pPr>
              <a:defRPr/>
            </a:pPr>
            <a:fld id="{82DD62B6-4F1F-4EDE-90C7-2216D64A121D}" type="datetimeFigureOut">
              <a:rPr lang="en-IN"/>
              <a:pPr>
                <a:defRPr/>
              </a:pPr>
              <a:t>31-05-2023</a:t>
            </a:fld>
            <a:endParaRPr lang="en-IN"/>
          </a:p>
        </p:txBody>
      </p:sp>
      <p:sp>
        <p:nvSpPr>
          <p:cNvPr id="4" name="Slide Image Placeholder 3">
            <a:extLst>
              <a:ext uri="{FF2B5EF4-FFF2-40B4-BE49-F238E27FC236}">
                <a16:creationId xmlns:a16="http://schemas.microsoft.com/office/drawing/2014/main" xmlns="" id="{FFAF699D-F8ED-BC8F-93C6-39D465E4882C}"/>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IN" noProof="0"/>
          </a:p>
        </p:txBody>
      </p:sp>
      <p:sp>
        <p:nvSpPr>
          <p:cNvPr id="5" name="Notes Placeholder 4">
            <a:extLst>
              <a:ext uri="{FF2B5EF4-FFF2-40B4-BE49-F238E27FC236}">
                <a16:creationId xmlns:a16="http://schemas.microsoft.com/office/drawing/2014/main" xmlns="" id="{5A26C9E4-3E68-DC20-895E-28A43991115B}"/>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IN" noProof="0"/>
          </a:p>
        </p:txBody>
      </p:sp>
      <p:sp>
        <p:nvSpPr>
          <p:cNvPr id="6" name="Footer Placeholder 5">
            <a:extLst>
              <a:ext uri="{FF2B5EF4-FFF2-40B4-BE49-F238E27FC236}">
                <a16:creationId xmlns:a16="http://schemas.microsoft.com/office/drawing/2014/main" xmlns="" id="{B9C6111E-29A1-9B64-2F97-D21F9E196C9B}"/>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cs typeface="+mn-cs"/>
              </a:defRPr>
            </a:lvl1pPr>
          </a:lstStyle>
          <a:p>
            <a:pPr>
              <a:defRPr/>
            </a:pPr>
            <a:endParaRPr lang="en-IN"/>
          </a:p>
        </p:txBody>
      </p:sp>
      <p:sp>
        <p:nvSpPr>
          <p:cNvPr id="7" name="Slide Number Placeholder 6">
            <a:extLst>
              <a:ext uri="{FF2B5EF4-FFF2-40B4-BE49-F238E27FC236}">
                <a16:creationId xmlns:a16="http://schemas.microsoft.com/office/drawing/2014/main" xmlns="" id="{59D642C7-FB85-D602-00F7-BA4A583BD3D7}"/>
              </a:ext>
            </a:extLst>
          </p:cNvPr>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fld id="{87131F4B-726D-4CDC-A213-7BDDD45BF82E}" type="slidenum">
              <a:rPr lang="en-IN" altLang="en-US"/>
              <a:pPr/>
              <a:t>‹#›</a:t>
            </a:fld>
            <a:endParaRPr lang="en-I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xmlns="" id="{7157B912-2B3D-CE7E-4C3C-C55F1DDE0BDD}"/>
              </a:ext>
            </a:extLst>
          </p:cNvPr>
          <p:cNvSpPr>
            <a:spLocks noGrp="1"/>
          </p:cNvSpPr>
          <p:nvPr>
            <p:ph type="dt" sz="half" idx="10"/>
          </p:nvPr>
        </p:nvSpPr>
        <p:spPr/>
        <p:txBody>
          <a:bodyPr/>
          <a:lstStyle>
            <a:lvl1pPr>
              <a:defRPr/>
            </a:lvl1pPr>
          </a:lstStyle>
          <a:p>
            <a:pPr>
              <a:defRPr/>
            </a:pPr>
            <a:fld id="{15335EC5-C7B4-449E-80A8-49140812A4F5}" type="datetime1">
              <a:rPr lang="en-US"/>
              <a:pPr>
                <a:defRPr/>
              </a:pPr>
              <a:t>5/31/2023</a:t>
            </a:fld>
            <a:endParaRPr lang="en-US" dirty="0"/>
          </a:p>
        </p:txBody>
      </p:sp>
      <p:sp>
        <p:nvSpPr>
          <p:cNvPr id="5" name="Footer Placeholder 4">
            <a:extLst>
              <a:ext uri="{FF2B5EF4-FFF2-40B4-BE49-F238E27FC236}">
                <a16:creationId xmlns:a16="http://schemas.microsoft.com/office/drawing/2014/main" xmlns="" id="{3FC30863-0036-4F61-08B2-E6709BB574A8}"/>
              </a:ext>
            </a:extLst>
          </p:cNvPr>
          <p:cNvSpPr>
            <a:spLocks noGrp="1"/>
          </p:cNvSpPr>
          <p:nvPr>
            <p:ph type="ftr" sz="quarter" idx="11"/>
          </p:nvPr>
        </p:nvSpPr>
        <p:spPr/>
        <p:txBody>
          <a:bodyPr/>
          <a:lstStyle>
            <a:lvl1pPr>
              <a:defRPr/>
            </a:lvl1pPr>
          </a:lstStyle>
          <a:p>
            <a:pPr>
              <a:defRPr/>
            </a:pPr>
            <a:r>
              <a:rPr lang="pt-BR"/>
              <a:t>Page no.1</a:t>
            </a:r>
            <a:endParaRPr lang="en-US" dirty="0"/>
          </a:p>
        </p:txBody>
      </p:sp>
      <p:sp>
        <p:nvSpPr>
          <p:cNvPr id="6" name="Slide Number Placeholder 5">
            <a:extLst>
              <a:ext uri="{FF2B5EF4-FFF2-40B4-BE49-F238E27FC236}">
                <a16:creationId xmlns:a16="http://schemas.microsoft.com/office/drawing/2014/main" xmlns="" id="{24816316-E535-2F55-717B-732B0BB2F208}"/>
              </a:ext>
            </a:extLst>
          </p:cNvPr>
          <p:cNvSpPr>
            <a:spLocks noGrp="1"/>
          </p:cNvSpPr>
          <p:nvPr>
            <p:ph type="sldNum" sz="quarter" idx="12"/>
          </p:nvPr>
        </p:nvSpPr>
        <p:spPr/>
        <p:txBody>
          <a:bodyPr/>
          <a:lstStyle>
            <a:lvl1pPr>
              <a:defRPr/>
            </a:lvl1pPr>
          </a:lstStyle>
          <a:p>
            <a:fld id="{F1FD0679-DA79-4CA5-8677-4486541713AB}" type="slidenum">
              <a:rPr lang="en-US" altLang="en-US"/>
              <a:pPr/>
              <a:t>‹#›</a:t>
            </a:fld>
            <a:endParaRPr lang="en-US" altLang="en-US"/>
          </a:p>
        </p:txBody>
      </p:sp>
    </p:spTree>
    <p:extLst>
      <p:ext uri="{BB962C8B-B14F-4D97-AF65-F5344CB8AC3E}">
        <p14:creationId xmlns:p14="http://schemas.microsoft.com/office/powerpoint/2010/main" xmlns="" val="1792691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rtlCol="0">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xmlns="" id="{5DE23A93-5567-5DF0-A2B7-693A5E81A85C}"/>
              </a:ext>
            </a:extLst>
          </p:cNvPr>
          <p:cNvSpPr>
            <a:spLocks noGrp="1"/>
          </p:cNvSpPr>
          <p:nvPr>
            <p:ph type="dt" sz="half" idx="10"/>
          </p:nvPr>
        </p:nvSpPr>
        <p:spPr/>
        <p:txBody>
          <a:bodyPr/>
          <a:lstStyle>
            <a:lvl1pPr>
              <a:defRPr/>
            </a:lvl1pPr>
          </a:lstStyle>
          <a:p>
            <a:pPr>
              <a:defRPr/>
            </a:pPr>
            <a:fld id="{DD487389-7222-49B1-82BB-9979F7C5A890}" type="datetime1">
              <a:rPr lang="en-US"/>
              <a:pPr>
                <a:defRPr/>
              </a:pPr>
              <a:t>5/31/2023</a:t>
            </a:fld>
            <a:endParaRPr lang="en-US" dirty="0"/>
          </a:p>
        </p:txBody>
      </p:sp>
      <p:sp>
        <p:nvSpPr>
          <p:cNvPr id="6" name="Footer Placeholder 4">
            <a:extLst>
              <a:ext uri="{FF2B5EF4-FFF2-40B4-BE49-F238E27FC236}">
                <a16:creationId xmlns:a16="http://schemas.microsoft.com/office/drawing/2014/main" xmlns="" id="{2CE4E72E-0F84-0E6B-2CCB-55FD19D4D918}"/>
              </a:ext>
            </a:extLst>
          </p:cNvPr>
          <p:cNvSpPr>
            <a:spLocks noGrp="1"/>
          </p:cNvSpPr>
          <p:nvPr>
            <p:ph type="ftr" sz="quarter" idx="11"/>
          </p:nvPr>
        </p:nvSpPr>
        <p:spPr/>
        <p:txBody>
          <a:bodyPr/>
          <a:lstStyle>
            <a:lvl1pPr>
              <a:defRPr/>
            </a:lvl1pPr>
          </a:lstStyle>
          <a:p>
            <a:pPr>
              <a:defRPr/>
            </a:pPr>
            <a:r>
              <a:rPr lang="pt-BR"/>
              <a:t>Page no.1</a:t>
            </a:r>
            <a:endParaRPr lang="en-US" dirty="0"/>
          </a:p>
        </p:txBody>
      </p:sp>
      <p:sp>
        <p:nvSpPr>
          <p:cNvPr id="7" name="Slide Number Placeholder 5">
            <a:extLst>
              <a:ext uri="{FF2B5EF4-FFF2-40B4-BE49-F238E27FC236}">
                <a16:creationId xmlns:a16="http://schemas.microsoft.com/office/drawing/2014/main" xmlns="" id="{2CAC67DB-5908-C4E7-FBB9-E1FB6B20FF1C}"/>
              </a:ext>
            </a:extLst>
          </p:cNvPr>
          <p:cNvSpPr>
            <a:spLocks noGrp="1"/>
          </p:cNvSpPr>
          <p:nvPr>
            <p:ph type="sldNum" sz="quarter" idx="12"/>
          </p:nvPr>
        </p:nvSpPr>
        <p:spPr/>
        <p:txBody>
          <a:bodyPr/>
          <a:lstStyle>
            <a:lvl1pPr>
              <a:defRPr/>
            </a:lvl1pPr>
          </a:lstStyle>
          <a:p>
            <a:fld id="{BCFBD9BF-393C-420F-8A7A-5D86D849F5F8}" type="slidenum">
              <a:rPr lang="en-US" altLang="en-US"/>
              <a:pPr/>
              <a:t>‹#›</a:t>
            </a:fld>
            <a:endParaRPr lang="en-US" altLang="en-US"/>
          </a:p>
        </p:txBody>
      </p:sp>
    </p:spTree>
    <p:extLst>
      <p:ext uri="{BB962C8B-B14F-4D97-AF65-F5344CB8AC3E}">
        <p14:creationId xmlns:p14="http://schemas.microsoft.com/office/powerpoint/2010/main" xmlns="" val="2831964891"/>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3">
            <a:extLst>
              <a:ext uri="{FF2B5EF4-FFF2-40B4-BE49-F238E27FC236}">
                <a16:creationId xmlns:a16="http://schemas.microsoft.com/office/drawing/2014/main" xmlns="" id="{DE86D17F-AED6-879A-1623-717A0E5BC643}"/>
              </a:ext>
            </a:extLst>
          </p:cNvPr>
          <p:cNvSpPr>
            <a:spLocks noGrp="1"/>
          </p:cNvSpPr>
          <p:nvPr>
            <p:ph type="dt" sz="half" idx="10"/>
          </p:nvPr>
        </p:nvSpPr>
        <p:spPr/>
        <p:txBody>
          <a:bodyPr/>
          <a:lstStyle>
            <a:lvl1pPr>
              <a:defRPr/>
            </a:lvl1pPr>
          </a:lstStyle>
          <a:p>
            <a:pPr>
              <a:defRPr/>
            </a:pPr>
            <a:fld id="{9D1D8DD0-02A5-461A-B3DF-52E6C85BC0F9}" type="datetime1">
              <a:rPr lang="en-US"/>
              <a:pPr>
                <a:defRPr/>
              </a:pPr>
              <a:t>5/31/2023</a:t>
            </a:fld>
            <a:endParaRPr lang="en-US" dirty="0"/>
          </a:p>
        </p:txBody>
      </p:sp>
      <p:sp>
        <p:nvSpPr>
          <p:cNvPr id="4" name="Footer Placeholder 4">
            <a:extLst>
              <a:ext uri="{FF2B5EF4-FFF2-40B4-BE49-F238E27FC236}">
                <a16:creationId xmlns:a16="http://schemas.microsoft.com/office/drawing/2014/main" xmlns="" id="{98EE2AF4-853C-617E-0255-D0F2D4A1FA8E}"/>
              </a:ext>
            </a:extLst>
          </p:cNvPr>
          <p:cNvSpPr>
            <a:spLocks noGrp="1"/>
          </p:cNvSpPr>
          <p:nvPr>
            <p:ph type="ftr" sz="quarter" idx="11"/>
          </p:nvPr>
        </p:nvSpPr>
        <p:spPr/>
        <p:txBody>
          <a:bodyPr/>
          <a:lstStyle>
            <a:lvl1pPr>
              <a:defRPr/>
            </a:lvl1pPr>
          </a:lstStyle>
          <a:p>
            <a:pPr>
              <a:defRPr/>
            </a:pPr>
            <a:r>
              <a:rPr lang="pt-BR"/>
              <a:t>Page no.1</a:t>
            </a:r>
            <a:endParaRPr lang="en-US" dirty="0"/>
          </a:p>
        </p:txBody>
      </p:sp>
      <p:sp>
        <p:nvSpPr>
          <p:cNvPr id="5" name="Slide Number Placeholder 5">
            <a:extLst>
              <a:ext uri="{FF2B5EF4-FFF2-40B4-BE49-F238E27FC236}">
                <a16:creationId xmlns:a16="http://schemas.microsoft.com/office/drawing/2014/main" xmlns="" id="{E85C2491-CF78-A12A-5CE4-88D069F20598}"/>
              </a:ext>
            </a:extLst>
          </p:cNvPr>
          <p:cNvSpPr>
            <a:spLocks noGrp="1"/>
          </p:cNvSpPr>
          <p:nvPr>
            <p:ph type="sldNum" sz="quarter" idx="12"/>
          </p:nvPr>
        </p:nvSpPr>
        <p:spPr/>
        <p:txBody>
          <a:bodyPr/>
          <a:lstStyle>
            <a:lvl1pPr>
              <a:defRPr/>
            </a:lvl1pPr>
          </a:lstStyle>
          <a:p>
            <a:fld id="{BC1A861B-3548-4ECF-8841-50D73A946708}" type="slidenum">
              <a:rPr lang="en-US" altLang="en-US"/>
              <a:pPr/>
              <a:t>‹#›</a:t>
            </a:fld>
            <a:endParaRPr lang="en-US" altLang="en-US"/>
          </a:p>
        </p:txBody>
      </p:sp>
    </p:spTree>
    <p:extLst>
      <p:ext uri="{BB962C8B-B14F-4D97-AF65-F5344CB8AC3E}">
        <p14:creationId xmlns:p14="http://schemas.microsoft.com/office/powerpoint/2010/main" xmlns="" val="1514027660"/>
      </p:ext>
    </p:extLst>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095777C1-B590-57F5-372E-9F7C77A89936}"/>
              </a:ext>
            </a:extLst>
          </p:cNvPr>
          <p:cNvSpPr txBox="1"/>
          <p:nvPr/>
        </p:nvSpPr>
        <p:spPr>
          <a:xfrm>
            <a:off x="898525" y="971550"/>
            <a:ext cx="801688" cy="1970088"/>
          </a:xfrm>
          <a:prstGeom prst="rect">
            <a:avLst/>
          </a:prstGeom>
          <a:noFill/>
        </p:spPr>
        <p:txBody>
          <a:bodyPr>
            <a:spAutoFit/>
          </a:bodyPr>
          <a:lstStyle>
            <a:defPPr>
              <a:defRPr lang="en-US"/>
            </a:defPPr>
            <a:lvl1pPr algn="r">
              <a:defRPr sz="12200" b="0" i="0">
                <a:solidFill>
                  <a:schemeClr val="bg2">
                    <a:lumMod val="40000"/>
                    <a:lumOff val="60000"/>
                  </a:schemeClr>
                </a:solidFill>
                <a:latin typeface="Arial"/>
                <a:ea typeface="+mj-ea"/>
                <a:cs typeface="+mj-cs"/>
              </a:defRPr>
            </a:lvl1pPr>
          </a:lstStyle>
          <a:p>
            <a:pPr eaLnBrk="1" fontAlgn="auto" hangingPunct="1">
              <a:spcBef>
                <a:spcPts val="0"/>
              </a:spcBef>
              <a:spcAft>
                <a:spcPts val="0"/>
              </a:spcAft>
              <a:defRPr/>
            </a:pPr>
            <a:r>
              <a:rPr lang="en-US" dirty="0"/>
              <a:t>“</a:t>
            </a:r>
          </a:p>
        </p:txBody>
      </p:sp>
      <p:sp>
        <p:nvSpPr>
          <p:cNvPr id="4" name="TextBox 3">
            <a:extLst>
              <a:ext uri="{FF2B5EF4-FFF2-40B4-BE49-F238E27FC236}">
                <a16:creationId xmlns:a16="http://schemas.microsoft.com/office/drawing/2014/main" xmlns="" id="{99A991CB-2DAA-4C16-2FF9-F97CBBD11B7C}"/>
              </a:ext>
            </a:extLst>
          </p:cNvPr>
          <p:cNvSpPr txBox="1"/>
          <p:nvPr/>
        </p:nvSpPr>
        <p:spPr>
          <a:xfrm>
            <a:off x="9329738" y="2613025"/>
            <a:ext cx="803275" cy="1970088"/>
          </a:xfrm>
          <a:prstGeom prst="rect">
            <a:avLst/>
          </a:prstGeom>
          <a:noFill/>
        </p:spPr>
        <p:txBody>
          <a:bodyPr>
            <a:spAutoFit/>
          </a:bodyPr>
          <a:lstStyle>
            <a:defPPr>
              <a:defRPr lang="en-US"/>
            </a:defPPr>
            <a:lvl1pPr algn="r">
              <a:defRPr sz="12200" b="0" i="0">
                <a:solidFill>
                  <a:schemeClr val="bg2">
                    <a:lumMod val="40000"/>
                    <a:lumOff val="60000"/>
                  </a:schemeClr>
                </a:solidFill>
                <a:latin typeface="Arial"/>
                <a:ea typeface="+mj-ea"/>
                <a:cs typeface="+mj-cs"/>
              </a:defRPr>
            </a:lvl1pPr>
          </a:lstStyle>
          <a:p>
            <a:pPr eaLnBrk="1" fontAlgn="auto" hangingPunct="1">
              <a:spcBef>
                <a:spcPts val="0"/>
              </a:spcBef>
              <a:spcAft>
                <a:spcPts val="0"/>
              </a:spcAft>
              <a:defRPr/>
            </a:pPr>
            <a:r>
              <a:rPr lang="en-US" dirty="0"/>
              <a:t>”</a:t>
            </a:r>
          </a:p>
        </p:txBody>
      </p:sp>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rtlCol="0">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xmlns="" id="{70197027-591E-61C4-62CF-9D082D5AFA09}"/>
              </a:ext>
            </a:extLst>
          </p:cNvPr>
          <p:cNvSpPr>
            <a:spLocks noGrp="1"/>
          </p:cNvSpPr>
          <p:nvPr>
            <p:ph type="dt" sz="half" idx="15"/>
          </p:nvPr>
        </p:nvSpPr>
        <p:spPr/>
        <p:txBody>
          <a:bodyPr/>
          <a:lstStyle>
            <a:lvl1pPr>
              <a:defRPr/>
            </a:lvl1pPr>
          </a:lstStyle>
          <a:p>
            <a:pPr>
              <a:defRPr/>
            </a:pPr>
            <a:fld id="{4E38F6D3-E883-408B-B837-FE52B0774232}" type="datetime1">
              <a:rPr lang="en-US"/>
              <a:pPr>
                <a:defRPr/>
              </a:pPr>
              <a:t>5/31/2023</a:t>
            </a:fld>
            <a:endParaRPr lang="en-US" dirty="0"/>
          </a:p>
        </p:txBody>
      </p:sp>
      <p:sp>
        <p:nvSpPr>
          <p:cNvPr id="6" name="Footer Placeholder 4">
            <a:extLst>
              <a:ext uri="{FF2B5EF4-FFF2-40B4-BE49-F238E27FC236}">
                <a16:creationId xmlns:a16="http://schemas.microsoft.com/office/drawing/2014/main" xmlns="" id="{81853304-DE00-D3D1-E497-40456D44BBC3}"/>
              </a:ext>
            </a:extLst>
          </p:cNvPr>
          <p:cNvSpPr>
            <a:spLocks noGrp="1"/>
          </p:cNvSpPr>
          <p:nvPr>
            <p:ph type="ftr" sz="quarter" idx="16"/>
          </p:nvPr>
        </p:nvSpPr>
        <p:spPr/>
        <p:txBody>
          <a:bodyPr/>
          <a:lstStyle>
            <a:lvl1pPr>
              <a:defRPr/>
            </a:lvl1pPr>
          </a:lstStyle>
          <a:p>
            <a:pPr>
              <a:defRPr/>
            </a:pPr>
            <a:r>
              <a:rPr lang="pt-BR"/>
              <a:t>Page no.1</a:t>
            </a:r>
            <a:endParaRPr lang="en-US" dirty="0"/>
          </a:p>
        </p:txBody>
      </p:sp>
      <p:sp>
        <p:nvSpPr>
          <p:cNvPr id="7" name="Slide Number Placeholder 5">
            <a:extLst>
              <a:ext uri="{FF2B5EF4-FFF2-40B4-BE49-F238E27FC236}">
                <a16:creationId xmlns:a16="http://schemas.microsoft.com/office/drawing/2014/main" xmlns="" id="{DA6BB690-1B3D-A2F2-6C15-6193B4ED7F14}"/>
              </a:ext>
            </a:extLst>
          </p:cNvPr>
          <p:cNvSpPr>
            <a:spLocks noGrp="1"/>
          </p:cNvSpPr>
          <p:nvPr>
            <p:ph type="sldNum" sz="quarter" idx="17"/>
          </p:nvPr>
        </p:nvSpPr>
        <p:spPr/>
        <p:txBody>
          <a:bodyPr/>
          <a:lstStyle>
            <a:lvl1pPr>
              <a:defRPr/>
            </a:lvl1pPr>
          </a:lstStyle>
          <a:p>
            <a:fld id="{351B0582-43C2-4884-8BFD-68856EDC9C81}" type="slidenum">
              <a:rPr lang="en-US" altLang="en-US"/>
              <a:pPr/>
              <a:t>‹#›</a:t>
            </a:fld>
            <a:endParaRPr lang="en-US" altLang="en-US"/>
          </a:p>
        </p:txBody>
      </p:sp>
    </p:spTree>
    <p:extLst>
      <p:ext uri="{BB962C8B-B14F-4D97-AF65-F5344CB8AC3E}">
        <p14:creationId xmlns:p14="http://schemas.microsoft.com/office/powerpoint/2010/main" xmlns="" val="3584640707"/>
      </p:ext>
    </p:extLst>
  </p:cSld>
  <p:clrMapOvr>
    <a:masterClrMapping/>
  </p:clrMapOvr>
  <p:hf hd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A6092907-7189-F4BC-A774-D418E3CD78A9}"/>
              </a:ext>
            </a:extLst>
          </p:cNvPr>
          <p:cNvSpPr>
            <a:spLocks noGrp="1"/>
          </p:cNvSpPr>
          <p:nvPr>
            <p:ph type="dt" sz="half" idx="10"/>
          </p:nvPr>
        </p:nvSpPr>
        <p:spPr/>
        <p:txBody>
          <a:bodyPr/>
          <a:lstStyle>
            <a:lvl1pPr>
              <a:defRPr/>
            </a:lvl1pPr>
          </a:lstStyle>
          <a:p>
            <a:pPr>
              <a:defRPr/>
            </a:pPr>
            <a:fld id="{E486792C-BE14-49BB-ABE7-529C7DFD7C80}" type="datetime1">
              <a:rPr lang="en-US"/>
              <a:pPr>
                <a:defRPr/>
              </a:pPr>
              <a:t>5/31/2023</a:t>
            </a:fld>
            <a:endParaRPr lang="en-US" dirty="0"/>
          </a:p>
        </p:txBody>
      </p:sp>
      <p:sp>
        <p:nvSpPr>
          <p:cNvPr id="5" name="Footer Placeholder 4">
            <a:extLst>
              <a:ext uri="{FF2B5EF4-FFF2-40B4-BE49-F238E27FC236}">
                <a16:creationId xmlns:a16="http://schemas.microsoft.com/office/drawing/2014/main" xmlns="" id="{9275A24D-0F64-8A78-E8DB-22CCA03986DE}"/>
              </a:ext>
            </a:extLst>
          </p:cNvPr>
          <p:cNvSpPr>
            <a:spLocks noGrp="1"/>
          </p:cNvSpPr>
          <p:nvPr>
            <p:ph type="ftr" sz="quarter" idx="11"/>
          </p:nvPr>
        </p:nvSpPr>
        <p:spPr/>
        <p:txBody>
          <a:bodyPr/>
          <a:lstStyle>
            <a:lvl1pPr>
              <a:defRPr/>
            </a:lvl1pPr>
          </a:lstStyle>
          <a:p>
            <a:pPr>
              <a:defRPr/>
            </a:pPr>
            <a:r>
              <a:rPr lang="pt-BR"/>
              <a:t>Page no.1</a:t>
            </a:r>
            <a:endParaRPr lang="en-US" dirty="0"/>
          </a:p>
        </p:txBody>
      </p:sp>
      <p:sp>
        <p:nvSpPr>
          <p:cNvPr id="6" name="Slide Number Placeholder 5">
            <a:extLst>
              <a:ext uri="{FF2B5EF4-FFF2-40B4-BE49-F238E27FC236}">
                <a16:creationId xmlns:a16="http://schemas.microsoft.com/office/drawing/2014/main" xmlns="" id="{6ECD39F0-2342-CEDE-E425-AF572DEF9C75}"/>
              </a:ext>
            </a:extLst>
          </p:cNvPr>
          <p:cNvSpPr>
            <a:spLocks noGrp="1"/>
          </p:cNvSpPr>
          <p:nvPr>
            <p:ph type="sldNum" sz="quarter" idx="12"/>
          </p:nvPr>
        </p:nvSpPr>
        <p:spPr/>
        <p:txBody>
          <a:bodyPr/>
          <a:lstStyle>
            <a:lvl1pPr>
              <a:defRPr/>
            </a:lvl1pPr>
          </a:lstStyle>
          <a:p>
            <a:fld id="{D64B3B07-00AE-4CA7-ABF5-D694E7270220}" type="slidenum">
              <a:rPr lang="en-US" altLang="en-US"/>
              <a:pPr/>
              <a:t>‹#›</a:t>
            </a:fld>
            <a:endParaRPr lang="en-US" altLang="en-US"/>
          </a:p>
        </p:txBody>
      </p:sp>
    </p:spTree>
    <p:extLst>
      <p:ext uri="{BB962C8B-B14F-4D97-AF65-F5344CB8AC3E}">
        <p14:creationId xmlns:p14="http://schemas.microsoft.com/office/powerpoint/2010/main" xmlns="" val="17431687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xmlns="" id="{DFF80254-EB43-091D-696D-9A45A8C3A2EA}"/>
              </a:ext>
            </a:extLst>
          </p:cNvPr>
          <p:cNvCxnSpPr/>
          <p:nvPr/>
        </p:nvCxnSpPr>
        <p:spPr>
          <a:xfrm>
            <a:off x="3725863"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6" name="Straight Connector 5">
            <a:extLst>
              <a:ext uri="{FF2B5EF4-FFF2-40B4-BE49-F238E27FC236}">
                <a16:creationId xmlns:a16="http://schemas.microsoft.com/office/drawing/2014/main" xmlns="" id="{1A06541C-D40D-091F-5881-0929B7D4ED50}"/>
              </a:ext>
            </a:extLst>
          </p:cNvPr>
          <p:cNvCxnSpPr/>
          <p:nvPr/>
        </p:nvCxnSpPr>
        <p:spPr>
          <a:xfrm>
            <a:off x="6962775" y="2133600"/>
            <a:ext cx="0" cy="3967163"/>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3">
            <a:extLst>
              <a:ext uri="{FF2B5EF4-FFF2-40B4-BE49-F238E27FC236}">
                <a16:creationId xmlns:a16="http://schemas.microsoft.com/office/drawing/2014/main" xmlns="" id="{83AB01C0-0C27-5E12-F10D-373F950CF2A9}"/>
              </a:ext>
            </a:extLst>
          </p:cNvPr>
          <p:cNvSpPr>
            <a:spLocks noGrp="1"/>
          </p:cNvSpPr>
          <p:nvPr>
            <p:ph type="dt" sz="half" idx="18"/>
          </p:nvPr>
        </p:nvSpPr>
        <p:spPr/>
        <p:txBody>
          <a:bodyPr/>
          <a:lstStyle>
            <a:lvl1pPr>
              <a:defRPr/>
            </a:lvl1pPr>
          </a:lstStyle>
          <a:p>
            <a:pPr>
              <a:defRPr/>
            </a:pPr>
            <a:fld id="{830058E4-8735-4CEC-8A3D-2EDBFCD07A80}" type="datetime1">
              <a:rPr lang="en-US"/>
              <a:pPr>
                <a:defRPr/>
              </a:pPr>
              <a:t>5/31/2023</a:t>
            </a:fld>
            <a:endParaRPr lang="en-US" dirty="0"/>
          </a:p>
        </p:txBody>
      </p:sp>
      <p:sp>
        <p:nvSpPr>
          <p:cNvPr id="8" name="Footer Placeholder 4">
            <a:extLst>
              <a:ext uri="{FF2B5EF4-FFF2-40B4-BE49-F238E27FC236}">
                <a16:creationId xmlns:a16="http://schemas.microsoft.com/office/drawing/2014/main" xmlns="" id="{2F51A39C-2332-16BA-D7E4-D1463716F0DE}"/>
              </a:ext>
            </a:extLst>
          </p:cNvPr>
          <p:cNvSpPr>
            <a:spLocks noGrp="1"/>
          </p:cNvSpPr>
          <p:nvPr>
            <p:ph type="ftr" sz="quarter" idx="19"/>
          </p:nvPr>
        </p:nvSpPr>
        <p:spPr/>
        <p:txBody>
          <a:bodyPr/>
          <a:lstStyle>
            <a:lvl1pPr>
              <a:defRPr/>
            </a:lvl1pPr>
          </a:lstStyle>
          <a:p>
            <a:pPr>
              <a:defRPr/>
            </a:pPr>
            <a:r>
              <a:rPr lang="pt-BR"/>
              <a:t>Page no.1</a:t>
            </a:r>
            <a:endParaRPr lang="en-US" dirty="0"/>
          </a:p>
        </p:txBody>
      </p:sp>
      <p:sp>
        <p:nvSpPr>
          <p:cNvPr id="9" name="Slide Number Placeholder 5">
            <a:extLst>
              <a:ext uri="{FF2B5EF4-FFF2-40B4-BE49-F238E27FC236}">
                <a16:creationId xmlns:a16="http://schemas.microsoft.com/office/drawing/2014/main" xmlns="" id="{414B6C12-631E-2D97-7105-81D15D4889BF}"/>
              </a:ext>
            </a:extLst>
          </p:cNvPr>
          <p:cNvSpPr>
            <a:spLocks noGrp="1"/>
          </p:cNvSpPr>
          <p:nvPr>
            <p:ph type="sldNum" sz="quarter" idx="20"/>
          </p:nvPr>
        </p:nvSpPr>
        <p:spPr/>
        <p:txBody>
          <a:bodyPr/>
          <a:lstStyle>
            <a:lvl1pPr>
              <a:defRPr/>
            </a:lvl1pPr>
          </a:lstStyle>
          <a:p>
            <a:fld id="{6492E767-DB32-4B69-842A-115B9BFC4E34}" type="slidenum">
              <a:rPr lang="en-US" altLang="en-US"/>
              <a:pPr/>
              <a:t>‹#›</a:t>
            </a:fld>
            <a:endParaRPr lang="en-US" altLang="en-US"/>
          </a:p>
        </p:txBody>
      </p:sp>
    </p:spTree>
    <p:extLst>
      <p:ext uri="{BB962C8B-B14F-4D97-AF65-F5344CB8AC3E}">
        <p14:creationId xmlns:p14="http://schemas.microsoft.com/office/powerpoint/2010/main" xmlns="" val="1480631292"/>
      </p:ext>
    </p:extLst>
  </p:cSld>
  <p:clrMapOvr>
    <a:masterClrMapping/>
  </p:clrMapOvr>
  <p:hf hd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xmlns="" id="{55804851-1C29-ED09-CDDD-6C052EE39E91}"/>
              </a:ext>
            </a:extLst>
          </p:cNvPr>
          <p:cNvCxnSpPr/>
          <p:nvPr/>
        </p:nvCxnSpPr>
        <p:spPr>
          <a:xfrm>
            <a:off x="3725863"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6" name="Straight Connector 5">
            <a:extLst>
              <a:ext uri="{FF2B5EF4-FFF2-40B4-BE49-F238E27FC236}">
                <a16:creationId xmlns:a16="http://schemas.microsoft.com/office/drawing/2014/main" xmlns="" id="{82A0AC33-B09F-D712-FDB9-8BAFE1176220}"/>
              </a:ext>
            </a:extLst>
          </p:cNvPr>
          <p:cNvCxnSpPr/>
          <p:nvPr/>
        </p:nvCxnSpPr>
        <p:spPr>
          <a:xfrm>
            <a:off x="6962775" y="2133600"/>
            <a:ext cx="0" cy="3967163"/>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rtlCol="0">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noProof="0"/>
              <a:t>Click icon to add picture</a:t>
            </a:r>
            <a:endParaRPr lang="en-US" noProof="0" dirty="0"/>
          </a:p>
        </p:txBody>
      </p:sp>
      <p:sp>
        <p:nvSpPr>
          <p:cNvPr id="22" name="Text Placeholder 3"/>
          <p:cNvSpPr>
            <a:spLocks noGrp="1"/>
          </p:cNvSpPr>
          <p:nvPr>
            <p:ph type="body" sz="half" idx="18"/>
          </p:nvPr>
        </p:nvSpPr>
        <p:spPr>
          <a:xfrm>
            <a:off x="652463" y="4827211"/>
            <a:ext cx="2940050" cy="659189"/>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rtlCol="0">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noProof="0"/>
              <a:t>Click icon to add picture</a:t>
            </a:r>
            <a:endParaRPr lang="en-US" noProof="0" dirty="0"/>
          </a:p>
        </p:txBody>
      </p:sp>
      <p:sp>
        <p:nvSpPr>
          <p:cNvPr id="23" name="Text Placeholder 3"/>
          <p:cNvSpPr>
            <a:spLocks noGrp="1"/>
          </p:cNvSpPr>
          <p:nvPr>
            <p:ph type="body" sz="half" idx="19"/>
          </p:nvPr>
        </p:nvSpPr>
        <p:spPr>
          <a:xfrm>
            <a:off x="3888022" y="4827210"/>
            <a:ext cx="2934406" cy="659189"/>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rtlCol="0">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noProof="0"/>
              <a:t>Click icon to add picture</a:t>
            </a:r>
            <a:endParaRPr lang="en-US" noProof="0" dirty="0"/>
          </a:p>
        </p:txBody>
      </p:sp>
      <p:sp>
        <p:nvSpPr>
          <p:cNvPr id="24" name="Text Placeholder 3"/>
          <p:cNvSpPr>
            <a:spLocks noGrp="1"/>
          </p:cNvSpPr>
          <p:nvPr>
            <p:ph type="body" sz="half" idx="20"/>
          </p:nvPr>
        </p:nvSpPr>
        <p:spPr>
          <a:xfrm>
            <a:off x="7124575" y="4827208"/>
            <a:ext cx="2935997" cy="659189"/>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3">
            <a:extLst>
              <a:ext uri="{FF2B5EF4-FFF2-40B4-BE49-F238E27FC236}">
                <a16:creationId xmlns:a16="http://schemas.microsoft.com/office/drawing/2014/main" xmlns="" id="{8973D352-B5CD-7A77-843C-B547D2E31669}"/>
              </a:ext>
            </a:extLst>
          </p:cNvPr>
          <p:cNvSpPr>
            <a:spLocks noGrp="1"/>
          </p:cNvSpPr>
          <p:nvPr>
            <p:ph type="dt" sz="half" idx="23"/>
          </p:nvPr>
        </p:nvSpPr>
        <p:spPr/>
        <p:txBody>
          <a:bodyPr/>
          <a:lstStyle>
            <a:lvl1pPr>
              <a:defRPr/>
            </a:lvl1pPr>
          </a:lstStyle>
          <a:p>
            <a:pPr>
              <a:defRPr/>
            </a:pPr>
            <a:fld id="{BB359768-56AC-4762-B893-CFC6A6F64942}" type="datetime1">
              <a:rPr lang="en-US"/>
              <a:pPr>
                <a:defRPr/>
              </a:pPr>
              <a:t>5/31/2023</a:t>
            </a:fld>
            <a:endParaRPr lang="en-US" dirty="0"/>
          </a:p>
        </p:txBody>
      </p:sp>
      <p:sp>
        <p:nvSpPr>
          <p:cNvPr id="8" name="Footer Placeholder 4">
            <a:extLst>
              <a:ext uri="{FF2B5EF4-FFF2-40B4-BE49-F238E27FC236}">
                <a16:creationId xmlns:a16="http://schemas.microsoft.com/office/drawing/2014/main" xmlns="" id="{90598BAD-6D96-877B-8AEA-62F0423B01C6}"/>
              </a:ext>
            </a:extLst>
          </p:cNvPr>
          <p:cNvSpPr>
            <a:spLocks noGrp="1"/>
          </p:cNvSpPr>
          <p:nvPr>
            <p:ph type="ftr" sz="quarter" idx="24"/>
          </p:nvPr>
        </p:nvSpPr>
        <p:spPr/>
        <p:txBody>
          <a:bodyPr/>
          <a:lstStyle>
            <a:lvl1pPr>
              <a:defRPr/>
            </a:lvl1pPr>
          </a:lstStyle>
          <a:p>
            <a:pPr>
              <a:defRPr/>
            </a:pPr>
            <a:r>
              <a:rPr lang="pt-BR"/>
              <a:t>Page no.1</a:t>
            </a:r>
            <a:endParaRPr lang="en-US" dirty="0"/>
          </a:p>
        </p:txBody>
      </p:sp>
      <p:sp>
        <p:nvSpPr>
          <p:cNvPr id="9" name="Slide Number Placeholder 5">
            <a:extLst>
              <a:ext uri="{FF2B5EF4-FFF2-40B4-BE49-F238E27FC236}">
                <a16:creationId xmlns:a16="http://schemas.microsoft.com/office/drawing/2014/main" xmlns="" id="{4CD83EBE-5132-C980-6A89-DCB93204D6E8}"/>
              </a:ext>
            </a:extLst>
          </p:cNvPr>
          <p:cNvSpPr>
            <a:spLocks noGrp="1"/>
          </p:cNvSpPr>
          <p:nvPr>
            <p:ph type="sldNum" sz="quarter" idx="25"/>
          </p:nvPr>
        </p:nvSpPr>
        <p:spPr/>
        <p:txBody>
          <a:bodyPr/>
          <a:lstStyle>
            <a:lvl1pPr>
              <a:defRPr/>
            </a:lvl1pPr>
          </a:lstStyle>
          <a:p>
            <a:fld id="{894E5F4C-AC52-4DF7-AFAD-38470B49A415}" type="slidenum">
              <a:rPr lang="en-US" altLang="en-US"/>
              <a:pPr/>
              <a:t>‹#›</a:t>
            </a:fld>
            <a:endParaRPr lang="en-US" altLang="en-US"/>
          </a:p>
        </p:txBody>
      </p:sp>
    </p:spTree>
    <p:extLst>
      <p:ext uri="{BB962C8B-B14F-4D97-AF65-F5344CB8AC3E}">
        <p14:creationId xmlns:p14="http://schemas.microsoft.com/office/powerpoint/2010/main" xmlns="" val="119551287"/>
      </p:ext>
    </p:extLst>
  </p:cSld>
  <p:clrMapOvr>
    <a:masterClrMapping/>
  </p:clrMapOvr>
  <p:hf hd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xmlns="" id="{DD209F72-1DCB-1F15-81AE-2FE5BB885184}"/>
              </a:ext>
            </a:extLst>
          </p:cNvPr>
          <p:cNvSpPr>
            <a:spLocks noGrp="1"/>
          </p:cNvSpPr>
          <p:nvPr>
            <p:ph type="dt" sz="half" idx="10"/>
          </p:nvPr>
        </p:nvSpPr>
        <p:spPr/>
        <p:txBody>
          <a:bodyPr/>
          <a:lstStyle>
            <a:lvl1pPr>
              <a:defRPr/>
            </a:lvl1pPr>
          </a:lstStyle>
          <a:p>
            <a:pPr>
              <a:defRPr/>
            </a:pPr>
            <a:fld id="{E1458561-23A2-4DA6-9632-E2EA48496870}" type="datetime1">
              <a:rPr lang="en-US"/>
              <a:pPr>
                <a:defRPr/>
              </a:pPr>
              <a:t>5/31/2023</a:t>
            </a:fld>
            <a:endParaRPr lang="en-US" dirty="0"/>
          </a:p>
        </p:txBody>
      </p:sp>
      <p:sp>
        <p:nvSpPr>
          <p:cNvPr id="5" name="Footer Placeholder 4">
            <a:extLst>
              <a:ext uri="{FF2B5EF4-FFF2-40B4-BE49-F238E27FC236}">
                <a16:creationId xmlns:a16="http://schemas.microsoft.com/office/drawing/2014/main" xmlns="" id="{1294D714-B551-F01B-6BFB-2209DD5E96FA}"/>
              </a:ext>
            </a:extLst>
          </p:cNvPr>
          <p:cNvSpPr>
            <a:spLocks noGrp="1"/>
          </p:cNvSpPr>
          <p:nvPr>
            <p:ph type="ftr" sz="quarter" idx="11"/>
          </p:nvPr>
        </p:nvSpPr>
        <p:spPr/>
        <p:txBody>
          <a:bodyPr/>
          <a:lstStyle>
            <a:lvl1pPr>
              <a:defRPr/>
            </a:lvl1pPr>
          </a:lstStyle>
          <a:p>
            <a:pPr>
              <a:defRPr/>
            </a:pPr>
            <a:r>
              <a:rPr lang="pt-BR"/>
              <a:t>Page no.1</a:t>
            </a:r>
            <a:endParaRPr lang="en-US" dirty="0"/>
          </a:p>
        </p:txBody>
      </p:sp>
      <p:sp>
        <p:nvSpPr>
          <p:cNvPr id="6" name="Slide Number Placeholder 5">
            <a:extLst>
              <a:ext uri="{FF2B5EF4-FFF2-40B4-BE49-F238E27FC236}">
                <a16:creationId xmlns:a16="http://schemas.microsoft.com/office/drawing/2014/main" xmlns="" id="{F393CBD2-2C74-449D-FE83-5EFA19FB277E}"/>
              </a:ext>
            </a:extLst>
          </p:cNvPr>
          <p:cNvSpPr>
            <a:spLocks noGrp="1"/>
          </p:cNvSpPr>
          <p:nvPr>
            <p:ph type="sldNum" sz="quarter" idx="12"/>
          </p:nvPr>
        </p:nvSpPr>
        <p:spPr/>
        <p:txBody>
          <a:bodyPr/>
          <a:lstStyle>
            <a:lvl1pPr>
              <a:defRPr/>
            </a:lvl1pPr>
          </a:lstStyle>
          <a:p>
            <a:fld id="{96D8DC36-EE7C-4F2E-905E-D6AB9A5E57E6}" type="slidenum">
              <a:rPr lang="en-US" altLang="en-US"/>
              <a:pPr/>
              <a:t>‹#›</a:t>
            </a:fld>
            <a:endParaRPr lang="en-US" altLang="en-US"/>
          </a:p>
        </p:txBody>
      </p:sp>
    </p:spTree>
    <p:extLst>
      <p:ext uri="{BB962C8B-B14F-4D97-AF65-F5344CB8AC3E}">
        <p14:creationId xmlns:p14="http://schemas.microsoft.com/office/powerpoint/2010/main" xmlns="" val="13483994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xmlns="" id="{14D6D975-C020-26FD-3FD7-989755DEB124}"/>
              </a:ext>
            </a:extLst>
          </p:cNvPr>
          <p:cNvSpPr>
            <a:spLocks noGrp="1"/>
          </p:cNvSpPr>
          <p:nvPr>
            <p:ph type="dt" sz="half" idx="10"/>
          </p:nvPr>
        </p:nvSpPr>
        <p:spPr/>
        <p:txBody>
          <a:bodyPr/>
          <a:lstStyle>
            <a:lvl1pPr>
              <a:defRPr/>
            </a:lvl1pPr>
          </a:lstStyle>
          <a:p>
            <a:pPr>
              <a:defRPr/>
            </a:pPr>
            <a:fld id="{5FBC8970-58C8-42A1-ADE7-0E587E20263C}" type="datetime1">
              <a:rPr lang="en-US"/>
              <a:pPr>
                <a:defRPr/>
              </a:pPr>
              <a:t>5/31/2023</a:t>
            </a:fld>
            <a:endParaRPr lang="en-US" dirty="0"/>
          </a:p>
        </p:txBody>
      </p:sp>
      <p:sp>
        <p:nvSpPr>
          <p:cNvPr id="5" name="Footer Placeholder 4">
            <a:extLst>
              <a:ext uri="{FF2B5EF4-FFF2-40B4-BE49-F238E27FC236}">
                <a16:creationId xmlns:a16="http://schemas.microsoft.com/office/drawing/2014/main" xmlns="" id="{59418375-27B5-2F7D-CB76-61388936D343}"/>
              </a:ext>
            </a:extLst>
          </p:cNvPr>
          <p:cNvSpPr>
            <a:spLocks noGrp="1"/>
          </p:cNvSpPr>
          <p:nvPr>
            <p:ph type="ftr" sz="quarter" idx="11"/>
          </p:nvPr>
        </p:nvSpPr>
        <p:spPr/>
        <p:txBody>
          <a:bodyPr/>
          <a:lstStyle>
            <a:lvl1pPr>
              <a:defRPr/>
            </a:lvl1pPr>
          </a:lstStyle>
          <a:p>
            <a:pPr>
              <a:defRPr/>
            </a:pPr>
            <a:r>
              <a:rPr lang="pt-BR"/>
              <a:t>Page no.1</a:t>
            </a:r>
            <a:endParaRPr lang="en-US" dirty="0"/>
          </a:p>
        </p:txBody>
      </p:sp>
      <p:sp>
        <p:nvSpPr>
          <p:cNvPr id="6" name="Slide Number Placeholder 5">
            <a:extLst>
              <a:ext uri="{FF2B5EF4-FFF2-40B4-BE49-F238E27FC236}">
                <a16:creationId xmlns:a16="http://schemas.microsoft.com/office/drawing/2014/main" xmlns="" id="{9BA659C7-3FC0-A3A7-E973-70D87D405A5B}"/>
              </a:ext>
            </a:extLst>
          </p:cNvPr>
          <p:cNvSpPr>
            <a:spLocks noGrp="1"/>
          </p:cNvSpPr>
          <p:nvPr>
            <p:ph type="sldNum" sz="quarter" idx="12"/>
          </p:nvPr>
        </p:nvSpPr>
        <p:spPr/>
        <p:txBody>
          <a:bodyPr/>
          <a:lstStyle>
            <a:lvl1pPr>
              <a:defRPr/>
            </a:lvl1pPr>
          </a:lstStyle>
          <a:p>
            <a:fld id="{35D0455F-A33E-4DAA-A6B1-570518939A54}" type="slidenum">
              <a:rPr lang="en-US" altLang="en-US"/>
              <a:pPr/>
              <a:t>‹#›</a:t>
            </a:fld>
            <a:endParaRPr lang="en-US" altLang="en-US"/>
          </a:p>
        </p:txBody>
      </p:sp>
    </p:spTree>
    <p:extLst>
      <p:ext uri="{BB962C8B-B14F-4D97-AF65-F5344CB8AC3E}">
        <p14:creationId xmlns:p14="http://schemas.microsoft.com/office/powerpoint/2010/main" xmlns="" val="21402711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xmlns="" id="{DEA418A4-E24B-144C-986C-9F60FA4CB298}"/>
              </a:ext>
            </a:extLst>
          </p:cNvPr>
          <p:cNvSpPr>
            <a:spLocks noGrp="1"/>
          </p:cNvSpPr>
          <p:nvPr>
            <p:ph type="dt" sz="half" idx="10"/>
          </p:nvPr>
        </p:nvSpPr>
        <p:spPr/>
        <p:txBody>
          <a:bodyPr/>
          <a:lstStyle>
            <a:lvl1pPr>
              <a:defRPr/>
            </a:lvl1pPr>
          </a:lstStyle>
          <a:p>
            <a:pPr>
              <a:defRPr/>
            </a:pPr>
            <a:fld id="{6F817638-09B8-44CB-9C14-EAE42DF54F5A}" type="datetime1">
              <a:rPr lang="en-US"/>
              <a:pPr>
                <a:defRPr/>
              </a:pPr>
              <a:t>5/31/2023</a:t>
            </a:fld>
            <a:endParaRPr lang="en-US" dirty="0"/>
          </a:p>
        </p:txBody>
      </p:sp>
      <p:sp>
        <p:nvSpPr>
          <p:cNvPr id="5" name="Footer Placeholder 4">
            <a:extLst>
              <a:ext uri="{FF2B5EF4-FFF2-40B4-BE49-F238E27FC236}">
                <a16:creationId xmlns:a16="http://schemas.microsoft.com/office/drawing/2014/main" xmlns="" id="{742C7BFD-65BA-3210-8D27-48FA48716CE4}"/>
              </a:ext>
            </a:extLst>
          </p:cNvPr>
          <p:cNvSpPr>
            <a:spLocks noGrp="1"/>
          </p:cNvSpPr>
          <p:nvPr>
            <p:ph type="ftr" sz="quarter" idx="11"/>
          </p:nvPr>
        </p:nvSpPr>
        <p:spPr/>
        <p:txBody>
          <a:bodyPr/>
          <a:lstStyle>
            <a:lvl1pPr>
              <a:defRPr/>
            </a:lvl1pPr>
          </a:lstStyle>
          <a:p>
            <a:pPr>
              <a:defRPr/>
            </a:pPr>
            <a:r>
              <a:rPr lang="pt-BR"/>
              <a:t>Page no.1</a:t>
            </a:r>
            <a:endParaRPr lang="en-US" dirty="0"/>
          </a:p>
        </p:txBody>
      </p:sp>
      <p:sp>
        <p:nvSpPr>
          <p:cNvPr id="6" name="Slide Number Placeholder 5">
            <a:extLst>
              <a:ext uri="{FF2B5EF4-FFF2-40B4-BE49-F238E27FC236}">
                <a16:creationId xmlns:a16="http://schemas.microsoft.com/office/drawing/2014/main" xmlns="" id="{2AD8DB4C-42C9-753D-8CD2-48F34565E9F2}"/>
              </a:ext>
            </a:extLst>
          </p:cNvPr>
          <p:cNvSpPr>
            <a:spLocks noGrp="1"/>
          </p:cNvSpPr>
          <p:nvPr>
            <p:ph type="sldNum" sz="quarter" idx="12"/>
          </p:nvPr>
        </p:nvSpPr>
        <p:spPr/>
        <p:txBody>
          <a:bodyPr/>
          <a:lstStyle>
            <a:lvl1pPr>
              <a:defRPr/>
            </a:lvl1pPr>
          </a:lstStyle>
          <a:p>
            <a:fld id="{A3EF550B-E373-4B95-8F76-F63F6CAA64F0}" type="slidenum">
              <a:rPr lang="en-US" altLang="en-US"/>
              <a:pPr/>
              <a:t>‹#›</a:t>
            </a:fld>
            <a:endParaRPr lang="en-US" altLang="en-US"/>
          </a:p>
        </p:txBody>
      </p:sp>
    </p:spTree>
    <p:extLst>
      <p:ext uri="{BB962C8B-B14F-4D97-AF65-F5344CB8AC3E}">
        <p14:creationId xmlns:p14="http://schemas.microsoft.com/office/powerpoint/2010/main" xmlns="" val="519570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0597EFC9-5FDE-8AF2-56A2-9D777F56D058}"/>
              </a:ext>
            </a:extLst>
          </p:cNvPr>
          <p:cNvSpPr>
            <a:spLocks noGrp="1"/>
          </p:cNvSpPr>
          <p:nvPr>
            <p:ph type="dt" sz="half" idx="10"/>
          </p:nvPr>
        </p:nvSpPr>
        <p:spPr/>
        <p:txBody>
          <a:bodyPr/>
          <a:lstStyle>
            <a:lvl1pPr>
              <a:defRPr/>
            </a:lvl1pPr>
          </a:lstStyle>
          <a:p>
            <a:pPr>
              <a:defRPr/>
            </a:pPr>
            <a:fld id="{6EB064E3-A788-436D-B5AB-DFF8300EC48F}" type="datetime1">
              <a:rPr lang="en-US"/>
              <a:pPr>
                <a:defRPr/>
              </a:pPr>
              <a:t>5/31/2023</a:t>
            </a:fld>
            <a:endParaRPr lang="en-US" dirty="0"/>
          </a:p>
        </p:txBody>
      </p:sp>
      <p:sp>
        <p:nvSpPr>
          <p:cNvPr id="5" name="Footer Placeholder 4">
            <a:extLst>
              <a:ext uri="{FF2B5EF4-FFF2-40B4-BE49-F238E27FC236}">
                <a16:creationId xmlns:a16="http://schemas.microsoft.com/office/drawing/2014/main" xmlns="" id="{F64C1EFD-5989-CD35-2264-172625B42135}"/>
              </a:ext>
            </a:extLst>
          </p:cNvPr>
          <p:cNvSpPr>
            <a:spLocks noGrp="1"/>
          </p:cNvSpPr>
          <p:nvPr>
            <p:ph type="ftr" sz="quarter" idx="11"/>
          </p:nvPr>
        </p:nvSpPr>
        <p:spPr/>
        <p:txBody>
          <a:bodyPr/>
          <a:lstStyle>
            <a:lvl1pPr>
              <a:defRPr/>
            </a:lvl1pPr>
          </a:lstStyle>
          <a:p>
            <a:pPr>
              <a:defRPr/>
            </a:pPr>
            <a:r>
              <a:rPr lang="pt-BR"/>
              <a:t>Page no.1</a:t>
            </a:r>
            <a:endParaRPr lang="en-US" dirty="0"/>
          </a:p>
        </p:txBody>
      </p:sp>
      <p:sp>
        <p:nvSpPr>
          <p:cNvPr id="6" name="Slide Number Placeholder 5">
            <a:extLst>
              <a:ext uri="{FF2B5EF4-FFF2-40B4-BE49-F238E27FC236}">
                <a16:creationId xmlns:a16="http://schemas.microsoft.com/office/drawing/2014/main" xmlns="" id="{0D9505B7-5F5B-F3D0-A224-D0692D55305E}"/>
              </a:ext>
            </a:extLst>
          </p:cNvPr>
          <p:cNvSpPr>
            <a:spLocks noGrp="1"/>
          </p:cNvSpPr>
          <p:nvPr>
            <p:ph type="sldNum" sz="quarter" idx="12"/>
          </p:nvPr>
        </p:nvSpPr>
        <p:spPr/>
        <p:txBody>
          <a:bodyPr/>
          <a:lstStyle>
            <a:lvl1pPr>
              <a:defRPr/>
            </a:lvl1pPr>
          </a:lstStyle>
          <a:p>
            <a:fld id="{3FFB618D-560A-444D-B7F7-4C2721814243}" type="slidenum">
              <a:rPr lang="en-US" altLang="en-US"/>
              <a:pPr/>
              <a:t>‹#›</a:t>
            </a:fld>
            <a:endParaRPr lang="en-US" altLang="en-US"/>
          </a:p>
        </p:txBody>
      </p:sp>
    </p:spTree>
    <p:extLst>
      <p:ext uri="{BB962C8B-B14F-4D97-AF65-F5344CB8AC3E}">
        <p14:creationId xmlns:p14="http://schemas.microsoft.com/office/powerpoint/2010/main" xmlns="" val="25135299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a:extLst>
              <a:ext uri="{FF2B5EF4-FFF2-40B4-BE49-F238E27FC236}">
                <a16:creationId xmlns:a16="http://schemas.microsoft.com/office/drawing/2014/main" xmlns="" id="{92E81DA7-94D8-019B-AA1C-6E38E0C18465}"/>
              </a:ext>
            </a:extLst>
          </p:cNvPr>
          <p:cNvSpPr>
            <a:spLocks noGrp="1"/>
          </p:cNvSpPr>
          <p:nvPr>
            <p:ph type="dt" sz="half" idx="10"/>
          </p:nvPr>
        </p:nvSpPr>
        <p:spPr/>
        <p:txBody>
          <a:bodyPr/>
          <a:lstStyle>
            <a:lvl1pPr>
              <a:defRPr/>
            </a:lvl1pPr>
          </a:lstStyle>
          <a:p>
            <a:pPr>
              <a:defRPr/>
            </a:pPr>
            <a:fld id="{BD119729-A372-4429-A537-9CD1F140DC9D}" type="datetime1">
              <a:rPr lang="en-US"/>
              <a:pPr>
                <a:defRPr/>
              </a:pPr>
              <a:t>5/31/2023</a:t>
            </a:fld>
            <a:endParaRPr lang="en-US" dirty="0"/>
          </a:p>
        </p:txBody>
      </p:sp>
      <p:sp>
        <p:nvSpPr>
          <p:cNvPr id="6" name="Footer Placeholder 4">
            <a:extLst>
              <a:ext uri="{FF2B5EF4-FFF2-40B4-BE49-F238E27FC236}">
                <a16:creationId xmlns:a16="http://schemas.microsoft.com/office/drawing/2014/main" xmlns="" id="{EA6E64D4-FC88-DCF6-E875-CD13DE953875}"/>
              </a:ext>
            </a:extLst>
          </p:cNvPr>
          <p:cNvSpPr>
            <a:spLocks noGrp="1"/>
          </p:cNvSpPr>
          <p:nvPr>
            <p:ph type="ftr" sz="quarter" idx="11"/>
          </p:nvPr>
        </p:nvSpPr>
        <p:spPr/>
        <p:txBody>
          <a:bodyPr/>
          <a:lstStyle>
            <a:lvl1pPr>
              <a:defRPr/>
            </a:lvl1pPr>
          </a:lstStyle>
          <a:p>
            <a:pPr>
              <a:defRPr/>
            </a:pPr>
            <a:r>
              <a:rPr lang="pt-BR"/>
              <a:t>Page no.1</a:t>
            </a:r>
            <a:endParaRPr lang="en-US" dirty="0"/>
          </a:p>
        </p:txBody>
      </p:sp>
      <p:sp>
        <p:nvSpPr>
          <p:cNvPr id="7" name="Slide Number Placeholder 5">
            <a:extLst>
              <a:ext uri="{FF2B5EF4-FFF2-40B4-BE49-F238E27FC236}">
                <a16:creationId xmlns:a16="http://schemas.microsoft.com/office/drawing/2014/main" xmlns="" id="{C2A3C96D-F33C-6682-700A-EAC79F2FC759}"/>
              </a:ext>
            </a:extLst>
          </p:cNvPr>
          <p:cNvSpPr>
            <a:spLocks noGrp="1"/>
          </p:cNvSpPr>
          <p:nvPr>
            <p:ph type="sldNum" sz="quarter" idx="12"/>
          </p:nvPr>
        </p:nvSpPr>
        <p:spPr/>
        <p:txBody>
          <a:bodyPr/>
          <a:lstStyle>
            <a:lvl1pPr>
              <a:defRPr/>
            </a:lvl1pPr>
          </a:lstStyle>
          <a:p>
            <a:fld id="{14AF2315-72F2-4A8D-ABAF-48C166B3C8B0}" type="slidenum">
              <a:rPr lang="en-US" altLang="en-US"/>
              <a:pPr/>
              <a:t>‹#›</a:t>
            </a:fld>
            <a:endParaRPr lang="en-US" altLang="en-US"/>
          </a:p>
        </p:txBody>
      </p:sp>
    </p:spTree>
    <p:extLst>
      <p:ext uri="{BB962C8B-B14F-4D97-AF65-F5344CB8AC3E}">
        <p14:creationId xmlns:p14="http://schemas.microsoft.com/office/powerpoint/2010/main" xmlns="" val="39279805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a:extLst>
              <a:ext uri="{FF2B5EF4-FFF2-40B4-BE49-F238E27FC236}">
                <a16:creationId xmlns:a16="http://schemas.microsoft.com/office/drawing/2014/main" xmlns="" id="{8E02B9F2-ED43-1305-568C-F3E4BAC0865E}"/>
              </a:ext>
            </a:extLst>
          </p:cNvPr>
          <p:cNvSpPr>
            <a:spLocks noGrp="1"/>
          </p:cNvSpPr>
          <p:nvPr>
            <p:ph type="dt" sz="half" idx="10"/>
          </p:nvPr>
        </p:nvSpPr>
        <p:spPr/>
        <p:txBody>
          <a:bodyPr/>
          <a:lstStyle>
            <a:lvl1pPr>
              <a:defRPr/>
            </a:lvl1pPr>
          </a:lstStyle>
          <a:p>
            <a:pPr>
              <a:defRPr/>
            </a:pPr>
            <a:fld id="{FDD32D7E-8479-458D-ACB5-9C414521262F}" type="datetime1">
              <a:rPr lang="en-US"/>
              <a:pPr>
                <a:defRPr/>
              </a:pPr>
              <a:t>5/31/2023</a:t>
            </a:fld>
            <a:endParaRPr lang="en-US" dirty="0"/>
          </a:p>
        </p:txBody>
      </p:sp>
      <p:sp>
        <p:nvSpPr>
          <p:cNvPr id="8" name="Footer Placeholder 4">
            <a:extLst>
              <a:ext uri="{FF2B5EF4-FFF2-40B4-BE49-F238E27FC236}">
                <a16:creationId xmlns:a16="http://schemas.microsoft.com/office/drawing/2014/main" xmlns="" id="{1248DFA2-CBE1-C910-352A-C511C2AA0545}"/>
              </a:ext>
            </a:extLst>
          </p:cNvPr>
          <p:cNvSpPr>
            <a:spLocks noGrp="1"/>
          </p:cNvSpPr>
          <p:nvPr>
            <p:ph type="ftr" sz="quarter" idx="11"/>
          </p:nvPr>
        </p:nvSpPr>
        <p:spPr/>
        <p:txBody>
          <a:bodyPr/>
          <a:lstStyle>
            <a:lvl1pPr>
              <a:defRPr/>
            </a:lvl1pPr>
          </a:lstStyle>
          <a:p>
            <a:pPr>
              <a:defRPr/>
            </a:pPr>
            <a:r>
              <a:rPr lang="pt-BR"/>
              <a:t>Page no.1</a:t>
            </a:r>
            <a:endParaRPr lang="en-US" dirty="0"/>
          </a:p>
        </p:txBody>
      </p:sp>
      <p:sp>
        <p:nvSpPr>
          <p:cNvPr id="9" name="Slide Number Placeholder 5">
            <a:extLst>
              <a:ext uri="{FF2B5EF4-FFF2-40B4-BE49-F238E27FC236}">
                <a16:creationId xmlns:a16="http://schemas.microsoft.com/office/drawing/2014/main" xmlns="" id="{1353778E-EA59-7204-9097-F85E51842073}"/>
              </a:ext>
            </a:extLst>
          </p:cNvPr>
          <p:cNvSpPr>
            <a:spLocks noGrp="1"/>
          </p:cNvSpPr>
          <p:nvPr>
            <p:ph type="sldNum" sz="quarter" idx="12"/>
          </p:nvPr>
        </p:nvSpPr>
        <p:spPr/>
        <p:txBody>
          <a:bodyPr/>
          <a:lstStyle>
            <a:lvl1pPr>
              <a:defRPr/>
            </a:lvl1pPr>
          </a:lstStyle>
          <a:p>
            <a:fld id="{F2F67A88-DDDA-4155-AE4A-6EBDA4C47889}" type="slidenum">
              <a:rPr lang="en-US" altLang="en-US"/>
              <a:pPr/>
              <a:t>‹#›</a:t>
            </a:fld>
            <a:endParaRPr lang="en-US" altLang="en-US"/>
          </a:p>
        </p:txBody>
      </p:sp>
    </p:spTree>
    <p:extLst>
      <p:ext uri="{BB962C8B-B14F-4D97-AF65-F5344CB8AC3E}">
        <p14:creationId xmlns:p14="http://schemas.microsoft.com/office/powerpoint/2010/main" xmlns="" val="17424744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3">
            <a:extLst>
              <a:ext uri="{FF2B5EF4-FFF2-40B4-BE49-F238E27FC236}">
                <a16:creationId xmlns:a16="http://schemas.microsoft.com/office/drawing/2014/main" xmlns="" id="{AD4BFD90-85B9-03E0-F5E6-8EEC22B0219B}"/>
              </a:ext>
            </a:extLst>
          </p:cNvPr>
          <p:cNvSpPr>
            <a:spLocks noGrp="1"/>
          </p:cNvSpPr>
          <p:nvPr>
            <p:ph type="dt" sz="half" idx="10"/>
          </p:nvPr>
        </p:nvSpPr>
        <p:spPr/>
        <p:txBody>
          <a:bodyPr/>
          <a:lstStyle>
            <a:lvl1pPr>
              <a:defRPr/>
            </a:lvl1pPr>
          </a:lstStyle>
          <a:p>
            <a:pPr>
              <a:defRPr/>
            </a:pPr>
            <a:fld id="{3ADBAD50-6DB8-4636-9894-C409ECE6FC90}" type="datetime1">
              <a:rPr lang="en-US"/>
              <a:pPr>
                <a:defRPr/>
              </a:pPr>
              <a:t>5/31/2023</a:t>
            </a:fld>
            <a:endParaRPr lang="en-US" dirty="0"/>
          </a:p>
        </p:txBody>
      </p:sp>
      <p:sp>
        <p:nvSpPr>
          <p:cNvPr id="4" name="Footer Placeholder 4">
            <a:extLst>
              <a:ext uri="{FF2B5EF4-FFF2-40B4-BE49-F238E27FC236}">
                <a16:creationId xmlns:a16="http://schemas.microsoft.com/office/drawing/2014/main" xmlns="" id="{D916AD5E-EB86-0E37-05D5-CEA32D56482F}"/>
              </a:ext>
            </a:extLst>
          </p:cNvPr>
          <p:cNvSpPr>
            <a:spLocks noGrp="1"/>
          </p:cNvSpPr>
          <p:nvPr>
            <p:ph type="ftr" sz="quarter" idx="11"/>
          </p:nvPr>
        </p:nvSpPr>
        <p:spPr/>
        <p:txBody>
          <a:bodyPr/>
          <a:lstStyle>
            <a:lvl1pPr>
              <a:defRPr/>
            </a:lvl1pPr>
          </a:lstStyle>
          <a:p>
            <a:pPr>
              <a:defRPr/>
            </a:pPr>
            <a:r>
              <a:rPr lang="pt-BR"/>
              <a:t>Page no.1</a:t>
            </a:r>
            <a:endParaRPr lang="en-US" dirty="0"/>
          </a:p>
        </p:txBody>
      </p:sp>
      <p:sp>
        <p:nvSpPr>
          <p:cNvPr id="5" name="Slide Number Placeholder 5">
            <a:extLst>
              <a:ext uri="{FF2B5EF4-FFF2-40B4-BE49-F238E27FC236}">
                <a16:creationId xmlns:a16="http://schemas.microsoft.com/office/drawing/2014/main" xmlns="" id="{4D0503E4-72E8-6FBF-E7A8-347AA2B7B25C}"/>
              </a:ext>
            </a:extLst>
          </p:cNvPr>
          <p:cNvSpPr>
            <a:spLocks noGrp="1"/>
          </p:cNvSpPr>
          <p:nvPr>
            <p:ph type="sldNum" sz="quarter" idx="12"/>
          </p:nvPr>
        </p:nvSpPr>
        <p:spPr/>
        <p:txBody>
          <a:bodyPr/>
          <a:lstStyle>
            <a:lvl1pPr>
              <a:defRPr/>
            </a:lvl1pPr>
          </a:lstStyle>
          <a:p>
            <a:fld id="{63D53951-25A6-438E-9D6F-BC571B5EFBEA}" type="slidenum">
              <a:rPr lang="en-US" altLang="en-US"/>
              <a:pPr/>
              <a:t>‹#›</a:t>
            </a:fld>
            <a:endParaRPr lang="en-US" altLang="en-US"/>
          </a:p>
        </p:txBody>
      </p:sp>
    </p:spTree>
    <p:extLst>
      <p:ext uri="{BB962C8B-B14F-4D97-AF65-F5344CB8AC3E}">
        <p14:creationId xmlns:p14="http://schemas.microsoft.com/office/powerpoint/2010/main" xmlns="" val="28490997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xmlns="" id="{555F9A7E-38C4-6E89-3A72-D0704573D91A}"/>
              </a:ext>
            </a:extLst>
          </p:cNvPr>
          <p:cNvSpPr>
            <a:spLocks noGrp="1"/>
          </p:cNvSpPr>
          <p:nvPr>
            <p:ph type="dt" sz="half" idx="10"/>
          </p:nvPr>
        </p:nvSpPr>
        <p:spPr/>
        <p:txBody>
          <a:bodyPr/>
          <a:lstStyle>
            <a:lvl1pPr>
              <a:defRPr/>
            </a:lvl1pPr>
          </a:lstStyle>
          <a:p>
            <a:pPr>
              <a:defRPr/>
            </a:pPr>
            <a:fld id="{AA5748A6-76C4-4222-983F-9587E7A13E6C}" type="datetime1">
              <a:rPr lang="en-US"/>
              <a:pPr>
                <a:defRPr/>
              </a:pPr>
              <a:t>5/31/2023</a:t>
            </a:fld>
            <a:endParaRPr lang="en-US" dirty="0"/>
          </a:p>
        </p:txBody>
      </p:sp>
      <p:sp>
        <p:nvSpPr>
          <p:cNvPr id="3" name="Footer Placeholder 4">
            <a:extLst>
              <a:ext uri="{FF2B5EF4-FFF2-40B4-BE49-F238E27FC236}">
                <a16:creationId xmlns:a16="http://schemas.microsoft.com/office/drawing/2014/main" xmlns="" id="{90E83C78-0945-E9B7-602B-4650524EE3DC}"/>
              </a:ext>
            </a:extLst>
          </p:cNvPr>
          <p:cNvSpPr>
            <a:spLocks noGrp="1"/>
          </p:cNvSpPr>
          <p:nvPr>
            <p:ph type="ftr" sz="quarter" idx="11"/>
          </p:nvPr>
        </p:nvSpPr>
        <p:spPr/>
        <p:txBody>
          <a:bodyPr/>
          <a:lstStyle>
            <a:lvl1pPr>
              <a:defRPr/>
            </a:lvl1pPr>
          </a:lstStyle>
          <a:p>
            <a:pPr>
              <a:defRPr/>
            </a:pPr>
            <a:r>
              <a:rPr lang="pt-BR"/>
              <a:t>Page no.1</a:t>
            </a:r>
            <a:endParaRPr lang="en-US" dirty="0"/>
          </a:p>
        </p:txBody>
      </p:sp>
      <p:sp>
        <p:nvSpPr>
          <p:cNvPr id="4" name="Slide Number Placeholder 5">
            <a:extLst>
              <a:ext uri="{FF2B5EF4-FFF2-40B4-BE49-F238E27FC236}">
                <a16:creationId xmlns:a16="http://schemas.microsoft.com/office/drawing/2014/main" xmlns="" id="{C8E5562F-48FF-3BFD-B790-9C140301B0F3}"/>
              </a:ext>
            </a:extLst>
          </p:cNvPr>
          <p:cNvSpPr>
            <a:spLocks noGrp="1"/>
          </p:cNvSpPr>
          <p:nvPr>
            <p:ph type="sldNum" sz="quarter" idx="12"/>
          </p:nvPr>
        </p:nvSpPr>
        <p:spPr/>
        <p:txBody>
          <a:bodyPr/>
          <a:lstStyle>
            <a:lvl1pPr>
              <a:defRPr/>
            </a:lvl1pPr>
          </a:lstStyle>
          <a:p>
            <a:fld id="{D8538FD4-BDE3-43ED-9913-B2C291EBA02A}" type="slidenum">
              <a:rPr lang="en-US" altLang="en-US"/>
              <a:pPr/>
              <a:t>‹#›</a:t>
            </a:fld>
            <a:endParaRPr lang="en-US" altLang="en-US"/>
          </a:p>
        </p:txBody>
      </p:sp>
    </p:spTree>
    <p:extLst>
      <p:ext uri="{BB962C8B-B14F-4D97-AF65-F5344CB8AC3E}">
        <p14:creationId xmlns:p14="http://schemas.microsoft.com/office/powerpoint/2010/main" xmlns="" val="37423569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xmlns="" id="{B808AFA7-38FC-9E38-094D-5BDDDB5F82A6}"/>
              </a:ext>
            </a:extLst>
          </p:cNvPr>
          <p:cNvSpPr>
            <a:spLocks noGrp="1"/>
          </p:cNvSpPr>
          <p:nvPr>
            <p:ph type="dt" sz="half" idx="10"/>
          </p:nvPr>
        </p:nvSpPr>
        <p:spPr/>
        <p:txBody>
          <a:bodyPr/>
          <a:lstStyle>
            <a:lvl1pPr>
              <a:defRPr/>
            </a:lvl1pPr>
          </a:lstStyle>
          <a:p>
            <a:pPr>
              <a:defRPr/>
            </a:pPr>
            <a:fld id="{2FE84409-DA38-4670-BA1C-E5FEADE9D8FD}" type="datetime1">
              <a:rPr lang="en-US"/>
              <a:pPr>
                <a:defRPr/>
              </a:pPr>
              <a:t>5/31/2023</a:t>
            </a:fld>
            <a:endParaRPr lang="en-US" dirty="0"/>
          </a:p>
        </p:txBody>
      </p:sp>
      <p:sp>
        <p:nvSpPr>
          <p:cNvPr id="6" name="Footer Placeholder 4">
            <a:extLst>
              <a:ext uri="{FF2B5EF4-FFF2-40B4-BE49-F238E27FC236}">
                <a16:creationId xmlns:a16="http://schemas.microsoft.com/office/drawing/2014/main" xmlns="" id="{AE1B4EE0-7DF8-88FF-F702-B84689ED42B3}"/>
              </a:ext>
            </a:extLst>
          </p:cNvPr>
          <p:cNvSpPr>
            <a:spLocks noGrp="1"/>
          </p:cNvSpPr>
          <p:nvPr>
            <p:ph type="ftr" sz="quarter" idx="11"/>
          </p:nvPr>
        </p:nvSpPr>
        <p:spPr/>
        <p:txBody>
          <a:bodyPr/>
          <a:lstStyle>
            <a:lvl1pPr>
              <a:defRPr/>
            </a:lvl1pPr>
          </a:lstStyle>
          <a:p>
            <a:pPr>
              <a:defRPr/>
            </a:pPr>
            <a:r>
              <a:rPr lang="pt-BR"/>
              <a:t>Page no.1</a:t>
            </a:r>
            <a:endParaRPr lang="en-US" dirty="0"/>
          </a:p>
        </p:txBody>
      </p:sp>
      <p:sp>
        <p:nvSpPr>
          <p:cNvPr id="7" name="Slide Number Placeholder 5">
            <a:extLst>
              <a:ext uri="{FF2B5EF4-FFF2-40B4-BE49-F238E27FC236}">
                <a16:creationId xmlns:a16="http://schemas.microsoft.com/office/drawing/2014/main" xmlns="" id="{B05399E8-A299-24E4-FCF5-E4CEAE6D724E}"/>
              </a:ext>
            </a:extLst>
          </p:cNvPr>
          <p:cNvSpPr>
            <a:spLocks noGrp="1"/>
          </p:cNvSpPr>
          <p:nvPr>
            <p:ph type="sldNum" sz="quarter" idx="12"/>
          </p:nvPr>
        </p:nvSpPr>
        <p:spPr/>
        <p:txBody>
          <a:bodyPr/>
          <a:lstStyle>
            <a:lvl1pPr>
              <a:defRPr/>
            </a:lvl1pPr>
          </a:lstStyle>
          <a:p>
            <a:fld id="{8BC4989C-A2BE-4650-8025-ECEFA23775CC}" type="slidenum">
              <a:rPr lang="en-US" altLang="en-US"/>
              <a:pPr/>
              <a:t>‹#›</a:t>
            </a:fld>
            <a:endParaRPr lang="en-US" altLang="en-US"/>
          </a:p>
        </p:txBody>
      </p:sp>
    </p:spTree>
    <p:extLst>
      <p:ext uri="{BB962C8B-B14F-4D97-AF65-F5344CB8AC3E}">
        <p14:creationId xmlns:p14="http://schemas.microsoft.com/office/powerpoint/2010/main" xmlns="" val="12095439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rtlCol="0">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xmlns="" id="{9A8B4B26-405B-D2FE-043F-06C1E1E25F4B}"/>
              </a:ext>
            </a:extLst>
          </p:cNvPr>
          <p:cNvSpPr>
            <a:spLocks noGrp="1"/>
          </p:cNvSpPr>
          <p:nvPr>
            <p:ph type="dt" sz="half" idx="10"/>
          </p:nvPr>
        </p:nvSpPr>
        <p:spPr/>
        <p:txBody>
          <a:bodyPr/>
          <a:lstStyle>
            <a:lvl1pPr>
              <a:defRPr/>
            </a:lvl1pPr>
          </a:lstStyle>
          <a:p>
            <a:pPr>
              <a:defRPr/>
            </a:pPr>
            <a:fld id="{B6CC35CE-9DAF-4436-A8B5-FA6FCFAAAA34}" type="datetime1">
              <a:rPr lang="en-US"/>
              <a:pPr>
                <a:defRPr/>
              </a:pPr>
              <a:t>5/31/2023</a:t>
            </a:fld>
            <a:endParaRPr lang="en-US" dirty="0"/>
          </a:p>
        </p:txBody>
      </p:sp>
      <p:sp>
        <p:nvSpPr>
          <p:cNvPr id="6" name="Footer Placeholder 4">
            <a:extLst>
              <a:ext uri="{FF2B5EF4-FFF2-40B4-BE49-F238E27FC236}">
                <a16:creationId xmlns:a16="http://schemas.microsoft.com/office/drawing/2014/main" xmlns="" id="{524C8D02-DE57-98E5-5FBB-DAEDE7FB6420}"/>
              </a:ext>
            </a:extLst>
          </p:cNvPr>
          <p:cNvSpPr>
            <a:spLocks noGrp="1"/>
          </p:cNvSpPr>
          <p:nvPr>
            <p:ph type="ftr" sz="quarter" idx="11"/>
          </p:nvPr>
        </p:nvSpPr>
        <p:spPr/>
        <p:txBody>
          <a:bodyPr/>
          <a:lstStyle>
            <a:lvl1pPr>
              <a:defRPr/>
            </a:lvl1pPr>
          </a:lstStyle>
          <a:p>
            <a:pPr>
              <a:defRPr/>
            </a:pPr>
            <a:r>
              <a:rPr lang="pt-BR"/>
              <a:t>Page no.1</a:t>
            </a:r>
            <a:endParaRPr lang="en-US" dirty="0"/>
          </a:p>
        </p:txBody>
      </p:sp>
      <p:sp>
        <p:nvSpPr>
          <p:cNvPr id="7" name="Slide Number Placeholder 5">
            <a:extLst>
              <a:ext uri="{FF2B5EF4-FFF2-40B4-BE49-F238E27FC236}">
                <a16:creationId xmlns:a16="http://schemas.microsoft.com/office/drawing/2014/main" xmlns="" id="{9E0D03E8-0A85-1148-933C-341624C50F85}"/>
              </a:ext>
            </a:extLst>
          </p:cNvPr>
          <p:cNvSpPr>
            <a:spLocks noGrp="1"/>
          </p:cNvSpPr>
          <p:nvPr>
            <p:ph type="sldNum" sz="quarter" idx="12"/>
          </p:nvPr>
        </p:nvSpPr>
        <p:spPr/>
        <p:txBody>
          <a:bodyPr/>
          <a:lstStyle>
            <a:lvl1pPr>
              <a:defRPr/>
            </a:lvl1pPr>
          </a:lstStyle>
          <a:p>
            <a:fld id="{E28E1780-AA99-4BED-BE69-3C7DAF7500A7}" type="slidenum">
              <a:rPr lang="en-US" altLang="en-US"/>
              <a:pPr/>
              <a:t>‹#›</a:t>
            </a:fld>
            <a:endParaRPr lang="en-US" altLang="en-US"/>
          </a:p>
        </p:txBody>
      </p:sp>
    </p:spTree>
    <p:extLst>
      <p:ext uri="{BB962C8B-B14F-4D97-AF65-F5344CB8AC3E}">
        <p14:creationId xmlns:p14="http://schemas.microsoft.com/office/powerpoint/2010/main" xmlns="" val="28537098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6.png"/><Relationship Id="rId10" Type="http://schemas.openxmlformats.org/officeDocument/2006/relationships/slideLayout" Target="../slideLayouts/slideLayout10.xml"/><Relationship Id="rId19" Type="http://schemas.openxmlformats.org/officeDocument/2006/relationships/image" Target="../media/image2.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9"/>
          <a:srcRect/>
          <a:stretch>
            <a:fillRect/>
          </a:stretch>
        </a:blipFill>
        <a:effectLst/>
      </p:bgPr>
    </p:bg>
    <p:spTree>
      <p:nvGrpSpPr>
        <p:cNvPr id="1" name=""/>
        <p:cNvGrpSpPr/>
        <p:nvPr/>
      </p:nvGrpSpPr>
      <p:grpSpPr>
        <a:xfrm>
          <a:off x="0" y="0"/>
          <a:ext cx="0" cy="0"/>
          <a:chOff x="0" y="0"/>
          <a:chExt cx="0" cy="0"/>
        </a:xfrm>
      </p:grpSpPr>
      <p:pic>
        <p:nvPicPr>
          <p:cNvPr id="1026" name="Picture 7">
            <a:extLst>
              <a:ext uri="{FF2B5EF4-FFF2-40B4-BE49-F238E27FC236}">
                <a16:creationId xmlns:a16="http://schemas.microsoft.com/office/drawing/2014/main" xmlns="" id="{5CA01E88-EB7A-1D00-C50A-80904F60FC60}"/>
              </a:ext>
            </a:extLst>
          </p:cNvPr>
          <p:cNvPicPr>
            <a:picLocks noChangeAspect="1"/>
          </p:cNvPicPr>
          <p:nvPr/>
        </p:nvPicPr>
        <p:blipFill>
          <a:blip r:embed="rId20">
            <a:extLst>
              <a:ext uri="{28A0092B-C50C-407E-A947-70E740481C1C}">
                <a14:useLocalDpi xmlns:a14="http://schemas.microsoft.com/office/drawing/2010/main" xmlns="" val="0"/>
              </a:ext>
            </a:extLst>
          </a:blip>
          <a:srcRect l="3613"/>
          <a:stretch>
            <a:fillRect/>
          </a:stretch>
        </p:blipFill>
        <p:spPr bwMode="auto">
          <a:xfrm>
            <a:off x="0" y="2670175"/>
            <a:ext cx="4037013" cy="41878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27" name="Picture 6">
            <a:extLst>
              <a:ext uri="{FF2B5EF4-FFF2-40B4-BE49-F238E27FC236}">
                <a16:creationId xmlns:a16="http://schemas.microsoft.com/office/drawing/2014/main" xmlns="" id="{D1E32374-748B-7DCD-0533-940645949FF2}"/>
              </a:ext>
            </a:extLst>
          </p:cNvPr>
          <p:cNvPicPr>
            <a:picLocks noChangeAspect="1"/>
          </p:cNvPicPr>
          <p:nvPr/>
        </p:nvPicPr>
        <p:blipFill>
          <a:blip r:embed="rId21">
            <a:extLst>
              <a:ext uri="{28A0092B-C50C-407E-A947-70E740481C1C}">
                <a14:useLocalDpi xmlns:a14="http://schemas.microsoft.com/office/drawing/2010/main" xmlns="" val="0"/>
              </a:ext>
            </a:extLst>
          </a:blip>
          <a:srcRect l="35640"/>
          <a:stretch>
            <a:fillRect/>
          </a:stretch>
        </p:blipFill>
        <p:spPr bwMode="auto">
          <a:xfrm>
            <a:off x="0" y="2892425"/>
            <a:ext cx="1522413" cy="2365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6" name="Oval 15">
            <a:extLst>
              <a:ext uri="{FF2B5EF4-FFF2-40B4-BE49-F238E27FC236}">
                <a16:creationId xmlns:a16="http://schemas.microsoft.com/office/drawing/2014/main" xmlns="" id="{025945A9-6F9D-0F64-4022-6FAA89D779D2}"/>
              </a:ext>
            </a:extLst>
          </p:cNvPr>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031" name="Picture 8">
            <a:extLst>
              <a:ext uri="{FF2B5EF4-FFF2-40B4-BE49-F238E27FC236}">
                <a16:creationId xmlns:a16="http://schemas.microsoft.com/office/drawing/2014/main" xmlns="" id="{BABE5909-9674-0A72-1CD9-9D434ACEE436}"/>
              </a:ext>
            </a:extLst>
          </p:cNvPr>
          <p:cNvPicPr>
            <a:picLocks noChangeAspect="1"/>
          </p:cNvPicPr>
          <p:nvPr/>
        </p:nvPicPr>
        <p:blipFill>
          <a:blip r:embed="rId22">
            <a:extLst>
              <a:ext uri="{28A0092B-C50C-407E-A947-70E740481C1C}">
                <a14:useLocalDpi xmlns:a14="http://schemas.microsoft.com/office/drawing/2010/main" xmlns="" val="0"/>
              </a:ext>
            </a:extLst>
          </a:blip>
          <a:srcRect t="28813"/>
          <a:stretch>
            <a:fillRect/>
          </a:stretch>
        </p:blipFill>
        <p:spPr bwMode="auto">
          <a:xfrm>
            <a:off x="7999413" y="0"/>
            <a:ext cx="1603375" cy="11414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32" name="Picture 9">
            <a:extLst>
              <a:ext uri="{FF2B5EF4-FFF2-40B4-BE49-F238E27FC236}">
                <a16:creationId xmlns:a16="http://schemas.microsoft.com/office/drawing/2014/main" xmlns="" id="{990EAA4C-A420-379F-8269-34CB8869E879}"/>
              </a:ext>
            </a:extLst>
          </p:cNvPr>
          <p:cNvPicPr>
            <a:picLocks noChangeAspect="1"/>
          </p:cNvPicPr>
          <p:nvPr/>
        </p:nvPicPr>
        <p:blipFill>
          <a:blip r:embed="rId23">
            <a:extLst>
              <a:ext uri="{28A0092B-C50C-407E-A947-70E740481C1C}">
                <a14:useLocalDpi xmlns:a14="http://schemas.microsoft.com/office/drawing/2010/main" xmlns="" val="0"/>
              </a:ext>
            </a:extLst>
          </a:blip>
          <a:srcRect b="23320"/>
          <a:stretch>
            <a:fillRect/>
          </a:stretch>
        </p:blipFill>
        <p:spPr bwMode="auto">
          <a:xfrm>
            <a:off x="8605838" y="6096000"/>
            <a:ext cx="993775" cy="762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4" name="Rectangle 13">
            <a:extLst>
              <a:ext uri="{FF2B5EF4-FFF2-40B4-BE49-F238E27FC236}">
                <a16:creationId xmlns:a16="http://schemas.microsoft.com/office/drawing/2014/main" xmlns="" id="{2BEE226D-2407-14A3-3383-54FC383F1DAC}"/>
              </a:ext>
            </a:extLst>
          </p:cNvPr>
          <p:cNvSpPr/>
          <p:nvPr/>
        </p:nvSpPr>
        <p:spPr>
          <a:xfrm>
            <a:off x="10437813"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034" name="Title Placeholder 1">
            <a:extLst>
              <a:ext uri="{FF2B5EF4-FFF2-40B4-BE49-F238E27FC236}">
                <a16:creationId xmlns:a16="http://schemas.microsoft.com/office/drawing/2014/main" xmlns="" id="{CB43F214-1D93-0E5D-34F4-2D1E44D2712F}"/>
              </a:ext>
            </a:extLst>
          </p:cNvPr>
          <p:cNvSpPr>
            <a:spLocks noGrp="1"/>
          </p:cNvSpPr>
          <p:nvPr>
            <p:ph type="title"/>
          </p:nvPr>
        </p:nvSpPr>
        <p:spPr bwMode="auto">
          <a:xfrm>
            <a:off x="646113" y="452438"/>
            <a:ext cx="9404350" cy="14001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title style</a:t>
            </a:r>
          </a:p>
        </p:txBody>
      </p:sp>
      <p:sp>
        <p:nvSpPr>
          <p:cNvPr id="1035" name="Text Placeholder 2">
            <a:extLst>
              <a:ext uri="{FF2B5EF4-FFF2-40B4-BE49-F238E27FC236}">
                <a16:creationId xmlns:a16="http://schemas.microsoft.com/office/drawing/2014/main" xmlns="" id="{9F26ECC9-0188-A08A-43AC-76814877C5FC}"/>
              </a:ext>
            </a:extLst>
          </p:cNvPr>
          <p:cNvSpPr>
            <a:spLocks noGrp="1"/>
          </p:cNvSpPr>
          <p:nvPr>
            <p:ph type="body" idx="1"/>
          </p:nvPr>
        </p:nvSpPr>
        <p:spPr bwMode="auto">
          <a:xfrm>
            <a:off x="1103313" y="2052638"/>
            <a:ext cx="8947150" cy="41957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xmlns="" id="{087DEC29-B21D-729E-D7E9-B8F206D2B3BF}"/>
              </a:ext>
            </a:extLst>
          </p:cNvPr>
          <p:cNvSpPr>
            <a:spLocks noGrp="1"/>
          </p:cNvSpPr>
          <p:nvPr>
            <p:ph type="dt" sz="half" idx="2"/>
          </p:nvPr>
        </p:nvSpPr>
        <p:spPr>
          <a:xfrm rot="5400000">
            <a:off x="10155238" y="1790700"/>
            <a:ext cx="990600" cy="304800"/>
          </a:xfrm>
          <a:prstGeom prst="rect">
            <a:avLst/>
          </a:prstGeom>
        </p:spPr>
        <p:txBody>
          <a:bodyPr vert="horz" lIns="91440" tIns="45720" rIns="91440" bIns="45720" rtlCol="0" anchor="t"/>
          <a:lstStyle>
            <a:lvl1pPr algn="l" eaLnBrk="1" fontAlgn="auto" hangingPunct="1">
              <a:spcBef>
                <a:spcPts val="0"/>
              </a:spcBef>
              <a:spcAft>
                <a:spcPts val="0"/>
              </a:spcAft>
              <a:defRPr sz="1100" b="0" i="0">
                <a:solidFill>
                  <a:schemeClr val="tx1">
                    <a:tint val="75000"/>
                    <a:alpha val="60000"/>
                  </a:schemeClr>
                </a:solidFill>
                <a:latin typeface="+mn-lt"/>
                <a:cs typeface="+mn-cs"/>
              </a:defRPr>
            </a:lvl1pPr>
          </a:lstStyle>
          <a:p>
            <a:pPr>
              <a:defRPr/>
            </a:pPr>
            <a:fld id="{36F52446-C070-474A-90D5-FD5B95D7F7B2}" type="datetime1">
              <a:rPr lang="en-US"/>
              <a:pPr>
                <a:defRPr/>
              </a:pPr>
              <a:t>5/31/2023</a:t>
            </a:fld>
            <a:endParaRPr lang="en-US" dirty="0"/>
          </a:p>
        </p:txBody>
      </p:sp>
      <p:sp>
        <p:nvSpPr>
          <p:cNvPr id="5" name="Footer Placeholder 4">
            <a:extLst>
              <a:ext uri="{FF2B5EF4-FFF2-40B4-BE49-F238E27FC236}">
                <a16:creationId xmlns:a16="http://schemas.microsoft.com/office/drawing/2014/main" xmlns="" id="{17904ED2-4BDC-8ADB-65A5-993DFAD06038}"/>
              </a:ext>
            </a:extLst>
          </p:cNvPr>
          <p:cNvSpPr>
            <a:spLocks noGrp="1"/>
          </p:cNvSpPr>
          <p:nvPr>
            <p:ph type="ftr" sz="quarter" idx="3"/>
          </p:nvPr>
        </p:nvSpPr>
        <p:spPr>
          <a:xfrm rot="5400000">
            <a:off x="8951118" y="3225007"/>
            <a:ext cx="3859213" cy="304800"/>
          </a:xfrm>
          <a:prstGeom prst="rect">
            <a:avLst/>
          </a:prstGeom>
        </p:spPr>
        <p:txBody>
          <a:bodyPr vert="horz" lIns="91440" tIns="45720" rIns="91440" bIns="45720" rtlCol="0" anchor="b"/>
          <a:lstStyle>
            <a:lvl1pPr algn="l" eaLnBrk="1" fontAlgn="auto" hangingPunct="1">
              <a:spcBef>
                <a:spcPts val="0"/>
              </a:spcBef>
              <a:spcAft>
                <a:spcPts val="0"/>
              </a:spcAft>
              <a:defRPr sz="1100" b="0" i="0">
                <a:solidFill>
                  <a:schemeClr val="tx1">
                    <a:tint val="75000"/>
                    <a:alpha val="60000"/>
                  </a:schemeClr>
                </a:solidFill>
                <a:latin typeface="+mn-lt"/>
                <a:cs typeface="+mn-cs"/>
              </a:defRPr>
            </a:lvl1pPr>
          </a:lstStyle>
          <a:p>
            <a:pPr>
              <a:defRPr/>
            </a:pPr>
            <a:r>
              <a:rPr lang="pt-BR"/>
              <a:t>Page no.1</a:t>
            </a:r>
            <a:endParaRPr lang="en-US" dirty="0"/>
          </a:p>
        </p:txBody>
      </p:sp>
      <p:sp>
        <p:nvSpPr>
          <p:cNvPr id="6" name="Slide Number Placeholder 5">
            <a:extLst>
              <a:ext uri="{FF2B5EF4-FFF2-40B4-BE49-F238E27FC236}">
                <a16:creationId xmlns:a16="http://schemas.microsoft.com/office/drawing/2014/main" xmlns="" id="{4B259C3F-C9D6-6AE7-E77F-FBCEA31F7806}"/>
              </a:ext>
            </a:extLst>
          </p:cNvPr>
          <p:cNvSpPr>
            <a:spLocks noGrp="1"/>
          </p:cNvSpPr>
          <p:nvPr>
            <p:ph type="sldNum" sz="quarter" idx="4"/>
          </p:nvPr>
        </p:nvSpPr>
        <p:spPr bwMode="gray">
          <a:xfrm>
            <a:off x="10352088" y="295275"/>
            <a:ext cx="838200" cy="768350"/>
          </a:xfrm>
          <a:prstGeom prst="rect">
            <a:avLst/>
          </a:prstGeom>
        </p:spPr>
        <p:txBody>
          <a:bodyPr vert="horz" wrap="square" lIns="91440" tIns="45720" rIns="91440" bIns="45720" numCol="1" anchor="b" anchorCtr="0" compatLnSpc="1">
            <a:prstTxWarp prst="textNoShape">
              <a:avLst/>
            </a:prstTxWarp>
          </a:bodyPr>
          <a:lstStyle>
            <a:lvl1pPr algn="ctr" eaLnBrk="1" hangingPunct="1">
              <a:defRPr sz="2800">
                <a:solidFill>
                  <a:srgbClr val="FFFFFF"/>
                </a:solidFill>
              </a:defRPr>
            </a:lvl1pPr>
          </a:lstStyle>
          <a:p>
            <a:fld id="{28ADA5F7-6299-4E02-A854-7DFB50C8B94D}" type="slidenum">
              <a:rPr lang="en-US" altLang="en-US"/>
              <a:pPr/>
              <a:t>‹#›</a:t>
            </a:fld>
            <a:endParaRPr lang="en-US" altLang="en-US"/>
          </a:p>
        </p:txBody>
      </p:sp>
    </p:spTree>
  </p:cSld>
  <p:clrMap bg1="dk1" tx1="lt1" bg2="dk2" tx2="lt2" accent1="accent1" accent2="accent2" accent3="accent3" accent4="accent4" accent5="accent5" accent6="accent6" hlink="hlink" folHlink="folHlink"/>
  <p:sldLayoutIdLst>
    <p:sldLayoutId id="2147483909" r:id="rId1"/>
    <p:sldLayoutId id="2147483910" r:id="rId2"/>
    <p:sldLayoutId id="2147483911" r:id="rId3"/>
    <p:sldLayoutId id="2147483912" r:id="rId4"/>
    <p:sldLayoutId id="2147483913" r:id="rId5"/>
    <p:sldLayoutId id="2147483914" r:id="rId6"/>
    <p:sldLayoutId id="2147483915" r:id="rId7"/>
    <p:sldLayoutId id="2147483916" r:id="rId8"/>
    <p:sldLayoutId id="2147483917" r:id="rId9"/>
    <p:sldLayoutId id="2147483918" r:id="rId10"/>
    <p:sldLayoutId id="2147483919" r:id="rId11"/>
    <p:sldLayoutId id="2147483923" r:id="rId12"/>
    <p:sldLayoutId id="2147483920" r:id="rId13"/>
    <p:sldLayoutId id="2147483924" r:id="rId14"/>
    <p:sldLayoutId id="2147483925" r:id="rId15"/>
    <p:sldLayoutId id="2147483921" r:id="rId16"/>
    <p:sldLayoutId id="2147483922" r:id="rId17"/>
  </p:sldLayoutIdLst>
  <p:hf hdr="0" dt="0"/>
  <p:txStyles>
    <p:titleStyle>
      <a:lvl1pPr algn="l" defTabSz="457200" rtl="0" eaLnBrk="0" fontAlgn="base" hangingPunct="0">
        <a:spcBef>
          <a:spcPct val="0"/>
        </a:spcBef>
        <a:spcAft>
          <a:spcPct val="0"/>
        </a:spcAft>
        <a:defRPr sz="4200" kern="1200">
          <a:solidFill>
            <a:schemeClr val="tx2"/>
          </a:solidFill>
          <a:latin typeface="+mj-lt"/>
          <a:ea typeface="+mj-ea"/>
          <a:cs typeface="+mj-cs"/>
        </a:defRPr>
      </a:lvl1pPr>
      <a:lvl2pPr algn="l" defTabSz="457200" rtl="0" eaLnBrk="0" fontAlgn="base" hangingPunct="0">
        <a:spcBef>
          <a:spcPct val="0"/>
        </a:spcBef>
        <a:spcAft>
          <a:spcPct val="0"/>
        </a:spcAft>
        <a:defRPr sz="4200">
          <a:solidFill>
            <a:schemeClr val="tx2"/>
          </a:solidFill>
          <a:latin typeface="Century Gothic" pitchFamily="34" charset="0"/>
        </a:defRPr>
      </a:lvl2pPr>
      <a:lvl3pPr algn="l" defTabSz="457200" rtl="0" eaLnBrk="0" fontAlgn="base" hangingPunct="0">
        <a:spcBef>
          <a:spcPct val="0"/>
        </a:spcBef>
        <a:spcAft>
          <a:spcPct val="0"/>
        </a:spcAft>
        <a:defRPr sz="4200">
          <a:solidFill>
            <a:schemeClr val="tx2"/>
          </a:solidFill>
          <a:latin typeface="Century Gothic" pitchFamily="34" charset="0"/>
        </a:defRPr>
      </a:lvl3pPr>
      <a:lvl4pPr algn="l" defTabSz="457200" rtl="0" eaLnBrk="0" fontAlgn="base" hangingPunct="0">
        <a:spcBef>
          <a:spcPct val="0"/>
        </a:spcBef>
        <a:spcAft>
          <a:spcPct val="0"/>
        </a:spcAft>
        <a:defRPr sz="4200">
          <a:solidFill>
            <a:schemeClr val="tx2"/>
          </a:solidFill>
          <a:latin typeface="Century Gothic" pitchFamily="34" charset="0"/>
        </a:defRPr>
      </a:lvl4pPr>
      <a:lvl5pPr algn="l" defTabSz="457200" rtl="0" eaLnBrk="0" fontAlgn="base" hangingPunct="0">
        <a:spcBef>
          <a:spcPct val="0"/>
        </a:spcBef>
        <a:spcAft>
          <a:spcPct val="0"/>
        </a:spcAft>
        <a:defRPr sz="4200">
          <a:solidFill>
            <a:schemeClr val="tx2"/>
          </a:solidFill>
          <a:latin typeface="Century Gothic"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0" fontAlgn="base" hangingPunct="0">
        <a:spcBef>
          <a:spcPts val="1000"/>
        </a:spcBef>
        <a:spcAft>
          <a:spcPct val="0"/>
        </a:spcAft>
        <a:buClr>
          <a:srgbClr val="8AD0D6"/>
        </a:buClr>
        <a:buSzPct val="80000"/>
        <a:buFont typeface="Wingdings 3" panose="05040102010807070707" pitchFamily="18" charset="2"/>
        <a:buChar char=""/>
        <a:defRPr sz="2000" kern="1200">
          <a:solidFill>
            <a:schemeClr val="tx1"/>
          </a:solidFill>
          <a:latin typeface="+mj-lt"/>
          <a:ea typeface="+mj-ea"/>
          <a:cs typeface="+mj-cs"/>
        </a:defRPr>
      </a:lvl1pPr>
      <a:lvl2pPr marL="742950" indent="-285750" algn="l" defTabSz="457200" rtl="0" eaLnBrk="0" fontAlgn="base" hangingPunct="0">
        <a:spcBef>
          <a:spcPts val="1000"/>
        </a:spcBef>
        <a:spcAft>
          <a:spcPct val="0"/>
        </a:spcAft>
        <a:buClr>
          <a:srgbClr val="8AD0D6"/>
        </a:buClr>
        <a:buSzPct val="80000"/>
        <a:buFont typeface="Wingdings 3" panose="05040102010807070707" pitchFamily="18" charset="2"/>
        <a:buChar char=""/>
        <a:defRPr kern="1200">
          <a:solidFill>
            <a:schemeClr val="tx1"/>
          </a:solidFill>
          <a:latin typeface="+mj-lt"/>
          <a:ea typeface="+mj-ea"/>
          <a:cs typeface="+mj-cs"/>
        </a:defRPr>
      </a:lvl2pPr>
      <a:lvl3pPr marL="1143000" indent="-228600" algn="l" defTabSz="457200" rtl="0" eaLnBrk="0" fontAlgn="base" hangingPunct="0">
        <a:spcBef>
          <a:spcPts val="1000"/>
        </a:spcBef>
        <a:spcAft>
          <a:spcPct val="0"/>
        </a:spcAft>
        <a:buClr>
          <a:srgbClr val="8AD0D6"/>
        </a:buClr>
        <a:buSzPct val="80000"/>
        <a:buFont typeface="Wingdings 3" panose="05040102010807070707" pitchFamily="18" charset="2"/>
        <a:buChar char=""/>
        <a:defRPr sz="1600" kern="1200">
          <a:solidFill>
            <a:schemeClr val="tx1"/>
          </a:solidFill>
          <a:latin typeface="+mj-lt"/>
          <a:ea typeface="+mj-ea"/>
          <a:cs typeface="+mj-cs"/>
        </a:defRPr>
      </a:lvl3pPr>
      <a:lvl4pPr marL="1600200" indent="-228600" algn="l" defTabSz="457200" rtl="0" eaLnBrk="0" fontAlgn="base" hangingPunct="0">
        <a:spcBef>
          <a:spcPts val="1000"/>
        </a:spcBef>
        <a:spcAft>
          <a:spcPct val="0"/>
        </a:spcAft>
        <a:buClr>
          <a:srgbClr val="8AD0D6"/>
        </a:buClr>
        <a:buSzPct val="80000"/>
        <a:buFont typeface="Wingdings 3" panose="05040102010807070707" pitchFamily="18" charset="2"/>
        <a:buChar char=""/>
        <a:defRPr sz="1400" kern="1200">
          <a:solidFill>
            <a:schemeClr val="tx1"/>
          </a:solidFill>
          <a:latin typeface="+mj-lt"/>
          <a:ea typeface="+mj-ea"/>
          <a:cs typeface="+mj-cs"/>
        </a:defRPr>
      </a:lvl4pPr>
      <a:lvl5pPr marL="2057400" indent="-228600" algn="l" defTabSz="457200" rtl="0" eaLnBrk="0" fontAlgn="base" hangingPunct="0">
        <a:spcBef>
          <a:spcPts val="1000"/>
        </a:spcBef>
        <a:spcAft>
          <a:spcPct val="0"/>
        </a:spcAft>
        <a:buClr>
          <a:srgbClr val="8AD0D6"/>
        </a:buClr>
        <a:buSzPct val="80000"/>
        <a:buFont typeface="Wingdings 3" panose="05040102010807070707" pitchFamily="18" charset="2"/>
        <a:buChar char=""/>
        <a:defRPr sz="140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DA90BBE-61AC-8E99-83E0-A57C9DFEF4E8}"/>
              </a:ext>
            </a:extLst>
          </p:cNvPr>
          <p:cNvSpPr>
            <a:spLocks noGrp="1"/>
          </p:cNvSpPr>
          <p:nvPr>
            <p:ph type="ctrTitle"/>
          </p:nvPr>
        </p:nvSpPr>
        <p:spPr>
          <a:xfrm>
            <a:off x="1639888" y="495300"/>
            <a:ext cx="9639300" cy="1622425"/>
          </a:xfrm>
        </p:spPr>
        <p:txBody>
          <a:bodyPr rtlCol="0">
            <a:noAutofit/>
          </a:bodyPr>
          <a:lstStyle/>
          <a:p>
            <a:pPr algn="ctr" eaLnBrk="1" fontAlgn="auto" hangingPunct="1">
              <a:spcAft>
                <a:spcPts val="0"/>
              </a:spcAft>
              <a:defRPr/>
            </a:pPr>
            <a:r>
              <a:rPr lang="en-US" sz="2500" b="1" dirty="0">
                <a:solidFill>
                  <a:schemeClr val="accent3">
                    <a:lumMod val="60000"/>
                    <a:lumOff val="40000"/>
                  </a:schemeClr>
                </a:solidFill>
              </a:rPr>
              <a:t>ABMSP’S ANANTRAO PAWAR COLLEGE OF ENGINEERING</a:t>
            </a:r>
            <a:endParaRPr lang="en-IN" sz="2500" b="1" dirty="0">
              <a:solidFill>
                <a:schemeClr val="accent3">
                  <a:lumMod val="60000"/>
                  <a:lumOff val="40000"/>
                </a:schemeClr>
              </a:solidFill>
              <a:latin typeface="Times New Roman" panose="02020603050405020304" pitchFamily="18" charset="0"/>
              <a:cs typeface="Times New Roman" panose="02020603050405020304" pitchFamily="18" charset="0"/>
            </a:endParaRPr>
          </a:p>
        </p:txBody>
      </p:sp>
      <p:sp>
        <p:nvSpPr>
          <p:cNvPr id="6147" name="Slide Number Placeholder 8">
            <a:extLst>
              <a:ext uri="{FF2B5EF4-FFF2-40B4-BE49-F238E27FC236}">
                <a16:creationId xmlns:a16="http://schemas.microsoft.com/office/drawing/2014/main" xmlns="" id="{7468FD71-D4B1-AA5D-3581-6444330A7B20}"/>
              </a:ext>
            </a:extLst>
          </p:cNvPr>
          <p:cNvSpPr>
            <a:spLocks noGrp="1"/>
          </p:cNvSpPr>
          <p:nvPr>
            <p:ph type="sldNum" sz="quarter" idx="12"/>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spcBef>
                <a:spcPct val="0"/>
              </a:spcBef>
              <a:buClrTx/>
              <a:buSzTx/>
              <a:buFontTx/>
              <a:buNone/>
            </a:pPr>
            <a:fld id="{D511ACA6-6A3A-4B38-AF91-51E43610AA51}" type="slidenum">
              <a:rPr lang="en-US" altLang="en-US" sz="2800">
                <a:solidFill>
                  <a:srgbClr val="FFFFFF"/>
                </a:solidFill>
              </a:rPr>
              <a:pPr>
                <a:spcBef>
                  <a:spcPct val="0"/>
                </a:spcBef>
                <a:buClrTx/>
                <a:buSzTx/>
                <a:buFontTx/>
                <a:buNone/>
              </a:pPr>
              <a:t>1</a:t>
            </a:fld>
            <a:endParaRPr lang="en-US" altLang="en-US" sz="2800" dirty="0">
              <a:solidFill>
                <a:srgbClr val="FFFFFF"/>
              </a:solidFill>
            </a:endParaRPr>
          </a:p>
        </p:txBody>
      </p:sp>
      <p:sp>
        <p:nvSpPr>
          <p:cNvPr id="3" name="TextBox 2">
            <a:extLst>
              <a:ext uri="{FF2B5EF4-FFF2-40B4-BE49-F238E27FC236}">
                <a16:creationId xmlns:a16="http://schemas.microsoft.com/office/drawing/2014/main" xmlns="" id="{F26765D3-4DB9-41B4-6C4B-6D02BE92CB4D}"/>
              </a:ext>
            </a:extLst>
          </p:cNvPr>
          <p:cNvSpPr txBox="1"/>
          <p:nvPr/>
        </p:nvSpPr>
        <p:spPr>
          <a:xfrm flipH="1">
            <a:off x="5041900" y="2033588"/>
            <a:ext cx="2344738" cy="400050"/>
          </a:xfrm>
          <a:prstGeom prst="rect">
            <a:avLst/>
          </a:prstGeom>
          <a:noFill/>
        </p:spPr>
        <p:txBody>
          <a:bodyPr>
            <a:spAutoFit/>
          </a:bodyPr>
          <a:lstStyle/>
          <a:p>
            <a:pPr eaLnBrk="1" fontAlgn="auto" hangingPunct="1">
              <a:spcBef>
                <a:spcPts val="0"/>
              </a:spcBef>
              <a:spcAft>
                <a:spcPts val="0"/>
              </a:spcAft>
              <a:defRPr/>
            </a:pPr>
            <a:r>
              <a:rPr lang="en-US" sz="2000" b="1" dirty="0">
                <a:solidFill>
                  <a:schemeClr val="accent3">
                    <a:lumMod val="60000"/>
                    <a:lumOff val="40000"/>
                  </a:schemeClr>
                </a:solidFill>
                <a:latin typeface="Times New Roman" panose="02020603050405020304" pitchFamily="18" charset="0"/>
                <a:cs typeface="Times New Roman" panose="02020603050405020304" pitchFamily="18" charset="0"/>
              </a:rPr>
              <a:t>Parvati , pune-28</a:t>
            </a:r>
            <a:endParaRPr lang="en-IN" sz="2000" b="1" dirty="0">
              <a:solidFill>
                <a:schemeClr val="accent3">
                  <a:lumMod val="60000"/>
                  <a:lumOff val="40000"/>
                </a:schemeClr>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xmlns="" id="{C3865510-41AC-025C-25FA-1F3B0E7F4F51}"/>
              </a:ext>
            </a:extLst>
          </p:cNvPr>
          <p:cNvSpPr txBox="1"/>
          <p:nvPr/>
        </p:nvSpPr>
        <p:spPr>
          <a:xfrm>
            <a:off x="1138238" y="2676525"/>
            <a:ext cx="10052050" cy="1076325"/>
          </a:xfrm>
          <a:prstGeom prst="rect">
            <a:avLst/>
          </a:prstGeom>
          <a:noFill/>
        </p:spPr>
        <p:txBody>
          <a:bodyPr>
            <a:spAutoFit/>
          </a:bodyPr>
          <a:lstStyle/>
          <a:p>
            <a:pPr eaLnBrk="1" fontAlgn="auto" hangingPunct="1">
              <a:spcBef>
                <a:spcPts val="0"/>
              </a:spcBef>
              <a:spcAft>
                <a:spcPts val="0"/>
              </a:spcAft>
              <a:defRPr/>
            </a:pPr>
            <a:r>
              <a:rPr lang="en-US" sz="3200" b="1" u="sng" dirty="0">
                <a:solidFill>
                  <a:schemeClr val="bg2">
                    <a:lumMod val="20000"/>
                    <a:lumOff val="8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Topic Name</a:t>
            </a:r>
            <a:r>
              <a:rPr lang="en-US" sz="3200" b="1" dirty="0">
                <a:solidFill>
                  <a:schemeClr val="bg2">
                    <a:lumMod val="20000"/>
                    <a:lumOff val="8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AUTOMATED PARALYSIS PATIENT 				HEALTHCARE MONITORING SYSTEM</a:t>
            </a:r>
            <a:endParaRPr lang="en-IN" sz="3200" dirty="0">
              <a:solidFill>
                <a:schemeClr val="bg2">
                  <a:lumMod val="20000"/>
                  <a:lumOff val="8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6150" name="TextBox 4">
            <a:extLst>
              <a:ext uri="{FF2B5EF4-FFF2-40B4-BE49-F238E27FC236}">
                <a16:creationId xmlns:a16="http://schemas.microsoft.com/office/drawing/2014/main" xmlns="" id="{56A5E9F0-1CA5-9CDD-DDB2-03E780AA5822}"/>
              </a:ext>
            </a:extLst>
          </p:cNvPr>
          <p:cNvSpPr txBox="1">
            <a:spLocks noChangeArrowheads="1"/>
          </p:cNvSpPr>
          <p:nvPr/>
        </p:nvSpPr>
        <p:spPr bwMode="auto">
          <a:xfrm>
            <a:off x="3559175" y="4216400"/>
            <a:ext cx="4676775" cy="3724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eaLnBrk="1" hangingPunct="1">
              <a:spcBef>
                <a:spcPct val="0"/>
              </a:spcBef>
              <a:buClrTx/>
              <a:buSzTx/>
              <a:buFontTx/>
              <a:buNone/>
            </a:pPr>
            <a:r>
              <a:rPr lang="en-US" altLang="en-US" sz="2800" dirty="0">
                <a:latin typeface="Times New Roman" panose="02020603050405020304" pitchFamily="18" charset="0"/>
                <a:cs typeface="Times New Roman" panose="02020603050405020304" pitchFamily="18" charset="0"/>
              </a:rPr>
              <a:t>Presented By:-</a:t>
            </a:r>
          </a:p>
          <a:p>
            <a:pPr eaLnBrk="1" hangingPunct="1">
              <a:spcBef>
                <a:spcPct val="0"/>
              </a:spcBef>
              <a:buClrTx/>
              <a:buSzTx/>
              <a:buFontTx/>
              <a:buNone/>
            </a:pPr>
            <a:r>
              <a:rPr lang="en-US" altLang="en-US" sz="2800" dirty="0">
                <a:latin typeface="Times New Roman" panose="02020603050405020304" pitchFamily="18" charset="0"/>
                <a:cs typeface="Times New Roman" panose="02020603050405020304" pitchFamily="18" charset="0"/>
              </a:rPr>
              <a:t>	*Manthan Jadhav</a:t>
            </a:r>
          </a:p>
          <a:p>
            <a:pPr eaLnBrk="1" hangingPunct="1">
              <a:spcBef>
                <a:spcPct val="0"/>
              </a:spcBef>
              <a:buClrTx/>
              <a:buSzTx/>
              <a:buFontTx/>
              <a:buNone/>
            </a:pPr>
            <a:r>
              <a:rPr lang="en-US" altLang="en-US" sz="2800" dirty="0">
                <a:latin typeface="Times New Roman" panose="02020603050405020304" pitchFamily="18" charset="0"/>
                <a:cs typeface="Times New Roman" panose="02020603050405020304" pitchFamily="18" charset="0"/>
              </a:rPr>
              <a:t>	*Aniket Zanje</a:t>
            </a:r>
          </a:p>
          <a:p>
            <a:pPr eaLnBrk="1" hangingPunct="1">
              <a:spcBef>
                <a:spcPct val="0"/>
              </a:spcBef>
              <a:buClrTx/>
              <a:buSzTx/>
              <a:buFontTx/>
              <a:buNone/>
            </a:pPr>
            <a:r>
              <a:rPr lang="en-US" altLang="en-US" sz="2800" dirty="0">
                <a:latin typeface="Times New Roman" panose="02020603050405020304" pitchFamily="18" charset="0"/>
                <a:cs typeface="Times New Roman" panose="02020603050405020304" pitchFamily="18" charset="0"/>
              </a:rPr>
              <a:t>	*Pavan Jadhav</a:t>
            </a:r>
          </a:p>
          <a:p>
            <a:pPr eaLnBrk="1" hangingPunct="1">
              <a:spcBef>
                <a:spcPct val="0"/>
              </a:spcBef>
              <a:buClrTx/>
              <a:buSzTx/>
              <a:buFontTx/>
              <a:buNone/>
            </a:pPr>
            <a:r>
              <a:rPr lang="en-US" altLang="en-US" sz="2800" dirty="0">
                <a:latin typeface="Times New Roman" panose="02020603050405020304" pitchFamily="18" charset="0"/>
                <a:cs typeface="Times New Roman" panose="02020603050405020304" pitchFamily="18" charset="0"/>
              </a:rPr>
              <a:t>	*Vishnu Rathod</a:t>
            </a:r>
          </a:p>
          <a:p>
            <a:pPr eaLnBrk="1" hangingPunct="1">
              <a:spcBef>
                <a:spcPct val="0"/>
              </a:spcBef>
              <a:buClrTx/>
              <a:buSzTx/>
              <a:buFontTx/>
              <a:buNone/>
            </a:pPr>
            <a:endParaRPr lang="en-US" altLang="en-US" sz="2800" dirty="0">
              <a:latin typeface="Times New Roman" panose="02020603050405020304" pitchFamily="18" charset="0"/>
              <a:cs typeface="Times New Roman" panose="02020603050405020304" pitchFamily="18" charset="0"/>
            </a:endParaRPr>
          </a:p>
          <a:p>
            <a:pPr eaLnBrk="1" hangingPunct="1">
              <a:spcBef>
                <a:spcPct val="0"/>
              </a:spcBef>
              <a:buClrTx/>
              <a:buSzTx/>
              <a:buFontTx/>
              <a:buNone/>
            </a:pPr>
            <a:r>
              <a:rPr lang="en-US" altLang="en-US" sz="2800" dirty="0">
                <a:latin typeface="Times New Roman" panose="02020603050405020304" pitchFamily="18" charset="0"/>
                <a:cs typeface="Times New Roman" panose="02020603050405020304" pitchFamily="18" charset="0"/>
              </a:rPr>
              <a:t>	</a:t>
            </a:r>
          </a:p>
          <a:p>
            <a:pPr eaLnBrk="1" hangingPunct="1">
              <a:spcBef>
                <a:spcPct val="0"/>
              </a:spcBef>
              <a:buClrTx/>
              <a:buSzTx/>
              <a:buFontTx/>
              <a:buNone/>
            </a:pPr>
            <a:r>
              <a:rPr lang="en-US" altLang="en-US" sz="4000" dirty="0">
                <a:latin typeface="Times New Roman" panose="02020603050405020304" pitchFamily="18" charset="0"/>
                <a:cs typeface="Times New Roman" panose="02020603050405020304" pitchFamily="18" charset="0"/>
              </a:rPr>
              <a:t>	</a:t>
            </a:r>
            <a:endParaRPr lang="en-IN" altLang="en-US" sz="4000" dirty="0">
              <a:latin typeface="Times New Roman" panose="02020603050405020304" pitchFamily="18" charset="0"/>
              <a:cs typeface="Times New Roman" panose="02020603050405020304" pitchFamily="18" charset="0"/>
            </a:endParaRPr>
          </a:p>
        </p:txBody>
      </p:sp>
      <p:sp>
        <p:nvSpPr>
          <p:cNvPr id="6151" name="TextBox 5">
            <a:extLst>
              <a:ext uri="{FF2B5EF4-FFF2-40B4-BE49-F238E27FC236}">
                <a16:creationId xmlns:a16="http://schemas.microsoft.com/office/drawing/2014/main" xmlns="" id="{C50540C0-113C-744B-A059-FFEAA5E93D1C}"/>
              </a:ext>
            </a:extLst>
          </p:cNvPr>
          <p:cNvSpPr txBox="1">
            <a:spLocks noChangeArrowheads="1"/>
          </p:cNvSpPr>
          <p:nvPr/>
        </p:nvSpPr>
        <p:spPr bwMode="auto">
          <a:xfrm>
            <a:off x="7953375" y="6248400"/>
            <a:ext cx="4848225"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eaLnBrk="1" hangingPunct="1">
              <a:spcBef>
                <a:spcPct val="0"/>
              </a:spcBef>
              <a:buClrTx/>
              <a:buSzTx/>
              <a:buFontTx/>
              <a:buNone/>
            </a:pPr>
            <a:r>
              <a:rPr lang="en-US" altLang="en-US" sz="1800" dirty="0">
                <a:latin typeface="Times New Roman" panose="02020603050405020304" pitchFamily="18" charset="0"/>
                <a:cs typeface="Times New Roman" panose="02020603050405020304" pitchFamily="18" charset="0"/>
              </a:rPr>
              <a:t>-</a:t>
            </a:r>
            <a:r>
              <a:rPr lang="en-US" altLang="en-US" dirty="0">
                <a:latin typeface="Times New Roman" panose="02020603050405020304" pitchFamily="18" charset="0"/>
                <a:cs typeface="Times New Roman" panose="02020603050405020304" pitchFamily="18" charset="0"/>
              </a:rPr>
              <a:t>Project Guide:- Mr. A.N. </a:t>
            </a:r>
            <a:r>
              <a:rPr lang="en-US" altLang="en-US" dirty="0" smtClean="0">
                <a:latin typeface="Times New Roman" panose="02020603050405020304" pitchFamily="18" charset="0"/>
                <a:cs typeface="Times New Roman" panose="02020603050405020304" pitchFamily="18" charset="0"/>
              </a:rPr>
              <a:t>Kalal</a:t>
            </a:r>
            <a:endParaRPr lang="en-IN" altLang="en-US" sz="1800" dirty="0">
              <a:latin typeface="Times New Roman" panose="02020603050405020304" pitchFamily="18" charset="0"/>
              <a:cs typeface="Times New Roman" panose="02020603050405020304" pitchFamily="18" charset="0"/>
            </a:endParaRPr>
          </a:p>
        </p:txBody>
      </p:sp>
      <p:pic>
        <p:nvPicPr>
          <p:cNvPr id="6152" name="image1.png">
            <a:extLst>
              <a:ext uri="{FF2B5EF4-FFF2-40B4-BE49-F238E27FC236}">
                <a16:creationId xmlns:a16="http://schemas.microsoft.com/office/drawing/2014/main" xmlns="" id="{3AF47EAF-A14A-9F32-7461-58A41E0402F3}"/>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15913" y="139700"/>
            <a:ext cx="2039937" cy="14335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153" name="image2.png">
            <a:extLst>
              <a:ext uri="{FF2B5EF4-FFF2-40B4-BE49-F238E27FC236}">
                <a16:creationId xmlns:a16="http://schemas.microsoft.com/office/drawing/2014/main" xmlns="" id="{C010950C-5946-E439-122D-C3CEF8EC1E59}"/>
              </a:ext>
            </a:extLst>
          </p:cNvP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5133975" y="139700"/>
            <a:ext cx="1763713" cy="1350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xmlns="" id="{36BD0479-2E3C-6F9A-EB89-86F43D1E18DE}"/>
              </a:ext>
            </a:extLst>
          </p:cNvPr>
          <p:cNvSpPr>
            <a:spLocks noGrp="1"/>
          </p:cNvSpPr>
          <p:nvPr>
            <p:ph type="title"/>
          </p:nvPr>
        </p:nvSpPr>
        <p:spPr>
          <a:xfrm>
            <a:off x="1021624" y="643528"/>
            <a:ext cx="9404350" cy="741363"/>
          </a:xfrm>
        </p:spPr>
        <p:txBody>
          <a:bodyPr/>
          <a:lstStyle/>
          <a:p>
            <a:r>
              <a:rPr lang="en-IN" altLang="en-US" sz="3200" b="1" u="sng" dirty="0">
                <a:latin typeface="Times New Roman" panose="02020603050405020304" pitchFamily="18" charset="0"/>
                <a:cs typeface="Times New Roman" panose="02020603050405020304" pitchFamily="18" charset="0"/>
              </a:rPr>
              <a:t>Proposed Outcomes</a:t>
            </a:r>
          </a:p>
        </p:txBody>
      </p:sp>
      <p:sp>
        <p:nvSpPr>
          <p:cNvPr id="15364" name="Slide Number Placeholder 3">
            <a:extLst>
              <a:ext uri="{FF2B5EF4-FFF2-40B4-BE49-F238E27FC236}">
                <a16:creationId xmlns:a16="http://schemas.microsoft.com/office/drawing/2014/main" xmlns="" id="{B5103D20-5BC2-C10C-B64A-18A2A806C97E}"/>
              </a:ext>
            </a:extLst>
          </p:cNvPr>
          <p:cNvSpPr>
            <a:spLocks noGrp="1"/>
          </p:cNvSpPr>
          <p:nvPr>
            <p:ph type="sldNum" sz="quarter" idx="12"/>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spcBef>
                <a:spcPct val="0"/>
              </a:spcBef>
              <a:buClrTx/>
              <a:buSzTx/>
              <a:buFontTx/>
              <a:buNone/>
            </a:pPr>
            <a:fld id="{7B0438DC-B919-4E59-9D44-63286322114D}" type="slidenum">
              <a:rPr lang="en-US" altLang="en-US" sz="2800">
                <a:solidFill>
                  <a:srgbClr val="FFFFFF"/>
                </a:solidFill>
              </a:rPr>
              <a:pPr>
                <a:spcBef>
                  <a:spcPct val="0"/>
                </a:spcBef>
                <a:buClrTx/>
                <a:buSzTx/>
                <a:buFontTx/>
                <a:buNone/>
              </a:pPr>
              <a:t>10</a:t>
            </a:fld>
            <a:endParaRPr lang="en-US" altLang="en-US" sz="2800" dirty="0">
              <a:solidFill>
                <a:srgbClr val="FFFFFF"/>
              </a:solidFill>
            </a:endParaRPr>
          </a:p>
        </p:txBody>
      </p:sp>
      <p:sp>
        <p:nvSpPr>
          <p:cNvPr id="15365" name="Rectangle 4">
            <a:extLst>
              <a:ext uri="{FF2B5EF4-FFF2-40B4-BE49-F238E27FC236}">
                <a16:creationId xmlns:a16="http://schemas.microsoft.com/office/drawing/2014/main" xmlns="" id="{A41F8F5C-2FA4-D575-FD3C-A83E1DD37C78}"/>
              </a:ext>
            </a:extLst>
          </p:cNvPr>
          <p:cNvSpPr>
            <a:spLocks noChangeArrowheads="1"/>
          </p:cNvSpPr>
          <p:nvPr/>
        </p:nvSpPr>
        <p:spPr bwMode="auto">
          <a:xfrm>
            <a:off x="995497" y="1737587"/>
            <a:ext cx="8659813" cy="452431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eaLnBrk="1" hangingPunct="1">
              <a:lnSpc>
                <a:spcPct val="150000"/>
              </a:lnSpc>
              <a:spcBef>
                <a:spcPct val="0"/>
              </a:spcBef>
              <a:buClrTx/>
              <a:buSzTx/>
              <a:buFontTx/>
              <a:buNone/>
            </a:pPr>
            <a:r>
              <a:rPr lang="en-IN" altLang="en-US" sz="2400" dirty="0">
                <a:latin typeface="Times New Roman" panose="02020603050405020304" pitchFamily="18" charset="0"/>
                <a:cs typeface="Times New Roman" panose="02020603050405020304" pitchFamily="18" charset="0"/>
              </a:rPr>
              <a:t>➢ Easy to implement and manage</a:t>
            </a:r>
          </a:p>
          <a:p>
            <a:pPr eaLnBrk="1" hangingPunct="1">
              <a:lnSpc>
                <a:spcPct val="150000"/>
              </a:lnSpc>
              <a:spcBef>
                <a:spcPct val="0"/>
              </a:spcBef>
              <a:buClrTx/>
              <a:buSzTx/>
              <a:buFontTx/>
              <a:buNone/>
            </a:pPr>
            <a:r>
              <a:rPr lang="en-IN" altLang="en-US" sz="2400" dirty="0">
                <a:latin typeface="Times New Roman" panose="02020603050405020304" pitchFamily="18" charset="0"/>
                <a:cs typeface="Times New Roman" panose="02020603050405020304" pitchFamily="18" charset="0"/>
              </a:rPr>
              <a:t>➢ Increased productivity</a:t>
            </a:r>
          </a:p>
          <a:p>
            <a:pPr eaLnBrk="1" hangingPunct="1">
              <a:lnSpc>
                <a:spcPct val="150000"/>
              </a:lnSpc>
              <a:spcBef>
                <a:spcPct val="0"/>
              </a:spcBef>
              <a:buClrTx/>
              <a:buSzTx/>
              <a:buFontTx/>
              <a:buNone/>
            </a:pPr>
            <a:r>
              <a:rPr lang="en-IN" altLang="en-US" sz="2400" dirty="0">
                <a:latin typeface="Times New Roman" panose="02020603050405020304" pitchFamily="18" charset="0"/>
                <a:cs typeface="Times New Roman" panose="02020603050405020304" pitchFamily="18" charset="0"/>
              </a:rPr>
              <a:t>➢ Eliminates human error</a:t>
            </a:r>
          </a:p>
          <a:p>
            <a:pPr eaLnBrk="1" hangingPunct="1">
              <a:lnSpc>
                <a:spcPct val="150000"/>
              </a:lnSpc>
              <a:spcBef>
                <a:spcPct val="0"/>
              </a:spcBef>
              <a:buClrTx/>
              <a:buSzTx/>
              <a:buFontTx/>
              <a:buNone/>
            </a:pPr>
            <a:r>
              <a:rPr lang="en-IN" altLang="en-US" sz="2400" dirty="0">
                <a:latin typeface="Times New Roman" panose="02020603050405020304" pitchFamily="18" charset="0"/>
                <a:cs typeface="Times New Roman" panose="02020603050405020304" pitchFamily="18" charset="0"/>
              </a:rPr>
              <a:t>➢ Reduces cost</a:t>
            </a:r>
          </a:p>
          <a:p>
            <a:pPr eaLnBrk="1" hangingPunct="1">
              <a:lnSpc>
                <a:spcPct val="150000"/>
              </a:lnSpc>
              <a:spcBef>
                <a:spcPct val="0"/>
              </a:spcBef>
              <a:buClrTx/>
              <a:buSzTx/>
              <a:buFontTx/>
              <a:buNone/>
            </a:pPr>
            <a:r>
              <a:rPr lang="en-IN" altLang="en-US" sz="2400" dirty="0">
                <a:latin typeface="Times New Roman" panose="02020603050405020304" pitchFamily="18" charset="0"/>
                <a:cs typeface="Times New Roman" panose="02020603050405020304" pitchFamily="18" charset="0"/>
              </a:rPr>
              <a:t>➢ Improves patient care and satisfaction</a:t>
            </a:r>
          </a:p>
          <a:p>
            <a:pPr eaLnBrk="1" hangingPunct="1">
              <a:lnSpc>
                <a:spcPct val="150000"/>
              </a:lnSpc>
              <a:spcBef>
                <a:spcPct val="0"/>
              </a:spcBef>
              <a:buClrTx/>
              <a:buSzTx/>
              <a:buFontTx/>
              <a:buNone/>
            </a:pPr>
            <a:r>
              <a:rPr lang="en-IN" altLang="en-US" sz="2400" dirty="0">
                <a:latin typeface="Times New Roman" panose="02020603050405020304" pitchFamily="18" charset="0"/>
                <a:cs typeface="Times New Roman" panose="02020603050405020304" pitchFamily="18" charset="0"/>
              </a:rPr>
              <a:t>➢ Increases security through audit trails</a:t>
            </a:r>
          </a:p>
          <a:p>
            <a:pPr eaLnBrk="1" hangingPunct="1">
              <a:lnSpc>
                <a:spcPct val="150000"/>
              </a:lnSpc>
              <a:spcBef>
                <a:spcPct val="0"/>
              </a:spcBef>
              <a:buClrTx/>
              <a:buSzTx/>
              <a:buFontTx/>
              <a:buNone/>
            </a:pPr>
            <a:r>
              <a:rPr lang="en-IN" altLang="en-US" sz="2400" dirty="0">
                <a:latin typeface="Times New Roman" panose="02020603050405020304" pitchFamily="18" charset="0"/>
                <a:cs typeface="Times New Roman" panose="02020603050405020304" pitchFamily="18" charset="0"/>
              </a:rPr>
              <a:t>➢ Maintains regulatory compliance</a:t>
            </a:r>
          </a:p>
          <a:p>
            <a:pPr eaLnBrk="1" hangingPunct="1">
              <a:lnSpc>
                <a:spcPct val="150000"/>
              </a:lnSpc>
              <a:spcBef>
                <a:spcPct val="0"/>
              </a:spcBef>
              <a:buClrTx/>
              <a:buSzTx/>
              <a:buFontTx/>
              <a:buNone/>
            </a:pPr>
            <a:r>
              <a:rPr lang="en-IN" altLang="en-US" sz="2400" dirty="0">
                <a:latin typeface="Times New Roman" panose="02020603050405020304" pitchFamily="18" charset="0"/>
                <a:cs typeface="Times New Roman" panose="02020603050405020304" pitchFamily="18" charset="0"/>
              </a:rPr>
              <a:t>➢ Easily integrates with existing systems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000" b="1" dirty="0" smtClean="0">
                <a:latin typeface="Times New Roman" pitchFamily="18" charset="0"/>
                <a:cs typeface="Times New Roman" pitchFamily="18" charset="0"/>
              </a:rPr>
              <a:t>PROPOSED SYSTEM ARCHITECTURE:-</a:t>
            </a:r>
            <a:endParaRPr lang="en-US" sz="3000" b="1"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63D53951-25A6-438E-9D6F-BC571B5EFBEA}" type="slidenum">
              <a:rPr lang="en-US" altLang="en-US" smtClean="0"/>
              <a:pPr/>
              <a:t>11</a:t>
            </a:fld>
            <a:endParaRPr lang="en-US" altLang="en-US" dirty="0"/>
          </a:p>
        </p:txBody>
      </p:sp>
      <p:pic>
        <p:nvPicPr>
          <p:cNvPr id="5" name="Picture 4" descr="C:\Users\COMPUTER\Downloads\WhatsApp Image 2022-11-14 at 4.18.59 AM.jpeg"/>
          <p:cNvPicPr/>
          <p:nvPr/>
        </p:nvPicPr>
        <p:blipFill>
          <a:blip r:embed="rId2" cstate="print">
            <a:extLst>
              <a:ext uri="{28A0092B-C50C-407E-A947-70E740481C1C}">
                <a14:useLocalDpi xmlns:ve="http://schemas.openxmlformats.org/markup-compatibility/2006" xmlns:m="http://schemas.openxmlformats.org/officeDocument/2006/math" xmlns:wp="http://schemas.openxmlformats.org/drawingml/2006/wordprocessingDrawing" xmlns:wne="http://schemas.microsoft.com/office/word/2006/wordml" xmlns:a14="http://schemas.microsoft.com/office/drawing/2010/main" xmlns:wps="http://schemas.microsoft.com/office/word/2010/wordprocessingShape" xmlns:wpi="http://schemas.microsoft.com/office/word/2010/wordprocessingInk" xmlns:wpg="http://schemas.microsoft.com/office/word/2010/wordprocessingGroup" xmlns:w14="http://schemas.microsoft.com/office/word/2010/wordml" xmlns:w="http://schemas.openxmlformats.org/wordprocessingml/2006/main" xmlns:w10="urn:schemas-microsoft-com:office:word" xmlns:wp14="http://schemas.microsoft.com/office/word/2010/wordprocessingDrawing" xmlns:v="urn:schemas-microsoft-com:vml" xmlns:o="urn:schemas-microsoft-com:office:office" xmlns:mc="http://schemas.openxmlformats.org/markup-compatibility/2006" xmlns:wpc="http://schemas.microsoft.com/office/word/2010/wordprocessingCanvas" xmlns="" xmlns:pic="http://schemas.openxmlformats.org/drawingml/2006/picture" xmlns:lc="http://schemas.openxmlformats.org/drawingml/2006/lockedCanvas" val="0"/>
              </a:ext>
            </a:extLst>
          </a:blip>
          <a:srcRect/>
          <a:stretch>
            <a:fillRect/>
          </a:stretch>
        </p:blipFill>
        <p:spPr bwMode="auto">
          <a:xfrm>
            <a:off x="815249" y="1299989"/>
            <a:ext cx="9595691" cy="5233013"/>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63D53951-25A6-438E-9D6F-BC571B5EFBEA}" type="slidenum">
              <a:rPr lang="en-US" altLang="en-US" smtClean="0"/>
              <a:pPr/>
              <a:t>12</a:t>
            </a:fld>
            <a:endParaRPr lang="en-US" altLang="en-US"/>
          </a:p>
        </p:txBody>
      </p:sp>
      <p:sp>
        <p:nvSpPr>
          <p:cNvPr id="7" name="Title 1"/>
          <p:cNvSpPr>
            <a:spLocks noGrp="1"/>
          </p:cNvSpPr>
          <p:nvPr>
            <p:ph type="title"/>
          </p:nvPr>
        </p:nvSpPr>
        <p:spPr>
          <a:xfrm>
            <a:off x="646113" y="452438"/>
            <a:ext cx="9404350" cy="1400175"/>
          </a:xfrm>
        </p:spPr>
        <p:txBody>
          <a:bodyPr/>
          <a:lstStyle/>
          <a:p>
            <a:r>
              <a:rPr lang="en-US" sz="3000" b="1" dirty="0" smtClean="0">
                <a:latin typeface="Times New Roman" pitchFamily="18" charset="0"/>
                <a:cs typeface="Times New Roman" pitchFamily="18" charset="0"/>
              </a:rPr>
              <a:t>Circuit </a:t>
            </a:r>
            <a:r>
              <a:rPr lang="en-US" sz="3000" b="1" dirty="0" smtClean="0">
                <a:latin typeface="Times New Roman" pitchFamily="18" charset="0"/>
                <a:cs typeface="Times New Roman" pitchFamily="18" charset="0"/>
              </a:rPr>
              <a:t>Of </a:t>
            </a:r>
            <a:r>
              <a:rPr lang="en-US" sz="3000" b="1" dirty="0" smtClean="0">
                <a:latin typeface="Times New Roman" pitchFamily="18" charset="0"/>
                <a:cs typeface="Times New Roman" pitchFamily="18" charset="0"/>
              </a:rPr>
              <a:t>PROPOSED SYSTEM:-</a:t>
            </a:r>
            <a:endParaRPr lang="en-US" sz="3000" b="1" dirty="0">
              <a:latin typeface="Times New Roman" pitchFamily="18" charset="0"/>
              <a:cs typeface="Times New Roman" pitchFamily="18" charset="0"/>
            </a:endParaRPr>
          </a:p>
        </p:txBody>
      </p:sp>
      <p:pic>
        <p:nvPicPr>
          <p:cNvPr id="8" name="Picture 7" descr="module 1.jpg"/>
          <p:cNvPicPr>
            <a:picLocks noChangeAspect="1"/>
          </p:cNvPicPr>
          <p:nvPr/>
        </p:nvPicPr>
        <p:blipFill>
          <a:blip r:embed="rId2"/>
          <a:stretch>
            <a:fillRect/>
          </a:stretch>
        </p:blipFill>
        <p:spPr>
          <a:xfrm>
            <a:off x="2024742" y="1071155"/>
            <a:ext cx="7876903" cy="5447212"/>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a:extLst>
              <a:ext uri="{FF2B5EF4-FFF2-40B4-BE49-F238E27FC236}">
                <a16:creationId xmlns:a16="http://schemas.microsoft.com/office/drawing/2014/main" xmlns="" id="{4ABB2FAA-B0D7-FE5F-C8ED-84C762024663}"/>
              </a:ext>
            </a:extLst>
          </p:cNvPr>
          <p:cNvSpPr>
            <a:spLocks noGrp="1"/>
          </p:cNvSpPr>
          <p:nvPr>
            <p:ph type="title"/>
          </p:nvPr>
        </p:nvSpPr>
        <p:spPr>
          <a:xfrm>
            <a:off x="501650" y="161155"/>
            <a:ext cx="9490075" cy="841375"/>
          </a:xfrm>
        </p:spPr>
        <p:txBody>
          <a:bodyPr/>
          <a:lstStyle/>
          <a:p>
            <a:pPr algn="ctr"/>
            <a:r>
              <a:rPr lang="en-US" altLang="en-US" sz="2400" b="1" u="sng" dirty="0">
                <a:latin typeface="Times New Roman" panose="02020603050405020304" pitchFamily="18" charset="0"/>
                <a:cs typeface="Times New Roman" panose="02020603050405020304" pitchFamily="18" charset="0"/>
              </a:rPr>
              <a:t>Architecture of Module</a:t>
            </a:r>
          </a:p>
        </p:txBody>
      </p:sp>
      <p:sp>
        <p:nvSpPr>
          <p:cNvPr id="17411" name="Slide Number Placeholder 3">
            <a:extLst>
              <a:ext uri="{FF2B5EF4-FFF2-40B4-BE49-F238E27FC236}">
                <a16:creationId xmlns:a16="http://schemas.microsoft.com/office/drawing/2014/main" xmlns="" id="{C7909C40-B3DE-221E-C1A3-9FFC2391B1DD}"/>
              </a:ext>
            </a:extLst>
          </p:cNvPr>
          <p:cNvSpPr>
            <a:spLocks noGrp="1"/>
          </p:cNvSpPr>
          <p:nvPr>
            <p:ph type="sldNum" sz="quarter" idx="12"/>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spcBef>
                <a:spcPct val="0"/>
              </a:spcBef>
              <a:buClrTx/>
              <a:buSzTx/>
              <a:buFontTx/>
              <a:buNone/>
            </a:pPr>
            <a:fld id="{A8049A75-0533-4BF5-923A-7B8BE65DBD58}" type="slidenum">
              <a:rPr lang="en-US" altLang="en-US" sz="2800">
                <a:solidFill>
                  <a:srgbClr val="FFFFFF"/>
                </a:solidFill>
              </a:rPr>
              <a:pPr>
                <a:spcBef>
                  <a:spcPct val="0"/>
                </a:spcBef>
                <a:buClrTx/>
                <a:buSzTx/>
                <a:buFontTx/>
                <a:buNone/>
              </a:pPr>
              <a:t>13</a:t>
            </a:fld>
            <a:endParaRPr lang="en-US" altLang="en-US" sz="2800" dirty="0">
              <a:solidFill>
                <a:srgbClr val="FFFFFF"/>
              </a:solidFill>
            </a:endParaRPr>
          </a:p>
        </p:txBody>
      </p:sp>
      <p:sp>
        <p:nvSpPr>
          <p:cNvPr id="6" name="Rounded Rectangle 5"/>
          <p:cNvSpPr/>
          <p:nvPr/>
        </p:nvSpPr>
        <p:spPr>
          <a:xfrm>
            <a:off x="4532811" y="2259874"/>
            <a:ext cx="2063932" cy="3148149"/>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7" name="Rectangle 6"/>
          <p:cNvSpPr/>
          <p:nvPr/>
        </p:nvSpPr>
        <p:spPr>
          <a:xfrm>
            <a:off x="718457" y="1606732"/>
            <a:ext cx="3043645" cy="103196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8" name="Round Diagonal Corner Rectangle 7"/>
          <p:cNvSpPr/>
          <p:nvPr/>
        </p:nvSpPr>
        <p:spPr>
          <a:xfrm>
            <a:off x="666206" y="3344092"/>
            <a:ext cx="3161211" cy="1110343"/>
          </a:xfrm>
          <a:prstGeom prst="round2Diag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10" name="Snip Diagonal Corner Rectangle 9"/>
          <p:cNvSpPr/>
          <p:nvPr/>
        </p:nvSpPr>
        <p:spPr>
          <a:xfrm>
            <a:off x="679270" y="5107577"/>
            <a:ext cx="3135084" cy="1084217"/>
          </a:xfrm>
          <a:prstGeom prst="snip2Diag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14" name="Down Arrow Callout 13"/>
          <p:cNvSpPr/>
          <p:nvPr/>
        </p:nvSpPr>
        <p:spPr>
          <a:xfrm>
            <a:off x="4493623" y="888274"/>
            <a:ext cx="2142308" cy="1384663"/>
          </a:xfrm>
          <a:prstGeom prst="downArrowCallou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15" name="Flowchart: Terminator 14"/>
          <p:cNvSpPr/>
          <p:nvPr/>
        </p:nvSpPr>
        <p:spPr>
          <a:xfrm>
            <a:off x="8059783" y="2207623"/>
            <a:ext cx="3344092" cy="744583"/>
          </a:xfrm>
          <a:prstGeom prst="flowChartTerminator">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16" name="Flowchart: Terminator 15"/>
          <p:cNvSpPr/>
          <p:nvPr/>
        </p:nvSpPr>
        <p:spPr>
          <a:xfrm>
            <a:off x="8033657" y="3370216"/>
            <a:ext cx="3239589" cy="822961"/>
          </a:xfrm>
          <a:prstGeom prst="flowChartTerminator">
            <a:avLst/>
          </a:prstGeom>
        </p:spPr>
        <p:style>
          <a:lnRef idx="2">
            <a:schemeClr val="accent6"/>
          </a:lnRef>
          <a:fillRef idx="1">
            <a:schemeClr val="lt1"/>
          </a:fillRef>
          <a:effectRef idx="0">
            <a:schemeClr val="accent6"/>
          </a:effectRef>
          <a:fontRef idx="minor">
            <a:schemeClr val="dk1"/>
          </a:fontRef>
        </p:style>
        <p:txBody>
          <a:bodyPr rtlCol="0" anchor="ctr"/>
          <a:lstStyle/>
          <a:p>
            <a:r>
              <a:rPr lang="en-US" sz="2000" b="1" dirty="0" smtClean="0">
                <a:solidFill>
                  <a:schemeClr val="bg1"/>
                </a:solidFill>
                <a:latin typeface="Times New Roman" pitchFamily="18" charset="0"/>
                <a:cs typeface="Times New Roman" pitchFamily="18" charset="0"/>
              </a:rPr>
              <a:t>	   Flux Sensor  2</a:t>
            </a:r>
            <a:endParaRPr lang="en-US" sz="2000" b="1" dirty="0">
              <a:solidFill>
                <a:schemeClr val="bg1"/>
              </a:solidFill>
              <a:latin typeface="Times New Roman" pitchFamily="18" charset="0"/>
              <a:cs typeface="Times New Roman" pitchFamily="18" charset="0"/>
            </a:endParaRPr>
          </a:p>
        </p:txBody>
      </p:sp>
      <p:sp>
        <p:nvSpPr>
          <p:cNvPr id="22" name="Right Arrow 21"/>
          <p:cNvSpPr/>
          <p:nvPr/>
        </p:nvSpPr>
        <p:spPr>
          <a:xfrm>
            <a:off x="3749040" y="2207623"/>
            <a:ext cx="809898" cy="574765"/>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23" name="Right Arrow 22"/>
          <p:cNvSpPr/>
          <p:nvPr/>
        </p:nvSpPr>
        <p:spPr>
          <a:xfrm>
            <a:off x="3827417" y="3631475"/>
            <a:ext cx="744583" cy="509452"/>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25" name="Left-Up Arrow 24"/>
          <p:cNvSpPr/>
          <p:nvPr/>
        </p:nvSpPr>
        <p:spPr>
          <a:xfrm>
            <a:off x="3814353" y="5394960"/>
            <a:ext cx="1345475" cy="888273"/>
          </a:xfrm>
          <a:prstGeom prst="leftUp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28" name="Left-Right Arrow 27"/>
          <p:cNvSpPr/>
          <p:nvPr/>
        </p:nvSpPr>
        <p:spPr>
          <a:xfrm>
            <a:off x="6583679" y="2390503"/>
            <a:ext cx="1502229" cy="444137"/>
          </a:xfrm>
          <a:prstGeom prst="lef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29" name="Left-Right Arrow 28"/>
          <p:cNvSpPr/>
          <p:nvPr/>
        </p:nvSpPr>
        <p:spPr>
          <a:xfrm>
            <a:off x="6596742" y="3540035"/>
            <a:ext cx="1476104" cy="496388"/>
          </a:xfrm>
          <a:prstGeom prst="lef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30" name="Flowchart: Direct Access Storage 29"/>
          <p:cNvSpPr/>
          <p:nvPr/>
        </p:nvSpPr>
        <p:spPr>
          <a:xfrm>
            <a:off x="7942218" y="5055327"/>
            <a:ext cx="3304902" cy="1423851"/>
          </a:xfrm>
          <a:prstGeom prst="flowChartMagneticDrum">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b="1" dirty="0" smtClean="0">
                <a:latin typeface="Times New Roman" pitchFamily="18" charset="0"/>
                <a:cs typeface="Times New Roman" pitchFamily="18" charset="0"/>
              </a:rPr>
              <a:t>Things Speak</a:t>
            </a:r>
            <a:endParaRPr lang="en-US" sz="2000" b="1" dirty="0">
              <a:latin typeface="Times New Roman" pitchFamily="18" charset="0"/>
              <a:cs typeface="Times New Roman" pitchFamily="18" charset="0"/>
            </a:endParaRPr>
          </a:p>
        </p:txBody>
      </p:sp>
      <p:sp>
        <p:nvSpPr>
          <p:cNvPr id="31" name="Bent Arrow 30"/>
          <p:cNvSpPr/>
          <p:nvPr/>
        </p:nvSpPr>
        <p:spPr>
          <a:xfrm flipV="1">
            <a:off x="6100353" y="5408022"/>
            <a:ext cx="1959429" cy="1045029"/>
          </a:xfrm>
          <a:prstGeom prst="ben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solidFill>
                <a:schemeClr val="tx1"/>
              </a:solidFill>
            </a:endParaRPr>
          </a:p>
        </p:txBody>
      </p:sp>
      <p:sp>
        <p:nvSpPr>
          <p:cNvPr id="32" name="TextBox 31"/>
          <p:cNvSpPr txBox="1"/>
          <p:nvPr/>
        </p:nvSpPr>
        <p:spPr>
          <a:xfrm>
            <a:off x="1214847" y="1946366"/>
            <a:ext cx="1920240" cy="461665"/>
          </a:xfrm>
          <a:prstGeom prst="rect">
            <a:avLst/>
          </a:prstGeom>
          <a:solidFill>
            <a:schemeClr val="tx1"/>
          </a:solidFill>
        </p:spPr>
        <p:txBody>
          <a:bodyPr wrap="square" rtlCol="0">
            <a:spAutoFit/>
          </a:bodyPr>
          <a:lstStyle/>
          <a:p>
            <a:r>
              <a:rPr lang="en-US" sz="2400" b="1" dirty="0" smtClean="0">
                <a:solidFill>
                  <a:schemeClr val="bg2"/>
                </a:solidFill>
                <a:latin typeface="Times New Roman" pitchFamily="18" charset="0"/>
                <a:cs typeface="Times New Roman" pitchFamily="18" charset="0"/>
              </a:rPr>
              <a:t>Temp Sensor</a:t>
            </a:r>
            <a:endParaRPr lang="en-US" sz="2400" b="1" dirty="0">
              <a:solidFill>
                <a:schemeClr val="bg2"/>
              </a:solidFill>
              <a:latin typeface="Times New Roman" pitchFamily="18" charset="0"/>
              <a:cs typeface="Times New Roman" pitchFamily="18" charset="0"/>
            </a:endParaRPr>
          </a:p>
        </p:txBody>
      </p:sp>
      <p:sp>
        <p:nvSpPr>
          <p:cNvPr id="35" name="TextBox 34"/>
          <p:cNvSpPr txBox="1"/>
          <p:nvPr/>
        </p:nvSpPr>
        <p:spPr>
          <a:xfrm>
            <a:off x="1227908" y="3670663"/>
            <a:ext cx="2886892" cy="461665"/>
          </a:xfrm>
          <a:prstGeom prst="rect">
            <a:avLst/>
          </a:prstGeom>
          <a:noFill/>
        </p:spPr>
        <p:txBody>
          <a:bodyPr wrap="square" rtlCol="0">
            <a:spAutoFit/>
          </a:bodyPr>
          <a:lstStyle/>
          <a:p>
            <a:r>
              <a:rPr lang="en-US" sz="2400" b="1" dirty="0" smtClean="0">
                <a:solidFill>
                  <a:schemeClr val="bg1">
                    <a:lumMod val="95000"/>
                    <a:lumOff val="5000"/>
                  </a:schemeClr>
                </a:solidFill>
                <a:latin typeface="Times New Roman" pitchFamily="18" charset="0"/>
                <a:cs typeface="Times New Roman" pitchFamily="18" charset="0"/>
              </a:rPr>
              <a:t>Heart Rate</a:t>
            </a:r>
            <a:endParaRPr lang="en-US" sz="2400" b="1" dirty="0">
              <a:solidFill>
                <a:schemeClr val="bg1">
                  <a:lumMod val="95000"/>
                  <a:lumOff val="5000"/>
                </a:schemeClr>
              </a:solidFill>
              <a:latin typeface="Times New Roman" pitchFamily="18" charset="0"/>
              <a:cs typeface="Times New Roman" pitchFamily="18" charset="0"/>
            </a:endParaRPr>
          </a:p>
        </p:txBody>
      </p:sp>
      <p:sp>
        <p:nvSpPr>
          <p:cNvPr id="36" name="TextBox 35"/>
          <p:cNvSpPr txBox="1"/>
          <p:nvPr/>
        </p:nvSpPr>
        <p:spPr>
          <a:xfrm>
            <a:off x="1110343" y="5394960"/>
            <a:ext cx="2416628" cy="461665"/>
          </a:xfrm>
          <a:prstGeom prst="rect">
            <a:avLst/>
          </a:prstGeom>
          <a:noFill/>
        </p:spPr>
        <p:txBody>
          <a:bodyPr wrap="square" rtlCol="0">
            <a:spAutoFit/>
          </a:bodyPr>
          <a:lstStyle/>
          <a:p>
            <a:r>
              <a:rPr lang="en-US" sz="2400" b="1" dirty="0" smtClean="0">
                <a:solidFill>
                  <a:schemeClr val="bg1">
                    <a:lumMod val="95000"/>
                    <a:lumOff val="5000"/>
                  </a:schemeClr>
                </a:solidFill>
                <a:latin typeface="Times New Roman" pitchFamily="18" charset="0"/>
                <a:cs typeface="Times New Roman" pitchFamily="18" charset="0"/>
              </a:rPr>
              <a:t>Accelerometer</a:t>
            </a:r>
            <a:endParaRPr lang="en-US" sz="2400" b="1" dirty="0">
              <a:solidFill>
                <a:schemeClr val="bg1">
                  <a:lumMod val="95000"/>
                  <a:lumOff val="5000"/>
                </a:schemeClr>
              </a:solidFill>
              <a:latin typeface="Times New Roman" pitchFamily="18" charset="0"/>
              <a:cs typeface="Times New Roman" pitchFamily="18" charset="0"/>
            </a:endParaRPr>
          </a:p>
        </p:txBody>
      </p:sp>
      <p:sp>
        <p:nvSpPr>
          <p:cNvPr id="38" name="TextBox 37"/>
          <p:cNvSpPr txBox="1"/>
          <p:nvPr/>
        </p:nvSpPr>
        <p:spPr>
          <a:xfrm>
            <a:off x="4650377" y="3566160"/>
            <a:ext cx="1789612" cy="430887"/>
          </a:xfrm>
          <a:prstGeom prst="rect">
            <a:avLst/>
          </a:prstGeom>
          <a:noFill/>
        </p:spPr>
        <p:txBody>
          <a:bodyPr wrap="square" rtlCol="0">
            <a:spAutoFit/>
          </a:bodyPr>
          <a:lstStyle/>
          <a:p>
            <a:r>
              <a:rPr lang="en-US" sz="2200" b="1" dirty="0" smtClean="0">
                <a:solidFill>
                  <a:schemeClr val="bg1">
                    <a:lumMod val="95000"/>
                    <a:lumOff val="5000"/>
                  </a:schemeClr>
                </a:solidFill>
                <a:latin typeface="Times New Roman" pitchFamily="18" charset="0"/>
                <a:cs typeface="Times New Roman" pitchFamily="18" charset="0"/>
              </a:rPr>
              <a:t>Raspberry Pi</a:t>
            </a:r>
            <a:endParaRPr lang="en-US" sz="2200" b="1" dirty="0">
              <a:solidFill>
                <a:schemeClr val="bg1">
                  <a:lumMod val="95000"/>
                  <a:lumOff val="5000"/>
                </a:schemeClr>
              </a:solidFill>
              <a:latin typeface="Times New Roman" pitchFamily="18" charset="0"/>
              <a:cs typeface="Times New Roman" pitchFamily="18" charset="0"/>
            </a:endParaRPr>
          </a:p>
        </p:txBody>
      </p:sp>
      <p:sp>
        <p:nvSpPr>
          <p:cNvPr id="39" name="TextBox 38"/>
          <p:cNvSpPr txBox="1"/>
          <p:nvPr/>
        </p:nvSpPr>
        <p:spPr>
          <a:xfrm>
            <a:off x="4663440" y="1162594"/>
            <a:ext cx="1763486" cy="400110"/>
          </a:xfrm>
          <a:prstGeom prst="rect">
            <a:avLst/>
          </a:prstGeom>
          <a:noFill/>
        </p:spPr>
        <p:txBody>
          <a:bodyPr wrap="square" rtlCol="0">
            <a:spAutoFit/>
          </a:bodyPr>
          <a:lstStyle/>
          <a:p>
            <a:r>
              <a:rPr lang="en-US" sz="2000" b="1" dirty="0" smtClean="0">
                <a:solidFill>
                  <a:schemeClr val="bg1"/>
                </a:solidFill>
                <a:latin typeface="Times New Roman" pitchFamily="18" charset="0"/>
                <a:cs typeface="Times New Roman" pitchFamily="18" charset="0"/>
              </a:rPr>
              <a:t>Power Supply</a:t>
            </a:r>
            <a:endParaRPr lang="en-US" sz="2000" b="1" dirty="0">
              <a:solidFill>
                <a:schemeClr val="bg1"/>
              </a:solidFill>
              <a:latin typeface="Times New Roman" pitchFamily="18" charset="0"/>
              <a:cs typeface="Times New Roman" pitchFamily="18" charset="0"/>
            </a:endParaRPr>
          </a:p>
        </p:txBody>
      </p:sp>
      <p:sp>
        <p:nvSpPr>
          <p:cNvPr id="40" name="TextBox 39"/>
          <p:cNvSpPr txBox="1"/>
          <p:nvPr/>
        </p:nvSpPr>
        <p:spPr>
          <a:xfrm>
            <a:off x="8425543" y="2403566"/>
            <a:ext cx="2769326" cy="400110"/>
          </a:xfrm>
          <a:prstGeom prst="rect">
            <a:avLst/>
          </a:prstGeom>
          <a:noFill/>
        </p:spPr>
        <p:txBody>
          <a:bodyPr wrap="square" rtlCol="0">
            <a:spAutoFit/>
          </a:bodyPr>
          <a:lstStyle/>
          <a:p>
            <a:r>
              <a:rPr lang="en-US" sz="2000" b="1" dirty="0" smtClean="0">
                <a:solidFill>
                  <a:schemeClr val="bg1"/>
                </a:solidFill>
                <a:latin typeface="Times New Roman" pitchFamily="18" charset="0"/>
                <a:cs typeface="Times New Roman" pitchFamily="18" charset="0"/>
              </a:rPr>
              <a:t>	Flux Sensor 1</a:t>
            </a:r>
            <a:endParaRPr lang="en-US" sz="2000" b="1" dirty="0">
              <a:solidFill>
                <a:schemeClr val="bg1"/>
              </a:solidFill>
              <a:latin typeface="Times New Roman" pitchFamily="18" charset="0"/>
              <a:cs typeface="Times New Roman"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000" b="1" dirty="0" smtClean="0">
                <a:latin typeface="Times New Roman" pitchFamily="18" charset="0"/>
                <a:cs typeface="Times New Roman" pitchFamily="18" charset="0"/>
              </a:rPr>
              <a:t>Raspberry Pi Diagram With Pins:</a:t>
            </a:r>
            <a:r>
              <a:rPr lang="en-US" sz="3000" dirty="0" smtClean="0">
                <a:latin typeface="Times New Roman" pitchFamily="18" charset="0"/>
                <a:cs typeface="Times New Roman" pitchFamily="18" charset="0"/>
              </a:rPr>
              <a:t/>
            </a:r>
            <a:br>
              <a:rPr lang="en-US" sz="3000" dirty="0" smtClean="0">
                <a:latin typeface="Times New Roman" pitchFamily="18" charset="0"/>
                <a:cs typeface="Times New Roman" pitchFamily="18" charset="0"/>
              </a:rPr>
            </a:br>
            <a:r>
              <a:rPr lang="en-US" sz="3000" dirty="0" smtClean="0">
                <a:latin typeface="Times New Roman" pitchFamily="18" charset="0"/>
                <a:cs typeface="Times New Roman" pitchFamily="18" charset="0"/>
              </a:rPr>
              <a:t/>
            </a:r>
            <a:br>
              <a:rPr lang="en-US" sz="3000" dirty="0" smtClean="0">
                <a:latin typeface="Times New Roman" pitchFamily="18" charset="0"/>
                <a:cs typeface="Times New Roman" pitchFamily="18" charset="0"/>
              </a:rPr>
            </a:br>
            <a:endParaRPr lang="en-US" sz="3000" dirty="0">
              <a:latin typeface="Times New Roman" pitchFamily="18" charset="0"/>
              <a:cs typeface="Times New Roman" pitchFamily="18" charset="0"/>
            </a:endParaRPr>
          </a:p>
        </p:txBody>
      </p:sp>
      <p:sp>
        <p:nvSpPr>
          <p:cNvPr id="3" name="Footer Placeholder 2"/>
          <p:cNvSpPr>
            <a:spLocks noGrp="1"/>
          </p:cNvSpPr>
          <p:nvPr>
            <p:ph type="ftr" sz="quarter" idx="11"/>
          </p:nvPr>
        </p:nvSpPr>
        <p:spPr/>
        <p:txBody>
          <a:bodyPr/>
          <a:lstStyle/>
          <a:p>
            <a:pPr>
              <a:defRPr/>
            </a:pPr>
            <a:r>
              <a:rPr lang="pt-BR" smtClean="0"/>
              <a:t>Page no.1</a:t>
            </a:r>
            <a:endParaRPr lang="en-US" dirty="0"/>
          </a:p>
        </p:txBody>
      </p:sp>
      <p:sp>
        <p:nvSpPr>
          <p:cNvPr id="4" name="Slide Number Placeholder 3"/>
          <p:cNvSpPr>
            <a:spLocks noGrp="1"/>
          </p:cNvSpPr>
          <p:nvPr>
            <p:ph type="sldNum" sz="quarter" idx="12"/>
          </p:nvPr>
        </p:nvSpPr>
        <p:spPr/>
        <p:txBody>
          <a:bodyPr/>
          <a:lstStyle/>
          <a:p>
            <a:fld id="{63D53951-25A6-438E-9D6F-BC571B5EFBEA}" type="slidenum">
              <a:rPr lang="en-US" altLang="en-US" smtClean="0"/>
              <a:pPr/>
              <a:t>14</a:t>
            </a:fld>
            <a:endParaRPr lang="en-US" altLang="en-US" dirty="0"/>
          </a:p>
        </p:txBody>
      </p:sp>
      <p:pic>
        <p:nvPicPr>
          <p:cNvPr id="5" name="Picture 4"/>
          <p:cNvPicPr/>
          <p:nvPr/>
        </p:nvPicPr>
        <p:blipFill>
          <a:blip r:embed="rId2"/>
          <a:stretch>
            <a:fillRect/>
          </a:stretch>
        </p:blipFill>
        <p:spPr>
          <a:xfrm>
            <a:off x="229752" y="1288973"/>
            <a:ext cx="5763425" cy="4781321"/>
          </a:xfrm>
          <a:prstGeom prst="rect">
            <a:avLst/>
          </a:prstGeom>
        </p:spPr>
      </p:pic>
      <p:pic>
        <p:nvPicPr>
          <p:cNvPr id="6" name="Picture 5"/>
          <p:cNvPicPr/>
          <p:nvPr/>
        </p:nvPicPr>
        <p:blipFill>
          <a:blip r:embed="rId3"/>
          <a:stretch>
            <a:fillRect/>
          </a:stretch>
        </p:blipFill>
        <p:spPr>
          <a:xfrm>
            <a:off x="6180463" y="1322024"/>
            <a:ext cx="5838939" cy="4726236"/>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1611" y="222068"/>
            <a:ext cx="2972298" cy="435836"/>
          </a:xfrm>
        </p:spPr>
        <p:txBody>
          <a:bodyPr/>
          <a:lstStyle/>
          <a:p>
            <a:r>
              <a:rPr lang="en-IN" sz="2500" b="1" dirty="0" smtClean="0">
                <a:latin typeface="Times New Roman" pitchFamily="18" charset="0"/>
                <a:cs typeface="Times New Roman" pitchFamily="18" charset="0"/>
              </a:rPr>
              <a:t>Methodology:</a:t>
            </a:r>
            <a:endParaRPr lang="en-US" sz="2500" b="1"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63D53951-25A6-438E-9D6F-BC571B5EFBEA}" type="slidenum">
              <a:rPr lang="en-US" altLang="en-US" smtClean="0"/>
              <a:pPr/>
              <a:t>15</a:t>
            </a:fld>
            <a:endParaRPr lang="en-US" altLang="en-US" dirty="0"/>
          </a:p>
        </p:txBody>
      </p:sp>
      <p:sp>
        <p:nvSpPr>
          <p:cNvPr id="5" name="Rectangle 4"/>
          <p:cNvSpPr/>
          <p:nvPr/>
        </p:nvSpPr>
        <p:spPr>
          <a:xfrm>
            <a:off x="378824" y="881972"/>
            <a:ext cx="10868296" cy="6509474"/>
          </a:xfrm>
          <a:prstGeom prst="rect">
            <a:avLst/>
          </a:prstGeom>
        </p:spPr>
        <p:txBody>
          <a:bodyPr wrap="square">
            <a:spAutoFit/>
          </a:bodyPr>
          <a:lstStyle/>
          <a:p>
            <a:pPr algn="just">
              <a:lnSpc>
                <a:spcPct val="150000"/>
              </a:lnSpc>
              <a:buFont typeface="Wingdings" pitchFamily="2" charset="2"/>
              <a:buChar char="Ø"/>
            </a:pPr>
            <a:r>
              <a:rPr lang="en-US" b="1" dirty="0" smtClean="0">
                <a:latin typeface="Times New Roman" pitchFamily="18" charset="0"/>
                <a:cs typeface="Times New Roman" pitchFamily="18" charset="0"/>
              </a:rPr>
              <a:t> 	</a:t>
            </a:r>
            <a:r>
              <a:rPr lang="en-US" sz="2000" b="1" dirty="0" smtClean="0">
                <a:latin typeface="Times New Roman" pitchFamily="18" charset="0"/>
                <a:cs typeface="Times New Roman" pitchFamily="18" charset="0"/>
              </a:rPr>
              <a:t>Raspberry Pi: </a:t>
            </a:r>
            <a:endParaRPr lang="en-US" dirty="0" smtClean="0">
              <a:latin typeface="Times New Roman" pitchFamily="18" charset="0"/>
              <a:cs typeface="Times New Roman" pitchFamily="18" charset="0"/>
            </a:endParaRPr>
          </a:p>
          <a:p>
            <a:pPr algn="just">
              <a:lnSpc>
                <a:spcPct val="150000"/>
              </a:lnSpc>
            </a:pPr>
            <a:r>
              <a:rPr lang="en-US" dirty="0" smtClean="0">
                <a:latin typeface="Times New Roman" pitchFamily="18" charset="0"/>
                <a:cs typeface="Times New Roman" pitchFamily="18" charset="0"/>
              </a:rPr>
              <a:t>	Raspberry Pi is the name of a series of single-board computers made by the Raspberry Pi Foundation, a UK 	charity that aims to educate people in computing and create easier access to computing education</a:t>
            </a:r>
          </a:p>
          <a:p>
            <a:pPr algn="just">
              <a:lnSpc>
                <a:spcPct val="150000"/>
              </a:lnSpc>
              <a:buFont typeface="Wingdings" pitchFamily="2" charset="2"/>
              <a:buChar char="Ø"/>
            </a:pPr>
            <a:r>
              <a:rPr lang="en-US" b="1" dirty="0" smtClean="0">
                <a:latin typeface="Times New Roman" pitchFamily="18" charset="0"/>
                <a:cs typeface="Times New Roman" pitchFamily="18" charset="0"/>
              </a:rPr>
              <a:t>    </a:t>
            </a:r>
            <a:r>
              <a:rPr lang="en-US" sz="2000" b="1" dirty="0" smtClean="0">
                <a:latin typeface="Times New Roman" pitchFamily="18" charset="0"/>
                <a:cs typeface="Times New Roman" pitchFamily="18" charset="0"/>
              </a:rPr>
              <a:t>Heart rate sensor</a:t>
            </a:r>
            <a:r>
              <a:rPr lang="en-US" sz="2000"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 A pulse wave is the change in the volume of a blood vessel that occurs when the heart 	pumps blood, and a detector that monitors this volume change is called a pulse sensor. </a:t>
            </a:r>
            <a:endParaRPr lang="en-US" b="1" dirty="0" smtClean="0">
              <a:latin typeface="Times New Roman" pitchFamily="18" charset="0"/>
              <a:cs typeface="Times New Roman" pitchFamily="18" charset="0"/>
            </a:endParaRPr>
          </a:p>
          <a:p>
            <a:pPr algn="just">
              <a:lnSpc>
                <a:spcPct val="150000"/>
              </a:lnSpc>
              <a:buFont typeface="Wingdings" pitchFamily="2" charset="2"/>
              <a:buChar char="Ø"/>
            </a:pPr>
            <a:r>
              <a:rPr lang="en-US" b="1" dirty="0" smtClean="0">
                <a:latin typeface="Times New Roman" pitchFamily="18" charset="0"/>
                <a:cs typeface="Times New Roman" pitchFamily="18" charset="0"/>
              </a:rPr>
              <a:t>     </a:t>
            </a:r>
            <a:r>
              <a:rPr lang="en-US" sz="2000" b="1" dirty="0" smtClean="0">
                <a:latin typeface="Times New Roman" pitchFamily="18" charset="0"/>
                <a:cs typeface="Times New Roman" pitchFamily="18" charset="0"/>
              </a:rPr>
              <a:t>Flex </a:t>
            </a:r>
            <a:r>
              <a:rPr lang="en-US" sz="2000" b="1" dirty="0" smtClean="0">
                <a:latin typeface="Times New Roman" pitchFamily="18" charset="0"/>
                <a:cs typeface="Times New Roman" pitchFamily="18" charset="0"/>
              </a:rPr>
              <a:t>sensor</a:t>
            </a:r>
            <a:r>
              <a:rPr lang="en-US" sz="2000"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 A heat flux sensor is an instrument used to measure the rate of heat energy transfer per unit 	area. It is a transducer which generates electrical signal (output voltage) which will be proportional to this 	measure of heat rate.</a:t>
            </a:r>
          </a:p>
          <a:p>
            <a:pPr algn="just">
              <a:lnSpc>
                <a:spcPct val="150000"/>
              </a:lnSpc>
              <a:buFont typeface="Wingdings" pitchFamily="2" charset="2"/>
              <a:buChar char="Ø"/>
            </a:pPr>
            <a:r>
              <a:rPr lang="en-US" b="1" dirty="0" smtClean="0">
                <a:latin typeface="Times New Roman" pitchFamily="18" charset="0"/>
                <a:cs typeface="Times New Roman" pitchFamily="18" charset="0"/>
              </a:rPr>
              <a:t>     </a:t>
            </a:r>
            <a:r>
              <a:rPr lang="en-US" sz="2000" b="1" dirty="0" smtClean="0">
                <a:latin typeface="Times New Roman" pitchFamily="18" charset="0"/>
                <a:cs typeface="Times New Roman" pitchFamily="18" charset="0"/>
              </a:rPr>
              <a:t>Temperature sensor</a:t>
            </a:r>
            <a:r>
              <a:rPr lang="en-US" sz="2000"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 A temperature sensor is a device that detects and measures hotness and coolness 	 </a:t>
            </a:r>
            <a:r>
              <a:rPr lang="en-US" dirty="0" smtClean="0">
                <a:latin typeface="Times New Roman" pitchFamily="18" charset="0"/>
                <a:cs typeface="Times New Roman" pitchFamily="18" charset="0"/>
              </a:rPr>
              <a:t>	and </a:t>
            </a:r>
            <a:r>
              <a:rPr lang="en-US" dirty="0" smtClean="0">
                <a:latin typeface="Times New Roman" pitchFamily="18" charset="0"/>
                <a:cs typeface="Times New Roman" pitchFamily="18" charset="0"/>
              </a:rPr>
              <a:t>	converts it into an electrical signal.</a:t>
            </a:r>
          </a:p>
          <a:p>
            <a:pPr algn="just">
              <a:lnSpc>
                <a:spcPct val="150000"/>
              </a:lnSpc>
              <a:buFont typeface="Wingdings" pitchFamily="2" charset="2"/>
              <a:buChar char="Ø"/>
            </a:pPr>
            <a:r>
              <a:rPr lang="en-IN" dirty="0" smtClean="0">
                <a:latin typeface="Times New Roman" pitchFamily="18" charset="0"/>
                <a:cs typeface="Times New Roman" pitchFamily="18" charset="0"/>
              </a:rPr>
              <a:t>     </a:t>
            </a:r>
            <a:r>
              <a:rPr lang="en-IN" b="1" dirty="0" smtClean="0">
                <a:latin typeface="Times New Roman" pitchFamily="18" charset="0"/>
                <a:cs typeface="Times New Roman" pitchFamily="18" charset="0"/>
              </a:rPr>
              <a:t>Accelerometer Sensor:-  </a:t>
            </a:r>
            <a:r>
              <a:rPr lang="en-US" dirty="0" smtClean="0">
                <a:latin typeface="Times New Roman" pitchFamily="18" charset="0"/>
                <a:cs typeface="Times New Roman" pitchFamily="18" charset="0"/>
              </a:rPr>
              <a:t>accelerometer </a:t>
            </a:r>
            <a:r>
              <a:rPr lang="en-US" dirty="0" smtClean="0">
                <a:latin typeface="Times New Roman" pitchFamily="18" charset="0"/>
                <a:cs typeface="Times New Roman" pitchFamily="18" charset="0"/>
              </a:rPr>
              <a:t>sensors are mainly operated in step counting, activity monitoring  or </a:t>
            </a:r>
            <a:r>
              <a:rPr lang="en-US" dirty="0" smtClean="0">
                <a:latin typeface="Times New Roman" pitchFamily="18" charset="0"/>
                <a:cs typeface="Times New Roman" pitchFamily="18" charset="0"/>
              </a:rPr>
              <a:t> 	motion work </a:t>
            </a:r>
            <a:r>
              <a:rPr lang="en-US" dirty="0" smtClean="0">
                <a:latin typeface="Times New Roman" pitchFamily="18" charset="0"/>
                <a:cs typeface="Times New Roman" pitchFamily="18" charset="0"/>
              </a:rPr>
              <a:t>and suppression. It is a device that measures the vibration, or acceleration of motion of a structure</a:t>
            </a:r>
          </a:p>
          <a:p>
            <a:pPr algn="just">
              <a:lnSpc>
                <a:spcPct val="150000"/>
              </a:lnSpc>
            </a:pPr>
            <a:endParaRPr lang="en-IN" dirty="0" smtClean="0">
              <a:latin typeface="Times New Roman" pitchFamily="18" charset="0"/>
              <a:cs typeface="Times New Roman" pitchFamily="18" charset="0"/>
            </a:endParaRPr>
          </a:p>
          <a:p>
            <a:pPr algn="just">
              <a:lnSpc>
                <a:spcPct val="150000"/>
              </a:lnSpc>
            </a:pPr>
            <a:endParaRPr lang="en-US" dirty="0" smtClean="0">
              <a:latin typeface="Times New Roman" pitchFamily="18" charset="0"/>
              <a:cs typeface="Times New Roman" pitchFamily="18" charset="0"/>
            </a:endParaRPr>
          </a:p>
          <a:p>
            <a:pPr algn="just">
              <a:lnSpc>
                <a:spcPct val="150000"/>
              </a:lnSpc>
            </a:pPr>
            <a:endParaRPr lang="en-US" dirty="0">
              <a:latin typeface="Times New Roman" pitchFamily="18" charset="0"/>
              <a:cs typeface="Times New Roman"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a:extLst>
              <a:ext uri="{FF2B5EF4-FFF2-40B4-BE49-F238E27FC236}">
                <a16:creationId xmlns:a16="http://schemas.microsoft.com/office/drawing/2014/main" xmlns="" id="{BDA1207D-2B83-0428-F1AA-1AC5A57007FD}"/>
              </a:ext>
            </a:extLst>
          </p:cNvPr>
          <p:cNvSpPr>
            <a:spLocks noGrp="1"/>
          </p:cNvSpPr>
          <p:nvPr>
            <p:ph type="title"/>
          </p:nvPr>
        </p:nvSpPr>
        <p:spPr>
          <a:xfrm>
            <a:off x="1035050" y="758825"/>
            <a:ext cx="9404350" cy="995363"/>
          </a:xfrm>
        </p:spPr>
        <p:txBody>
          <a:bodyPr/>
          <a:lstStyle/>
          <a:p>
            <a:r>
              <a:rPr lang="en-IN" altLang="en-US" sz="2800" b="1" u="sng" dirty="0" smtClean="0">
                <a:latin typeface="Times New Roman" panose="02020603050405020304" pitchFamily="18" charset="0"/>
                <a:cs typeface="Times New Roman" panose="02020603050405020304" pitchFamily="18" charset="0"/>
              </a:rPr>
              <a:t>DFD LEVEL:0</a:t>
            </a:r>
            <a:endParaRPr lang="en-IN" altLang="en-US" sz="2800" b="1" u="sng" dirty="0">
              <a:latin typeface="Times New Roman" panose="02020603050405020304" pitchFamily="18" charset="0"/>
              <a:cs typeface="Times New Roman" panose="02020603050405020304" pitchFamily="18" charset="0"/>
            </a:endParaRPr>
          </a:p>
        </p:txBody>
      </p:sp>
      <p:sp>
        <p:nvSpPr>
          <p:cNvPr id="18436" name="Slide Number Placeholder 3">
            <a:extLst>
              <a:ext uri="{FF2B5EF4-FFF2-40B4-BE49-F238E27FC236}">
                <a16:creationId xmlns:a16="http://schemas.microsoft.com/office/drawing/2014/main" xmlns="" id="{7CA3C9E1-7A43-FA11-400F-9AD8AF910678}"/>
              </a:ext>
            </a:extLst>
          </p:cNvPr>
          <p:cNvSpPr>
            <a:spLocks noGrp="1"/>
          </p:cNvSpPr>
          <p:nvPr>
            <p:ph type="sldNum" sz="quarter" idx="12"/>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spcBef>
                <a:spcPct val="0"/>
              </a:spcBef>
              <a:buClrTx/>
              <a:buSzTx/>
              <a:buFontTx/>
              <a:buNone/>
            </a:pPr>
            <a:fld id="{415E240A-60FB-446B-A3FD-5919BA25CC32}" type="slidenum">
              <a:rPr lang="en-US" altLang="en-US" sz="2800">
                <a:solidFill>
                  <a:srgbClr val="FFFFFF"/>
                </a:solidFill>
              </a:rPr>
              <a:pPr>
                <a:spcBef>
                  <a:spcPct val="0"/>
                </a:spcBef>
                <a:buClrTx/>
                <a:buSzTx/>
                <a:buFontTx/>
                <a:buNone/>
              </a:pPr>
              <a:t>16</a:t>
            </a:fld>
            <a:endParaRPr lang="en-US" altLang="en-US" sz="2800" dirty="0">
              <a:solidFill>
                <a:srgbClr val="FFFFFF"/>
              </a:solidFill>
            </a:endParaRPr>
          </a:p>
        </p:txBody>
      </p:sp>
      <p:sp>
        <p:nvSpPr>
          <p:cNvPr id="6" name="Rounded Rectangle 5"/>
          <p:cNvSpPr/>
          <p:nvPr/>
        </p:nvSpPr>
        <p:spPr>
          <a:xfrm>
            <a:off x="156755" y="2429691"/>
            <a:ext cx="1214846" cy="28346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b="1" dirty="0" smtClean="0">
                <a:latin typeface="Times New Roman" pitchFamily="18" charset="0"/>
                <a:cs typeface="Times New Roman" pitchFamily="18" charset="0"/>
              </a:rPr>
              <a:t>Patient</a:t>
            </a:r>
            <a:endParaRPr lang="en-US" sz="2000" b="1" dirty="0">
              <a:latin typeface="Times New Roman" pitchFamily="18" charset="0"/>
              <a:cs typeface="Times New Roman" pitchFamily="18" charset="0"/>
            </a:endParaRPr>
          </a:p>
        </p:txBody>
      </p:sp>
      <p:sp>
        <p:nvSpPr>
          <p:cNvPr id="15" name="Oval 14"/>
          <p:cNvSpPr/>
          <p:nvPr/>
        </p:nvSpPr>
        <p:spPr>
          <a:xfrm>
            <a:off x="2076995" y="2129244"/>
            <a:ext cx="1345474" cy="3291841"/>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b="1" dirty="0" smtClean="0">
                <a:latin typeface="Times New Roman" pitchFamily="18" charset="0"/>
                <a:cs typeface="Times New Roman" pitchFamily="18" charset="0"/>
              </a:rPr>
              <a:t>Heart Sensor</a:t>
            </a:r>
            <a:endParaRPr lang="en-US" sz="2000" b="1" dirty="0">
              <a:latin typeface="Times New Roman" pitchFamily="18" charset="0"/>
              <a:cs typeface="Times New Roman" pitchFamily="18" charset="0"/>
            </a:endParaRPr>
          </a:p>
        </p:txBody>
      </p:sp>
      <p:sp>
        <p:nvSpPr>
          <p:cNvPr id="16" name="Oval 15"/>
          <p:cNvSpPr/>
          <p:nvPr/>
        </p:nvSpPr>
        <p:spPr>
          <a:xfrm>
            <a:off x="4323806" y="2050869"/>
            <a:ext cx="1345474" cy="337021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b="1" dirty="0" smtClean="0">
                <a:latin typeface="Times New Roman" pitchFamily="18" charset="0"/>
                <a:cs typeface="Times New Roman" pitchFamily="18" charset="0"/>
              </a:rPr>
              <a:t>Temp Sensor</a:t>
            </a:r>
            <a:endParaRPr lang="en-US" sz="2000" b="1" dirty="0">
              <a:latin typeface="Times New Roman" pitchFamily="18" charset="0"/>
              <a:cs typeface="Times New Roman" pitchFamily="18" charset="0"/>
            </a:endParaRPr>
          </a:p>
        </p:txBody>
      </p:sp>
      <p:sp>
        <p:nvSpPr>
          <p:cNvPr id="17" name="Oval 16"/>
          <p:cNvSpPr/>
          <p:nvPr/>
        </p:nvSpPr>
        <p:spPr>
          <a:xfrm>
            <a:off x="6648994" y="2076994"/>
            <a:ext cx="1410789" cy="3409406"/>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b="1" dirty="0" smtClean="0">
                <a:latin typeface="Times New Roman" pitchFamily="18" charset="0"/>
                <a:cs typeface="Times New Roman" pitchFamily="18" charset="0"/>
              </a:rPr>
              <a:t>Flux Sensor</a:t>
            </a:r>
            <a:endParaRPr lang="en-US" sz="2000" b="1" dirty="0">
              <a:latin typeface="Times New Roman" pitchFamily="18" charset="0"/>
              <a:cs typeface="Times New Roman" pitchFamily="18" charset="0"/>
            </a:endParaRPr>
          </a:p>
        </p:txBody>
      </p:sp>
      <p:sp>
        <p:nvSpPr>
          <p:cNvPr id="18" name="Oval 17"/>
          <p:cNvSpPr/>
          <p:nvPr/>
        </p:nvSpPr>
        <p:spPr>
          <a:xfrm>
            <a:off x="8752115" y="2142309"/>
            <a:ext cx="1436915" cy="3331028"/>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b="1" dirty="0" smtClean="0">
                <a:latin typeface="Times New Roman" pitchFamily="18" charset="0"/>
                <a:cs typeface="Times New Roman" pitchFamily="18" charset="0"/>
              </a:rPr>
              <a:t>Computer System</a:t>
            </a:r>
            <a:endParaRPr lang="en-US" sz="1400" b="1" dirty="0">
              <a:latin typeface="Times New Roman" pitchFamily="18" charset="0"/>
              <a:cs typeface="Times New Roman" pitchFamily="18" charset="0"/>
            </a:endParaRPr>
          </a:p>
        </p:txBody>
      </p:sp>
      <p:sp>
        <p:nvSpPr>
          <p:cNvPr id="19" name="Oval 18"/>
          <p:cNvSpPr/>
          <p:nvPr/>
        </p:nvSpPr>
        <p:spPr>
          <a:xfrm>
            <a:off x="10776857" y="2090057"/>
            <a:ext cx="1415143" cy="3265714"/>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b="1" dirty="0" smtClean="0">
                <a:latin typeface="Times New Roman" pitchFamily="18" charset="0"/>
                <a:cs typeface="Times New Roman" pitchFamily="18" charset="0"/>
              </a:rPr>
              <a:t>Mobile</a:t>
            </a:r>
            <a:endParaRPr lang="en-US" sz="2000" b="1" dirty="0">
              <a:latin typeface="Times New Roman" pitchFamily="18" charset="0"/>
              <a:cs typeface="Times New Roman" pitchFamily="18" charset="0"/>
            </a:endParaRPr>
          </a:p>
        </p:txBody>
      </p:sp>
      <p:sp>
        <p:nvSpPr>
          <p:cNvPr id="28" name="Right Arrow 27"/>
          <p:cNvSpPr/>
          <p:nvPr/>
        </p:nvSpPr>
        <p:spPr>
          <a:xfrm>
            <a:off x="1358536" y="2690949"/>
            <a:ext cx="783771" cy="653144"/>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29" name="Right Arrow 28"/>
          <p:cNvSpPr/>
          <p:nvPr/>
        </p:nvSpPr>
        <p:spPr>
          <a:xfrm>
            <a:off x="3331029" y="2651760"/>
            <a:ext cx="1071153" cy="718458"/>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30" name="Right Arrow 29"/>
          <p:cNvSpPr/>
          <p:nvPr/>
        </p:nvSpPr>
        <p:spPr>
          <a:xfrm>
            <a:off x="5617028" y="2704011"/>
            <a:ext cx="1084217" cy="783772"/>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31" name="Right Arrow 30"/>
          <p:cNvSpPr/>
          <p:nvPr/>
        </p:nvSpPr>
        <p:spPr>
          <a:xfrm>
            <a:off x="8033657" y="2795451"/>
            <a:ext cx="796833" cy="731520"/>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32" name="Right Arrow 31"/>
          <p:cNvSpPr/>
          <p:nvPr/>
        </p:nvSpPr>
        <p:spPr>
          <a:xfrm>
            <a:off x="10123714" y="2886892"/>
            <a:ext cx="783771" cy="692332"/>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33" name="TextBox 32"/>
          <p:cNvSpPr txBox="1"/>
          <p:nvPr/>
        </p:nvSpPr>
        <p:spPr>
          <a:xfrm>
            <a:off x="1319349" y="3461655"/>
            <a:ext cx="1214846" cy="646331"/>
          </a:xfrm>
          <a:prstGeom prst="rect">
            <a:avLst/>
          </a:prstGeom>
          <a:noFill/>
        </p:spPr>
        <p:txBody>
          <a:bodyPr wrap="square" rtlCol="0">
            <a:spAutoFit/>
          </a:bodyPr>
          <a:lstStyle/>
          <a:p>
            <a:r>
              <a:rPr lang="en-US" b="1" dirty="0" smtClean="0">
                <a:latin typeface="Times New Roman" pitchFamily="18" charset="0"/>
                <a:cs typeface="Times New Roman" pitchFamily="18" charset="0"/>
              </a:rPr>
              <a:t>Check Pulse</a:t>
            </a:r>
            <a:endParaRPr lang="en-US" b="1" dirty="0">
              <a:latin typeface="Times New Roman" pitchFamily="18" charset="0"/>
              <a:cs typeface="Times New Roman" pitchFamily="18" charset="0"/>
            </a:endParaRPr>
          </a:p>
        </p:txBody>
      </p:sp>
      <p:sp>
        <p:nvSpPr>
          <p:cNvPr id="34" name="TextBox 33"/>
          <p:cNvSpPr txBox="1"/>
          <p:nvPr/>
        </p:nvSpPr>
        <p:spPr>
          <a:xfrm>
            <a:off x="3383279" y="3513908"/>
            <a:ext cx="966652" cy="707886"/>
          </a:xfrm>
          <a:prstGeom prst="rect">
            <a:avLst/>
          </a:prstGeom>
          <a:noFill/>
        </p:spPr>
        <p:txBody>
          <a:bodyPr wrap="square" rtlCol="0">
            <a:spAutoFit/>
          </a:bodyPr>
          <a:lstStyle/>
          <a:p>
            <a:r>
              <a:rPr lang="en-US" sz="2000" b="1" dirty="0" smtClean="0">
                <a:latin typeface="Times New Roman" pitchFamily="18" charset="0"/>
                <a:cs typeface="Times New Roman" pitchFamily="18" charset="0"/>
              </a:rPr>
              <a:t>Check Temp</a:t>
            </a:r>
            <a:endParaRPr lang="en-US" sz="2000" b="1" dirty="0">
              <a:latin typeface="Times New Roman" pitchFamily="18" charset="0"/>
              <a:cs typeface="Times New Roman" pitchFamily="18" charset="0"/>
            </a:endParaRPr>
          </a:p>
        </p:txBody>
      </p:sp>
      <p:sp>
        <p:nvSpPr>
          <p:cNvPr id="37" name="TextBox 36"/>
          <p:cNvSpPr txBox="1"/>
          <p:nvPr/>
        </p:nvSpPr>
        <p:spPr>
          <a:xfrm>
            <a:off x="5695406" y="3984173"/>
            <a:ext cx="1201783" cy="923330"/>
          </a:xfrm>
          <a:prstGeom prst="rect">
            <a:avLst/>
          </a:prstGeom>
          <a:noFill/>
        </p:spPr>
        <p:txBody>
          <a:bodyPr wrap="square" rtlCol="0">
            <a:spAutoFit/>
          </a:bodyPr>
          <a:lstStyle/>
          <a:p>
            <a:r>
              <a:rPr lang="en-US" b="1" dirty="0" smtClean="0">
                <a:latin typeface="Times New Roman" pitchFamily="18" charset="0"/>
                <a:cs typeface="Times New Roman" pitchFamily="18" charset="0"/>
              </a:rPr>
              <a:t>Patient Activity Check</a:t>
            </a:r>
            <a:endParaRPr lang="en-US" b="1" dirty="0">
              <a:latin typeface="Times New Roman" pitchFamily="18" charset="0"/>
              <a:cs typeface="Times New Roman" pitchFamily="18" charset="0"/>
            </a:endParaRPr>
          </a:p>
        </p:txBody>
      </p:sp>
      <p:sp>
        <p:nvSpPr>
          <p:cNvPr id="38" name="TextBox 37"/>
          <p:cNvSpPr txBox="1"/>
          <p:nvPr/>
        </p:nvSpPr>
        <p:spPr>
          <a:xfrm>
            <a:off x="7994470" y="4049487"/>
            <a:ext cx="914400" cy="400110"/>
          </a:xfrm>
          <a:prstGeom prst="rect">
            <a:avLst/>
          </a:prstGeom>
          <a:noFill/>
        </p:spPr>
        <p:txBody>
          <a:bodyPr wrap="square" rtlCol="0">
            <a:spAutoFit/>
          </a:bodyPr>
          <a:lstStyle/>
          <a:p>
            <a:r>
              <a:rPr lang="en-US" sz="2000" b="1" dirty="0" smtClean="0">
                <a:latin typeface="Times New Roman" pitchFamily="18" charset="0"/>
                <a:cs typeface="Times New Roman" pitchFamily="18" charset="0"/>
              </a:rPr>
              <a:t>Input</a:t>
            </a:r>
            <a:endParaRPr lang="en-US" sz="2000" b="1" dirty="0">
              <a:latin typeface="Times New Roman" pitchFamily="18" charset="0"/>
              <a:cs typeface="Times New Roman" pitchFamily="18" charset="0"/>
            </a:endParaRPr>
          </a:p>
        </p:txBody>
      </p:sp>
      <p:sp>
        <p:nvSpPr>
          <p:cNvPr id="39" name="TextBox 38"/>
          <p:cNvSpPr txBox="1"/>
          <p:nvPr/>
        </p:nvSpPr>
        <p:spPr>
          <a:xfrm>
            <a:off x="10097588" y="3984170"/>
            <a:ext cx="1005840" cy="707886"/>
          </a:xfrm>
          <a:prstGeom prst="rect">
            <a:avLst/>
          </a:prstGeom>
          <a:noFill/>
        </p:spPr>
        <p:txBody>
          <a:bodyPr wrap="square" rtlCol="0">
            <a:spAutoFit/>
          </a:bodyPr>
          <a:lstStyle/>
          <a:p>
            <a:r>
              <a:rPr lang="en-US" sz="2000" b="1" dirty="0" smtClean="0">
                <a:latin typeface="Times New Roman" pitchFamily="18" charset="0"/>
                <a:cs typeface="Times New Roman" pitchFamily="18" charset="0"/>
              </a:rPr>
              <a:t>Send SMS</a:t>
            </a:r>
            <a:endParaRPr lang="en-US" sz="2000" b="1" dirty="0">
              <a:latin typeface="Times New Roman" pitchFamily="18" charset="0"/>
              <a:cs typeface="Times New Roman"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32184"/>
            <a:ext cx="9404350" cy="1400175"/>
          </a:xfrm>
        </p:spPr>
        <p:txBody>
          <a:bodyPr/>
          <a:lstStyle/>
          <a:p>
            <a:r>
              <a:rPr lang="en-IN" sz="2800" u="sng" dirty="0" smtClean="0">
                <a:latin typeface="Times New Roman" pitchFamily="18" charset="0"/>
                <a:cs typeface="Times New Roman" pitchFamily="18" charset="0"/>
              </a:rPr>
              <a:t>DFD Level:1</a:t>
            </a:r>
            <a:endParaRPr lang="en-US" sz="2800" u="sng"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63D53951-25A6-438E-9D6F-BC571B5EFBEA}" type="slidenum">
              <a:rPr lang="en-US" altLang="en-US" smtClean="0"/>
              <a:pPr/>
              <a:t>17</a:t>
            </a:fld>
            <a:endParaRPr lang="en-US" altLang="en-US" dirty="0"/>
          </a:p>
        </p:txBody>
      </p:sp>
      <p:sp>
        <p:nvSpPr>
          <p:cNvPr id="6" name="Title 1">
            <a:extLst>
              <a:ext uri="{FF2B5EF4-FFF2-40B4-BE49-F238E27FC236}">
                <a16:creationId xmlns:a16="http://schemas.microsoft.com/office/drawing/2014/main" xmlns="" id="{BDA1207D-2B83-0428-F1AA-1AC5A57007FD}"/>
              </a:ext>
            </a:extLst>
          </p:cNvPr>
          <p:cNvSpPr txBox="1">
            <a:spLocks/>
          </p:cNvSpPr>
          <p:nvPr/>
        </p:nvSpPr>
        <p:spPr bwMode="auto">
          <a:xfrm>
            <a:off x="1035050" y="758825"/>
            <a:ext cx="9404350" cy="9953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0" fontAlgn="base" latinLnBrk="0" hangingPunct="0">
              <a:lnSpc>
                <a:spcPct val="100000"/>
              </a:lnSpc>
              <a:spcBef>
                <a:spcPct val="0"/>
              </a:spcBef>
              <a:spcAft>
                <a:spcPct val="0"/>
              </a:spcAft>
              <a:buClrTx/>
              <a:buSzTx/>
              <a:buFontTx/>
              <a:buNone/>
              <a:tabLst/>
              <a:defRPr/>
            </a:pPr>
            <a:endParaRPr kumimoji="0" lang="en-IN" altLang="en-US" sz="2800" b="1" i="0" u="sng" strike="noStrike" kern="1200" cap="none" spc="0" normalizeH="0" baseline="0" noProof="0" dirty="0">
              <a:ln>
                <a:noFill/>
              </a:ln>
              <a:solidFill>
                <a:schemeClr val="tx2"/>
              </a:solidFill>
              <a:effectLst/>
              <a:uLnTx/>
              <a:uFillTx/>
              <a:latin typeface="Times New Roman" panose="02020603050405020304" pitchFamily="18" charset="0"/>
              <a:ea typeface="+mj-ea"/>
              <a:cs typeface="Times New Roman" panose="02020603050405020304" pitchFamily="18" charset="0"/>
            </a:endParaRPr>
          </a:p>
        </p:txBody>
      </p:sp>
      <p:sp>
        <p:nvSpPr>
          <p:cNvPr id="8" name="Slide Number Placeholder 3">
            <a:extLst>
              <a:ext uri="{FF2B5EF4-FFF2-40B4-BE49-F238E27FC236}">
                <a16:creationId xmlns:a16="http://schemas.microsoft.com/office/drawing/2014/main" xmlns="" id="{7CA3C9E1-7A43-FA11-400F-9AD8AF910678}"/>
              </a:ext>
            </a:extLst>
          </p:cNvPr>
          <p:cNvSpPr txBox="1">
            <a:spLocks/>
          </p:cNvSpPr>
          <p:nvPr/>
        </p:nvSpPr>
        <p:spPr bwMode="gray">
          <a:xfrm>
            <a:off x="10352088" y="295275"/>
            <a:ext cx="838200" cy="768350"/>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defRPr/>
            </a:pPr>
            <a:fld id="{415E240A-60FB-446B-A3FD-5919BA25CC32}" type="slidenum">
              <a:rPr kumimoji="0" lang="en-US" altLang="en-US" sz="2800" b="0" i="0" u="none" strike="noStrike" kern="1200" cap="none" spc="0" normalizeH="0" baseline="0" noProof="0" smtClean="0">
                <a:ln>
                  <a:noFill/>
                </a:ln>
                <a:solidFill>
                  <a:srgbClr val="FFFFFF"/>
                </a:solidFill>
                <a:effectLst/>
                <a:uLnTx/>
                <a:uFillTx/>
                <a:latin typeface="Century Gothic" panose="020B0502020202020204" pitchFamily="34" charset="0"/>
                <a:ea typeface="+mn-ea"/>
                <a:cs typeface="Arial" panose="020B0604020202020204" pitchFamily="34" charset="0"/>
              </a:rPr>
              <a:pPr marL="0" marR="0" lvl="0" indent="0" algn="ctr" defTabSz="457200" rtl="0" eaLnBrk="1" fontAlgn="base" latinLnBrk="0" hangingPunct="1">
                <a:lnSpc>
                  <a:spcPct val="100000"/>
                </a:lnSpc>
                <a:spcBef>
                  <a:spcPct val="0"/>
                </a:spcBef>
                <a:spcAft>
                  <a:spcPct val="0"/>
                </a:spcAft>
                <a:buClrTx/>
                <a:buSzTx/>
                <a:buFontTx/>
                <a:buNone/>
                <a:tabLst/>
                <a:defRPr/>
              </a:pPr>
              <a:t>17</a:t>
            </a:fld>
            <a:endParaRPr kumimoji="0" lang="en-US" altLang="en-US" sz="2800" b="0" i="0" u="none" strike="noStrike" kern="1200" cap="none" spc="0" normalizeH="0" baseline="0" noProof="0" dirty="0">
              <a:ln>
                <a:noFill/>
              </a:ln>
              <a:solidFill>
                <a:srgbClr val="FFFFFF"/>
              </a:solidFill>
              <a:effectLst/>
              <a:uLnTx/>
              <a:uFillTx/>
              <a:latin typeface="Century Gothic" panose="020B0502020202020204" pitchFamily="34" charset="0"/>
              <a:ea typeface="+mn-ea"/>
              <a:cs typeface="Arial" panose="020B0604020202020204" pitchFamily="34" charset="0"/>
            </a:endParaRPr>
          </a:p>
        </p:txBody>
      </p:sp>
      <p:sp>
        <p:nvSpPr>
          <p:cNvPr id="9" name="Rounded Rectangle 8"/>
          <p:cNvSpPr/>
          <p:nvPr/>
        </p:nvSpPr>
        <p:spPr>
          <a:xfrm>
            <a:off x="156755" y="2429691"/>
            <a:ext cx="1214846" cy="211916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b="1" dirty="0" smtClean="0">
                <a:latin typeface="Times New Roman" pitchFamily="18" charset="0"/>
                <a:cs typeface="Times New Roman" pitchFamily="18" charset="0"/>
              </a:rPr>
              <a:t>Patient</a:t>
            </a:r>
            <a:endParaRPr lang="en-US" sz="2000" b="1" dirty="0">
              <a:latin typeface="Times New Roman" pitchFamily="18" charset="0"/>
              <a:cs typeface="Times New Roman" pitchFamily="18" charset="0"/>
            </a:endParaRPr>
          </a:p>
        </p:txBody>
      </p:sp>
      <p:sp>
        <p:nvSpPr>
          <p:cNvPr id="10" name="Oval 9"/>
          <p:cNvSpPr/>
          <p:nvPr/>
        </p:nvSpPr>
        <p:spPr>
          <a:xfrm>
            <a:off x="2076995" y="2511705"/>
            <a:ext cx="1345474" cy="216446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b="1" dirty="0" smtClean="0">
                <a:latin typeface="Times New Roman" pitchFamily="18" charset="0"/>
                <a:cs typeface="Times New Roman" pitchFamily="18" charset="0"/>
              </a:rPr>
              <a:t>Heart Sensor</a:t>
            </a:r>
            <a:endParaRPr lang="en-US" sz="2000" b="1" dirty="0">
              <a:latin typeface="Times New Roman" pitchFamily="18" charset="0"/>
              <a:cs typeface="Times New Roman" pitchFamily="18" charset="0"/>
            </a:endParaRPr>
          </a:p>
        </p:txBody>
      </p:sp>
      <p:sp>
        <p:nvSpPr>
          <p:cNvPr id="11" name="Oval 10"/>
          <p:cNvSpPr/>
          <p:nvPr/>
        </p:nvSpPr>
        <p:spPr>
          <a:xfrm>
            <a:off x="4277508" y="2442259"/>
            <a:ext cx="1345474" cy="221076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b="1" dirty="0" smtClean="0">
                <a:latin typeface="Times New Roman" pitchFamily="18" charset="0"/>
                <a:cs typeface="Times New Roman" pitchFamily="18" charset="0"/>
              </a:rPr>
              <a:t>Temp Sensor</a:t>
            </a:r>
            <a:endParaRPr lang="en-US" sz="2000" b="1" dirty="0">
              <a:latin typeface="Times New Roman" pitchFamily="18" charset="0"/>
              <a:cs typeface="Times New Roman" pitchFamily="18" charset="0"/>
            </a:endParaRPr>
          </a:p>
        </p:txBody>
      </p:sp>
      <p:sp>
        <p:nvSpPr>
          <p:cNvPr id="12" name="Oval 11"/>
          <p:cNvSpPr/>
          <p:nvPr/>
        </p:nvSpPr>
        <p:spPr>
          <a:xfrm>
            <a:off x="6521672" y="2453833"/>
            <a:ext cx="1410789" cy="2141316"/>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b="1" dirty="0" smtClean="0">
                <a:latin typeface="Times New Roman" pitchFamily="18" charset="0"/>
                <a:cs typeface="Times New Roman" pitchFamily="18" charset="0"/>
              </a:rPr>
              <a:t>Flux Sensor</a:t>
            </a:r>
            <a:endParaRPr lang="en-US" sz="2000" b="1" dirty="0">
              <a:latin typeface="Times New Roman" pitchFamily="18" charset="0"/>
              <a:cs typeface="Times New Roman" pitchFamily="18" charset="0"/>
            </a:endParaRPr>
          </a:p>
        </p:txBody>
      </p:sp>
      <p:sp>
        <p:nvSpPr>
          <p:cNvPr id="13" name="Oval 12"/>
          <p:cNvSpPr/>
          <p:nvPr/>
        </p:nvSpPr>
        <p:spPr>
          <a:xfrm>
            <a:off x="8778240" y="2390502"/>
            <a:ext cx="1436915" cy="2246812"/>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b="1" dirty="0" smtClean="0">
                <a:latin typeface="Times New Roman" pitchFamily="18" charset="0"/>
                <a:cs typeface="Times New Roman" pitchFamily="18" charset="0"/>
              </a:rPr>
              <a:t>Computer System</a:t>
            </a:r>
            <a:endParaRPr lang="en-US" sz="1400" b="1" dirty="0">
              <a:latin typeface="Times New Roman" pitchFamily="18" charset="0"/>
              <a:cs typeface="Times New Roman" pitchFamily="18" charset="0"/>
            </a:endParaRPr>
          </a:p>
        </p:txBody>
      </p:sp>
      <p:sp>
        <p:nvSpPr>
          <p:cNvPr id="14" name="Oval 13"/>
          <p:cNvSpPr/>
          <p:nvPr/>
        </p:nvSpPr>
        <p:spPr>
          <a:xfrm>
            <a:off x="10776857" y="2090057"/>
            <a:ext cx="1415143" cy="245581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b="1" dirty="0" smtClean="0">
                <a:latin typeface="Times New Roman" pitchFamily="18" charset="0"/>
                <a:cs typeface="Times New Roman" pitchFamily="18" charset="0"/>
              </a:rPr>
              <a:t>Mobile</a:t>
            </a:r>
            <a:endParaRPr lang="en-US" sz="2000" b="1" dirty="0">
              <a:latin typeface="Times New Roman" pitchFamily="18" charset="0"/>
              <a:cs typeface="Times New Roman" pitchFamily="18" charset="0"/>
            </a:endParaRPr>
          </a:p>
        </p:txBody>
      </p:sp>
      <p:sp>
        <p:nvSpPr>
          <p:cNvPr id="15" name="Right Arrow 14"/>
          <p:cNvSpPr/>
          <p:nvPr/>
        </p:nvSpPr>
        <p:spPr>
          <a:xfrm>
            <a:off x="1358536" y="2852995"/>
            <a:ext cx="783771" cy="653144"/>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16" name="Right Arrow 15"/>
          <p:cNvSpPr/>
          <p:nvPr/>
        </p:nvSpPr>
        <p:spPr>
          <a:xfrm>
            <a:off x="3331029" y="2686485"/>
            <a:ext cx="1071153" cy="718458"/>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17" name="Right Arrow 16"/>
          <p:cNvSpPr/>
          <p:nvPr/>
        </p:nvSpPr>
        <p:spPr>
          <a:xfrm>
            <a:off x="5559156" y="2808183"/>
            <a:ext cx="1026840" cy="629498"/>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18" name="Right Arrow 17"/>
          <p:cNvSpPr/>
          <p:nvPr/>
        </p:nvSpPr>
        <p:spPr>
          <a:xfrm>
            <a:off x="7870785" y="2795451"/>
            <a:ext cx="983848" cy="731520"/>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19" name="Right Arrow 18"/>
          <p:cNvSpPr/>
          <p:nvPr/>
        </p:nvSpPr>
        <p:spPr>
          <a:xfrm>
            <a:off x="10175966" y="2886892"/>
            <a:ext cx="666205" cy="640079"/>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20" name="TextBox 19"/>
          <p:cNvSpPr txBox="1"/>
          <p:nvPr/>
        </p:nvSpPr>
        <p:spPr>
          <a:xfrm>
            <a:off x="1319349" y="3461655"/>
            <a:ext cx="1214846" cy="646331"/>
          </a:xfrm>
          <a:prstGeom prst="rect">
            <a:avLst/>
          </a:prstGeom>
          <a:noFill/>
        </p:spPr>
        <p:txBody>
          <a:bodyPr wrap="square" rtlCol="0">
            <a:spAutoFit/>
          </a:bodyPr>
          <a:lstStyle/>
          <a:p>
            <a:r>
              <a:rPr lang="en-US" b="1" dirty="0" smtClean="0">
                <a:latin typeface="Times New Roman" pitchFamily="18" charset="0"/>
                <a:cs typeface="Times New Roman" pitchFamily="18" charset="0"/>
              </a:rPr>
              <a:t>Check Pulse</a:t>
            </a:r>
            <a:endParaRPr lang="en-US" b="1" dirty="0">
              <a:latin typeface="Times New Roman" pitchFamily="18" charset="0"/>
              <a:cs typeface="Times New Roman" pitchFamily="18" charset="0"/>
            </a:endParaRPr>
          </a:p>
        </p:txBody>
      </p:sp>
      <p:sp>
        <p:nvSpPr>
          <p:cNvPr id="21" name="TextBox 20"/>
          <p:cNvSpPr txBox="1"/>
          <p:nvPr/>
        </p:nvSpPr>
        <p:spPr>
          <a:xfrm>
            <a:off x="3383279" y="3513908"/>
            <a:ext cx="966652" cy="707886"/>
          </a:xfrm>
          <a:prstGeom prst="rect">
            <a:avLst/>
          </a:prstGeom>
          <a:noFill/>
        </p:spPr>
        <p:txBody>
          <a:bodyPr wrap="square" rtlCol="0">
            <a:spAutoFit/>
          </a:bodyPr>
          <a:lstStyle/>
          <a:p>
            <a:r>
              <a:rPr lang="en-US" sz="2000" b="1" dirty="0" smtClean="0">
                <a:latin typeface="Times New Roman" pitchFamily="18" charset="0"/>
                <a:cs typeface="Times New Roman" pitchFamily="18" charset="0"/>
              </a:rPr>
              <a:t>Check Temp</a:t>
            </a:r>
            <a:endParaRPr lang="en-US" sz="2000" b="1" dirty="0">
              <a:latin typeface="Times New Roman" pitchFamily="18" charset="0"/>
              <a:cs typeface="Times New Roman" pitchFamily="18" charset="0"/>
            </a:endParaRPr>
          </a:p>
        </p:txBody>
      </p:sp>
      <p:sp>
        <p:nvSpPr>
          <p:cNvPr id="22" name="TextBox 21"/>
          <p:cNvSpPr txBox="1"/>
          <p:nvPr/>
        </p:nvSpPr>
        <p:spPr>
          <a:xfrm>
            <a:off x="5652083" y="3778144"/>
            <a:ext cx="1201783" cy="923330"/>
          </a:xfrm>
          <a:prstGeom prst="rect">
            <a:avLst/>
          </a:prstGeom>
          <a:noFill/>
        </p:spPr>
        <p:txBody>
          <a:bodyPr wrap="square" rtlCol="0">
            <a:spAutoFit/>
          </a:bodyPr>
          <a:lstStyle/>
          <a:p>
            <a:r>
              <a:rPr lang="en-US" b="1" dirty="0" smtClean="0">
                <a:latin typeface="Times New Roman" pitchFamily="18" charset="0"/>
                <a:cs typeface="Times New Roman" pitchFamily="18" charset="0"/>
              </a:rPr>
              <a:t>Patient Activity Check</a:t>
            </a:r>
            <a:endParaRPr lang="en-US" b="1" dirty="0">
              <a:latin typeface="Times New Roman" pitchFamily="18" charset="0"/>
              <a:cs typeface="Times New Roman" pitchFamily="18" charset="0"/>
            </a:endParaRPr>
          </a:p>
        </p:txBody>
      </p:sp>
      <p:sp>
        <p:nvSpPr>
          <p:cNvPr id="23" name="TextBox 22"/>
          <p:cNvSpPr txBox="1"/>
          <p:nvPr/>
        </p:nvSpPr>
        <p:spPr>
          <a:xfrm>
            <a:off x="7994470" y="4049487"/>
            <a:ext cx="914400" cy="400110"/>
          </a:xfrm>
          <a:prstGeom prst="rect">
            <a:avLst/>
          </a:prstGeom>
          <a:noFill/>
        </p:spPr>
        <p:txBody>
          <a:bodyPr wrap="square" rtlCol="0">
            <a:spAutoFit/>
          </a:bodyPr>
          <a:lstStyle/>
          <a:p>
            <a:r>
              <a:rPr lang="en-US" sz="2000" b="1" dirty="0" smtClean="0">
                <a:latin typeface="Times New Roman" pitchFamily="18" charset="0"/>
                <a:cs typeface="Times New Roman" pitchFamily="18" charset="0"/>
              </a:rPr>
              <a:t>Input</a:t>
            </a:r>
            <a:endParaRPr lang="en-US" sz="2000" b="1" dirty="0">
              <a:latin typeface="Times New Roman" pitchFamily="18" charset="0"/>
              <a:cs typeface="Times New Roman" pitchFamily="18" charset="0"/>
            </a:endParaRPr>
          </a:p>
        </p:txBody>
      </p:sp>
      <p:sp>
        <p:nvSpPr>
          <p:cNvPr id="24" name="TextBox 23"/>
          <p:cNvSpPr txBox="1"/>
          <p:nvPr/>
        </p:nvSpPr>
        <p:spPr>
          <a:xfrm>
            <a:off x="10097588" y="3984170"/>
            <a:ext cx="1005840" cy="707886"/>
          </a:xfrm>
          <a:prstGeom prst="rect">
            <a:avLst/>
          </a:prstGeom>
          <a:noFill/>
        </p:spPr>
        <p:txBody>
          <a:bodyPr wrap="square" rtlCol="0">
            <a:spAutoFit/>
          </a:bodyPr>
          <a:lstStyle/>
          <a:p>
            <a:r>
              <a:rPr lang="en-US" sz="2000" b="1" dirty="0" smtClean="0">
                <a:latin typeface="Times New Roman" pitchFamily="18" charset="0"/>
                <a:cs typeface="Times New Roman" pitchFamily="18" charset="0"/>
              </a:rPr>
              <a:t>Send SMS</a:t>
            </a:r>
            <a:endParaRPr lang="en-US" sz="2000" b="1" dirty="0">
              <a:latin typeface="Times New Roman" pitchFamily="18" charset="0"/>
              <a:cs typeface="Times New Roman" pitchFamily="18" charset="0"/>
            </a:endParaRPr>
          </a:p>
        </p:txBody>
      </p:sp>
      <p:sp>
        <p:nvSpPr>
          <p:cNvPr id="25" name="Oval 24"/>
          <p:cNvSpPr/>
          <p:nvPr/>
        </p:nvSpPr>
        <p:spPr>
          <a:xfrm>
            <a:off x="2013996" y="752353"/>
            <a:ext cx="1620455" cy="1261641"/>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smtClean="0">
                <a:latin typeface="Times New Roman" pitchFamily="18" charset="0"/>
                <a:cs typeface="Times New Roman" pitchFamily="18" charset="0"/>
              </a:rPr>
              <a:t>High Pulse</a:t>
            </a:r>
            <a:endParaRPr lang="en-US" b="1" dirty="0">
              <a:latin typeface="Times New Roman" pitchFamily="18" charset="0"/>
              <a:cs typeface="Times New Roman" pitchFamily="18" charset="0"/>
            </a:endParaRPr>
          </a:p>
        </p:txBody>
      </p:sp>
      <p:sp>
        <p:nvSpPr>
          <p:cNvPr id="26" name="Oval 25"/>
          <p:cNvSpPr/>
          <p:nvPr/>
        </p:nvSpPr>
        <p:spPr>
          <a:xfrm>
            <a:off x="1817225" y="5254906"/>
            <a:ext cx="1817226" cy="1238492"/>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smtClean="0">
                <a:latin typeface="Times New Roman" pitchFamily="18" charset="0"/>
                <a:cs typeface="Times New Roman" pitchFamily="18" charset="0"/>
              </a:rPr>
              <a:t>Low Pulse</a:t>
            </a:r>
            <a:endParaRPr lang="en-US" b="1" dirty="0">
              <a:latin typeface="Times New Roman" pitchFamily="18" charset="0"/>
              <a:cs typeface="Times New Roman" pitchFamily="18" charset="0"/>
            </a:endParaRPr>
          </a:p>
        </p:txBody>
      </p:sp>
      <p:sp>
        <p:nvSpPr>
          <p:cNvPr id="27" name="Oval 26"/>
          <p:cNvSpPr/>
          <p:nvPr/>
        </p:nvSpPr>
        <p:spPr>
          <a:xfrm>
            <a:off x="4156437" y="5310529"/>
            <a:ext cx="1620455" cy="1157469"/>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smtClean="0">
                <a:latin typeface="Times New Roman" pitchFamily="18" charset="0"/>
                <a:cs typeface="Times New Roman" pitchFamily="18" charset="0"/>
              </a:rPr>
              <a:t>Check Temp</a:t>
            </a:r>
            <a:endParaRPr lang="en-US" b="1" dirty="0">
              <a:latin typeface="Times New Roman" pitchFamily="18" charset="0"/>
              <a:cs typeface="Times New Roman" pitchFamily="18" charset="0"/>
            </a:endParaRPr>
          </a:p>
        </p:txBody>
      </p:sp>
      <p:sp>
        <p:nvSpPr>
          <p:cNvPr id="28" name="Oval 27"/>
          <p:cNvSpPr/>
          <p:nvPr/>
        </p:nvSpPr>
        <p:spPr>
          <a:xfrm>
            <a:off x="6342927" y="625033"/>
            <a:ext cx="1794075" cy="1215342"/>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b="1" dirty="0" smtClean="0">
                <a:latin typeface="Times New Roman" pitchFamily="18" charset="0"/>
                <a:cs typeface="Times New Roman" pitchFamily="18" charset="0"/>
              </a:rPr>
              <a:t>Convey</a:t>
            </a:r>
          </a:p>
          <a:p>
            <a:pPr algn="ctr"/>
            <a:r>
              <a:rPr lang="en-US" sz="2000" b="1" dirty="0" smtClean="0">
                <a:latin typeface="Times New Roman" pitchFamily="18" charset="0"/>
                <a:cs typeface="Times New Roman" pitchFamily="18" charset="0"/>
              </a:rPr>
              <a:t>Different Messages</a:t>
            </a:r>
            <a:endParaRPr lang="en-US" sz="2000" b="1" dirty="0">
              <a:latin typeface="Times New Roman" pitchFamily="18" charset="0"/>
              <a:cs typeface="Times New Roman" pitchFamily="18" charset="0"/>
            </a:endParaRPr>
          </a:p>
        </p:txBody>
      </p:sp>
      <p:sp>
        <p:nvSpPr>
          <p:cNvPr id="29" name="Curved Down Arrow 28"/>
          <p:cNvSpPr/>
          <p:nvPr/>
        </p:nvSpPr>
        <p:spPr>
          <a:xfrm rot="16617890" flipV="1">
            <a:off x="2984775" y="2012835"/>
            <a:ext cx="1064003" cy="565782"/>
          </a:xfrm>
          <a:prstGeom prst="curvedDown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solidFill>
                <a:schemeClr val="tx1"/>
              </a:solidFill>
            </a:endParaRPr>
          </a:p>
        </p:txBody>
      </p:sp>
      <p:sp>
        <p:nvSpPr>
          <p:cNvPr id="30" name="Curved Down Arrow 29"/>
          <p:cNvSpPr/>
          <p:nvPr/>
        </p:nvSpPr>
        <p:spPr>
          <a:xfrm rot="16029156">
            <a:off x="1511132" y="1919599"/>
            <a:ext cx="1025816" cy="692019"/>
          </a:xfrm>
          <a:prstGeom prst="curvedDownArrow">
            <a:avLst>
              <a:gd name="adj1" fmla="val 25000"/>
              <a:gd name="adj2" fmla="val 54953"/>
              <a:gd name="adj3" fmla="val 25000"/>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solidFill>
                <a:schemeClr val="tx1"/>
              </a:solidFill>
            </a:endParaRPr>
          </a:p>
        </p:txBody>
      </p:sp>
      <p:sp>
        <p:nvSpPr>
          <p:cNvPr id="31" name="Curved Down Arrow 30"/>
          <p:cNvSpPr/>
          <p:nvPr/>
        </p:nvSpPr>
        <p:spPr>
          <a:xfrm rot="16896406">
            <a:off x="1355598" y="4491074"/>
            <a:ext cx="1177196" cy="694829"/>
          </a:xfrm>
          <a:prstGeom prst="curvedDown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solidFill>
                <a:schemeClr val="tx1"/>
              </a:solidFill>
            </a:endParaRPr>
          </a:p>
        </p:txBody>
      </p:sp>
      <p:sp>
        <p:nvSpPr>
          <p:cNvPr id="33" name="Curved Up Arrow 32"/>
          <p:cNvSpPr/>
          <p:nvPr/>
        </p:nvSpPr>
        <p:spPr>
          <a:xfrm rot="15674832">
            <a:off x="2961928" y="4501689"/>
            <a:ext cx="1150128" cy="682530"/>
          </a:xfrm>
          <a:prstGeom prst="curvedUp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solidFill>
                <a:schemeClr val="tx1"/>
              </a:solidFill>
            </a:endParaRPr>
          </a:p>
        </p:txBody>
      </p:sp>
      <p:sp>
        <p:nvSpPr>
          <p:cNvPr id="37" name="Down Arrow 36"/>
          <p:cNvSpPr/>
          <p:nvPr/>
        </p:nvSpPr>
        <p:spPr>
          <a:xfrm>
            <a:off x="4859383" y="4637314"/>
            <a:ext cx="248195" cy="731520"/>
          </a:xfrm>
          <a:prstGeom prst="down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38" name="Up Arrow 37"/>
          <p:cNvSpPr/>
          <p:nvPr/>
        </p:nvSpPr>
        <p:spPr>
          <a:xfrm>
            <a:off x="7080069" y="1802675"/>
            <a:ext cx="313508" cy="679268"/>
          </a:xfrm>
          <a:prstGeom prst="up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40" name="Bent Arrow 39"/>
          <p:cNvSpPr/>
          <p:nvPr/>
        </p:nvSpPr>
        <p:spPr>
          <a:xfrm rot="3682466">
            <a:off x="7942217" y="1332411"/>
            <a:ext cx="1776548" cy="862149"/>
          </a:xfrm>
          <a:prstGeom prst="ben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solidFill>
                <a:schemeClr val="tx1"/>
              </a:solidFill>
            </a:endParaRPr>
          </a:p>
        </p:txBody>
      </p:sp>
      <p:sp>
        <p:nvSpPr>
          <p:cNvPr id="41" name="Bent-Up Arrow 40"/>
          <p:cNvSpPr/>
          <p:nvPr/>
        </p:nvSpPr>
        <p:spPr>
          <a:xfrm>
            <a:off x="5734595" y="4624252"/>
            <a:ext cx="4036423" cy="1397724"/>
          </a:xfrm>
          <a:prstGeom prst="bentUp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a:extLst>
              <a:ext uri="{FF2B5EF4-FFF2-40B4-BE49-F238E27FC236}">
                <a16:creationId xmlns:a16="http://schemas.microsoft.com/office/drawing/2014/main" xmlns="" id="{24915A91-83B1-2597-F951-F6E9B59F2122}"/>
              </a:ext>
            </a:extLst>
          </p:cNvPr>
          <p:cNvSpPr>
            <a:spLocks noGrp="1"/>
          </p:cNvSpPr>
          <p:nvPr>
            <p:ph type="title"/>
          </p:nvPr>
        </p:nvSpPr>
        <p:spPr>
          <a:xfrm>
            <a:off x="524600" y="167095"/>
            <a:ext cx="9404350" cy="576263"/>
          </a:xfrm>
        </p:spPr>
        <p:txBody>
          <a:bodyPr/>
          <a:lstStyle/>
          <a:p>
            <a:r>
              <a:rPr lang="en-IN" altLang="en-US" sz="2200" b="1" u="sng" dirty="0" smtClean="0">
                <a:latin typeface="Times New Roman" pitchFamily="18" charset="0"/>
                <a:cs typeface="Times New Roman" pitchFamily="18" charset="0"/>
              </a:rPr>
              <a:t>UML Diagram:-  </a:t>
            </a:r>
            <a:r>
              <a:rPr lang="en-IN" altLang="en-US" sz="2200" b="1" dirty="0" smtClean="0">
                <a:latin typeface="Times New Roman" pitchFamily="18" charset="0"/>
                <a:cs typeface="Times New Roman" pitchFamily="18" charset="0"/>
              </a:rPr>
              <a:t>Use Case  Diagram</a:t>
            </a:r>
            <a:endParaRPr lang="en-IN" altLang="en-US" sz="2200" b="1" dirty="0">
              <a:latin typeface="Times New Roman" pitchFamily="18" charset="0"/>
              <a:cs typeface="Times New Roman" pitchFamily="18" charset="0"/>
            </a:endParaRPr>
          </a:p>
        </p:txBody>
      </p:sp>
      <p:sp>
        <p:nvSpPr>
          <p:cNvPr id="3" name="Footer Placeholder 2">
            <a:extLst>
              <a:ext uri="{FF2B5EF4-FFF2-40B4-BE49-F238E27FC236}">
                <a16:creationId xmlns:a16="http://schemas.microsoft.com/office/drawing/2014/main" xmlns="" id="{C768C7D6-BDEE-C650-CE49-14917DA06D1E}"/>
              </a:ext>
            </a:extLst>
          </p:cNvPr>
          <p:cNvSpPr>
            <a:spLocks noGrp="1"/>
          </p:cNvSpPr>
          <p:nvPr>
            <p:ph type="ftr" sz="quarter" idx="11"/>
          </p:nvPr>
        </p:nvSpPr>
        <p:spPr/>
        <p:txBody>
          <a:bodyPr/>
          <a:lstStyle/>
          <a:p>
            <a:pPr>
              <a:defRPr/>
            </a:pPr>
            <a:r>
              <a:rPr lang="pt-BR" b="1">
                <a:latin typeface="Times New Roman" pitchFamily="18" charset="0"/>
                <a:cs typeface="Times New Roman" pitchFamily="18" charset="0"/>
              </a:rPr>
              <a:t>Page no.1</a:t>
            </a:r>
            <a:endParaRPr lang="en-US" b="1" dirty="0">
              <a:latin typeface="Times New Roman" pitchFamily="18" charset="0"/>
              <a:cs typeface="Times New Roman" pitchFamily="18" charset="0"/>
            </a:endParaRPr>
          </a:p>
        </p:txBody>
      </p:sp>
      <p:sp>
        <p:nvSpPr>
          <p:cNvPr id="19460" name="Slide Number Placeholder 3">
            <a:extLst>
              <a:ext uri="{FF2B5EF4-FFF2-40B4-BE49-F238E27FC236}">
                <a16:creationId xmlns:a16="http://schemas.microsoft.com/office/drawing/2014/main" xmlns="" id="{2CDC7682-9C3F-B34C-4A85-35930A0A491F}"/>
              </a:ext>
            </a:extLst>
          </p:cNvPr>
          <p:cNvSpPr>
            <a:spLocks noGrp="1"/>
          </p:cNvSpPr>
          <p:nvPr>
            <p:ph type="sldNum" sz="quarter" idx="12"/>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spcBef>
                <a:spcPct val="0"/>
              </a:spcBef>
              <a:buClrTx/>
              <a:buSzTx/>
              <a:buFontTx/>
              <a:buNone/>
            </a:pPr>
            <a:fld id="{60C49881-9DDB-4449-BF28-16B045915824}" type="slidenum">
              <a:rPr lang="en-US" altLang="en-US" sz="2800" b="1">
                <a:solidFill>
                  <a:srgbClr val="FFFFFF"/>
                </a:solidFill>
                <a:latin typeface="Times New Roman" pitchFamily="18" charset="0"/>
                <a:cs typeface="Times New Roman" pitchFamily="18" charset="0"/>
              </a:rPr>
              <a:pPr>
                <a:spcBef>
                  <a:spcPct val="0"/>
                </a:spcBef>
                <a:buClrTx/>
                <a:buSzTx/>
                <a:buFontTx/>
                <a:buNone/>
              </a:pPr>
              <a:t>18</a:t>
            </a:fld>
            <a:endParaRPr lang="en-US" altLang="en-US" sz="2800" b="1" dirty="0">
              <a:solidFill>
                <a:srgbClr val="FFFFFF"/>
              </a:solidFill>
              <a:latin typeface="Times New Roman" pitchFamily="18" charset="0"/>
              <a:cs typeface="Times New Roman" pitchFamily="18" charset="0"/>
            </a:endParaRPr>
          </a:p>
        </p:txBody>
      </p:sp>
      <p:sp>
        <p:nvSpPr>
          <p:cNvPr id="6" name="Smiley Face 5"/>
          <p:cNvSpPr/>
          <p:nvPr/>
        </p:nvSpPr>
        <p:spPr>
          <a:xfrm>
            <a:off x="457964" y="1637384"/>
            <a:ext cx="539826" cy="495758"/>
          </a:xfrm>
          <a:prstGeom prst="smileyFac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b="1" dirty="0">
              <a:latin typeface="Times New Roman" pitchFamily="18" charset="0"/>
              <a:cs typeface="Times New Roman" pitchFamily="18" charset="0"/>
            </a:endParaRPr>
          </a:p>
        </p:txBody>
      </p:sp>
      <p:cxnSp>
        <p:nvCxnSpPr>
          <p:cNvPr id="8" name="Straight Connector 7"/>
          <p:cNvCxnSpPr/>
          <p:nvPr/>
        </p:nvCxnSpPr>
        <p:spPr>
          <a:xfrm rot="5400000">
            <a:off x="427671" y="2394798"/>
            <a:ext cx="561860" cy="3855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rot="10800000" flipV="1">
            <a:off x="402883" y="2254326"/>
            <a:ext cx="286439" cy="22033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689319" y="2221277"/>
            <a:ext cx="264405" cy="24237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0800000" flipV="1">
            <a:off x="502035" y="2706018"/>
            <a:ext cx="154237" cy="14322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6200000" flipH="1">
            <a:off x="628725" y="2689493"/>
            <a:ext cx="220338" cy="14321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Smiley Face 20"/>
          <p:cNvSpPr/>
          <p:nvPr/>
        </p:nvSpPr>
        <p:spPr>
          <a:xfrm>
            <a:off x="10560585" y="1497833"/>
            <a:ext cx="539826" cy="484743"/>
          </a:xfrm>
          <a:prstGeom prst="smileyFac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b="1" dirty="0">
              <a:latin typeface="Times New Roman" pitchFamily="18" charset="0"/>
              <a:cs typeface="Times New Roman" pitchFamily="18" charset="0"/>
            </a:endParaRPr>
          </a:p>
        </p:txBody>
      </p:sp>
      <p:cxnSp>
        <p:nvCxnSpPr>
          <p:cNvPr id="22" name="Straight Connector 21"/>
          <p:cNvCxnSpPr/>
          <p:nvPr/>
        </p:nvCxnSpPr>
        <p:spPr>
          <a:xfrm rot="5400000">
            <a:off x="10530291" y="2244232"/>
            <a:ext cx="561860" cy="3855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rot="10800000" flipV="1">
            <a:off x="10505502" y="2103762"/>
            <a:ext cx="286439" cy="22033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10791940" y="2070712"/>
            <a:ext cx="264405" cy="24237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rot="10800000" flipV="1">
            <a:off x="10604654" y="2555454"/>
            <a:ext cx="154237" cy="14322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rot="16200000" flipH="1">
            <a:off x="10731347" y="2538928"/>
            <a:ext cx="220338" cy="14321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Smiley Face 26"/>
          <p:cNvSpPr/>
          <p:nvPr/>
        </p:nvSpPr>
        <p:spPr>
          <a:xfrm>
            <a:off x="10551557" y="4635499"/>
            <a:ext cx="539826" cy="484743"/>
          </a:xfrm>
          <a:prstGeom prst="smileyFac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b="1" dirty="0">
              <a:latin typeface="Times New Roman" pitchFamily="18" charset="0"/>
              <a:cs typeface="Times New Roman" pitchFamily="18" charset="0"/>
            </a:endParaRPr>
          </a:p>
        </p:txBody>
      </p:sp>
      <p:cxnSp>
        <p:nvCxnSpPr>
          <p:cNvPr id="28" name="Straight Connector 27"/>
          <p:cNvCxnSpPr/>
          <p:nvPr/>
        </p:nvCxnSpPr>
        <p:spPr>
          <a:xfrm rot="5400000">
            <a:off x="10521263" y="5381898"/>
            <a:ext cx="561860" cy="3855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rot="10800000" flipV="1">
            <a:off x="10496474" y="5241428"/>
            <a:ext cx="286439" cy="22033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10782912" y="5208378"/>
            <a:ext cx="264405" cy="24237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rot="10800000" flipV="1">
            <a:off x="10595626" y="5693120"/>
            <a:ext cx="154237" cy="14322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rot="16200000" flipH="1">
            <a:off x="10722319" y="5676594"/>
            <a:ext cx="220338" cy="14321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3" name="Rounded Rectangle 32"/>
          <p:cNvSpPr/>
          <p:nvPr/>
        </p:nvSpPr>
        <p:spPr>
          <a:xfrm>
            <a:off x="1968500" y="787400"/>
            <a:ext cx="7353300" cy="5575300"/>
          </a:xfrm>
          <a:prstGeom prst="roundRect">
            <a:avLst/>
          </a:prstGeom>
          <a:ln>
            <a:solidFill>
              <a:srgbClr val="FFFF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b="1" dirty="0">
              <a:latin typeface="Times New Roman" pitchFamily="18" charset="0"/>
              <a:cs typeface="Times New Roman" pitchFamily="18" charset="0"/>
            </a:endParaRPr>
          </a:p>
        </p:txBody>
      </p:sp>
      <p:sp>
        <p:nvSpPr>
          <p:cNvPr id="39" name="Oval 38"/>
          <p:cNvSpPr/>
          <p:nvPr/>
        </p:nvSpPr>
        <p:spPr>
          <a:xfrm>
            <a:off x="6134100" y="1308100"/>
            <a:ext cx="2501900" cy="728949"/>
          </a:xfrm>
          <a:prstGeom prst="ellipse">
            <a:avLst/>
          </a:prstGeom>
          <a:ln>
            <a:solidFill>
              <a:srgbClr val="FFFF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b="1" dirty="0" smtClean="0">
                <a:latin typeface="Times New Roman" pitchFamily="18" charset="0"/>
                <a:cs typeface="Times New Roman" pitchFamily="18" charset="0"/>
              </a:rPr>
              <a:t>Start System</a:t>
            </a:r>
            <a:endParaRPr lang="en-US" b="1" dirty="0">
              <a:latin typeface="Times New Roman" pitchFamily="18" charset="0"/>
              <a:cs typeface="Times New Roman" pitchFamily="18" charset="0"/>
            </a:endParaRPr>
          </a:p>
        </p:txBody>
      </p:sp>
      <p:sp>
        <p:nvSpPr>
          <p:cNvPr id="40" name="Oval 39"/>
          <p:cNvSpPr/>
          <p:nvPr/>
        </p:nvSpPr>
        <p:spPr>
          <a:xfrm>
            <a:off x="2171700" y="3492500"/>
            <a:ext cx="2692399" cy="863600"/>
          </a:xfrm>
          <a:prstGeom prst="ellipse">
            <a:avLst/>
          </a:prstGeom>
          <a:ln>
            <a:solidFill>
              <a:srgbClr val="FFFF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b="1" dirty="0" smtClean="0">
                <a:latin typeface="Times New Roman" pitchFamily="18" charset="0"/>
                <a:cs typeface="Times New Roman" pitchFamily="18" charset="0"/>
              </a:rPr>
              <a:t>Heart sensor</a:t>
            </a:r>
            <a:endParaRPr lang="en-US" b="1" dirty="0">
              <a:latin typeface="Times New Roman" pitchFamily="18" charset="0"/>
              <a:cs typeface="Times New Roman" pitchFamily="18" charset="0"/>
            </a:endParaRPr>
          </a:p>
        </p:txBody>
      </p:sp>
      <p:sp>
        <p:nvSpPr>
          <p:cNvPr id="41" name="Oval 40"/>
          <p:cNvSpPr/>
          <p:nvPr/>
        </p:nvSpPr>
        <p:spPr>
          <a:xfrm>
            <a:off x="2298700" y="952500"/>
            <a:ext cx="2628900" cy="734764"/>
          </a:xfrm>
          <a:prstGeom prst="ellipse">
            <a:avLst/>
          </a:prstGeom>
          <a:ln>
            <a:solidFill>
              <a:srgbClr val="FFFF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b="1" dirty="0" smtClean="0">
                <a:latin typeface="Times New Roman" pitchFamily="18" charset="0"/>
                <a:cs typeface="Times New Roman" pitchFamily="18" charset="0"/>
              </a:rPr>
              <a:t>Flux Sensor</a:t>
            </a:r>
            <a:endParaRPr lang="en-US" b="1" dirty="0">
              <a:latin typeface="Times New Roman" pitchFamily="18" charset="0"/>
              <a:cs typeface="Times New Roman" pitchFamily="18" charset="0"/>
            </a:endParaRPr>
          </a:p>
        </p:txBody>
      </p:sp>
      <p:sp>
        <p:nvSpPr>
          <p:cNvPr id="42" name="Oval 41"/>
          <p:cNvSpPr/>
          <p:nvPr/>
        </p:nvSpPr>
        <p:spPr>
          <a:xfrm>
            <a:off x="5943600" y="2590800"/>
            <a:ext cx="2895600" cy="698500"/>
          </a:xfrm>
          <a:prstGeom prst="ellipse">
            <a:avLst/>
          </a:prstGeom>
          <a:ln>
            <a:solidFill>
              <a:srgbClr val="FFFF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b="1" dirty="0" smtClean="0">
                <a:latin typeface="Times New Roman" pitchFamily="18" charset="0"/>
                <a:cs typeface="Times New Roman" pitchFamily="18" charset="0"/>
              </a:rPr>
              <a:t>Monitoring System</a:t>
            </a:r>
            <a:endParaRPr lang="en-US" b="1" dirty="0">
              <a:latin typeface="Times New Roman" pitchFamily="18" charset="0"/>
              <a:cs typeface="Times New Roman" pitchFamily="18" charset="0"/>
            </a:endParaRPr>
          </a:p>
        </p:txBody>
      </p:sp>
      <p:sp>
        <p:nvSpPr>
          <p:cNvPr id="43" name="Oval 42"/>
          <p:cNvSpPr/>
          <p:nvPr/>
        </p:nvSpPr>
        <p:spPr>
          <a:xfrm>
            <a:off x="5981700" y="3814284"/>
            <a:ext cx="2578100" cy="706916"/>
          </a:xfrm>
          <a:prstGeom prst="ellipse">
            <a:avLst/>
          </a:prstGeom>
          <a:ln>
            <a:solidFill>
              <a:srgbClr val="FFFF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b="1" dirty="0" smtClean="0">
                <a:latin typeface="Times New Roman" pitchFamily="18" charset="0"/>
                <a:cs typeface="Times New Roman" pitchFamily="18" charset="0"/>
              </a:rPr>
              <a:t>Controller</a:t>
            </a:r>
            <a:endParaRPr lang="en-US" b="1" dirty="0">
              <a:latin typeface="Times New Roman" pitchFamily="18" charset="0"/>
              <a:cs typeface="Times New Roman" pitchFamily="18" charset="0"/>
            </a:endParaRPr>
          </a:p>
        </p:txBody>
      </p:sp>
      <p:sp>
        <p:nvSpPr>
          <p:cNvPr id="44" name="Oval 43"/>
          <p:cNvSpPr/>
          <p:nvPr/>
        </p:nvSpPr>
        <p:spPr>
          <a:xfrm>
            <a:off x="5842001" y="5153598"/>
            <a:ext cx="2832100" cy="777301"/>
          </a:xfrm>
          <a:prstGeom prst="ellipse">
            <a:avLst/>
          </a:prstGeom>
          <a:ln>
            <a:solidFill>
              <a:srgbClr val="FFFF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b="1" dirty="0" smtClean="0">
                <a:latin typeface="Times New Roman" pitchFamily="18" charset="0"/>
                <a:cs typeface="Times New Roman" pitchFamily="18" charset="0"/>
              </a:rPr>
              <a:t>Alter SMS</a:t>
            </a:r>
            <a:endParaRPr lang="en-US" b="1" dirty="0">
              <a:latin typeface="Times New Roman" pitchFamily="18" charset="0"/>
              <a:cs typeface="Times New Roman" pitchFamily="18" charset="0"/>
            </a:endParaRPr>
          </a:p>
        </p:txBody>
      </p:sp>
      <p:sp>
        <p:nvSpPr>
          <p:cNvPr id="45" name="Oval 44"/>
          <p:cNvSpPr/>
          <p:nvPr/>
        </p:nvSpPr>
        <p:spPr>
          <a:xfrm>
            <a:off x="2235200" y="2220204"/>
            <a:ext cx="2661799" cy="789696"/>
          </a:xfrm>
          <a:prstGeom prst="ellipse">
            <a:avLst/>
          </a:prstGeom>
          <a:ln>
            <a:solidFill>
              <a:srgbClr val="FFFF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b="1" dirty="0" smtClean="0">
                <a:latin typeface="Times New Roman" pitchFamily="18" charset="0"/>
                <a:cs typeface="Times New Roman" pitchFamily="18" charset="0"/>
              </a:rPr>
              <a:t>Temp sensor</a:t>
            </a:r>
            <a:endParaRPr lang="en-US" b="1" dirty="0">
              <a:latin typeface="Times New Roman" pitchFamily="18" charset="0"/>
              <a:cs typeface="Times New Roman" pitchFamily="18" charset="0"/>
            </a:endParaRPr>
          </a:p>
        </p:txBody>
      </p:sp>
      <p:cxnSp>
        <p:nvCxnSpPr>
          <p:cNvPr id="47" name="Straight Arrow Connector 46"/>
          <p:cNvCxnSpPr/>
          <p:nvPr/>
        </p:nvCxnSpPr>
        <p:spPr>
          <a:xfrm flipV="1">
            <a:off x="1079500" y="1358900"/>
            <a:ext cx="1168400" cy="1092200"/>
          </a:xfrm>
          <a:prstGeom prst="straightConnector1">
            <a:avLst/>
          </a:prstGeom>
          <a:ln w="38100">
            <a:solidFill>
              <a:srgbClr val="FFFF00"/>
            </a:solidFill>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endCxn id="45" idx="2"/>
          </p:cNvCxnSpPr>
          <p:nvPr/>
        </p:nvCxnSpPr>
        <p:spPr>
          <a:xfrm>
            <a:off x="1143000" y="2578100"/>
            <a:ext cx="1092200" cy="36952"/>
          </a:xfrm>
          <a:prstGeom prst="straightConnector1">
            <a:avLst/>
          </a:prstGeom>
          <a:ln w="38100">
            <a:solidFill>
              <a:srgbClr val="FFFF00"/>
            </a:solidFill>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endCxn id="92" idx="2"/>
          </p:cNvCxnSpPr>
          <p:nvPr/>
        </p:nvCxnSpPr>
        <p:spPr>
          <a:xfrm rot="16200000" flipH="1">
            <a:off x="470359" y="3403141"/>
            <a:ext cx="2462882" cy="1244600"/>
          </a:xfrm>
          <a:prstGeom prst="straightConnector1">
            <a:avLst/>
          </a:prstGeom>
          <a:ln w="38100">
            <a:solidFill>
              <a:srgbClr val="FFFF00"/>
            </a:solidFill>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1" idx="6"/>
            <a:endCxn id="42" idx="2"/>
          </p:cNvCxnSpPr>
          <p:nvPr/>
        </p:nvCxnSpPr>
        <p:spPr>
          <a:xfrm>
            <a:off x="4927600" y="1319882"/>
            <a:ext cx="1016000" cy="1620168"/>
          </a:xfrm>
          <a:prstGeom prst="straightConnector1">
            <a:avLst/>
          </a:prstGeom>
          <a:ln w="28575">
            <a:solidFill>
              <a:srgbClr val="FFFF00"/>
            </a:solidFill>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45" idx="6"/>
            <a:endCxn id="42" idx="2"/>
          </p:cNvCxnSpPr>
          <p:nvPr/>
        </p:nvCxnSpPr>
        <p:spPr>
          <a:xfrm>
            <a:off x="4896999" y="2615052"/>
            <a:ext cx="1046601" cy="324998"/>
          </a:xfrm>
          <a:prstGeom prst="straightConnector1">
            <a:avLst/>
          </a:prstGeom>
          <a:ln w="38100">
            <a:solidFill>
              <a:srgbClr val="FFFF00"/>
            </a:solidFill>
            <a:tailEnd type="arrow"/>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stCxn id="40" idx="6"/>
            <a:endCxn id="42" idx="2"/>
          </p:cNvCxnSpPr>
          <p:nvPr/>
        </p:nvCxnSpPr>
        <p:spPr>
          <a:xfrm flipV="1">
            <a:off x="4864099" y="2940050"/>
            <a:ext cx="1079501" cy="984250"/>
          </a:xfrm>
          <a:prstGeom prst="straightConnector1">
            <a:avLst/>
          </a:prstGeom>
          <a:ln w="28575">
            <a:solidFill>
              <a:srgbClr val="FFFF00"/>
            </a:solidFill>
            <a:tailEnd type="arrow"/>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stCxn id="39" idx="4"/>
            <a:endCxn id="42" idx="0"/>
          </p:cNvCxnSpPr>
          <p:nvPr/>
        </p:nvCxnSpPr>
        <p:spPr>
          <a:xfrm rot="16200000" flipH="1">
            <a:off x="7111350" y="2310749"/>
            <a:ext cx="553751" cy="6350"/>
          </a:xfrm>
          <a:prstGeom prst="straightConnector1">
            <a:avLst/>
          </a:prstGeom>
          <a:ln w="38100">
            <a:solidFill>
              <a:srgbClr val="FFFF00"/>
            </a:solidFill>
            <a:tailEnd type="arrow"/>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p:nvPr/>
        </p:nvCxnSpPr>
        <p:spPr>
          <a:xfrm rot="16200000" flipH="1">
            <a:off x="7060549" y="3517250"/>
            <a:ext cx="553751" cy="6350"/>
          </a:xfrm>
          <a:prstGeom prst="straightConnector1">
            <a:avLst/>
          </a:prstGeom>
          <a:ln w="38100">
            <a:solidFill>
              <a:srgbClr val="FFFF00"/>
            </a:solidFill>
            <a:tailEnd type="arrow"/>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a:stCxn id="43" idx="4"/>
            <a:endCxn id="44" idx="0"/>
          </p:cNvCxnSpPr>
          <p:nvPr/>
        </p:nvCxnSpPr>
        <p:spPr>
          <a:xfrm rot="5400000">
            <a:off x="6948202" y="4831050"/>
            <a:ext cx="632398" cy="12699"/>
          </a:xfrm>
          <a:prstGeom prst="straightConnector1">
            <a:avLst/>
          </a:prstGeom>
          <a:ln w="38100">
            <a:solidFill>
              <a:srgbClr val="FFFF00"/>
            </a:solidFill>
            <a:tailEnd type="arrow"/>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a:endCxn id="44" idx="6"/>
          </p:cNvCxnSpPr>
          <p:nvPr/>
        </p:nvCxnSpPr>
        <p:spPr>
          <a:xfrm rot="10800000" flipV="1">
            <a:off x="8674102" y="5448299"/>
            <a:ext cx="1790699" cy="93949"/>
          </a:xfrm>
          <a:prstGeom prst="straightConnector1">
            <a:avLst/>
          </a:prstGeom>
          <a:ln w="38100">
            <a:solidFill>
              <a:srgbClr val="FFFF00"/>
            </a:solidFill>
            <a:tailEnd type="arrow"/>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a:endCxn id="39" idx="6"/>
          </p:cNvCxnSpPr>
          <p:nvPr/>
        </p:nvCxnSpPr>
        <p:spPr>
          <a:xfrm rot="10800000">
            <a:off x="8636000" y="1672576"/>
            <a:ext cx="1841500" cy="651525"/>
          </a:xfrm>
          <a:prstGeom prst="straightConnector1">
            <a:avLst/>
          </a:prstGeom>
          <a:ln w="38100">
            <a:solidFill>
              <a:srgbClr val="FFFF00"/>
            </a:solidFill>
            <a:tailEnd type="arrow"/>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a:endCxn id="42" idx="6"/>
          </p:cNvCxnSpPr>
          <p:nvPr/>
        </p:nvCxnSpPr>
        <p:spPr>
          <a:xfrm rot="10800000" flipV="1">
            <a:off x="8839200" y="2438400"/>
            <a:ext cx="1625600" cy="501650"/>
          </a:xfrm>
          <a:prstGeom prst="straightConnector1">
            <a:avLst/>
          </a:prstGeom>
          <a:ln w="38100">
            <a:solidFill>
              <a:srgbClr val="FFFF00"/>
            </a:solidFill>
            <a:tailEnd type="arrow"/>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a:endCxn id="43" idx="6"/>
          </p:cNvCxnSpPr>
          <p:nvPr/>
        </p:nvCxnSpPr>
        <p:spPr>
          <a:xfrm rot="10800000" flipV="1">
            <a:off x="8559800" y="2501900"/>
            <a:ext cx="1968500" cy="1665842"/>
          </a:xfrm>
          <a:prstGeom prst="straightConnector1">
            <a:avLst/>
          </a:prstGeom>
          <a:ln w="38100">
            <a:solidFill>
              <a:srgbClr val="FFFF00"/>
            </a:solidFill>
            <a:tailEnd type="arrow"/>
          </a:ln>
        </p:spPr>
        <p:style>
          <a:lnRef idx="1">
            <a:schemeClr val="accent1"/>
          </a:lnRef>
          <a:fillRef idx="0">
            <a:schemeClr val="accent1"/>
          </a:fillRef>
          <a:effectRef idx="0">
            <a:schemeClr val="accent1"/>
          </a:effectRef>
          <a:fontRef idx="minor">
            <a:schemeClr val="tx1"/>
          </a:fontRef>
        </p:style>
      </p:cxnSp>
      <p:sp>
        <p:nvSpPr>
          <p:cNvPr id="88" name="TextBox 87"/>
          <p:cNvSpPr txBox="1"/>
          <p:nvPr/>
        </p:nvSpPr>
        <p:spPr>
          <a:xfrm>
            <a:off x="228600" y="3060700"/>
            <a:ext cx="1066800" cy="400110"/>
          </a:xfrm>
          <a:prstGeom prst="rect">
            <a:avLst/>
          </a:prstGeom>
          <a:noFill/>
        </p:spPr>
        <p:txBody>
          <a:bodyPr wrap="square" rtlCol="0">
            <a:spAutoFit/>
          </a:bodyPr>
          <a:lstStyle/>
          <a:p>
            <a:r>
              <a:rPr lang="en-IN" sz="2000" b="1" dirty="0" smtClean="0">
                <a:latin typeface="Times New Roman" pitchFamily="18" charset="0"/>
                <a:cs typeface="Times New Roman" pitchFamily="18" charset="0"/>
              </a:rPr>
              <a:t>Patient</a:t>
            </a:r>
            <a:endParaRPr lang="en-US" sz="2000" b="1" dirty="0">
              <a:latin typeface="Times New Roman" pitchFamily="18" charset="0"/>
              <a:cs typeface="Times New Roman" pitchFamily="18" charset="0"/>
            </a:endParaRPr>
          </a:p>
        </p:txBody>
      </p:sp>
      <p:sp>
        <p:nvSpPr>
          <p:cNvPr id="89" name="TextBox 88"/>
          <p:cNvSpPr txBox="1"/>
          <p:nvPr/>
        </p:nvSpPr>
        <p:spPr>
          <a:xfrm>
            <a:off x="10426700" y="2857500"/>
            <a:ext cx="1422400" cy="400110"/>
          </a:xfrm>
          <a:prstGeom prst="rect">
            <a:avLst/>
          </a:prstGeom>
          <a:noFill/>
        </p:spPr>
        <p:txBody>
          <a:bodyPr wrap="square" rtlCol="0">
            <a:spAutoFit/>
          </a:bodyPr>
          <a:lstStyle/>
          <a:p>
            <a:r>
              <a:rPr lang="en-IN" sz="2000" b="1" dirty="0" smtClean="0">
                <a:latin typeface="Times New Roman" pitchFamily="18" charset="0"/>
                <a:cs typeface="Times New Roman" pitchFamily="18" charset="0"/>
              </a:rPr>
              <a:t>System</a:t>
            </a:r>
            <a:endParaRPr lang="en-US" sz="2000" b="1" dirty="0">
              <a:latin typeface="Times New Roman" pitchFamily="18" charset="0"/>
              <a:cs typeface="Times New Roman" pitchFamily="18" charset="0"/>
            </a:endParaRPr>
          </a:p>
        </p:txBody>
      </p:sp>
      <p:sp>
        <p:nvSpPr>
          <p:cNvPr id="91" name="TextBox 90"/>
          <p:cNvSpPr txBox="1"/>
          <p:nvPr/>
        </p:nvSpPr>
        <p:spPr>
          <a:xfrm>
            <a:off x="10388600" y="5956300"/>
            <a:ext cx="1625600" cy="400110"/>
          </a:xfrm>
          <a:prstGeom prst="rect">
            <a:avLst/>
          </a:prstGeom>
          <a:noFill/>
        </p:spPr>
        <p:txBody>
          <a:bodyPr wrap="square" rtlCol="0">
            <a:spAutoFit/>
          </a:bodyPr>
          <a:lstStyle/>
          <a:p>
            <a:r>
              <a:rPr lang="en-IN" sz="2000" b="1" dirty="0" smtClean="0">
                <a:latin typeface="Times New Roman" pitchFamily="18" charset="0"/>
                <a:cs typeface="Times New Roman" pitchFamily="18" charset="0"/>
              </a:rPr>
              <a:t>User</a:t>
            </a:r>
            <a:endParaRPr lang="en-US" sz="2000" b="1" dirty="0">
              <a:latin typeface="Times New Roman" pitchFamily="18" charset="0"/>
              <a:cs typeface="Times New Roman" pitchFamily="18" charset="0"/>
            </a:endParaRPr>
          </a:p>
        </p:txBody>
      </p:sp>
      <p:sp>
        <p:nvSpPr>
          <p:cNvPr id="92" name="Oval 91"/>
          <p:cNvSpPr/>
          <p:nvPr/>
        </p:nvSpPr>
        <p:spPr>
          <a:xfrm>
            <a:off x="2324100" y="4889500"/>
            <a:ext cx="2717800" cy="734764"/>
          </a:xfrm>
          <a:prstGeom prst="ellipse">
            <a:avLst/>
          </a:prstGeom>
          <a:ln>
            <a:solidFill>
              <a:srgbClr val="FFFF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b="1" dirty="0" smtClean="0">
                <a:latin typeface="Times New Roman" pitchFamily="18" charset="0"/>
                <a:cs typeface="Times New Roman" pitchFamily="18" charset="0"/>
              </a:rPr>
              <a:t>Accelerometer Sensor</a:t>
            </a:r>
            <a:endParaRPr lang="en-US" b="1" dirty="0">
              <a:latin typeface="Times New Roman" pitchFamily="18" charset="0"/>
              <a:cs typeface="Times New Roman" pitchFamily="18" charset="0"/>
            </a:endParaRPr>
          </a:p>
        </p:txBody>
      </p:sp>
      <p:cxnSp>
        <p:nvCxnSpPr>
          <p:cNvPr id="103" name="Straight Arrow Connector 102"/>
          <p:cNvCxnSpPr>
            <a:endCxn id="40" idx="2"/>
          </p:cNvCxnSpPr>
          <p:nvPr/>
        </p:nvCxnSpPr>
        <p:spPr>
          <a:xfrm rot="16200000" flipH="1">
            <a:off x="1035050" y="2787650"/>
            <a:ext cx="1244600" cy="1028700"/>
          </a:xfrm>
          <a:prstGeom prst="straightConnector1">
            <a:avLst/>
          </a:prstGeom>
          <a:ln w="38100">
            <a:solidFill>
              <a:srgbClr val="FFFF00"/>
            </a:solidFill>
            <a:tailEnd type="arrow"/>
          </a:ln>
        </p:spPr>
        <p:style>
          <a:lnRef idx="1">
            <a:schemeClr val="accent1"/>
          </a:lnRef>
          <a:fillRef idx="0">
            <a:schemeClr val="accent1"/>
          </a:fillRef>
          <a:effectRef idx="0">
            <a:schemeClr val="accent1"/>
          </a:effectRef>
          <a:fontRef idx="minor">
            <a:schemeClr val="tx1"/>
          </a:fontRef>
        </p:style>
      </p:cxnSp>
      <p:cxnSp>
        <p:nvCxnSpPr>
          <p:cNvPr id="113" name="Straight Arrow Connector 112"/>
          <p:cNvCxnSpPr>
            <a:stCxn id="92" idx="6"/>
            <a:endCxn id="42" idx="2"/>
          </p:cNvCxnSpPr>
          <p:nvPr/>
        </p:nvCxnSpPr>
        <p:spPr>
          <a:xfrm flipV="1">
            <a:off x="5041900" y="2940050"/>
            <a:ext cx="901700" cy="2316832"/>
          </a:xfrm>
          <a:prstGeom prst="straightConnector1">
            <a:avLst/>
          </a:prstGeom>
          <a:ln w="28575">
            <a:solidFill>
              <a:srgbClr val="FFFF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0981" y="191180"/>
            <a:ext cx="3769133" cy="631779"/>
          </a:xfrm>
        </p:spPr>
        <p:txBody>
          <a:bodyPr/>
          <a:lstStyle/>
          <a:p>
            <a:r>
              <a:rPr lang="en-IN" sz="2200" dirty="0" smtClean="0">
                <a:latin typeface="Times New Roman" pitchFamily="18" charset="0"/>
                <a:cs typeface="Times New Roman" pitchFamily="18" charset="0"/>
              </a:rPr>
              <a:t>UML Diagram:- Class Diagram</a:t>
            </a:r>
            <a:endParaRPr lang="en-US" sz="22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63D53951-25A6-438E-9D6F-BC571B5EFBEA}" type="slidenum">
              <a:rPr lang="en-US" altLang="en-US" smtClean="0"/>
              <a:pPr/>
              <a:t>19</a:t>
            </a:fld>
            <a:endParaRPr lang="en-US" altLang="en-US" dirty="0"/>
          </a:p>
        </p:txBody>
      </p:sp>
      <p:sp>
        <p:nvSpPr>
          <p:cNvPr id="6" name="Rectangle 5"/>
          <p:cNvSpPr/>
          <p:nvPr/>
        </p:nvSpPr>
        <p:spPr>
          <a:xfrm>
            <a:off x="1711235" y="914400"/>
            <a:ext cx="2011680" cy="2717074"/>
          </a:xfrm>
          <a:prstGeom prst="rect">
            <a:avLst/>
          </a:prstGeom>
          <a:ln>
            <a:solidFill>
              <a:srgbClr val="FFFF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cxnSp>
        <p:nvCxnSpPr>
          <p:cNvPr id="8" name="Straight Connector 7"/>
          <p:cNvCxnSpPr/>
          <p:nvPr/>
        </p:nvCxnSpPr>
        <p:spPr>
          <a:xfrm flipV="1">
            <a:off x="1698172" y="1319349"/>
            <a:ext cx="2024743" cy="1"/>
          </a:xfrm>
          <a:prstGeom prst="line">
            <a:avLst/>
          </a:prstGeom>
          <a:ln w="38100">
            <a:solidFill>
              <a:srgbClr val="FFFF00"/>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920240" y="927465"/>
            <a:ext cx="1515291" cy="646331"/>
          </a:xfrm>
          <a:prstGeom prst="rect">
            <a:avLst/>
          </a:prstGeom>
          <a:noFill/>
        </p:spPr>
        <p:txBody>
          <a:bodyPr wrap="square" rtlCol="0">
            <a:spAutoFit/>
          </a:bodyPr>
          <a:lstStyle/>
          <a:p>
            <a:pPr algn="ctr"/>
            <a:r>
              <a:rPr lang="en-IN" b="1" dirty="0" smtClean="0">
                <a:solidFill>
                  <a:schemeClr val="bg1"/>
                </a:solidFill>
                <a:latin typeface="Times New Roman" pitchFamily="18" charset="0"/>
                <a:cs typeface="Times New Roman" pitchFamily="18" charset="0"/>
              </a:rPr>
              <a:t>Sensor</a:t>
            </a:r>
            <a:endParaRPr lang="en-US" b="1" dirty="0" smtClean="0">
              <a:solidFill>
                <a:schemeClr val="bg1"/>
              </a:solidFill>
              <a:latin typeface="Times New Roman" pitchFamily="18" charset="0"/>
              <a:cs typeface="Times New Roman" pitchFamily="18" charset="0"/>
            </a:endParaRPr>
          </a:p>
          <a:p>
            <a:pPr algn="ctr"/>
            <a:endParaRPr lang="en-US" b="1" dirty="0">
              <a:solidFill>
                <a:schemeClr val="bg1"/>
              </a:solidFill>
              <a:latin typeface="Times New Roman" pitchFamily="18" charset="0"/>
              <a:cs typeface="Times New Roman" pitchFamily="18" charset="0"/>
            </a:endParaRPr>
          </a:p>
        </p:txBody>
      </p:sp>
      <p:sp>
        <p:nvSpPr>
          <p:cNvPr id="11" name="TextBox 10"/>
          <p:cNvSpPr txBox="1"/>
          <p:nvPr/>
        </p:nvSpPr>
        <p:spPr>
          <a:xfrm>
            <a:off x="1737361" y="1410788"/>
            <a:ext cx="1606731" cy="307777"/>
          </a:xfrm>
          <a:prstGeom prst="rect">
            <a:avLst/>
          </a:prstGeom>
          <a:noFill/>
        </p:spPr>
        <p:txBody>
          <a:bodyPr wrap="square" rtlCol="0">
            <a:spAutoFit/>
          </a:bodyPr>
          <a:lstStyle/>
          <a:p>
            <a:pPr>
              <a:buFont typeface="Wingdings" pitchFamily="2" charset="2"/>
              <a:buChar char="§"/>
            </a:pPr>
            <a:r>
              <a:rPr lang="en-IN" sz="1400" dirty="0" smtClean="0">
                <a:solidFill>
                  <a:schemeClr val="bg1"/>
                </a:solidFill>
                <a:latin typeface="Times New Roman" pitchFamily="18" charset="0"/>
                <a:cs typeface="Times New Roman" pitchFamily="18" charset="0"/>
              </a:rPr>
              <a:t>Temp Sensor</a:t>
            </a:r>
            <a:endParaRPr lang="en-US" sz="1400" dirty="0">
              <a:solidFill>
                <a:schemeClr val="bg1"/>
              </a:solidFill>
              <a:latin typeface="Times New Roman" pitchFamily="18" charset="0"/>
              <a:cs typeface="Times New Roman" pitchFamily="18" charset="0"/>
            </a:endParaRPr>
          </a:p>
        </p:txBody>
      </p:sp>
      <p:sp>
        <p:nvSpPr>
          <p:cNvPr id="12" name="TextBox 11"/>
          <p:cNvSpPr txBox="1"/>
          <p:nvPr/>
        </p:nvSpPr>
        <p:spPr>
          <a:xfrm>
            <a:off x="1737360" y="1658983"/>
            <a:ext cx="1645920" cy="307777"/>
          </a:xfrm>
          <a:prstGeom prst="rect">
            <a:avLst/>
          </a:prstGeom>
          <a:noFill/>
        </p:spPr>
        <p:txBody>
          <a:bodyPr wrap="square" rtlCol="0">
            <a:spAutoFit/>
          </a:bodyPr>
          <a:lstStyle/>
          <a:p>
            <a:pPr>
              <a:buFont typeface="Wingdings" pitchFamily="2" charset="2"/>
              <a:buChar char="§"/>
            </a:pPr>
            <a:r>
              <a:rPr lang="en-IN" sz="1400" dirty="0" smtClean="0">
                <a:solidFill>
                  <a:schemeClr val="bg1"/>
                </a:solidFill>
                <a:latin typeface="Times New Roman" pitchFamily="18" charset="0"/>
                <a:cs typeface="Times New Roman" pitchFamily="18" charset="0"/>
              </a:rPr>
              <a:t>Heart Sensor</a:t>
            </a:r>
            <a:endParaRPr lang="en-US" sz="1400" dirty="0">
              <a:solidFill>
                <a:schemeClr val="bg1"/>
              </a:solidFill>
              <a:latin typeface="Times New Roman" pitchFamily="18" charset="0"/>
              <a:cs typeface="Times New Roman" pitchFamily="18" charset="0"/>
            </a:endParaRPr>
          </a:p>
        </p:txBody>
      </p:sp>
      <p:sp>
        <p:nvSpPr>
          <p:cNvPr id="13" name="TextBox 12"/>
          <p:cNvSpPr txBox="1"/>
          <p:nvPr/>
        </p:nvSpPr>
        <p:spPr>
          <a:xfrm>
            <a:off x="1737359" y="1920239"/>
            <a:ext cx="1280160" cy="307777"/>
          </a:xfrm>
          <a:prstGeom prst="rect">
            <a:avLst/>
          </a:prstGeom>
          <a:noFill/>
        </p:spPr>
        <p:txBody>
          <a:bodyPr wrap="square" rtlCol="0">
            <a:spAutoFit/>
          </a:bodyPr>
          <a:lstStyle/>
          <a:p>
            <a:pPr>
              <a:buFont typeface="Wingdings" pitchFamily="2" charset="2"/>
              <a:buChar char="§"/>
            </a:pPr>
            <a:r>
              <a:rPr lang="en-IN" sz="1400" dirty="0" smtClean="0">
                <a:solidFill>
                  <a:schemeClr val="bg1"/>
                </a:solidFill>
                <a:latin typeface="Times New Roman" pitchFamily="18" charset="0"/>
                <a:cs typeface="Times New Roman" pitchFamily="18" charset="0"/>
              </a:rPr>
              <a:t>Flux Sensor</a:t>
            </a:r>
            <a:endParaRPr lang="en-US" sz="1400" dirty="0">
              <a:solidFill>
                <a:schemeClr val="bg1"/>
              </a:solidFill>
              <a:latin typeface="Times New Roman" pitchFamily="18" charset="0"/>
              <a:cs typeface="Times New Roman" pitchFamily="18" charset="0"/>
            </a:endParaRPr>
          </a:p>
        </p:txBody>
      </p:sp>
      <p:sp>
        <p:nvSpPr>
          <p:cNvPr id="14" name="TextBox 13"/>
          <p:cNvSpPr txBox="1"/>
          <p:nvPr/>
        </p:nvSpPr>
        <p:spPr>
          <a:xfrm>
            <a:off x="1724296" y="2207622"/>
            <a:ext cx="1867989" cy="307777"/>
          </a:xfrm>
          <a:prstGeom prst="rect">
            <a:avLst/>
          </a:prstGeom>
          <a:noFill/>
        </p:spPr>
        <p:txBody>
          <a:bodyPr wrap="square" rtlCol="0">
            <a:spAutoFit/>
          </a:bodyPr>
          <a:lstStyle/>
          <a:p>
            <a:pPr>
              <a:buFont typeface="Wingdings" pitchFamily="2" charset="2"/>
              <a:buChar char="§"/>
            </a:pPr>
            <a:r>
              <a:rPr lang="en-IN" sz="1400" dirty="0" smtClean="0">
                <a:solidFill>
                  <a:schemeClr val="bg1"/>
                </a:solidFill>
                <a:latin typeface="Times New Roman" pitchFamily="18" charset="0"/>
                <a:cs typeface="Times New Roman" pitchFamily="18" charset="0"/>
              </a:rPr>
              <a:t>Accelerometer Sensor</a:t>
            </a:r>
            <a:endParaRPr lang="en-US" dirty="0">
              <a:solidFill>
                <a:schemeClr val="bg1"/>
              </a:solidFill>
              <a:latin typeface="Times New Roman" pitchFamily="18" charset="0"/>
              <a:cs typeface="Times New Roman" pitchFamily="18" charset="0"/>
            </a:endParaRPr>
          </a:p>
        </p:txBody>
      </p:sp>
      <p:sp>
        <p:nvSpPr>
          <p:cNvPr id="15" name="Flowchart: Process 14"/>
          <p:cNvSpPr/>
          <p:nvPr/>
        </p:nvSpPr>
        <p:spPr>
          <a:xfrm>
            <a:off x="3879668" y="4010297"/>
            <a:ext cx="2220686" cy="2599509"/>
          </a:xfrm>
          <a:prstGeom prst="flowChartProcess">
            <a:avLst/>
          </a:prstGeom>
          <a:solidFill>
            <a:schemeClr val="tx1"/>
          </a:solidFill>
          <a:ln>
            <a:solidFill>
              <a:srgbClr val="FFFF00"/>
            </a:solidFill>
          </a:ln>
        </p:spPr>
        <p:style>
          <a:lnRef idx="2">
            <a:schemeClr val="accent6"/>
          </a:lnRef>
          <a:fillRef idx="1">
            <a:schemeClr val="lt1"/>
          </a:fillRef>
          <a:effectRef idx="0">
            <a:schemeClr val="accent6"/>
          </a:effectRef>
          <a:fontRef idx="minor">
            <a:schemeClr val="dk1"/>
          </a:fontRef>
        </p:style>
        <p:txBody>
          <a:bodyPr rtlCol="0" anchor="ctr"/>
          <a:lstStyle/>
          <a:p>
            <a:pPr algn="ctr">
              <a:buFont typeface="Wingdings" pitchFamily="2" charset="2"/>
              <a:buChar char="§"/>
            </a:pPr>
            <a:endParaRPr lang="en-US" sz="2000" dirty="0">
              <a:latin typeface="Times New Roman" pitchFamily="18" charset="0"/>
              <a:cs typeface="Times New Roman" pitchFamily="18" charset="0"/>
            </a:endParaRPr>
          </a:p>
        </p:txBody>
      </p:sp>
      <p:cxnSp>
        <p:nvCxnSpPr>
          <p:cNvPr id="17" name="Straight Connector 16"/>
          <p:cNvCxnSpPr/>
          <p:nvPr/>
        </p:nvCxnSpPr>
        <p:spPr>
          <a:xfrm>
            <a:off x="3879669" y="4428308"/>
            <a:ext cx="2220686" cy="1588"/>
          </a:xfrm>
          <a:prstGeom prst="line">
            <a:avLst/>
          </a:prstGeom>
          <a:ln w="38100">
            <a:solidFill>
              <a:srgbClr val="FFFF00"/>
            </a:solidFill>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3997233" y="4010297"/>
            <a:ext cx="2155372" cy="369332"/>
          </a:xfrm>
          <a:prstGeom prst="rect">
            <a:avLst/>
          </a:prstGeom>
          <a:noFill/>
        </p:spPr>
        <p:txBody>
          <a:bodyPr wrap="square" rtlCol="0">
            <a:spAutoFit/>
          </a:bodyPr>
          <a:lstStyle/>
          <a:p>
            <a:r>
              <a:rPr lang="en-IN" b="1" dirty="0" smtClean="0">
                <a:solidFill>
                  <a:schemeClr val="bg1"/>
                </a:solidFill>
                <a:latin typeface="Times New Roman" pitchFamily="18" charset="0"/>
                <a:cs typeface="Times New Roman" pitchFamily="18" charset="0"/>
              </a:rPr>
              <a:t>Monitoring System</a:t>
            </a:r>
            <a:endParaRPr lang="en-US" b="1" dirty="0">
              <a:solidFill>
                <a:schemeClr val="bg1"/>
              </a:solidFill>
              <a:latin typeface="Times New Roman" pitchFamily="18" charset="0"/>
              <a:cs typeface="Times New Roman" pitchFamily="18" charset="0"/>
            </a:endParaRPr>
          </a:p>
        </p:txBody>
      </p:sp>
      <p:sp>
        <p:nvSpPr>
          <p:cNvPr id="19" name="Rectangle 18"/>
          <p:cNvSpPr/>
          <p:nvPr/>
        </p:nvSpPr>
        <p:spPr>
          <a:xfrm>
            <a:off x="4702630" y="927464"/>
            <a:ext cx="2116183" cy="2508068"/>
          </a:xfrm>
          <a:prstGeom prst="rect">
            <a:avLst/>
          </a:prstGeom>
          <a:ln>
            <a:solidFill>
              <a:srgbClr val="FFFF00"/>
            </a:solidFill>
          </a:ln>
        </p:spPr>
        <p:style>
          <a:lnRef idx="2">
            <a:schemeClr val="accent6"/>
          </a:lnRef>
          <a:fillRef idx="1">
            <a:schemeClr val="lt1"/>
          </a:fillRef>
          <a:effectRef idx="0">
            <a:schemeClr val="accent6"/>
          </a:effectRef>
          <a:fontRef idx="minor">
            <a:schemeClr val="dk1"/>
          </a:fontRef>
        </p:style>
        <p:txBody>
          <a:bodyPr rtlCol="0" anchor="ctr"/>
          <a:lstStyle/>
          <a:p>
            <a:pPr algn="ctr">
              <a:lnSpc>
                <a:spcPct val="150000"/>
              </a:lnSpc>
              <a:buFont typeface="Wingdings" pitchFamily="2" charset="2"/>
              <a:buChar char="§"/>
            </a:pPr>
            <a:endParaRPr lang="en-US" sz="2000" dirty="0">
              <a:latin typeface="Times New Roman" pitchFamily="18" charset="0"/>
              <a:cs typeface="Times New Roman" pitchFamily="18" charset="0"/>
            </a:endParaRPr>
          </a:p>
        </p:txBody>
      </p:sp>
      <p:cxnSp>
        <p:nvCxnSpPr>
          <p:cNvPr id="21" name="Straight Connector 20"/>
          <p:cNvCxnSpPr/>
          <p:nvPr/>
        </p:nvCxnSpPr>
        <p:spPr>
          <a:xfrm>
            <a:off x="4689566" y="1293224"/>
            <a:ext cx="2116183" cy="13062"/>
          </a:xfrm>
          <a:prstGeom prst="line">
            <a:avLst/>
          </a:prstGeom>
          <a:ln w="38100">
            <a:solidFill>
              <a:srgbClr val="FFFF00"/>
            </a:solidFill>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4728755" y="940524"/>
            <a:ext cx="2011680" cy="369332"/>
          </a:xfrm>
          <a:prstGeom prst="rect">
            <a:avLst/>
          </a:prstGeom>
          <a:noFill/>
        </p:spPr>
        <p:txBody>
          <a:bodyPr wrap="square" rtlCol="0">
            <a:spAutoFit/>
          </a:bodyPr>
          <a:lstStyle/>
          <a:p>
            <a:pPr algn="ctr"/>
            <a:r>
              <a:rPr lang="en-IN" b="1" dirty="0" smtClean="0">
                <a:solidFill>
                  <a:schemeClr val="bg1"/>
                </a:solidFill>
                <a:latin typeface="Times New Roman" pitchFamily="18" charset="0"/>
                <a:cs typeface="Times New Roman" pitchFamily="18" charset="0"/>
              </a:rPr>
              <a:t>Equbement</a:t>
            </a:r>
            <a:endParaRPr lang="en-US" b="1" dirty="0">
              <a:solidFill>
                <a:schemeClr val="bg1"/>
              </a:solidFill>
              <a:latin typeface="Times New Roman" pitchFamily="18" charset="0"/>
              <a:cs typeface="Times New Roman" pitchFamily="18" charset="0"/>
            </a:endParaRPr>
          </a:p>
        </p:txBody>
      </p:sp>
      <p:sp>
        <p:nvSpPr>
          <p:cNvPr id="26" name="Flowchart: Process 25"/>
          <p:cNvSpPr/>
          <p:nvPr/>
        </p:nvSpPr>
        <p:spPr>
          <a:xfrm>
            <a:off x="7707086" y="914401"/>
            <a:ext cx="2625634" cy="2521134"/>
          </a:xfrm>
          <a:prstGeom prst="flowChartProcess">
            <a:avLst/>
          </a:prstGeom>
          <a:ln>
            <a:solidFill>
              <a:srgbClr val="FFFF00"/>
            </a:solidFill>
          </a:ln>
        </p:spPr>
        <p:style>
          <a:lnRef idx="2">
            <a:schemeClr val="accent6"/>
          </a:lnRef>
          <a:fillRef idx="1">
            <a:schemeClr val="lt1"/>
          </a:fillRef>
          <a:effectRef idx="0">
            <a:schemeClr val="accent6"/>
          </a:effectRef>
          <a:fontRef idx="minor">
            <a:schemeClr val="dk1"/>
          </a:fontRef>
        </p:style>
        <p:txBody>
          <a:bodyPr rtlCol="0" anchor="ctr"/>
          <a:lstStyle/>
          <a:p>
            <a:pPr algn="ctr">
              <a:buFont typeface="Wingdings" pitchFamily="2" charset="2"/>
              <a:buChar char="§"/>
            </a:pPr>
            <a:endParaRPr lang="en-US" dirty="0">
              <a:latin typeface="Times New Roman" pitchFamily="18" charset="0"/>
              <a:cs typeface="Times New Roman" pitchFamily="18" charset="0"/>
            </a:endParaRPr>
          </a:p>
        </p:txBody>
      </p:sp>
      <p:cxnSp>
        <p:nvCxnSpPr>
          <p:cNvPr id="28" name="Straight Connector 27"/>
          <p:cNvCxnSpPr/>
          <p:nvPr/>
        </p:nvCxnSpPr>
        <p:spPr>
          <a:xfrm flipV="1">
            <a:off x="7733211" y="1371600"/>
            <a:ext cx="2612572" cy="13063"/>
          </a:xfrm>
          <a:prstGeom prst="line">
            <a:avLst/>
          </a:prstGeom>
          <a:ln w="38100">
            <a:solidFill>
              <a:srgbClr val="FFFF00"/>
            </a:solidFill>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7680960" y="901336"/>
            <a:ext cx="1920240" cy="369332"/>
          </a:xfrm>
          <a:prstGeom prst="rect">
            <a:avLst/>
          </a:prstGeom>
          <a:noFill/>
        </p:spPr>
        <p:txBody>
          <a:bodyPr wrap="square" rtlCol="0">
            <a:spAutoFit/>
          </a:bodyPr>
          <a:lstStyle/>
          <a:p>
            <a:pPr algn="ctr"/>
            <a:r>
              <a:rPr lang="en-IN" b="1" dirty="0" smtClean="0">
                <a:solidFill>
                  <a:schemeClr val="bg1"/>
                </a:solidFill>
                <a:latin typeface="Times New Roman" pitchFamily="18" charset="0"/>
                <a:cs typeface="Times New Roman" pitchFamily="18" charset="0"/>
              </a:rPr>
              <a:t>User</a:t>
            </a:r>
            <a:endParaRPr lang="en-US" b="1" dirty="0">
              <a:solidFill>
                <a:schemeClr val="bg1"/>
              </a:solidFill>
              <a:latin typeface="Times New Roman" pitchFamily="18" charset="0"/>
              <a:cs typeface="Times New Roman" pitchFamily="18" charset="0"/>
            </a:endParaRPr>
          </a:p>
        </p:txBody>
      </p:sp>
      <p:sp>
        <p:nvSpPr>
          <p:cNvPr id="30" name="Rectangle 29"/>
          <p:cNvSpPr/>
          <p:nvPr/>
        </p:nvSpPr>
        <p:spPr>
          <a:xfrm>
            <a:off x="7694023" y="3905793"/>
            <a:ext cx="2638697" cy="2769326"/>
          </a:xfrm>
          <a:prstGeom prst="rect">
            <a:avLst/>
          </a:prstGeom>
          <a:ln>
            <a:solidFill>
              <a:srgbClr val="FFFF00"/>
            </a:solidFill>
          </a:ln>
        </p:spPr>
        <p:style>
          <a:lnRef idx="2">
            <a:schemeClr val="accent6"/>
          </a:lnRef>
          <a:fillRef idx="1">
            <a:schemeClr val="lt1"/>
          </a:fillRef>
          <a:effectRef idx="0">
            <a:schemeClr val="accent6"/>
          </a:effectRef>
          <a:fontRef idx="minor">
            <a:schemeClr val="dk1"/>
          </a:fontRef>
        </p:style>
        <p:txBody>
          <a:bodyPr rtlCol="0" anchor="ctr"/>
          <a:lstStyle/>
          <a:p>
            <a:pPr algn="ctr">
              <a:buFont typeface="Wingdings" pitchFamily="2" charset="2"/>
              <a:buChar char="§"/>
            </a:pPr>
            <a:endParaRPr lang="en-US" dirty="0">
              <a:latin typeface="Times New Roman" pitchFamily="18" charset="0"/>
              <a:cs typeface="Times New Roman" pitchFamily="18" charset="0"/>
            </a:endParaRPr>
          </a:p>
        </p:txBody>
      </p:sp>
      <p:cxnSp>
        <p:nvCxnSpPr>
          <p:cNvPr id="32" name="Straight Connector 31"/>
          <p:cNvCxnSpPr/>
          <p:nvPr/>
        </p:nvCxnSpPr>
        <p:spPr>
          <a:xfrm flipV="1">
            <a:off x="7694023" y="4349931"/>
            <a:ext cx="2638697" cy="13063"/>
          </a:xfrm>
          <a:prstGeom prst="line">
            <a:avLst/>
          </a:prstGeom>
          <a:ln w="38100">
            <a:solidFill>
              <a:srgbClr val="FFFF00"/>
            </a:solidFill>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8085908" y="3958045"/>
            <a:ext cx="1998617" cy="369332"/>
          </a:xfrm>
          <a:prstGeom prst="rect">
            <a:avLst/>
          </a:prstGeom>
          <a:noFill/>
        </p:spPr>
        <p:txBody>
          <a:bodyPr wrap="square" rtlCol="0">
            <a:spAutoFit/>
          </a:bodyPr>
          <a:lstStyle/>
          <a:p>
            <a:pPr algn="ctr"/>
            <a:r>
              <a:rPr lang="en-IN" b="1" dirty="0" smtClean="0">
                <a:solidFill>
                  <a:schemeClr val="bg1"/>
                </a:solidFill>
                <a:latin typeface="Times New Roman" pitchFamily="18" charset="0"/>
                <a:cs typeface="Times New Roman" pitchFamily="18" charset="0"/>
              </a:rPr>
              <a:t>Patient</a:t>
            </a:r>
            <a:endParaRPr lang="en-US" b="1" dirty="0">
              <a:solidFill>
                <a:schemeClr val="bg1"/>
              </a:solidFill>
              <a:latin typeface="Times New Roman" pitchFamily="18" charset="0"/>
              <a:cs typeface="Times New Roman" pitchFamily="18" charset="0"/>
            </a:endParaRPr>
          </a:p>
        </p:txBody>
      </p:sp>
      <p:cxnSp>
        <p:nvCxnSpPr>
          <p:cNvPr id="47" name="Straight Connector 46"/>
          <p:cNvCxnSpPr/>
          <p:nvPr/>
        </p:nvCxnSpPr>
        <p:spPr>
          <a:xfrm rot="10800000" flipH="1">
            <a:off x="1737360" y="2599509"/>
            <a:ext cx="2011680" cy="1588"/>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rot="10800000" flipH="1">
            <a:off x="3879668" y="4905104"/>
            <a:ext cx="2220686" cy="1588"/>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3853542" y="4441372"/>
            <a:ext cx="1672046" cy="646331"/>
          </a:xfrm>
          <a:prstGeom prst="rect">
            <a:avLst/>
          </a:prstGeom>
          <a:noFill/>
        </p:spPr>
        <p:txBody>
          <a:bodyPr wrap="square" rtlCol="0">
            <a:spAutoFit/>
          </a:bodyPr>
          <a:lstStyle/>
          <a:p>
            <a:pPr>
              <a:buFont typeface="Wingdings" pitchFamily="2" charset="2"/>
              <a:buChar char="§"/>
            </a:pPr>
            <a:r>
              <a:rPr lang="en-IN" dirty="0" smtClean="0">
                <a:solidFill>
                  <a:schemeClr val="bg1"/>
                </a:solidFill>
                <a:latin typeface="Times New Roman" pitchFamily="18" charset="0"/>
                <a:cs typeface="Times New Roman" pitchFamily="18" charset="0"/>
              </a:rPr>
              <a:t>Display</a:t>
            </a:r>
            <a:endParaRPr lang="en-US" dirty="0" smtClean="0">
              <a:solidFill>
                <a:schemeClr val="bg1"/>
              </a:solidFill>
              <a:latin typeface="Times New Roman" pitchFamily="18" charset="0"/>
              <a:cs typeface="Times New Roman" pitchFamily="18" charset="0"/>
            </a:endParaRPr>
          </a:p>
          <a:p>
            <a:endParaRPr lang="en-US" dirty="0">
              <a:solidFill>
                <a:schemeClr val="bg1"/>
              </a:solidFill>
            </a:endParaRPr>
          </a:p>
        </p:txBody>
      </p:sp>
      <p:sp>
        <p:nvSpPr>
          <p:cNvPr id="55" name="TextBox 54"/>
          <p:cNvSpPr txBox="1"/>
          <p:nvPr/>
        </p:nvSpPr>
        <p:spPr>
          <a:xfrm>
            <a:off x="7537270" y="1410788"/>
            <a:ext cx="1802674" cy="923330"/>
          </a:xfrm>
          <a:prstGeom prst="rect">
            <a:avLst/>
          </a:prstGeom>
          <a:noFill/>
        </p:spPr>
        <p:txBody>
          <a:bodyPr wrap="square" rtlCol="0">
            <a:spAutoFit/>
          </a:bodyPr>
          <a:lstStyle/>
          <a:p>
            <a:pPr algn="ctr">
              <a:buFont typeface="Wingdings" pitchFamily="2" charset="2"/>
              <a:buChar char="§"/>
            </a:pPr>
            <a:r>
              <a:rPr lang="en-IN" dirty="0" smtClean="0">
                <a:solidFill>
                  <a:schemeClr val="bg1"/>
                </a:solidFill>
                <a:latin typeface="Times New Roman" pitchFamily="18" charset="0"/>
                <a:cs typeface="Times New Roman" pitchFamily="18" charset="0"/>
              </a:rPr>
              <a:t>User ID</a:t>
            </a:r>
          </a:p>
          <a:p>
            <a:pPr algn="ctr">
              <a:buFont typeface="Wingdings" pitchFamily="2" charset="2"/>
              <a:buChar char="§"/>
            </a:pPr>
            <a:r>
              <a:rPr lang="en-IN" dirty="0" smtClean="0">
                <a:solidFill>
                  <a:schemeClr val="bg1"/>
                </a:solidFill>
                <a:latin typeface="Times New Roman" pitchFamily="18" charset="0"/>
                <a:cs typeface="Times New Roman" pitchFamily="18" charset="0"/>
              </a:rPr>
              <a:t>Password</a:t>
            </a:r>
            <a:endParaRPr lang="en-US" dirty="0" smtClean="0">
              <a:solidFill>
                <a:schemeClr val="bg1"/>
              </a:solidFill>
              <a:latin typeface="Times New Roman" pitchFamily="18" charset="0"/>
              <a:cs typeface="Times New Roman" pitchFamily="18" charset="0"/>
            </a:endParaRPr>
          </a:p>
          <a:p>
            <a:endParaRPr lang="en-US" dirty="0">
              <a:solidFill>
                <a:schemeClr val="bg1"/>
              </a:solidFill>
            </a:endParaRPr>
          </a:p>
        </p:txBody>
      </p:sp>
      <p:cxnSp>
        <p:nvCxnSpPr>
          <p:cNvPr id="56" name="Straight Connector 55"/>
          <p:cNvCxnSpPr/>
          <p:nvPr/>
        </p:nvCxnSpPr>
        <p:spPr>
          <a:xfrm rot="10800000" flipH="1">
            <a:off x="7707086" y="2318660"/>
            <a:ext cx="2625634" cy="1588"/>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sp>
        <p:nvSpPr>
          <p:cNvPr id="67" name="TextBox 66"/>
          <p:cNvSpPr txBox="1"/>
          <p:nvPr/>
        </p:nvSpPr>
        <p:spPr>
          <a:xfrm>
            <a:off x="4545874" y="1227909"/>
            <a:ext cx="1815737" cy="1200329"/>
          </a:xfrm>
          <a:prstGeom prst="rect">
            <a:avLst/>
          </a:prstGeom>
          <a:noFill/>
        </p:spPr>
        <p:txBody>
          <a:bodyPr wrap="square" rtlCol="0">
            <a:spAutoFit/>
          </a:bodyPr>
          <a:lstStyle/>
          <a:p>
            <a:pPr algn="ctr">
              <a:lnSpc>
                <a:spcPct val="150000"/>
              </a:lnSpc>
              <a:buFont typeface="Wingdings" pitchFamily="2" charset="2"/>
              <a:buChar char="§"/>
            </a:pPr>
            <a:r>
              <a:rPr lang="en-IN" dirty="0" smtClean="0">
                <a:solidFill>
                  <a:schemeClr val="bg1"/>
                </a:solidFill>
                <a:latin typeface="Times New Roman" pitchFamily="18" charset="0"/>
                <a:cs typeface="Times New Roman" pitchFamily="18" charset="0"/>
              </a:rPr>
              <a:t>Controller </a:t>
            </a:r>
          </a:p>
          <a:p>
            <a:pPr algn="ctr">
              <a:lnSpc>
                <a:spcPct val="150000"/>
              </a:lnSpc>
              <a:buFont typeface="Wingdings" pitchFamily="2" charset="2"/>
              <a:buChar char="§"/>
            </a:pPr>
            <a:r>
              <a:rPr lang="en-IN" dirty="0" smtClean="0">
                <a:solidFill>
                  <a:schemeClr val="bg1"/>
                </a:solidFill>
                <a:latin typeface="Times New Roman" pitchFamily="18" charset="0"/>
                <a:cs typeface="Times New Roman" pitchFamily="18" charset="0"/>
              </a:rPr>
              <a:t>Transformer</a:t>
            </a:r>
            <a:endParaRPr lang="en-US" dirty="0" smtClean="0">
              <a:solidFill>
                <a:schemeClr val="bg1"/>
              </a:solidFill>
              <a:latin typeface="Times New Roman" pitchFamily="18" charset="0"/>
              <a:cs typeface="Times New Roman" pitchFamily="18" charset="0"/>
            </a:endParaRPr>
          </a:p>
          <a:p>
            <a:endParaRPr lang="en-US" dirty="0">
              <a:solidFill>
                <a:schemeClr val="bg1"/>
              </a:solidFill>
            </a:endParaRPr>
          </a:p>
        </p:txBody>
      </p:sp>
      <p:cxnSp>
        <p:nvCxnSpPr>
          <p:cNvPr id="69" name="Straight Connector 68"/>
          <p:cNvCxnSpPr/>
          <p:nvPr/>
        </p:nvCxnSpPr>
        <p:spPr>
          <a:xfrm rot="10800000" flipH="1">
            <a:off x="4702628" y="2181497"/>
            <a:ext cx="2116183" cy="1588"/>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7393578" y="4362993"/>
            <a:ext cx="1985554" cy="1754326"/>
          </a:xfrm>
          <a:prstGeom prst="rect">
            <a:avLst/>
          </a:prstGeom>
          <a:noFill/>
        </p:spPr>
        <p:txBody>
          <a:bodyPr wrap="square" rtlCol="0">
            <a:spAutoFit/>
          </a:bodyPr>
          <a:lstStyle/>
          <a:p>
            <a:pPr algn="ctr">
              <a:buFont typeface="Wingdings" pitchFamily="2" charset="2"/>
              <a:buChar char="§"/>
            </a:pPr>
            <a:r>
              <a:rPr lang="en-IN" dirty="0" smtClean="0">
                <a:solidFill>
                  <a:schemeClr val="bg1"/>
                </a:solidFill>
                <a:latin typeface="Times New Roman" pitchFamily="18" charset="0"/>
                <a:cs typeface="Times New Roman" pitchFamily="18" charset="0"/>
              </a:rPr>
              <a:t>Name</a:t>
            </a:r>
          </a:p>
          <a:p>
            <a:pPr algn="ctr">
              <a:buFont typeface="Wingdings" pitchFamily="2" charset="2"/>
              <a:buChar char="§"/>
            </a:pPr>
            <a:r>
              <a:rPr lang="en-IN" dirty="0" smtClean="0">
                <a:solidFill>
                  <a:schemeClr val="bg1"/>
                </a:solidFill>
                <a:latin typeface="Times New Roman" pitchFamily="18" charset="0"/>
                <a:cs typeface="Times New Roman" pitchFamily="18" charset="0"/>
              </a:rPr>
              <a:t>Address</a:t>
            </a:r>
          </a:p>
          <a:p>
            <a:pPr algn="ctr">
              <a:buFont typeface="Wingdings" pitchFamily="2" charset="2"/>
              <a:buChar char="§"/>
            </a:pPr>
            <a:r>
              <a:rPr lang="en-IN" dirty="0" smtClean="0">
                <a:solidFill>
                  <a:schemeClr val="bg1"/>
                </a:solidFill>
                <a:latin typeface="Times New Roman" pitchFamily="18" charset="0"/>
                <a:cs typeface="Times New Roman" pitchFamily="18" charset="0"/>
              </a:rPr>
              <a:t>Mobile No</a:t>
            </a:r>
          </a:p>
          <a:p>
            <a:pPr algn="ctr">
              <a:buFont typeface="Wingdings" pitchFamily="2" charset="2"/>
              <a:buChar char="§"/>
            </a:pPr>
            <a:r>
              <a:rPr lang="en-IN" dirty="0" smtClean="0">
                <a:solidFill>
                  <a:schemeClr val="bg1"/>
                </a:solidFill>
                <a:latin typeface="Times New Roman" pitchFamily="18" charset="0"/>
                <a:cs typeface="Times New Roman" pitchFamily="18" charset="0"/>
              </a:rPr>
              <a:t>Patient ID</a:t>
            </a:r>
          </a:p>
          <a:p>
            <a:pPr algn="ctr">
              <a:buFont typeface="Wingdings" pitchFamily="2" charset="2"/>
              <a:buChar char="§"/>
            </a:pPr>
            <a:endParaRPr lang="en-US" dirty="0" smtClean="0">
              <a:solidFill>
                <a:schemeClr val="bg1"/>
              </a:solidFill>
              <a:latin typeface="Times New Roman" pitchFamily="18" charset="0"/>
              <a:cs typeface="Times New Roman" pitchFamily="18" charset="0"/>
            </a:endParaRPr>
          </a:p>
          <a:p>
            <a:endParaRPr lang="en-US" dirty="0">
              <a:solidFill>
                <a:schemeClr val="bg1"/>
              </a:solidFill>
            </a:endParaRPr>
          </a:p>
        </p:txBody>
      </p:sp>
      <p:cxnSp>
        <p:nvCxnSpPr>
          <p:cNvPr id="74" name="Straight Connector 73"/>
          <p:cNvCxnSpPr/>
          <p:nvPr/>
        </p:nvCxnSpPr>
        <p:spPr>
          <a:xfrm>
            <a:off x="7694023" y="5538651"/>
            <a:ext cx="2612571" cy="1588"/>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19" name="Straight Arrow Connector 118"/>
          <p:cNvCxnSpPr/>
          <p:nvPr/>
        </p:nvCxnSpPr>
        <p:spPr>
          <a:xfrm>
            <a:off x="3709852" y="2338252"/>
            <a:ext cx="992777" cy="13062"/>
          </a:xfrm>
          <a:prstGeom prst="straightConnector1">
            <a:avLst/>
          </a:prstGeom>
          <a:ln w="38100">
            <a:solidFill>
              <a:srgbClr val="FFFF0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31" name="Straight Arrow Connector 130"/>
          <p:cNvCxnSpPr>
            <a:endCxn id="15" idx="3"/>
          </p:cNvCxnSpPr>
          <p:nvPr/>
        </p:nvCxnSpPr>
        <p:spPr>
          <a:xfrm rot="10800000" flipV="1">
            <a:off x="6100355" y="5290456"/>
            <a:ext cx="1567543" cy="19595"/>
          </a:xfrm>
          <a:prstGeom prst="straightConnector1">
            <a:avLst/>
          </a:prstGeom>
          <a:ln w="38100">
            <a:solidFill>
              <a:srgbClr val="FFFF00"/>
            </a:solidFill>
            <a:tailEnd type="arrow"/>
          </a:ln>
        </p:spPr>
        <p:style>
          <a:lnRef idx="1">
            <a:schemeClr val="accent1"/>
          </a:lnRef>
          <a:fillRef idx="0">
            <a:schemeClr val="accent1"/>
          </a:fillRef>
          <a:effectRef idx="0">
            <a:schemeClr val="accent1"/>
          </a:effectRef>
          <a:fontRef idx="minor">
            <a:schemeClr val="tx1"/>
          </a:fontRef>
        </p:style>
      </p:cxnSp>
      <p:cxnSp>
        <p:nvCxnSpPr>
          <p:cNvPr id="135" name="Straight Arrow Connector 134"/>
          <p:cNvCxnSpPr>
            <a:endCxn id="19" idx="2"/>
          </p:cNvCxnSpPr>
          <p:nvPr/>
        </p:nvCxnSpPr>
        <p:spPr>
          <a:xfrm rot="5400000" flipH="1" flipV="1">
            <a:off x="5447212" y="3735977"/>
            <a:ext cx="613954" cy="13065"/>
          </a:xfrm>
          <a:prstGeom prst="straightConnector1">
            <a:avLst/>
          </a:prstGeom>
          <a:ln w="38100">
            <a:solidFill>
              <a:srgbClr val="FFFF00"/>
            </a:solidFill>
            <a:tailEnd type="arrow"/>
          </a:ln>
        </p:spPr>
        <p:style>
          <a:lnRef idx="1">
            <a:schemeClr val="accent1"/>
          </a:lnRef>
          <a:fillRef idx="0">
            <a:schemeClr val="accent1"/>
          </a:fillRef>
          <a:effectRef idx="0">
            <a:schemeClr val="accent1"/>
          </a:effectRef>
          <a:fontRef idx="minor">
            <a:schemeClr val="tx1"/>
          </a:fontRef>
        </p:style>
      </p:cxnSp>
      <p:cxnSp>
        <p:nvCxnSpPr>
          <p:cNvPr id="142" name="Straight Arrow Connector 141"/>
          <p:cNvCxnSpPr/>
          <p:nvPr/>
        </p:nvCxnSpPr>
        <p:spPr>
          <a:xfrm flipV="1">
            <a:off x="6061165" y="3409406"/>
            <a:ext cx="1685109" cy="850873"/>
          </a:xfrm>
          <a:prstGeom prst="straightConnector1">
            <a:avLst/>
          </a:prstGeom>
          <a:ln w="38100">
            <a:solidFill>
              <a:srgbClr val="FFFF0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45" name="Straight Arrow Connector 144"/>
          <p:cNvCxnSpPr/>
          <p:nvPr/>
        </p:nvCxnSpPr>
        <p:spPr>
          <a:xfrm flipV="1">
            <a:off x="6805748" y="2560320"/>
            <a:ext cx="914400" cy="13063"/>
          </a:xfrm>
          <a:prstGeom prst="straightConnector1">
            <a:avLst/>
          </a:prstGeom>
          <a:ln w="38100">
            <a:solidFill>
              <a:srgbClr val="FFFF00"/>
            </a:solidFill>
            <a:tailEnd type="arrow"/>
          </a:ln>
        </p:spPr>
        <p:style>
          <a:lnRef idx="1">
            <a:schemeClr val="accent1"/>
          </a:lnRef>
          <a:fillRef idx="0">
            <a:schemeClr val="accent1"/>
          </a:fillRef>
          <a:effectRef idx="0">
            <a:schemeClr val="accent1"/>
          </a:effectRef>
          <a:fontRef idx="minor">
            <a:schemeClr val="tx1"/>
          </a:fontRef>
        </p:style>
      </p:cxnSp>
      <p:sp>
        <p:nvSpPr>
          <p:cNvPr id="147" name="TextBox 146"/>
          <p:cNvSpPr txBox="1"/>
          <p:nvPr/>
        </p:nvSpPr>
        <p:spPr>
          <a:xfrm>
            <a:off x="1789611" y="2651760"/>
            <a:ext cx="1789612" cy="830997"/>
          </a:xfrm>
          <a:prstGeom prst="rect">
            <a:avLst/>
          </a:prstGeom>
          <a:noFill/>
        </p:spPr>
        <p:txBody>
          <a:bodyPr wrap="square" rtlCol="0">
            <a:spAutoFit/>
          </a:bodyPr>
          <a:lstStyle/>
          <a:p>
            <a:r>
              <a:rPr lang="en-IN" sz="1600" dirty="0" smtClean="0">
                <a:solidFill>
                  <a:schemeClr val="bg1"/>
                </a:solidFill>
                <a:latin typeface="Times New Roman" pitchFamily="18" charset="0"/>
                <a:cs typeface="Times New Roman" pitchFamily="18" charset="0"/>
              </a:rPr>
              <a:t>+Readout Data</a:t>
            </a:r>
          </a:p>
          <a:p>
            <a:r>
              <a:rPr lang="en-IN" sz="1600" dirty="0" smtClean="0">
                <a:solidFill>
                  <a:schemeClr val="bg1"/>
                </a:solidFill>
                <a:latin typeface="Times New Roman" pitchFamily="18" charset="0"/>
                <a:cs typeface="Times New Roman" pitchFamily="18" charset="0"/>
              </a:rPr>
              <a:t>+Share Data</a:t>
            </a:r>
          </a:p>
          <a:p>
            <a:r>
              <a:rPr lang="en-IN" sz="1600" dirty="0" smtClean="0">
                <a:solidFill>
                  <a:schemeClr val="bg1"/>
                </a:solidFill>
                <a:latin typeface="Times New Roman" pitchFamily="18" charset="0"/>
                <a:cs typeface="Times New Roman" pitchFamily="18" charset="0"/>
              </a:rPr>
              <a:t>+Execute Work</a:t>
            </a:r>
            <a:endParaRPr lang="en-US" sz="1600" dirty="0">
              <a:solidFill>
                <a:schemeClr val="bg1"/>
              </a:solidFill>
              <a:latin typeface="Times New Roman" pitchFamily="18" charset="0"/>
              <a:cs typeface="Times New Roman" pitchFamily="18" charset="0"/>
            </a:endParaRPr>
          </a:p>
        </p:txBody>
      </p:sp>
      <p:sp>
        <p:nvSpPr>
          <p:cNvPr id="149" name="TextBox 148"/>
          <p:cNvSpPr txBox="1"/>
          <p:nvPr/>
        </p:nvSpPr>
        <p:spPr>
          <a:xfrm>
            <a:off x="7785463" y="2429691"/>
            <a:ext cx="2233748" cy="923330"/>
          </a:xfrm>
          <a:prstGeom prst="rect">
            <a:avLst/>
          </a:prstGeom>
          <a:noFill/>
        </p:spPr>
        <p:txBody>
          <a:bodyPr wrap="square" rtlCol="0">
            <a:spAutoFit/>
          </a:bodyPr>
          <a:lstStyle/>
          <a:p>
            <a:r>
              <a:rPr lang="en-US" dirty="0" smtClean="0">
                <a:solidFill>
                  <a:schemeClr val="bg1"/>
                </a:solidFill>
                <a:latin typeface="Times New Roman" pitchFamily="18" charset="0"/>
                <a:cs typeface="Times New Roman" pitchFamily="18" charset="0"/>
              </a:rPr>
              <a:t>+show results</a:t>
            </a:r>
          </a:p>
          <a:p>
            <a:r>
              <a:rPr lang="en-IN" dirty="0" smtClean="0">
                <a:solidFill>
                  <a:schemeClr val="bg1"/>
                </a:solidFill>
                <a:latin typeface="Times New Roman" pitchFamily="18" charset="0"/>
                <a:cs typeface="Times New Roman" pitchFamily="18" charset="0"/>
              </a:rPr>
              <a:t>+Handle System</a:t>
            </a:r>
          </a:p>
          <a:p>
            <a:r>
              <a:rPr lang="en-IN" dirty="0" smtClean="0">
                <a:solidFill>
                  <a:schemeClr val="bg1"/>
                </a:solidFill>
                <a:latin typeface="Times New Roman" pitchFamily="18" charset="0"/>
                <a:cs typeface="Times New Roman" pitchFamily="18" charset="0"/>
              </a:rPr>
              <a:t>+On System</a:t>
            </a:r>
            <a:endParaRPr lang="en-US" dirty="0">
              <a:solidFill>
                <a:schemeClr val="bg1"/>
              </a:solidFill>
              <a:latin typeface="Times New Roman" pitchFamily="18" charset="0"/>
              <a:cs typeface="Times New Roman" pitchFamily="18" charset="0"/>
            </a:endParaRPr>
          </a:p>
        </p:txBody>
      </p:sp>
      <p:sp>
        <p:nvSpPr>
          <p:cNvPr id="150" name="TextBox 149"/>
          <p:cNvSpPr txBox="1"/>
          <p:nvPr/>
        </p:nvSpPr>
        <p:spPr>
          <a:xfrm>
            <a:off x="3958045" y="5146766"/>
            <a:ext cx="2116183" cy="646331"/>
          </a:xfrm>
          <a:prstGeom prst="rect">
            <a:avLst/>
          </a:prstGeom>
          <a:noFill/>
        </p:spPr>
        <p:txBody>
          <a:bodyPr wrap="square" rtlCol="0">
            <a:spAutoFit/>
          </a:bodyPr>
          <a:lstStyle/>
          <a:p>
            <a:r>
              <a:rPr lang="en-IN" dirty="0" smtClean="0">
                <a:solidFill>
                  <a:schemeClr val="bg1"/>
                </a:solidFill>
                <a:latin typeface="Times New Roman" pitchFamily="18" charset="0"/>
                <a:cs typeface="Times New Roman" pitchFamily="18" charset="0"/>
              </a:rPr>
              <a:t>+Connect to Internet</a:t>
            </a:r>
          </a:p>
          <a:p>
            <a:r>
              <a:rPr lang="en-IN" dirty="0" smtClean="0">
                <a:solidFill>
                  <a:schemeClr val="bg1"/>
                </a:solidFill>
                <a:latin typeface="Times New Roman" pitchFamily="18" charset="0"/>
                <a:cs typeface="Times New Roman" pitchFamily="18" charset="0"/>
              </a:rPr>
              <a:t>+Send SMS</a:t>
            </a:r>
            <a:endParaRPr lang="en-US" dirty="0">
              <a:solidFill>
                <a:schemeClr val="bg1"/>
              </a:solidFill>
              <a:latin typeface="Times New Roman" pitchFamily="18" charset="0"/>
              <a:cs typeface="Times New Roman" pitchFamily="18" charset="0"/>
            </a:endParaRPr>
          </a:p>
        </p:txBody>
      </p:sp>
      <p:sp>
        <p:nvSpPr>
          <p:cNvPr id="151" name="TextBox 150"/>
          <p:cNvSpPr txBox="1"/>
          <p:nvPr/>
        </p:nvSpPr>
        <p:spPr>
          <a:xfrm>
            <a:off x="4754880" y="2259874"/>
            <a:ext cx="1972491" cy="923330"/>
          </a:xfrm>
          <a:prstGeom prst="rect">
            <a:avLst/>
          </a:prstGeom>
          <a:noFill/>
        </p:spPr>
        <p:txBody>
          <a:bodyPr wrap="square" rtlCol="0">
            <a:spAutoFit/>
          </a:bodyPr>
          <a:lstStyle/>
          <a:p>
            <a:r>
              <a:rPr lang="en-IN" dirty="0" smtClean="0">
                <a:solidFill>
                  <a:schemeClr val="bg1"/>
                </a:solidFill>
                <a:latin typeface="Times New Roman" pitchFamily="18" charset="0"/>
                <a:cs typeface="Times New Roman" pitchFamily="18" charset="0"/>
              </a:rPr>
              <a:t>+Read Data</a:t>
            </a:r>
          </a:p>
          <a:p>
            <a:r>
              <a:rPr lang="en-IN" dirty="0" smtClean="0">
                <a:solidFill>
                  <a:schemeClr val="bg1"/>
                </a:solidFill>
                <a:latin typeface="Times New Roman" pitchFamily="18" charset="0"/>
                <a:cs typeface="Times New Roman" pitchFamily="18" charset="0"/>
              </a:rPr>
              <a:t>+Write Data</a:t>
            </a:r>
          </a:p>
          <a:p>
            <a:r>
              <a:rPr lang="en-IN" dirty="0" smtClean="0">
                <a:solidFill>
                  <a:schemeClr val="bg1"/>
                </a:solidFill>
                <a:latin typeface="Times New Roman" pitchFamily="18" charset="0"/>
                <a:cs typeface="Times New Roman" pitchFamily="18" charset="0"/>
              </a:rPr>
              <a:t>+Send Data</a:t>
            </a:r>
            <a:endParaRPr lang="en-US" dirty="0">
              <a:solidFill>
                <a:schemeClr val="bg1"/>
              </a:solidFill>
              <a:latin typeface="Times New Roman" pitchFamily="18" charset="0"/>
              <a:cs typeface="Times New Roman" pitchFamily="18" charset="0"/>
            </a:endParaRPr>
          </a:p>
        </p:txBody>
      </p:sp>
      <p:sp>
        <p:nvSpPr>
          <p:cNvPr id="152" name="TextBox 151"/>
          <p:cNvSpPr txBox="1"/>
          <p:nvPr/>
        </p:nvSpPr>
        <p:spPr>
          <a:xfrm>
            <a:off x="7929154" y="5812971"/>
            <a:ext cx="2090057" cy="646331"/>
          </a:xfrm>
          <a:prstGeom prst="rect">
            <a:avLst/>
          </a:prstGeom>
          <a:noFill/>
        </p:spPr>
        <p:txBody>
          <a:bodyPr wrap="square" rtlCol="0">
            <a:spAutoFit/>
          </a:bodyPr>
          <a:lstStyle/>
          <a:p>
            <a:r>
              <a:rPr lang="en-IN" dirty="0" smtClean="0">
                <a:solidFill>
                  <a:schemeClr val="bg1"/>
                </a:solidFill>
                <a:latin typeface="Times New Roman" pitchFamily="18" charset="0"/>
                <a:cs typeface="Times New Roman" pitchFamily="18" charset="0"/>
              </a:rPr>
              <a:t>+Readout Data</a:t>
            </a:r>
          </a:p>
          <a:p>
            <a:r>
              <a:rPr lang="en-IN" dirty="0" smtClean="0">
                <a:solidFill>
                  <a:schemeClr val="bg1"/>
                </a:solidFill>
                <a:latin typeface="Times New Roman" pitchFamily="18" charset="0"/>
                <a:cs typeface="Times New Roman" pitchFamily="18" charset="0"/>
              </a:rPr>
              <a:t> +Whiteout Data</a:t>
            </a:r>
            <a:endParaRPr lang="en-US" dirty="0">
              <a:solidFill>
                <a:schemeClr val="bg1"/>
              </a:solidFill>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a:extLst>
              <a:ext uri="{FF2B5EF4-FFF2-40B4-BE49-F238E27FC236}">
                <a16:creationId xmlns:a16="http://schemas.microsoft.com/office/drawing/2014/main" xmlns="" id="{57D86C7A-A18D-CEEB-6137-4159A498ED03}"/>
              </a:ext>
            </a:extLst>
          </p:cNvPr>
          <p:cNvSpPr>
            <a:spLocks noGrp="1"/>
          </p:cNvSpPr>
          <p:nvPr>
            <p:ph type="title"/>
          </p:nvPr>
        </p:nvSpPr>
        <p:spPr>
          <a:xfrm>
            <a:off x="1117600" y="487363"/>
            <a:ext cx="8596313" cy="768350"/>
          </a:xfrm>
        </p:spPr>
        <p:txBody>
          <a:bodyPr/>
          <a:lstStyle/>
          <a:p>
            <a:pPr algn="ctr" eaLnBrk="1" hangingPunct="1"/>
            <a:r>
              <a:rPr lang="en-US" altLang="en-US" sz="2500" b="1" dirty="0">
                <a:latin typeface="Times New Roman" panose="02020603050405020304" pitchFamily="18" charset="0"/>
                <a:cs typeface="Times New Roman" panose="02020603050405020304" pitchFamily="18" charset="0"/>
              </a:rPr>
              <a:t>INTRODUCTION</a:t>
            </a:r>
            <a:endParaRPr lang="en-IN" altLang="en-US" sz="2500" dirty="0"/>
          </a:p>
        </p:txBody>
      </p:sp>
      <p:sp>
        <p:nvSpPr>
          <p:cNvPr id="8195" name="Slide Number Placeholder 4">
            <a:extLst>
              <a:ext uri="{FF2B5EF4-FFF2-40B4-BE49-F238E27FC236}">
                <a16:creationId xmlns:a16="http://schemas.microsoft.com/office/drawing/2014/main" xmlns="" id="{6E542CDD-D8F5-828F-23A9-0C0E89D905F5}"/>
              </a:ext>
            </a:extLst>
          </p:cNvPr>
          <p:cNvSpPr>
            <a:spLocks noGrp="1"/>
          </p:cNvSpPr>
          <p:nvPr>
            <p:ph type="sldNum" sz="quarter" idx="12"/>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spcBef>
                <a:spcPct val="0"/>
              </a:spcBef>
              <a:buClrTx/>
              <a:buSzTx/>
              <a:buFontTx/>
              <a:buNone/>
            </a:pPr>
            <a:fld id="{347615E5-5870-49CD-AA4E-5D4823243BBA}" type="slidenum">
              <a:rPr lang="en-US" altLang="en-US" sz="2800">
                <a:solidFill>
                  <a:srgbClr val="FFFFFF"/>
                </a:solidFill>
              </a:rPr>
              <a:pPr>
                <a:spcBef>
                  <a:spcPct val="0"/>
                </a:spcBef>
                <a:buClrTx/>
                <a:buSzTx/>
                <a:buFontTx/>
                <a:buNone/>
              </a:pPr>
              <a:t>2</a:t>
            </a:fld>
            <a:endParaRPr lang="en-US" altLang="en-US" sz="2800">
              <a:solidFill>
                <a:srgbClr val="FFFFFF"/>
              </a:solidFill>
            </a:endParaRPr>
          </a:p>
        </p:txBody>
      </p:sp>
      <p:sp>
        <p:nvSpPr>
          <p:cNvPr id="3" name="TextBox 2">
            <a:extLst>
              <a:ext uri="{FF2B5EF4-FFF2-40B4-BE49-F238E27FC236}">
                <a16:creationId xmlns:a16="http://schemas.microsoft.com/office/drawing/2014/main" xmlns="" id="{6299408A-2EE7-042E-E15F-725ED5C7CD7D}"/>
              </a:ext>
            </a:extLst>
          </p:cNvPr>
          <p:cNvSpPr txBox="1"/>
          <p:nvPr/>
        </p:nvSpPr>
        <p:spPr>
          <a:xfrm>
            <a:off x="340451" y="1134292"/>
            <a:ext cx="11198225" cy="5366469"/>
          </a:xfrm>
          <a:prstGeom prst="rect">
            <a:avLst/>
          </a:prstGeom>
          <a:noFill/>
          <a:ln>
            <a:solidFill>
              <a:schemeClr val="accent1"/>
            </a:solidFill>
          </a:ln>
        </p:spPr>
        <p:txBody>
          <a:bodyPr>
            <a:spAutoFit/>
          </a:bodyPr>
          <a:lstStyle/>
          <a:p>
            <a:pPr algn="just">
              <a:lnSpc>
                <a:spcPct val="150000"/>
              </a:lnSpc>
            </a:pPr>
            <a:r>
              <a:rPr lang="en-US" sz="2100" dirty="0" smtClean="0">
                <a:latin typeface="Times New Roman" pitchFamily="18" charset="0"/>
                <a:cs typeface="Times New Roman" pitchFamily="18" charset="0"/>
              </a:rPr>
              <a:t>It has been scientifically proven that people of all ages and conditions that regularly practice physical activity and sports benefit from a wide range of physical, social and mental health benefits. Fitness increases productivity, interacts positively with diet, enhances functional capacity, promotes social interaction, and reduces health care costs. </a:t>
            </a:r>
          </a:p>
          <a:p>
            <a:pPr algn="just">
              <a:lnSpc>
                <a:spcPct val="150000"/>
              </a:lnSpc>
            </a:pPr>
            <a:endParaRPr lang="en-US" sz="2100" dirty="0" smtClean="0">
              <a:latin typeface="Times New Roman" pitchFamily="18" charset="0"/>
              <a:cs typeface="Times New Roman" pitchFamily="18" charset="0"/>
            </a:endParaRPr>
          </a:p>
          <a:p>
            <a:pPr algn="just">
              <a:lnSpc>
                <a:spcPct val="150000"/>
              </a:lnSpc>
            </a:pPr>
            <a:r>
              <a:rPr lang="en-US" sz="2100" dirty="0" smtClean="0">
                <a:latin typeface="Times New Roman" pitchFamily="18" charset="0"/>
                <a:cs typeface="Times New Roman" pitchFamily="18" charset="0"/>
              </a:rPr>
              <a:t>Companies and researchers worldwide are devoting an increasing attention to sports, fitness and physical activities. An athlete always needs to monitor , watch and record your daily burned calories and step counts , body temperature. </a:t>
            </a:r>
          </a:p>
          <a:p>
            <a:pPr algn="just">
              <a:lnSpc>
                <a:spcPct val="150000"/>
              </a:lnSpc>
            </a:pPr>
            <a:endParaRPr lang="en-US" sz="2100" dirty="0" smtClean="0">
              <a:latin typeface="Times New Roman" pitchFamily="18" charset="0"/>
              <a:cs typeface="Times New Roman" pitchFamily="18" charset="0"/>
            </a:endParaRPr>
          </a:p>
          <a:p>
            <a:pPr algn="just">
              <a:lnSpc>
                <a:spcPct val="150000"/>
              </a:lnSpc>
            </a:pPr>
            <a:r>
              <a:rPr lang="en-US" sz="2100" dirty="0" smtClean="0">
                <a:latin typeface="Times New Roman" pitchFamily="18" charset="0"/>
                <a:cs typeface="Times New Roman" pitchFamily="18" charset="0"/>
              </a:rPr>
              <a:t>Self-tracking allows them or normal people to stick to a healthier diet, exercise more and sleep better. Regular use of fitness tracker boosts your daily workouts and makes them achievable.</a:t>
            </a:r>
            <a:endParaRPr lang="en-US" sz="2100" dirty="0">
              <a:latin typeface="Times New Roman" pitchFamily="18" charset="0"/>
              <a:cs typeface="Times New Roman"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1885" y="230007"/>
            <a:ext cx="4191000" cy="566465"/>
          </a:xfrm>
        </p:spPr>
        <p:txBody>
          <a:bodyPr/>
          <a:lstStyle/>
          <a:p>
            <a:r>
              <a:rPr lang="en-IN" sz="2200" dirty="0" smtClean="0">
                <a:latin typeface="Times New Roman" pitchFamily="18" charset="0"/>
                <a:cs typeface="Times New Roman" pitchFamily="18" charset="0"/>
              </a:rPr>
              <a:t>UML Diagram:- Activity Diagram:</a:t>
            </a:r>
            <a:endParaRPr lang="en-US" sz="22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63D53951-25A6-438E-9D6F-BC571B5EFBEA}" type="slidenum">
              <a:rPr lang="en-US" altLang="en-US" smtClean="0"/>
              <a:pPr/>
              <a:t>20</a:t>
            </a:fld>
            <a:endParaRPr lang="en-US" altLang="en-US" dirty="0"/>
          </a:p>
        </p:txBody>
      </p:sp>
      <p:sp>
        <p:nvSpPr>
          <p:cNvPr id="5" name="Rounded Rectangle 4"/>
          <p:cNvSpPr/>
          <p:nvPr/>
        </p:nvSpPr>
        <p:spPr>
          <a:xfrm>
            <a:off x="5368833" y="174897"/>
            <a:ext cx="3458029" cy="368300"/>
          </a:xfrm>
          <a:prstGeom prst="roundRect">
            <a:avLst/>
          </a:prstGeom>
          <a:ln>
            <a:solidFill>
              <a:srgbClr val="FFFF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b="1" dirty="0" smtClean="0">
                <a:latin typeface="Times New Roman" pitchFamily="18" charset="0"/>
                <a:cs typeface="Times New Roman" pitchFamily="18" charset="0"/>
              </a:rPr>
              <a:t>System Open</a:t>
            </a:r>
            <a:endParaRPr lang="en-US" b="1" dirty="0">
              <a:latin typeface="Times New Roman" pitchFamily="18" charset="0"/>
              <a:cs typeface="Times New Roman" pitchFamily="18" charset="0"/>
            </a:endParaRPr>
          </a:p>
        </p:txBody>
      </p:sp>
      <p:cxnSp>
        <p:nvCxnSpPr>
          <p:cNvPr id="7" name="Straight Arrow Connector 6"/>
          <p:cNvCxnSpPr>
            <a:stCxn id="5" idx="2"/>
            <a:endCxn id="9" idx="0"/>
          </p:cNvCxnSpPr>
          <p:nvPr/>
        </p:nvCxnSpPr>
        <p:spPr>
          <a:xfrm rot="16200000" flipH="1">
            <a:off x="6981734" y="659311"/>
            <a:ext cx="240574" cy="8346"/>
          </a:xfrm>
          <a:prstGeom prst="straightConnector1">
            <a:avLst/>
          </a:prstGeom>
          <a:ln w="28575">
            <a:solidFill>
              <a:srgbClr val="FFFF00"/>
            </a:solidFill>
            <a:tailEnd type="arrow"/>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5669280" y="783771"/>
            <a:ext cx="2873828" cy="339634"/>
          </a:xfrm>
          <a:prstGeom prst="rect">
            <a:avLst/>
          </a:prstGeom>
          <a:ln>
            <a:solidFill>
              <a:srgbClr val="FFFF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b="1" dirty="0" smtClean="0">
                <a:latin typeface="Times New Roman" pitchFamily="18" charset="0"/>
                <a:cs typeface="Times New Roman" pitchFamily="18" charset="0"/>
              </a:rPr>
              <a:t>Controller</a:t>
            </a:r>
            <a:endParaRPr lang="en-US" b="1" dirty="0">
              <a:latin typeface="Times New Roman" pitchFamily="18" charset="0"/>
              <a:cs typeface="Times New Roman" pitchFamily="18" charset="0"/>
            </a:endParaRPr>
          </a:p>
        </p:txBody>
      </p:sp>
      <p:cxnSp>
        <p:nvCxnSpPr>
          <p:cNvPr id="32" name="Straight Arrow Connector 31"/>
          <p:cNvCxnSpPr>
            <a:stCxn id="9" idx="2"/>
            <a:endCxn id="34" idx="0"/>
          </p:cNvCxnSpPr>
          <p:nvPr/>
        </p:nvCxnSpPr>
        <p:spPr>
          <a:xfrm rot="16200000" flipH="1">
            <a:off x="6990261" y="1239338"/>
            <a:ext cx="235132" cy="3266"/>
          </a:xfrm>
          <a:prstGeom prst="straightConnector1">
            <a:avLst/>
          </a:prstGeom>
          <a:ln w="28575">
            <a:solidFill>
              <a:srgbClr val="FFFF00"/>
            </a:solidFill>
            <a:tailEnd type="arrow"/>
          </a:ln>
        </p:spPr>
        <p:style>
          <a:lnRef idx="1">
            <a:schemeClr val="accent1"/>
          </a:lnRef>
          <a:fillRef idx="0">
            <a:schemeClr val="accent1"/>
          </a:fillRef>
          <a:effectRef idx="0">
            <a:schemeClr val="accent1"/>
          </a:effectRef>
          <a:fontRef idx="minor">
            <a:schemeClr val="tx1"/>
          </a:fontRef>
        </p:style>
      </p:cxnSp>
      <p:sp>
        <p:nvSpPr>
          <p:cNvPr id="34" name="Flowchart: Alternate Process 33"/>
          <p:cNvSpPr/>
          <p:nvPr/>
        </p:nvSpPr>
        <p:spPr>
          <a:xfrm>
            <a:off x="5871753" y="1358537"/>
            <a:ext cx="2475413" cy="391886"/>
          </a:xfrm>
          <a:prstGeom prst="flowChartAlternateProcess">
            <a:avLst/>
          </a:prstGeom>
          <a:ln>
            <a:solidFill>
              <a:srgbClr val="FFFF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b="1" dirty="0" smtClean="0">
                <a:latin typeface="Times New Roman" pitchFamily="18" charset="0"/>
                <a:cs typeface="Times New Roman" pitchFamily="18" charset="0"/>
              </a:rPr>
              <a:t>Temp Sensor</a:t>
            </a:r>
            <a:endParaRPr lang="en-US" b="1" dirty="0">
              <a:latin typeface="Times New Roman" pitchFamily="18" charset="0"/>
              <a:cs typeface="Times New Roman" pitchFamily="18" charset="0"/>
            </a:endParaRPr>
          </a:p>
        </p:txBody>
      </p:sp>
      <p:sp>
        <p:nvSpPr>
          <p:cNvPr id="35" name="Flowchart: Alternate Process 34"/>
          <p:cNvSpPr/>
          <p:nvPr/>
        </p:nvSpPr>
        <p:spPr>
          <a:xfrm>
            <a:off x="9120414" y="2497182"/>
            <a:ext cx="2578100" cy="368300"/>
          </a:xfrm>
          <a:prstGeom prst="flowChartAlternateProcess">
            <a:avLst/>
          </a:prstGeom>
          <a:ln>
            <a:solidFill>
              <a:srgbClr val="FFFF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b="1" dirty="0" smtClean="0">
                <a:latin typeface="Times New Roman" pitchFamily="18" charset="0"/>
                <a:cs typeface="Times New Roman" pitchFamily="18" charset="0"/>
              </a:rPr>
              <a:t>Send Reading SMS</a:t>
            </a:r>
            <a:endParaRPr lang="en-US" b="1" dirty="0">
              <a:latin typeface="Times New Roman" pitchFamily="18" charset="0"/>
              <a:cs typeface="Times New Roman" pitchFamily="18" charset="0"/>
            </a:endParaRPr>
          </a:p>
        </p:txBody>
      </p:sp>
      <p:cxnSp>
        <p:nvCxnSpPr>
          <p:cNvPr id="48" name="Straight Arrow Connector 47"/>
          <p:cNvCxnSpPr>
            <a:stCxn id="34" idx="2"/>
            <a:endCxn id="49" idx="0"/>
          </p:cNvCxnSpPr>
          <p:nvPr/>
        </p:nvCxnSpPr>
        <p:spPr>
          <a:xfrm rot="5400000">
            <a:off x="6984638" y="1866901"/>
            <a:ext cx="241300" cy="8345"/>
          </a:xfrm>
          <a:prstGeom prst="straightConnector1">
            <a:avLst/>
          </a:prstGeom>
          <a:ln w="28575">
            <a:solidFill>
              <a:srgbClr val="FFFF00"/>
            </a:solidFill>
            <a:tailEnd type="arrow"/>
          </a:ln>
        </p:spPr>
        <p:style>
          <a:lnRef idx="1">
            <a:schemeClr val="accent1"/>
          </a:lnRef>
          <a:fillRef idx="0">
            <a:schemeClr val="accent1"/>
          </a:fillRef>
          <a:effectRef idx="0">
            <a:schemeClr val="accent1"/>
          </a:effectRef>
          <a:fontRef idx="minor">
            <a:schemeClr val="tx1"/>
          </a:fontRef>
        </p:style>
      </p:cxnSp>
      <p:sp>
        <p:nvSpPr>
          <p:cNvPr id="49" name="Diamond 48"/>
          <p:cNvSpPr/>
          <p:nvPr/>
        </p:nvSpPr>
        <p:spPr>
          <a:xfrm>
            <a:off x="6974115" y="1991723"/>
            <a:ext cx="254000" cy="279400"/>
          </a:xfrm>
          <a:prstGeom prst="diamond">
            <a:avLst/>
          </a:prstGeom>
          <a:ln>
            <a:solidFill>
              <a:srgbClr val="FFFF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cxnSp>
        <p:nvCxnSpPr>
          <p:cNvPr id="66" name="Straight Arrow Connector 65"/>
          <p:cNvCxnSpPr>
            <a:stCxn id="49" idx="1"/>
            <a:endCxn id="70" idx="3"/>
          </p:cNvCxnSpPr>
          <p:nvPr/>
        </p:nvCxnSpPr>
        <p:spPr>
          <a:xfrm rot="10800000" flipV="1">
            <a:off x="5143139" y="2131422"/>
            <a:ext cx="1830977" cy="578213"/>
          </a:xfrm>
          <a:prstGeom prst="straightConnector1">
            <a:avLst/>
          </a:prstGeom>
          <a:ln w="28575">
            <a:solidFill>
              <a:srgbClr val="FFFF00"/>
            </a:solidFill>
            <a:tailEnd type="arrow"/>
          </a:ln>
        </p:spPr>
        <p:style>
          <a:lnRef idx="2">
            <a:schemeClr val="dk1"/>
          </a:lnRef>
          <a:fillRef idx="1">
            <a:schemeClr val="lt1"/>
          </a:fillRef>
          <a:effectRef idx="0">
            <a:schemeClr val="dk1"/>
          </a:effectRef>
          <a:fontRef idx="minor">
            <a:schemeClr val="dk1"/>
          </a:fontRef>
        </p:style>
      </p:cxnSp>
      <p:cxnSp>
        <p:nvCxnSpPr>
          <p:cNvPr id="67" name="Straight Arrow Connector 66"/>
          <p:cNvCxnSpPr>
            <a:stCxn id="49" idx="3"/>
            <a:endCxn id="35" idx="1"/>
          </p:cNvCxnSpPr>
          <p:nvPr/>
        </p:nvCxnSpPr>
        <p:spPr>
          <a:xfrm>
            <a:off x="7228115" y="2131423"/>
            <a:ext cx="1892299" cy="549909"/>
          </a:xfrm>
          <a:prstGeom prst="straightConnector1">
            <a:avLst/>
          </a:prstGeom>
          <a:ln w="28575">
            <a:solidFill>
              <a:srgbClr val="FFFF00"/>
            </a:solidFill>
            <a:tailEnd type="arrow"/>
          </a:ln>
        </p:spPr>
        <p:style>
          <a:lnRef idx="2">
            <a:schemeClr val="dk1"/>
          </a:lnRef>
          <a:fillRef idx="1">
            <a:schemeClr val="lt1"/>
          </a:fillRef>
          <a:effectRef idx="0">
            <a:schemeClr val="dk1"/>
          </a:effectRef>
          <a:fontRef idx="minor">
            <a:schemeClr val="dk1"/>
          </a:fontRef>
        </p:style>
      </p:cxnSp>
      <p:sp>
        <p:nvSpPr>
          <p:cNvPr id="70" name="Flowchart: Alternate Process 69"/>
          <p:cNvSpPr/>
          <p:nvPr/>
        </p:nvSpPr>
        <p:spPr>
          <a:xfrm>
            <a:off x="2565038" y="2525486"/>
            <a:ext cx="2578100" cy="368300"/>
          </a:xfrm>
          <a:prstGeom prst="flowChartAlternateProcess">
            <a:avLst/>
          </a:prstGeom>
          <a:ln>
            <a:solidFill>
              <a:srgbClr val="FFFF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b="1" dirty="0" smtClean="0">
                <a:latin typeface="Times New Roman" pitchFamily="18" charset="0"/>
                <a:cs typeface="Times New Roman" pitchFamily="18" charset="0"/>
              </a:rPr>
              <a:t>Checking Temp Patient</a:t>
            </a:r>
            <a:endParaRPr lang="en-US" b="1" dirty="0">
              <a:latin typeface="Times New Roman" pitchFamily="18" charset="0"/>
              <a:cs typeface="Times New Roman" pitchFamily="18" charset="0"/>
            </a:endParaRPr>
          </a:p>
        </p:txBody>
      </p:sp>
      <p:sp>
        <p:nvSpPr>
          <p:cNvPr id="71" name="Flowchart: Alternate Process 70"/>
          <p:cNvSpPr/>
          <p:nvPr/>
        </p:nvSpPr>
        <p:spPr>
          <a:xfrm>
            <a:off x="5907677" y="3609340"/>
            <a:ext cx="2387600" cy="368300"/>
          </a:xfrm>
          <a:prstGeom prst="flowChartAlternateProcess">
            <a:avLst/>
          </a:prstGeom>
          <a:ln>
            <a:solidFill>
              <a:srgbClr val="FFFF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IN" b="1" dirty="0" smtClean="0">
                <a:latin typeface="Times New Roman" pitchFamily="18" charset="0"/>
                <a:cs typeface="Times New Roman" pitchFamily="18" charset="0"/>
              </a:rPr>
              <a:t>Accelerometer</a:t>
            </a:r>
            <a:endParaRPr lang="en-US" dirty="0"/>
          </a:p>
        </p:txBody>
      </p:sp>
      <p:sp>
        <p:nvSpPr>
          <p:cNvPr id="72" name="Flowchart: Alternate Process 71"/>
          <p:cNvSpPr/>
          <p:nvPr/>
        </p:nvSpPr>
        <p:spPr>
          <a:xfrm>
            <a:off x="5793015" y="2565400"/>
            <a:ext cx="2603500" cy="368300"/>
          </a:xfrm>
          <a:prstGeom prst="flowChartAlternateProcess">
            <a:avLst/>
          </a:prstGeom>
          <a:ln>
            <a:solidFill>
              <a:srgbClr val="FFFF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IN" b="1" dirty="0" smtClean="0">
                <a:latin typeface="Times New Roman" pitchFamily="18" charset="0"/>
                <a:cs typeface="Times New Roman" pitchFamily="18" charset="0"/>
              </a:rPr>
              <a:t>Temp Sensor</a:t>
            </a:r>
            <a:endParaRPr lang="en-US" b="1" dirty="0">
              <a:latin typeface="Times New Roman" pitchFamily="18" charset="0"/>
              <a:cs typeface="Times New Roman" pitchFamily="18" charset="0"/>
            </a:endParaRPr>
          </a:p>
        </p:txBody>
      </p:sp>
      <p:sp>
        <p:nvSpPr>
          <p:cNvPr id="73" name="Flowchart: Alternate Process 72"/>
          <p:cNvSpPr/>
          <p:nvPr/>
        </p:nvSpPr>
        <p:spPr>
          <a:xfrm>
            <a:off x="5932351" y="4629332"/>
            <a:ext cx="2362200" cy="368300"/>
          </a:xfrm>
          <a:prstGeom prst="flowChartAlternateProcess">
            <a:avLst/>
          </a:prstGeom>
          <a:ln>
            <a:solidFill>
              <a:srgbClr val="FFFF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IN" b="1" dirty="0" smtClean="0">
                <a:latin typeface="Times New Roman" pitchFamily="18" charset="0"/>
                <a:cs typeface="Times New Roman" pitchFamily="18" charset="0"/>
              </a:rPr>
              <a:t>Heart Rate Sensor</a:t>
            </a:r>
            <a:endParaRPr lang="en-US" b="1" dirty="0">
              <a:latin typeface="Times New Roman" pitchFamily="18" charset="0"/>
              <a:cs typeface="Times New Roman" pitchFamily="18" charset="0"/>
            </a:endParaRPr>
          </a:p>
        </p:txBody>
      </p:sp>
      <p:cxnSp>
        <p:nvCxnSpPr>
          <p:cNvPr id="76" name="Straight Arrow Connector 75"/>
          <p:cNvCxnSpPr>
            <a:stCxn id="92" idx="1"/>
            <a:endCxn id="229" idx="3"/>
          </p:cNvCxnSpPr>
          <p:nvPr/>
        </p:nvCxnSpPr>
        <p:spPr>
          <a:xfrm rot="10800000" flipV="1">
            <a:off x="5164909" y="3276599"/>
            <a:ext cx="1809568" cy="394063"/>
          </a:xfrm>
          <a:prstGeom prst="straightConnector1">
            <a:avLst/>
          </a:prstGeom>
          <a:ln w="28575">
            <a:solidFill>
              <a:srgbClr val="FFFF00"/>
            </a:solidFill>
            <a:tailEnd type="arrow"/>
          </a:ln>
        </p:spPr>
        <p:style>
          <a:lnRef idx="2">
            <a:schemeClr val="dk1"/>
          </a:lnRef>
          <a:fillRef idx="1">
            <a:schemeClr val="lt1"/>
          </a:fillRef>
          <a:effectRef idx="0">
            <a:schemeClr val="dk1"/>
          </a:effectRef>
          <a:fontRef idx="minor">
            <a:schemeClr val="dk1"/>
          </a:fontRef>
        </p:style>
      </p:cxnSp>
      <p:cxnSp>
        <p:nvCxnSpPr>
          <p:cNvPr id="80" name="Straight Arrow Connector 79"/>
          <p:cNvCxnSpPr>
            <a:stCxn id="92" idx="3"/>
            <a:endCxn id="230" idx="1"/>
          </p:cNvCxnSpPr>
          <p:nvPr/>
        </p:nvCxnSpPr>
        <p:spPr>
          <a:xfrm>
            <a:off x="7228477" y="3276600"/>
            <a:ext cx="1941286" cy="400595"/>
          </a:xfrm>
          <a:prstGeom prst="straightConnector1">
            <a:avLst/>
          </a:prstGeom>
          <a:ln w="28575">
            <a:solidFill>
              <a:srgbClr val="FFFF00"/>
            </a:solidFill>
            <a:tailEnd type="arrow"/>
          </a:ln>
        </p:spPr>
        <p:style>
          <a:lnRef idx="2">
            <a:schemeClr val="dk1"/>
          </a:lnRef>
          <a:fillRef idx="1">
            <a:schemeClr val="lt1"/>
          </a:fillRef>
          <a:effectRef idx="0">
            <a:schemeClr val="dk1"/>
          </a:effectRef>
          <a:fontRef idx="minor">
            <a:schemeClr val="dk1"/>
          </a:fontRef>
        </p:style>
      </p:cxnSp>
      <p:sp>
        <p:nvSpPr>
          <p:cNvPr id="85" name="Flowchart: Alternate Process 84"/>
          <p:cNvSpPr/>
          <p:nvPr/>
        </p:nvSpPr>
        <p:spPr>
          <a:xfrm>
            <a:off x="5957752" y="5593805"/>
            <a:ext cx="2336800" cy="368300"/>
          </a:xfrm>
          <a:prstGeom prst="flowChartAlternateProcess">
            <a:avLst/>
          </a:prstGeom>
          <a:ln>
            <a:solidFill>
              <a:srgbClr val="FFFF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IN" b="1" dirty="0" smtClean="0">
                <a:latin typeface="Times New Roman" pitchFamily="18" charset="0"/>
                <a:cs typeface="Times New Roman" pitchFamily="18" charset="0"/>
              </a:rPr>
              <a:t>Flux Sensor</a:t>
            </a:r>
            <a:endParaRPr lang="en-US" b="1" dirty="0">
              <a:latin typeface="Times New Roman" pitchFamily="18" charset="0"/>
              <a:cs typeface="Times New Roman" pitchFamily="18" charset="0"/>
            </a:endParaRPr>
          </a:p>
        </p:txBody>
      </p:sp>
      <p:sp>
        <p:nvSpPr>
          <p:cNvPr id="86" name="Oval 85"/>
          <p:cNvSpPr/>
          <p:nvPr/>
        </p:nvSpPr>
        <p:spPr>
          <a:xfrm>
            <a:off x="5981336" y="6121400"/>
            <a:ext cx="2274389" cy="736600"/>
          </a:xfrm>
          <a:prstGeom prst="ellipse">
            <a:avLst/>
          </a:prstGeom>
          <a:ln>
            <a:solidFill>
              <a:srgbClr val="FFFF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sz="1500" b="1" dirty="0" smtClean="0">
                <a:latin typeface="Times New Roman" pitchFamily="18" charset="0"/>
                <a:cs typeface="Times New Roman" pitchFamily="18" charset="0"/>
              </a:rPr>
              <a:t>Sound Through What Patient Convey</a:t>
            </a:r>
            <a:endParaRPr lang="en-US" sz="1500" b="1" dirty="0">
              <a:latin typeface="Times New Roman" pitchFamily="18" charset="0"/>
              <a:cs typeface="Times New Roman" pitchFamily="18" charset="0"/>
            </a:endParaRPr>
          </a:p>
        </p:txBody>
      </p:sp>
      <p:cxnSp>
        <p:nvCxnSpPr>
          <p:cNvPr id="87" name="Straight Arrow Connector 86"/>
          <p:cNvCxnSpPr>
            <a:stCxn id="94" idx="1"/>
            <a:endCxn id="231" idx="3"/>
          </p:cNvCxnSpPr>
          <p:nvPr/>
        </p:nvCxnSpPr>
        <p:spPr>
          <a:xfrm rot="10800000" flipV="1">
            <a:off x="5164910" y="4284254"/>
            <a:ext cx="1808117" cy="295548"/>
          </a:xfrm>
          <a:prstGeom prst="straightConnector1">
            <a:avLst/>
          </a:prstGeom>
          <a:ln w="28575">
            <a:solidFill>
              <a:srgbClr val="FFFF00"/>
            </a:solidFill>
            <a:tailEnd type="arrow"/>
          </a:ln>
        </p:spPr>
        <p:style>
          <a:lnRef idx="2">
            <a:schemeClr val="dk1"/>
          </a:lnRef>
          <a:fillRef idx="1">
            <a:schemeClr val="lt1"/>
          </a:fillRef>
          <a:effectRef idx="0">
            <a:schemeClr val="dk1"/>
          </a:effectRef>
          <a:fontRef idx="minor">
            <a:schemeClr val="dk1"/>
          </a:fontRef>
        </p:style>
      </p:cxnSp>
      <p:cxnSp>
        <p:nvCxnSpPr>
          <p:cNvPr id="89" name="Straight Arrow Connector 88"/>
          <p:cNvCxnSpPr>
            <a:stCxn id="94" idx="3"/>
            <a:endCxn id="232" idx="1"/>
          </p:cNvCxnSpPr>
          <p:nvPr/>
        </p:nvCxnSpPr>
        <p:spPr>
          <a:xfrm>
            <a:off x="7227026" y="4284254"/>
            <a:ext cx="1942738" cy="411843"/>
          </a:xfrm>
          <a:prstGeom prst="straightConnector1">
            <a:avLst/>
          </a:prstGeom>
          <a:ln w="28575">
            <a:solidFill>
              <a:srgbClr val="FFFF00"/>
            </a:solidFill>
            <a:tailEnd type="arrow"/>
          </a:ln>
        </p:spPr>
        <p:style>
          <a:lnRef idx="2">
            <a:schemeClr val="dk1"/>
          </a:lnRef>
          <a:fillRef idx="1">
            <a:schemeClr val="lt1"/>
          </a:fillRef>
          <a:effectRef idx="0">
            <a:schemeClr val="dk1"/>
          </a:effectRef>
          <a:fontRef idx="minor">
            <a:schemeClr val="dk1"/>
          </a:fontRef>
        </p:style>
      </p:cxnSp>
      <p:cxnSp>
        <p:nvCxnSpPr>
          <p:cNvPr id="90" name="Straight Arrow Connector 89"/>
          <p:cNvCxnSpPr>
            <a:stCxn id="93" idx="3"/>
            <a:endCxn id="234" idx="1"/>
          </p:cNvCxnSpPr>
          <p:nvPr/>
        </p:nvCxnSpPr>
        <p:spPr>
          <a:xfrm>
            <a:off x="7253515" y="5302068"/>
            <a:ext cx="1942374" cy="381544"/>
          </a:xfrm>
          <a:prstGeom prst="straightConnector1">
            <a:avLst/>
          </a:prstGeom>
          <a:ln w="28575">
            <a:solidFill>
              <a:srgbClr val="FFFF00"/>
            </a:solidFill>
            <a:tailEnd type="arrow"/>
          </a:ln>
        </p:spPr>
        <p:style>
          <a:lnRef idx="2">
            <a:schemeClr val="dk1"/>
          </a:lnRef>
          <a:fillRef idx="1">
            <a:schemeClr val="lt1"/>
          </a:fillRef>
          <a:effectRef idx="0">
            <a:schemeClr val="dk1"/>
          </a:effectRef>
          <a:fontRef idx="minor">
            <a:schemeClr val="dk1"/>
          </a:fontRef>
        </p:style>
      </p:cxnSp>
      <p:cxnSp>
        <p:nvCxnSpPr>
          <p:cNvPr id="91" name="Straight Arrow Connector 90"/>
          <p:cNvCxnSpPr>
            <a:stCxn id="93" idx="1"/>
            <a:endCxn id="233" idx="3"/>
          </p:cNvCxnSpPr>
          <p:nvPr/>
        </p:nvCxnSpPr>
        <p:spPr>
          <a:xfrm rot="10800000" flipV="1">
            <a:off x="5138785" y="5302068"/>
            <a:ext cx="1860731" cy="244386"/>
          </a:xfrm>
          <a:prstGeom prst="straightConnector1">
            <a:avLst/>
          </a:prstGeom>
          <a:ln w="28575">
            <a:solidFill>
              <a:srgbClr val="FFFF00"/>
            </a:solidFill>
            <a:tailEnd type="arrow"/>
          </a:ln>
        </p:spPr>
        <p:style>
          <a:lnRef idx="2">
            <a:schemeClr val="dk1"/>
          </a:lnRef>
          <a:fillRef idx="1">
            <a:schemeClr val="lt1"/>
          </a:fillRef>
          <a:effectRef idx="0">
            <a:schemeClr val="dk1"/>
          </a:effectRef>
          <a:fontRef idx="minor">
            <a:schemeClr val="dk1"/>
          </a:fontRef>
        </p:style>
      </p:cxnSp>
      <p:sp>
        <p:nvSpPr>
          <p:cNvPr id="92" name="Diamond 91"/>
          <p:cNvSpPr/>
          <p:nvPr/>
        </p:nvSpPr>
        <p:spPr>
          <a:xfrm>
            <a:off x="6974477" y="3136900"/>
            <a:ext cx="254000" cy="279400"/>
          </a:xfrm>
          <a:prstGeom prst="diamond">
            <a:avLst/>
          </a:prstGeom>
          <a:ln>
            <a:solidFill>
              <a:srgbClr val="FFFF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93" name="Diamond 92"/>
          <p:cNvSpPr/>
          <p:nvPr/>
        </p:nvSpPr>
        <p:spPr>
          <a:xfrm>
            <a:off x="6999515" y="5162368"/>
            <a:ext cx="254000" cy="279400"/>
          </a:xfrm>
          <a:prstGeom prst="diamond">
            <a:avLst/>
          </a:prstGeom>
          <a:ln>
            <a:solidFill>
              <a:srgbClr val="FFFF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94" name="Diamond 93"/>
          <p:cNvSpPr/>
          <p:nvPr/>
        </p:nvSpPr>
        <p:spPr>
          <a:xfrm>
            <a:off x="6973026" y="4144554"/>
            <a:ext cx="254000" cy="279400"/>
          </a:xfrm>
          <a:prstGeom prst="diamond">
            <a:avLst/>
          </a:prstGeom>
          <a:ln>
            <a:solidFill>
              <a:srgbClr val="FFFF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cxnSp>
        <p:nvCxnSpPr>
          <p:cNvPr id="102" name="Straight Arrow Connector 101"/>
          <p:cNvCxnSpPr>
            <a:stCxn id="49" idx="2"/>
            <a:endCxn id="72" idx="0"/>
          </p:cNvCxnSpPr>
          <p:nvPr/>
        </p:nvCxnSpPr>
        <p:spPr>
          <a:xfrm rot="5400000">
            <a:off x="6950802" y="2415086"/>
            <a:ext cx="294277" cy="6350"/>
          </a:xfrm>
          <a:prstGeom prst="straightConnector1">
            <a:avLst/>
          </a:prstGeom>
          <a:ln w="28575">
            <a:solidFill>
              <a:srgbClr val="FFFF00"/>
            </a:solidFill>
            <a:tailEnd type="arrow"/>
          </a:ln>
        </p:spPr>
        <p:style>
          <a:lnRef idx="2">
            <a:schemeClr val="dk1"/>
          </a:lnRef>
          <a:fillRef idx="1">
            <a:schemeClr val="lt1"/>
          </a:fillRef>
          <a:effectRef idx="0">
            <a:schemeClr val="dk1"/>
          </a:effectRef>
          <a:fontRef idx="minor">
            <a:schemeClr val="dk1"/>
          </a:fontRef>
        </p:style>
      </p:cxnSp>
      <p:cxnSp>
        <p:nvCxnSpPr>
          <p:cNvPr id="103" name="Straight Arrow Connector 102"/>
          <p:cNvCxnSpPr>
            <a:stCxn id="71" idx="2"/>
            <a:endCxn id="94" idx="0"/>
          </p:cNvCxnSpPr>
          <p:nvPr/>
        </p:nvCxnSpPr>
        <p:spPr>
          <a:xfrm rot="5400000">
            <a:off x="7017295" y="4060372"/>
            <a:ext cx="166914" cy="1451"/>
          </a:xfrm>
          <a:prstGeom prst="straightConnector1">
            <a:avLst/>
          </a:prstGeom>
          <a:ln w="28575">
            <a:solidFill>
              <a:srgbClr val="FFFF00"/>
            </a:solidFill>
            <a:tailEnd type="arrow"/>
          </a:ln>
        </p:spPr>
        <p:style>
          <a:lnRef idx="2">
            <a:schemeClr val="dk1"/>
          </a:lnRef>
          <a:fillRef idx="1">
            <a:schemeClr val="lt1"/>
          </a:fillRef>
          <a:effectRef idx="0">
            <a:schemeClr val="dk1"/>
          </a:effectRef>
          <a:fontRef idx="minor">
            <a:schemeClr val="dk1"/>
          </a:fontRef>
        </p:style>
      </p:cxnSp>
      <p:cxnSp>
        <p:nvCxnSpPr>
          <p:cNvPr id="104" name="Straight Arrow Connector 103"/>
          <p:cNvCxnSpPr>
            <a:stCxn id="72" idx="2"/>
            <a:endCxn id="92" idx="0"/>
          </p:cNvCxnSpPr>
          <p:nvPr/>
        </p:nvCxnSpPr>
        <p:spPr>
          <a:xfrm rot="16200000" flipH="1">
            <a:off x="6996521" y="3031944"/>
            <a:ext cx="203200" cy="6712"/>
          </a:xfrm>
          <a:prstGeom prst="straightConnector1">
            <a:avLst/>
          </a:prstGeom>
          <a:ln w="28575">
            <a:solidFill>
              <a:srgbClr val="FFFF00"/>
            </a:solidFill>
            <a:tailEnd type="arrow"/>
          </a:ln>
        </p:spPr>
        <p:style>
          <a:lnRef idx="2">
            <a:schemeClr val="dk1"/>
          </a:lnRef>
          <a:fillRef idx="1">
            <a:schemeClr val="lt1"/>
          </a:fillRef>
          <a:effectRef idx="0">
            <a:schemeClr val="dk1"/>
          </a:effectRef>
          <a:fontRef idx="minor">
            <a:schemeClr val="dk1"/>
          </a:fontRef>
        </p:style>
      </p:cxnSp>
      <p:cxnSp>
        <p:nvCxnSpPr>
          <p:cNvPr id="114" name="Straight Arrow Connector 113"/>
          <p:cNvCxnSpPr>
            <a:stCxn id="94" idx="2"/>
            <a:endCxn id="73" idx="0"/>
          </p:cNvCxnSpPr>
          <p:nvPr/>
        </p:nvCxnSpPr>
        <p:spPr>
          <a:xfrm rot="16200000" flipH="1">
            <a:off x="7004049" y="4519930"/>
            <a:ext cx="205378" cy="13425"/>
          </a:xfrm>
          <a:prstGeom prst="straightConnector1">
            <a:avLst/>
          </a:prstGeom>
          <a:ln w="28575">
            <a:solidFill>
              <a:srgbClr val="FFFF00"/>
            </a:solidFill>
            <a:tailEnd type="arrow"/>
          </a:ln>
        </p:spPr>
        <p:style>
          <a:lnRef idx="2">
            <a:schemeClr val="dk1"/>
          </a:lnRef>
          <a:fillRef idx="1">
            <a:schemeClr val="lt1"/>
          </a:fillRef>
          <a:effectRef idx="0">
            <a:schemeClr val="dk1"/>
          </a:effectRef>
          <a:fontRef idx="minor">
            <a:schemeClr val="dk1"/>
          </a:fontRef>
        </p:style>
      </p:cxnSp>
      <p:cxnSp>
        <p:nvCxnSpPr>
          <p:cNvPr id="115" name="Straight Arrow Connector 114"/>
          <p:cNvCxnSpPr>
            <a:stCxn id="73" idx="2"/>
            <a:endCxn id="93" idx="0"/>
          </p:cNvCxnSpPr>
          <p:nvPr/>
        </p:nvCxnSpPr>
        <p:spPr>
          <a:xfrm rot="16200000" flipH="1">
            <a:off x="7037615" y="5073468"/>
            <a:ext cx="164736" cy="13064"/>
          </a:xfrm>
          <a:prstGeom prst="straightConnector1">
            <a:avLst/>
          </a:prstGeom>
          <a:ln w="28575">
            <a:solidFill>
              <a:srgbClr val="FFFF00"/>
            </a:solidFill>
            <a:tailEnd type="arrow"/>
          </a:ln>
        </p:spPr>
        <p:style>
          <a:lnRef idx="2">
            <a:schemeClr val="dk1"/>
          </a:lnRef>
          <a:fillRef idx="1">
            <a:schemeClr val="lt1"/>
          </a:fillRef>
          <a:effectRef idx="0">
            <a:schemeClr val="dk1"/>
          </a:effectRef>
          <a:fontRef idx="minor">
            <a:schemeClr val="dk1"/>
          </a:fontRef>
        </p:style>
      </p:cxnSp>
      <p:cxnSp>
        <p:nvCxnSpPr>
          <p:cNvPr id="116" name="Straight Arrow Connector 115"/>
          <p:cNvCxnSpPr>
            <a:stCxn id="93" idx="2"/>
            <a:endCxn id="85" idx="0"/>
          </p:cNvCxnSpPr>
          <p:nvPr/>
        </p:nvCxnSpPr>
        <p:spPr>
          <a:xfrm rot="5400000">
            <a:off x="7050316" y="5517605"/>
            <a:ext cx="152037" cy="363"/>
          </a:xfrm>
          <a:prstGeom prst="straightConnector1">
            <a:avLst/>
          </a:prstGeom>
          <a:ln w="28575">
            <a:solidFill>
              <a:srgbClr val="FFFF00"/>
            </a:solidFill>
            <a:tailEnd type="arrow"/>
          </a:ln>
        </p:spPr>
        <p:style>
          <a:lnRef idx="2">
            <a:schemeClr val="dk1"/>
          </a:lnRef>
          <a:fillRef idx="1">
            <a:schemeClr val="lt1"/>
          </a:fillRef>
          <a:effectRef idx="0">
            <a:schemeClr val="dk1"/>
          </a:effectRef>
          <a:fontRef idx="minor">
            <a:schemeClr val="dk1"/>
          </a:fontRef>
        </p:style>
      </p:cxnSp>
      <p:cxnSp>
        <p:nvCxnSpPr>
          <p:cNvPr id="117" name="Straight Arrow Connector 116"/>
          <p:cNvCxnSpPr>
            <a:stCxn id="92" idx="2"/>
            <a:endCxn id="71" idx="0"/>
          </p:cNvCxnSpPr>
          <p:nvPr/>
        </p:nvCxnSpPr>
        <p:spPr>
          <a:xfrm rot="5400000">
            <a:off x="7004957" y="3512820"/>
            <a:ext cx="193040" cy="1588"/>
          </a:xfrm>
          <a:prstGeom prst="straightConnector1">
            <a:avLst/>
          </a:prstGeom>
          <a:ln w="28575">
            <a:solidFill>
              <a:srgbClr val="FFFF00"/>
            </a:solidFill>
            <a:tailEnd type="arrow"/>
          </a:ln>
        </p:spPr>
        <p:style>
          <a:lnRef idx="2">
            <a:schemeClr val="dk1"/>
          </a:lnRef>
          <a:fillRef idx="1">
            <a:schemeClr val="lt1"/>
          </a:fillRef>
          <a:effectRef idx="0">
            <a:schemeClr val="dk1"/>
          </a:effectRef>
          <a:fontRef idx="minor">
            <a:schemeClr val="dk1"/>
          </a:fontRef>
        </p:style>
      </p:cxnSp>
      <p:cxnSp>
        <p:nvCxnSpPr>
          <p:cNvPr id="118" name="Straight Arrow Connector 117"/>
          <p:cNvCxnSpPr>
            <a:stCxn id="85" idx="2"/>
            <a:endCxn id="86" idx="0"/>
          </p:cNvCxnSpPr>
          <p:nvPr/>
        </p:nvCxnSpPr>
        <p:spPr>
          <a:xfrm rot="5400000">
            <a:off x="7042695" y="6037942"/>
            <a:ext cx="159295" cy="7621"/>
          </a:xfrm>
          <a:prstGeom prst="straightConnector1">
            <a:avLst/>
          </a:prstGeom>
          <a:ln w="28575">
            <a:solidFill>
              <a:srgbClr val="FFFF00"/>
            </a:solidFill>
            <a:tailEnd type="arrow"/>
          </a:ln>
        </p:spPr>
        <p:style>
          <a:lnRef idx="2">
            <a:schemeClr val="dk1"/>
          </a:lnRef>
          <a:fillRef idx="1">
            <a:schemeClr val="lt1"/>
          </a:fillRef>
          <a:effectRef idx="0">
            <a:schemeClr val="dk1"/>
          </a:effectRef>
          <a:fontRef idx="minor">
            <a:schemeClr val="dk1"/>
          </a:fontRef>
        </p:style>
      </p:cxnSp>
      <p:sp>
        <p:nvSpPr>
          <p:cNvPr id="229" name="Flowchart: Alternate Process 228"/>
          <p:cNvSpPr/>
          <p:nvPr/>
        </p:nvSpPr>
        <p:spPr>
          <a:xfrm>
            <a:off x="2586809" y="3383280"/>
            <a:ext cx="2578100" cy="574766"/>
          </a:xfrm>
          <a:prstGeom prst="flowChartAlternateProcess">
            <a:avLst/>
          </a:prstGeom>
          <a:ln>
            <a:solidFill>
              <a:srgbClr val="FFFF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b="1" dirty="0" smtClean="0">
                <a:latin typeface="Times New Roman" pitchFamily="18" charset="0"/>
                <a:cs typeface="Times New Roman" pitchFamily="18" charset="0"/>
              </a:rPr>
              <a:t>Checking Accelerometer Patient</a:t>
            </a:r>
            <a:endParaRPr lang="en-US" b="1" dirty="0">
              <a:latin typeface="Times New Roman" pitchFamily="18" charset="0"/>
              <a:cs typeface="Times New Roman" pitchFamily="18" charset="0"/>
            </a:endParaRPr>
          </a:p>
        </p:txBody>
      </p:sp>
      <p:sp>
        <p:nvSpPr>
          <p:cNvPr id="230" name="Flowchart: Alternate Process 229"/>
          <p:cNvSpPr/>
          <p:nvPr/>
        </p:nvSpPr>
        <p:spPr>
          <a:xfrm>
            <a:off x="9169763" y="3265715"/>
            <a:ext cx="2578100" cy="822960"/>
          </a:xfrm>
          <a:prstGeom prst="flowChartAlternateProcess">
            <a:avLst/>
          </a:prstGeom>
          <a:ln>
            <a:solidFill>
              <a:srgbClr val="FFFF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b="1" dirty="0" smtClean="0">
                <a:latin typeface="Times New Roman" pitchFamily="18" charset="0"/>
                <a:cs typeface="Times New Roman" pitchFamily="18" charset="0"/>
              </a:rPr>
              <a:t>Send Reading Accelerometer  Status SMS</a:t>
            </a:r>
            <a:endParaRPr lang="en-US" b="1" dirty="0">
              <a:latin typeface="Times New Roman" pitchFamily="18" charset="0"/>
              <a:cs typeface="Times New Roman" pitchFamily="18" charset="0"/>
            </a:endParaRPr>
          </a:p>
        </p:txBody>
      </p:sp>
      <p:sp>
        <p:nvSpPr>
          <p:cNvPr id="231" name="Flowchart: Alternate Process 230"/>
          <p:cNvSpPr/>
          <p:nvPr/>
        </p:nvSpPr>
        <p:spPr>
          <a:xfrm>
            <a:off x="2586809" y="4310743"/>
            <a:ext cx="2578100" cy="538117"/>
          </a:xfrm>
          <a:prstGeom prst="flowChartAlternateProcess">
            <a:avLst/>
          </a:prstGeom>
          <a:ln>
            <a:solidFill>
              <a:srgbClr val="FFFF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b="1" dirty="0" smtClean="0">
                <a:latin typeface="Times New Roman" pitchFamily="18" charset="0"/>
                <a:cs typeface="Times New Roman" pitchFamily="18" charset="0"/>
              </a:rPr>
              <a:t>Checking Pulse Rate Patient</a:t>
            </a:r>
            <a:endParaRPr lang="en-US" b="1" dirty="0">
              <a:latin typeface="Times New Roman" pitchFamily="18" charset="0"/>
              <a:cs typeface="Times New Roman" pitchFamily="18" charset="0"/>
            </a:endParaRPr>
          </a:p>
        </p:txBody>
      </p:sp>
      <p:sp>
        <p:nvSpPr>
          <p:cNvPr id="232" name="Flowchart: Alternate Process 231"/>
          <p:cNvSpPr/>
          <p:nvPr/>
        </p:nvSpPr>
        <p:spPr>
          <a:xfrm>
            <a:off x="9169764" y="4389120"/>
            <a:ext cx="2578100" cy="613953"/>
          </a:xfrm>
          <a:prstGeom prst="flowChartAlternateProcess">
            <a:avLst/>
          </a:prstGeom>
          <a:ln>
            <a:solidFill>
              <a:srgbClr val="FFFF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b="1" dirty="0" smtClean="0">
                <a:latin typeface="Times New Roman" pitchFamily="18" charset="0"/>
                <a:cs typeface="Times New Roman" pitchFamily="18" charset="0"/>
              </a:rPr>
              <a:t>Send Reading Pulse Rate In SMS</a:t>
            </a:r>
            <a:endParaRPr lang="en-US" b="1" dirty="0">
              <a:latin typeface="Times New Roman" pitchFamily="18" charset="0"/>
              <a:cs typeface="Times New Roman" pitchFamily="18" charset="0"/>
            </a:endParaRPr>
          </a:p>
        </p:txBody>
      </p:sp>
      <p:sp>
        <p:nvSpPr>
          <p:cNvPr id="233" name="Flowchart: Alternate Process 232"/>
          <p:cNvSpPr/>
          <p:nvPr/>
        </p:nvSpPr>
        <p:spPr>
          <a:xfrm>
            <a:off x="2560684" y="5277395"/>
            <a:ext cx="2578100" cy="538118"/>
          </a:xfrm>
          <a:prstGeom prst="flowChartAlternateProcess">
            <a:avLst/>
          </a:prstGeom>
          <a:ln>
            <a:solidFill>
              <a:srgbClr val="FFFF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b="1" dirty="0" smtClean="0">
                <a:latin typeface="Times New Roman" pitchFamily="18" charset="0"/>
                <a:cs typeface="Times New Roman" pitchFamily="18" charset="0"/>
              </a:rPr>
              <a:t>Checking what Patient Convey</a:t>
            </a:r>
            <a:endParaRPr lang="en-US" b="1" dirty="0">
              <a:latin typeface="Times New Roman" pitchFamily="18" charset="0"/>
              <a:cs typeface="Times New Roman" pitchFamily="18" charset="0"/>
            </a:endParaRPr>
          </a:p>
        </p:txBody>
      </p:sp>
      <p:sp>
        <p:nvSpPr>
          <p:cNvPr id="234" name="Flowchart: Alternate Process 233"/>
          <p:cNvSpPr/>
          <p:nvPr/>
        </p:nvSpPr>
        <p:spPr>
          <a:xfrm>
            <a:off x="9195889" y="5499462"/>
            <a:ext cx="2578100" cy="368300"/>
          </a:xfrm>
          <a:prstGeom prst="flowChartAlternateProcess">
            <a:avLst/>
          </a:prstGeom>
          <a:ln>
            <a:solidFill>
              <a:srgbClr val="FFFF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b="1" dirty="0" smtClean="0">
                <a:latin typeface="Times New Roman" pitchFamily="18" charset="0"/>
                <a:cs typeface="Times New Roman" pitchFamily="18" charset="0"/>
              </a:rPr>
              <a:t>Send Reading SMS</a:t>
            </a:r>
            <a:endParaRPr lang="en-US" b="1" dirty="0">
              <a:latin typeface="Times New Roman" pitchFamily="18" charset="0"/>
              <a:cs typeface="Times New Roman"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000" dirty="0" smtClean="0">
                <a:latin typeface="Times New Roman" pitchFamily="18" charset="0"/>
                <a:cs typeface="Times New Roman" pitchFamily="18" charset="0"/>
              </a:rPr>
              <a:t>IMPLEMENTATION:- </a:t>
            </a:r>
            <a:endParaRPr lang="en-US" sz="3000" dirty="0">
              <a:latin typeface="Times New Roman" pitchFamily="18" charset="0"/>
              <a:cs typeface="Times New Roman" pitchFamily="18" charset="0"/>
            </a:endParaRPr>
          </a:p>
        </p:txBody>
      </p:sp>
      <p:sp>
        <p:nvSpPr>
          <p:cNvPr id="3" name="Footer Placeholder 2"/>
          <p:cNvSpPr>
            <a:spLocks noGrp="1"/>
          </p:cNvSpPr>
          <p:nvPr>
            <p:ph type="ftr" sz="quarter" idx="11"/>
          </p:nvPr>
        </p:nvSpPr>
        <p:spPr/>
        <p:txBody>
          <a:bodyPr/>
          <a:lstStyle/>
          <a:p>
            <a:pPr>
              <a:defRPr/>
            </a:pPr>
            <a:r>
              <a:rPr lang="pt-BR" smtClean="0"/>
              <a:t>Page no.1</a:t>
            </a:r>
            <a:endParaRPr lang="en-US" dirty="0"/>
          </a:p>
        </p:txBody>
      </p:sp>
      <p:sp>
        <p:nvSpPr>
          <p:cNvPr id="4" name="Slide Number Placeholder 3"/>
          <p:cNvSpPr>
            <a:spLocks noGrp="1"/>
          </p:cNvSpPr>
          <p:nvPr>
            <p:ph type="sldNum" sz="quarter" idx="12"/>
          </p:nvPr>
        </p:nvSpPr>
        <p:spPr/>
        <p:txBody>
          <a:bodyPr/>
          <a:lstStyle/>
          <a:p>
            <a:fld id="{63D53951-25A6-438E-9D6F-BC571B5EFBEA}" type="slidenum">
              <a:rPr lang="en-US" altLang="en-US" smtClean="0"/>
              <a:pPr/>
              <a:t>21</a:t>
            </a:fld>
            <a:endParaRPr lang="en-US" altLang="en-US"/>
          </a:p>
        </p:txBody>
      </p:sp>
      <p:pic>
        <p:nvPicPr>
          <p:cNvPr id="5" name="Picture 4" descr="TS LOGIN PAGE.PNG"/>
          <p:cNvPicPr>
            <a:picLocks noChangeAspect="1"/>
          </p:cNvPicPr>
          <p:nvPr/>
        </p:nvPicPr>
        <p:blipFill>
          <a:blip r:embed="rId2"/>
          <a:stretch>
            <a:fillRect/>
          </a:stretch>
        </p:blipFill>
        <p:spPr>
          <a:xfrm>
            <a:off x="202992" y="1267097"/>
            <a:ext cx="11786016" cy="5042263"/>
          </a:xfrm>
          <a:prstGeom prst="rect">
            <a:avLst/>
          </a:prstGeom>
        </p:spPr>
      </p:pic>
      <p:sp>
        <p:nvSpPr>
          <p:cNvPr id="6" name="TextBox 5"/>
          <p:cNvSpPr txBox="1"/>
          <p:nvPr/>
        </p:nvSpPr>
        <p:spPr>
          <a:xfrm>
            <a:off x="5016138" y="6344977"/>
            <a:ext cx="2429692" cy="369332"/>
          </a:xfrm>
          <a:prstGeom prst="rect">
            <a:avLst/>
          </a:prstGeom>
          <a:noFill/>
        </p:spPr>
        <p:txBody>
          <a:bodyPr wrap="square" rtlCol="0">
            <a:spAutoFit/>
          </a:bodyPr>
          <a:lstStyle/>
          <a:p>
            <a:r>
              <a:rPr lang="en-US" dirty="0" smtClean="0">
                <a:latin typeface="Times New Roman" pitchFamily="18" charset="0"/>
                <a:cs typeface="Times New Roman" pitchFamily="18" charset="0"/>
              </a:rPr>
              <a:t>User-interface Profile</a:t>
            </a:r>
            <a:endParaRPr lang="en-US" dirty="0">
              <a:latin typeface="Times New Roman" pitchFamily="18" charset="0"/>
              <a:cs typeface="Times New Roman"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pPr>
              <a:defRPr/>
            </a:pPr>
            <a:r>
              <a:rPr lang="pt-BR" smtClean="0"/>
              <a:t>Page no.1</a:t>
            </a:r>
            <a:endParaRPr lang="en-US" dirty="0"/>
          </a:p>
        </p:txBody>
      </p:sp>
      <p:sp>
        <p:nvSpPr>
          <p:cNvPr id="4" name="Slide Number Placeholder 3"/>
          <p:cNvSpPr>
            <a:spLocks noGrp="1"/>
          </p:cNvSpPr>
          <p:nvPr>
            <p:ph type="sldNum" sz="quarter" idx="12"/>
          </p:nvPr>
        </p:nvSpPr>
        <p:spPr/>
        <p:txBody>
          <a:bodyPr/>
          <a:lstStyle/>
          <a:p>
            <a:fld id="{63D53951-25A6-438E-9D6F-BC571B5EFBEA}" type="slidenum">
              <a:rPr lang="en-US" altLang="en-US" smtClean="0"/>
              <a:pPr/>
              <a:t>22</a:t>
            </a:fld>
            <a:endParaRPr lang="en-US" altLang="en-US"/>
          </a:p>
        </p:txBody>
      </p:sp>
      <p:pic>
        <p:nvPicPr>
          <p:cNvPr id="7" name="Picture 6" descr="Capture.PNG"/>
          <p:cNvPicPr>
            <a:picLocks noChangeAspect="1"/>
          </p:cNvPicPr>
          <p:nvPr/>
        </p:nvPicPr>
        <p:blipFill>
          <a:blip r:embed="rId2"/>
          <a:stretch>
            <a:fillRect/>
          </a:stretch>
        </p:blipFill>
        <p:spPr>
          <a:xfrm>
            <a:off x="600891" y="1214846"/>
            <a:ext cx="10633166" cy="5159828"/>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63D53951-25A6-438E-9D6F-BC571B5EFBEA}" type="slidenum">
              <a:rPr lang="en-US" altLang="en-US" smtClean="0"/>
              <a:pPr/>
              <a:t>23</a:t>
            </a:fld>
            <a:endParaRPr lang="en-US" altLang="en-US"/>
          </a:p>
        </p:txBody>
      </p:sp>
      <p:pic>
        <p:nvPicPr>
          <p:cNvPr id="5" name="Picture 4" descr="Capture 2.PNG"/>
          <p:cNvPicPr>
            <a:picLocks noChangeAspect="1"/>
          </p:cNvPicPr>
          <p:nvPr/>
        </p:nvPicPr>
        <p:blipFill>
          <a:blip r:embed="rId2"/>
          <a:stretch>
            <a:fillRect/>
          </a:stretch>
        </p:blipFill>
        <p:spPr>
          <a:xfrm>
            <a:off x="822960" y="1214845"/>
            <a:ext cx="10306594" cy="5277395"/>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pPr>
              <a:defRPr/>
            </a:pPr>
            <a:r>
              <a:rPr lang="pt-BR" smtClean="0"/>
              <a:t>Page no.1</a:t>
            </a:r>
            <a:endParaRPr lang="en-US" dirty="0"/>
          </a:p>
        </p:txBody>
      </p:sp>
      <p:sp>
        <p:nvSpPr>
          <p:cNvPr id="4" name="Slide Number Placeholder 3"/>
          <p:cNvSpPr>
            <a:spLocks noGrp="1"/>
          </p:cNvSpPr>
          <p:nvPr>
            <p:ph type="sldNum" sz="quarter" idx="12"/>
          </p:nvPr>
        </p:nvSpPr>
        <p:spPr/>
        <p:txBody>
          <a:bodyPr/>
          <a:lstStyle/>
          <a:p>
            <a:fld id="{63D53951-25A6-438E-9D6F-BC571B5EFBEA}" type="slidenum">
              <a:rPr lang="en-US" altLang="en-US" smtClean="0"/>
              <a:pPr/>
              <a:t>24</a:t>
            </a:fld>
            <a:endParaRPr lang="en-US" altLang="en-US"/>
          </a:p>
        </p:txBody>
      </p:sp>
      <p:pic>
        <p:nvPicPr>
          <p:cNvPr id="5" name="Picture 4" descr="Capture 3.PNG"/>
          <p:cNvPicPr>
            <a:picLocks noChangeAspect="1"/>
          </p:cNvPicPr>
          <p:nvPr/>
        </p:nvPicPr>
        <p:blipFill>
          <a:blip r:embed="rId2"/>
          <a:stretch>
            <a:fillRect/>
          </a:stretch>
        </p:blipFill>
        <p:spPr>
          <a:xfrm>
            <a:off x="431074" y="1162594"/>
            <a:ext cx="10698480" cy="5355772"/>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63D53951-25A6-438E-9D6F-BC571B5EFBEA}" type="slidenum">
              <a:rPr lang="en-US" altLang="en-US" smtClean="0"/>
              <a:pPr/>
              <a:t>25</a:t>
            </a:fld>
            <a:endParaRPr lang="en-US" altLang="en-US"/>
          </a:p>
        </p:txBody>
      </p:sp>
      <p:pic>
        <p:nvPicPr>
          <p:cNvPr id="7" name="Picture 6" descr="MESSAGE.jpg"/>
          <p:cNvPicPr>
            <a:picLocks noChangeAspect="1"/>
          </p:cNvPicPr>
          <p:nvPr/>
        </p:nvPicPr>
        <p:blipFill>
          <a:blip r:embed="rId2"/>
          <a:stretch>
            <a:fillRect/>
          </a:stretch>
        </p:blipFill>
        <p:spPr>
          <a:xfrm>
            <a:off x="4471737" y="561701"/>
            <a:ext cx="3248526" cy="5721531"/>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a:extLst>
              <a:ext uri="{FF2B5EF4-FFF2-40B4-BE49-F238E27FC236}">
                <a16:creationId xmlns:a16="http://schemas.microsoft.com/office/drawing/2014/main" xmlns="" id="{854B9046-1E5E-2141-3C9D-9EC6D97AC96D}"/>
              </a:ext>
            </a:extLst>
          </p:cNvPr>
          <p:cNvSpPr>
            <a:spLocks noGrp="1"/>
          </p:cNvSpPr>
          <p:nvPr>
            <p:ph type="title"/>
          </p:nvPr>
        </p:nvSpPr>
        <p:spPr>
          <a:xfrm>
            <a:off x="646113" y="740763"/>
            <a:ext cx="9404350" cy="865187"/>
          </a:xfrm>
        </p:spPr>
        <p:txBody>
          <a:bodyPr/>
          <a:lstStyle/>
          <a:p>
            <a:r>
              <a:rPr lang="en-IN" altLang="en-US" sz="2800" b="1" u="sng" dirty="0">
                <a:latin typeface="Times New Roman" panose="02020603050405020304" pitchFamily="18" charset="0"/>
                <a:cs typeface="Times New Roman" panose="02020603050405020304" pitchFamily="18" charset="0"/>
              </a:rPr>
              <a:t>LIST OF REQUIRED HARDWARE , SOFTWARE</a:t>
            </a:r>
          </a:p>
        </p:txBody>
      </p:sp>
      <p:sp>
        <p:nvSpPr>
          <p:cNvPr id="16388" name="Slide Number Placeholder 3">
            <a:extLst>
              <a:ext uri="{FF2B5EF4-FFF2-40B4-BE49-F238E27FC236}">
                <a16:creationId xmlns:a16="http://schemas.microsoft.com/office/drawing/2014/main" xmlns="" id="{CF5BA361-2BAD-1321-D508-53149A9FFFEC}"/>
              </a:ext>
            </a:extLst>
          </p:cNvPr>
          <p:cNvSpPr>
            <a:spLocks noGrp="1"/>
          </p:cNvSpPr>
          <p:nvPr>
            <p:ph type="sldNum" sz="quarter" idx="12"/>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spcBef>
                <a:spcPct val="0"/>
              </a:spcBef>
              <a:buClrTx/>
              <a:buSzTx/>
              <a:buFontTx/>
              <a:buNone/>
            </a:pPr>
            <a:fld id="{B45EB223-6FDE-449E-B189-045FE5128CBC}" type="slidenum">
              <a:rPr lang="en-US" altLang="en-US" sz="2800">
                <a:solidFill>
                  <a:srgbClr val="FFFFFF"/>
                </a:solidFill>
              </a:rPr>
              <a:pPr>
                <a:spcBef>
                  <a:spcPct val="0"/>
                </a:spcBef>
                <a:buClrTx/>
                <a:buSzTx/>
                <a:buFontTx/>
                <a:buNone/>
              </a:pPr>
              <a:t>26</a:t>
            </a:fld>
            <a:endParaRPr lang="en-US" altLang="en-US" sz="2800" dirty="0">
              <a:solidFill>
                <a:srgbClr val="FFFFFF"/>
              </a:solidFill>
            </a:endParaRPr>
          </a:p>
        </p:txBody>
      </p:sp>
      <p:sp>
        <p:nvSpPr>
          <p:cNvPr id="16389" name="Rectangle 4">
            <a:extLst>
              <a:ext uri="{FF2B5EF4-FFF2-40B4-BE49-F238E27FC236}">
                <a16:creationId xmlns:a16="http://schemas.microsoft.com/office/drawing/2014/main" xmlns="" id="{76D81D1E-E186-DA09-196B-7287A3704DFE}"/>
              </a:ext>
            </a:extLst>
          </p:cNvPr>
          <p:cNvSpPr>
            <a:spLocks noChangeArrowheads="1"/>
          </p:cNvSpPr>
          <p:nvPr/>
        </p:nvSpPr>
        <p:spPr bwMode="auto">
          <a:xfrm>
            <a:off x="444406" y="1719238"/>
            <a:ext cx="9091612" cy="534505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marL="342900" indent="-342900" algn="just" eaLnBrk="1" hangingPunct="1">
              <a:lnSpc>
                <a:spcPct val="150000"/>
              </a:lnSpc>
              <a:spcBef>
                <a:spcPct val="0"/>
              </a:spcBef>
              <a:buClrTx/>
              <a:buSzTx/>
            </a:pPr>
            <a:r>
              <a:rPr lang="en-IN" altLang="en-US" sz="2400" b="1" u="sng" dirty="0">
                <a:latin typeface="Times New Roman" panose="02020603050405020304" pitchFamily="18" charset="0"/>
                <a:cs typeface="Times New Roman" panose="02020603050405020304" pitchFamily="18" charset="0"/>
              </a:rPr>
              <a:t>Software requirement</a:t>
            </a:r>
          </a:p>
          <a:p>
            <a:pPr algn="just" eaLnBrk="1" hangingPunct="1">
              <a:lnSpc>
                <a:spcPct val="150000"/>
              </a:lnSpc>
              <a:spcBef>
                <a:spcPct val="0"/>
              </a:spcBef>
              <a:buClrTx/>
              <a:buSzTx/>
              <a:buFontTx/>
              <a:buNone/>
            </a:pPr>
            <a:r>
              <a:rPr lang="en-IN" altLang="en-US" dirty="0">
                <a:latin typeface="Times New Roman" panose="02020603050405020304" pitchFamily="18" charset="0"/>
                <a:cs typeface="Times New Roman" panose="02020603050405020304" pitchFamily="18" charset="0"/>
              </a:rPr>
              <a:t>    </a:t>
            </a:r>
            <a:r>
              <a:rPr lang="en-IN" altLang="en-US" dirty="0" smtClean="0">
                <a:latin typeface="Times New Roman" panose="02020603050405020304" pitchFamily="18" charset="0"/>
                <a:cs typeface="Times New Roman" panose="02020603050405020304" pitchFamily="18" charset="0"/>
              </a:rPr>
              <a:t>  </a:t>
            </a:r>
            <a:r>
              <a:rPr lang="en-IN" altLang="en-US" sz="2400" dirty="0" smtClean="0">
                <a:latin typeface="Times New Roman" panose="02020603050405020304" pitchFamily="18" charset="0"/>
                <a:cs typeface="Times New Roman" panose="02020603050405020304" pitchFamily="18" charset="0"/>
              </a:rPr>
              <a:t>1. Language: Python</a:t>
            </a:r>
            <a:endParaRPr lang="en-IN" altLang="en-US" dirty="0" smtClean="0">
              <a:latin typeface="Times New Roman" panose="02020603050405020304" pitchFamily="18" charset="0"/>
              <a:cs typeface="Times New Roman" panose="02020603050405020304" pitchFamily="18" charset="0"/>
            </a:endParaRPr>
          </a:p>
          <a:p>
            <a:pPr algn="just" eaLnBrk="1" hangingPunct="1">
              <a:lnSpc>
                <a:spcPct val="150000"/>
              </a:lnSpc>
              <a:spcBef>
                <a:spcPct val="0"/>
              </a:spcBef>
              <a:buClrTx/>
              <a:buSzTx/>
              <a:buFontTx/>
              <a:buNone/>
            </a:pPr>
            <a:endParaRPr lang="en-IN" altLang="en-US" dirty="0">
              <a:latin typeface="Times New Roman" panose="02020603050405020304" pitchFamily="18" charset="0"/>
              <a:cs typeface="Times New Roman" panose="02020603050405020304" pitchFamily="18" charset="0"/>
            </a:endParaRPr>
          </a:p>
          <a:p>
            <a:pPr marL="342900" indent="-342900" algn="just" eaLnBrk="1" hangingPunct="1">
              <a:lnSpc>
                <a:spcPct val="150000"/>
              </a:lnSpc>
              <a:spcBef>
                <a:spcPct val="0"/>
              </a:spcBef>
              <a:buClrTx/>
              <a:buSzTx/>
            </a:pPr>
            <a:r>
              <a:rPr lang="en-IN" altLang="en-US" sz="2400" b="1" u="sng" dirty="0">
                <a:latin typeface="Times New Roman" panose="02020603050405020304" pitchFamily="18" charset="0"/>
                <a:cs typeface="Times New Roman" panose="02020603050405020304" pitchFamily="18" charset="0"/>
              </a:rPr>
              <a:t>Hardware </a:t>
            </a:r>
            <a:r>
              <a:rPr lang="en-IN" altLang="en-US" sz="2400" b="1" u="sng" dirty="0" smtClean="0">
                <a:latin typeface="Times New Roman" panose="02020603050405020304" pitchFamily="18" charset="0"/>
                <a:cs typeface="Times New Roman" panose="02020603050405020304" pitchFamily="18" charset="0"/>
              </a:rPr>
              <a:t>Specification</a:t>
            </a:r>
            <a:r>
              <a:rPr lang="en-US" sz="2400" dirty="0" smtClean="0">
                <a:latin typeface="Times New Roman" panose="02020603050405020304" pitchFamily="18" charset="0"/>
                <a:cs typeface="Times New Roman" pitchFamily="18" charset="0"/>
              </a:rPr>
              <a:t> </a:t>
            </a:r>
          </a:p>
          <a:p>
            <a:pPr marL="491490" indent="-342900">
              <a:buNone/>
            </a:pPr>
            <a:r>
              <a:rPr lang="en-US" sz="2400" dirty="0" smtClean="0">
                <a:latin typeface="Times New Roman" panose="02020603050405020304" pitchFamily="18" charset="0"/>
                <a:cs typeface="Times New Roman" pitchFamily="18" charset="0"/>
              </a:rPr>
              <a:t>   1.Raspberry Pi</a:t>
            </a:r>
          </a:p>
          <a:p>
            <a:pPr marL="491490" indent="-342900">
              <a:buNone/>
            </a:pPr>
            <a:r>
              <a:rPr lang="en-US" sz="2400" dirty="0" smtClean="0">
                <a:latin typeface="Times New Roman" panose="02020603050405020304" pitchFamily="18" charset="0"/>
                <a:cs typeface="Times New Roman" pitchFamily="18" charset="0"/>
              </a:rPr>
              <a:t>   2.Accelerometer</a:t>
            </a:r>
          </a:p>
          <a:p>
            <a:pPr marL="491490" indent="-342900">
              <a:buNone/>
            </a:pPr>
            <a:r>
              <a:rPr lang="en-US" sz="2400" dirty="0" smtClean="0">
                <a:latin typeface="Times New Roman" panose="02020603050405020304" pitchFamily="18" charset="0"/>
                <a:cs typeface="Times New Roman" pitchFamily="18" charset="0"/>
              </a:rPr>
              <a:t>   3.Temp Sensor</a:t>
            </a:r>
          </a:p>
          <a:p>
            <a:pPr marL="491490" indent="-342900">
              <a:buNone/>
            </a:pPr>
            <a:r>
              <a:rPr lang="en-US" sz="2400" dirty="0" smtClean="0">
                <a:latin typeface="Times New Roman" panose="02020603050405020304" pitchFamily="18" charset="0"/>
                <a:cs typeface="Times New Roman" pitchFamily="18" charset="0"/>
              </a:rPr>
              <a:t>   4.Heart rate Sensor</a:t>
            </a:r>
          </a:p>
          <a:p>
            <a:pPr algn="just" eaLnBrk="1" hangingPunct="1">
              <a:lnSpc>
                <a:spcPct val="150000"/>
              </a:lnSpc>
              <a:spcBef>
                <a:spcPct val="0"/>
              </a:spcBef>
              <a:buClrTx/>
              <a:buSzTx/>
              <a:buFontTx/>
              <a:buNone/>
            </a:pPr>
            <a:r>
              <a:rPr lang="en-IN" altLang="en-US" sz="1600" dirty="0" smtClean="0">
                <a:latin typeface="Times New Roman" panose="02020603050405020304" pitchFamily="18" charset="0"/>
                <a:cs typeface="Times New Roman" panose="02020603050405020304" pitchFamily="18" charset="0"/>
              </a:rPr>
              <a:t>        </a:t>
            </a:r>
            <a:endParaRPr lang="en-IN" altLang="en-US" sz="1600" dirty="0">
              <a:latin typeface="Times New Roman" panose="02020603050405020304" pitchFamily="18" charset="0"/>
              <a:cs typeface="Times New Roman" panose="02020603050405020304" pitchFamily="18" charset="0"/>
            </a:endParaRPr>
          </a:p>
          <a:p>
            <a:pPr eaLnBrk="1" hangingPunct="1">
              <a:spcBef>
                <a:spcPct val="0"/>
              </a:spcBef>
              <a:buClrTx/>
              <a:buSzTx/>
              <a:buFontTx/>
              <a:buNone/>
            </a:pPr>
            <a:endParaRPr lang="en-IN" altLang="en-US" sz="1600" dirty="0">
              <a:latin typeface="Times New Roman" panose="02020603050405020304" pitchFamily="18" charset="0"/>
            </a:endParaRPr>
          </a:p>
          <a:p>
            <a:pPr eaLnBrk="1" hangingPunct="1">
              <a:spcBef>
                <a:spcPct val="0"/>
              </a:spcBef>
              <a:buClrTx/>
              <a:buSzTx/>
              <a:buFontTx/>
              <a:buNone/>
            </a:pPr>
            <a:endParaRPr lang="en-IN" altLang="en-US" sz="1600" dirty="0">
              <a:latin typeface="Times New Roman" panose="02020603050405020304" pitchFamily="18" charset="0"/>
            </a:endParaRPr>
          </a:p>
          <a:p>
            <a:pPr eaLnBrk="1" hangingPunct="1">
              <a:spcBef>
                <a:spcPct val="0"/>
              </a:spcBef>
              <a:buClrTx/>
              <a:buSzTx/>
              <a:buFontTx/>
              <a:buNone/>
            </a:pPr>
            <a:endParaRPr lang="en-IN" altLang="en-US" sz="18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xmlns="" id="{A38441AA-DB55-DA45-D225-458D5393E5BE}"/>
              </a:ext>
            </a:extLst>
          </p:cNvPr>
          <p:cNvSpPr>
            <a:spLocks noGrp="1"/>
          </p:cNvSpPr>
          <p:nvPr>
            <p:ph type="title"/>
          </p:nvPr>
        </p:nvSpPr>
        <p:spPr/>
        <p:txBody>
          <a:bodyPr/>
          <a:lstStyle/>
          <a:p>
            <a:pPr algn="ctr" eaLnBrk="1" hangingPunct="1"/>
            <a:r>
              <a:rPr lang="en-US" altLang="en-US" sz="2500" b="1" u="sng" dirty="0">
                <a:latin typeface="Times New Roman" panose="02020603050405020304" pitchFamily="18" charset="0"/>
                <a:cs typeface="Times New Roman" panose="02020603050405020304" pitchFamily="18" charset="0"/>
              </a:rPr>
              <a:t>CONCLUSION</a:t>
            </a:r>
          </a:p>
        </p:txBody>
      </p:sp>
      <p:sp>
        <p:nvSpPr>
          <p:cNvPr id="20483" name="Slide Number Placeholder 3">
            <a:extLst>
              <a:ext uri="{FF2B5EF4-FFF2-40B4-BE49-F238E27FC236}">
                <a16:creationId xmlns:a16="http://schemas.microsoft.com/office/drawing/2014/main" xmlns="" id="{BC2964EA-08F5-83ED-C7E1-08F038F6FC91}"/>
              </a:ext>
            </a:extLst>
          </p:cNvPr>
          <p:cNvSpPr>
            <a:spLocks noGrp="1"/>
          </p:cNvSpPr>
          <p:nvPr>
            <p:ph type="sldNum" sz="quarter" idx="12"/>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spcBef>
                <a:spcPct val="0"/>
              </a:spcBef>
              <a:buClrTx/>
              <a:buSzTx/>
              <a:buFontTx/>
              <a:buNone/>
            </a:pPr>
            <a:fld id="{CAA763DE-D248-49B6-8E69-DE2A25328783}" type="slidenum">
              <a:rPr lang="en-US" altLang="en-US" sz="2800">
                <a:solidFill>
                  <a:srgbClr val="FFFFFF"/>
                </a:solidFill>
              </a:rPr>
              <a:pPr>
                <a:spcBef>
                  <a:spcPct val="0"/>
                </a:spcBef>
                <a:buClrTx/>
                <a:buSzTx/>
                <a:buFontTx/>
                <a:buNone/>
              </a:pPr>
              <a:t>27</a:t>
            </a:fld>
            <a:endParaRPr lang="en-US" altLang="en-US" sz="2800" dirty="0">
              <a:solidFill>
                <a:srgbClr val="FFFFFF"/>
              </a:solidFill>
            </a:endParaRPr>
          </a:p>
        </p:txBody>
      </p:sp>
      <p:sp>
        <p:nvSpPr>
          <p:cNvPr id="20484" name="Rectangle 4">
            <a:extLst>
              <a:ext uri="{FF2B5EF4-FFF2-40B4-BE49-F238E27FC236}">
                <a16:creationId xmlns:a16="http://schemas.microsoft.com/office/drawing/2014/main" xmlns="" id="{CB202392-5C55-CDA9-21F7-34E5DEFB2648}"/>
              </a:ext>
            </a:extLst>
          </p:cNvPr>
          <p:cNvSpPr>
            <a:spLocks noChangeArrowheads="1"/>
          </p:cNvSpPr>
          <p:nvPr/>
        </p:nvSpPr>
        <p:spPr bwMode="auto">
          <a:xfrm>
            <a:off x="647564" y="1165815"/>
            <a:ext cx="9756775" cy="603864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marL="285750" indent="-285750" algn="just">
              <a:lnSpc>
                <a:spcPct val="150000"/>
              </a:lnSpc>
              <a:spcBef>
                <a:spcPct val="0"/>
              </a:spcBef>
              <a:buClrTx/>
              <a:buSzTx/>
              <a:buFont typeface="Arial" panose="020B0604020202020204" pitchFamily="34" charset="0"/>
              <a:buChar char="•"/>
              <a:defRPr/>
            </a:pPr>
            <a:r>
              <a:rPr lang="en-US" altLang="en-US" dirty="0">
                <a:latin typeface="Times New Roman" panose="02020603050405020304" pitchFamily="18" charset="0"/>
                <a:cs typeface="Times New Roman" panose="02020603050405020304" pitchFamily="18" charset="0"/>
              </a:rPr>
              <a:t>All in all, this project achieved a lot of its goals. The project implemented a low cost, low power, LCD pulse rate display system using microcontroller technology. Lists of accomplishments include portability, reliability and analog to digital conversion and also the system is easily accessible.</a:t>
            </a:r>
          </a:p>
          <a:p>
            <a:pPr marL="285750" indent="-285750" algn="just">
              <a:lnSpc>
                <a:spcPct val="150000"/>
              </a:lnSpc>
              <a:spcBef>
                <a:spcPct val="0"/>
              </a:spcBef>
              <a:buClrTx/>
              <a:buSzTx/>
              <a:buFont typeface="Arial" panose="020B0604020202020204" pitchFamily="34" charset="0"/>
              <a:buChar char="•"/>
              <a:defRPr/>
            </a:pPr>
            <a:r>
              <a:rPr lang="en-US" altLang="en-US" dirty="0">
                <a:latin typeface="Times New Roman" panose="02020603050405020304" pitchFamily="18" charset="0"/>
                <a:cs typeface="Times New Roman" panose="02020603050405020304" pitchFamily="18" charset="0"/>
              </a:rPr>
              <a:t> </a:t>
            </a:r>
            <a:r>
              <a:rPr lang="en-IN" altLang="en-US" dirty="0">
                <a:latin typeface="Times New Roman" panose="02020603050405020304" pitchFamily="18" charset="0"/>
                <a:cs typeface="Times New Roman" panose="02020603050405020304" pitchFamily="18" charset="0"/>
              </a:rPr>
              <a:t>Our system successfully proves that this system is an excellent approach to be implemented at hospitals for patient-nurse communication. </a:t>
            </a:r>
          </a:p>
          <a:p>
            <a:pPr marL="285750" indent="-285750" algn="just">
              <a:lnSpc>
                <a:spcPct val="150000"/>
              </a:lnSpc>
              <a:spcBef>
                <a:spcPct val="0"/>
              </a:spcBef>
              <a:buClrTx/>
              <a:buSzTx/>
              <a:buFont typeface="Arial" panose="020B0604020202020204" pitchFamily="34" charset="0"/>
              <a:buChar char="•"/>
              <a:defRPr/>
            </a:pPr>
            <a:r>
              <a:rPr lang="en-IN" altLang="en-US" dirty="0">
                <a:latin typeface="Times New Roman" panose="02020603050405020304" pitchFamily="18" charset="0"/>
                <a:cs typeface="Times New Roman" panose="02020603050405020304" pitchFamily="18" charset="0"/>
              </a:rPr>
              <a:t>The ease of message conveyance is the main advantage of this system along with the real time user defined medicine alarm. By implementing this system, a simple device for paralyzed or disabled people can be achieved without the use of complex form of inputs.</a:t>
            </a:r>
          </a:p>
          <a:p>
            <a:pPr marL="285750" indent="-285750" algn="just">
              <a:lnSpc>
                <a:spcPct val="150000"/>
              </a:lnSpc>
              <a:spcBef>
                <a:spcPct val="0"/>
              </a:spcBef>
              <a:buClrTx/>
              <a:buSzTx/>
              <a:buFont typeface="Arial" panose="020B0604020202020204" pitchFamily="34" charset="0"/>
              <a:buChar char="•"/>
              <a:defRPr/>
            </a:pPr>
            <a:r>
              <a:rPr lang="en-IN" dirty="0">
                <a:latin typeface="Times New Roman" panose="02020603050405020304" pitchFamily="18" charset="0"/>
                <a:cs typeface="Times New Roman" panose="02020603050405020304" pitchFamily="18" charset="0"/>
              </a:rPr>
              <a:t>can also be transmitted to the nurse so that a real time record of all the patients is maintained.</a:t>
            </a:r>
            <a:endParaRPr lang="en-IN" altLang="en-US" dirty="0">
              <a:latin typeface="Times New Roman" panose="02020603050405020304" pitchFamily="18" charset="0"/>
              <a:cs typeface="Times New Roman" panose="02020603050405020304" pitchFamily="18" charset="0"/>
            </a:endParaRPr>
          </a:p>
          <a:p>
            <a:pPr marL="285750" indent="-285750" algn="just">
              <a:lnSpc>
                <a:spcPct val="150000"/>
              </a:lnSpc>
              <a:spcBef>
                <a:spcPct val="0"/>
              </a:spcBef>
              <a:buClrTx/>
              <a:buSzTx/>
              <a:buFont typeface="Arial" panose="020B0604020202020204" pitchFamily="34" charset="0"/>
              <a:buChar char="•"/>
              <a:defRPr/>
            </a:pPr>
            <a:endParaRPr lang="en-IN" altLang="en-US" dirty="0">
              <a:latin typeface="Times New Roman" panose="02020603050405020304" pitchFamily="18" charset="0"/>
              <a:cs typeface="Times New Roman" panose="02020603050405020304" pitchFamily="18" charset="0"/>
            </a:endParaRPr>
          </a:p>
          <a:p>
            <a:pPr algn="just" eaLnBrk="1" hangingPunct="1">
              <a:lnSpc>
                <a:spcPct val="150000"/>
              </a:lnSpc>
              <a:spcBef>
                <a:spcPct val="0"/>
              </a:spcBef>
              <a:buClrTx/>
              <a:buSzTx/>
              <a:buFontTx/>
              <a:buNone/>
              <a:defRPr/>
            </a:pPr>
            <a:endParaRPr lang="en-US" alt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2867" y="831261"/>
            <a:ext cx="9404350" cy="1400175"/>
          </a:xfrm>
        </p:spPr>
        <p:txBody>
          <a:bodyPr/>
          <a:lstStyle/>
          <a:p>
            <a:r>
              <a:rPr lang="en-IN" dirty="0" smtClean="0">
                <a:latin typeface="Times New Roman" pitchFamily="18" charset="0"/>
                <a:cs typeface="Times New Roman" pitchFamily="18" charset="0"/>
              </a:rPr>
              <a:t>Future Scope</a:t>
            </a:r>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63D53951-25A6-438E-9D6F-BC571B5EFBEA}" type="slidenum">
              <a:rPr lang="en-US" altLang="en-US" smtClean="0"/>
              <a:pPr/>
              <a:t>28</a:t>
            </a:fld>
            <a:endParaRPr lang="en-US" altLang="en-US" dirty="0"/>
          </a:p>
        </p:txBody>
      </p:sp>
      <p:sp>
        <p:nvSpPr>
          <p:cNvPr id="5" name="Rectangle 4"/>
          <p:cNvSpPr/>
          <p:nvPr/>
        </p:nvSpPr>
        <p:spPr>
          <a:xfrm>
            <a:off x="600891" y="1922141"/>
            <a:ext cx="9052559" cy="3139321"/>
          </a:xfrm>
          <a:prstGeom prst="rect">
            <a:avLst/>
          </a:prstGeom>
        </p:spPr>
        <p:txBody>
          <a:bodyPr wrap="square">
            <a:spAutoFit/>
          </a:bodyPr>
          <a:lstStyle/>
          <a:p>
            <a:pPr algn="just">
              <a:lnSpc>
                <a:spcPct val="150000"/>
              </a:lnSpc>
              <a:buFont typeface="Wingdings" pitchFamily="2" charset="2"/>
              <a:buChar char="Ø"/>
            </a:pPr>
            <a:r>
              <a:rPr lang="en-US" sz="2000" dirty="0" smtClean="0">
                <a:latin typeface="Times New Roman" pitchFamily="18" charset="0"/>
                <a:cs typeface="Times New Roman" pitchFamily="18" charset="0"/>
              </a:rPr>
              <a:t>    </a:t>
            </a:r>
            <a:r>
              <a:rPr lang="en-US" sz="2200" dirty="0" smtClean="0">
                <a:latin typeface="Times New Roman" pitchFamily="18" charset="0"/>
                <a:cs typeface="Times New Roman" pitchFamily="18" charset="0"/>
              </a:rPr>
              <a:t>Recommendation for future works is to fitness is a measure of human being’s 	healthy 	status. People pursue fit lives through various ways such as 	reasonable 	nutrition, regular exercise and sufficient sleep. </a:t>
            </a:r>
          </a:p>
          <a:p>
            <a:pPr algn="just">
              <a:lnSpc>
                <a:spcPct val="150000"/>
              </a:lnSpc>
            </a:pPr>
            <a:endParaRPr lang="en-US" sz="2200" dirty="0" smtClean="0">
              <a:latin typeface="Times New Roman" pitchFamily="18" charset="0"/>
              <a:cs typeface="Times New Roman" pitchFamily="18" charset="0"/>
            </a:endParaRPr>
          </a:p>
          <a:p>
            <a:pPr algn="just">
              <a:lnSpc>
                <a:spcPct val="150000"/>
              </a:lnSpc>
              <a:buFont typeface="Wingdings" pitchFamily="2" charset="2"/>
              <a:buChar char="Ø"/>
            </a:pPr>
            <a:r>
              <a:rPr lang="en-US" sz="2200" dirty="0" smtClean="0">
                <a:latin typeface="Times New Roman" pitchFamily="18" charset="0"/>
                <a:cs typeface="Times New Roman" pitchFamily="18" charset="0"/>
              </a:rPr>
              <a:t>     Fitness is improving through smart wearable's more and more popularly with  the prevalence of Internet of Things and smart phones</a:t>
            </a:r>
            <a:endParaRPr lang="en-US" sz="2200" dirty="0">
              <a:latin typeface="Times New Roman" pitchFamily="18" charset="0"/>
              <a:cs typeface="Times New Roman" pitchFamily="18"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a:extLst>
              <a:ext uri="{FF2B5EF4-FFF2-40B4-BE49-F238E27FC236}">
                <a16:creationId xmlns:a16="http://schemas.microsoft.com/office/drawing/2014/main" xmlns="" id="{1559395C-659E-DD30-F223-483745E9BFB4}"/>
              </a:ext>
            </a:extLst>
          </p:cNvPr>
          <p:cNvSpPr>
            <a:spLocks noGrp="1"/>
          </p:cNvSpPr>
          <p:nvPr>
            <p:ph type="title"/>
          </p:nvPr>
        </p:nvSpPr>
        <p:spPr>
          <a:xfrm>
            <a:off x="709613" y="-530271"/>
            <a:ext cx="9404350" cy="1400175"/>
          </a:xfrm>
        </p:spPr>
        <p:txBody>
          <a:bodyPr/>
          <a:lstStyle/>
          <a:p>
            <a:pPr algn="ctr" eaLnBrk="1" hangingPunct="1"/>
            <a:r>
              <a:rPr lang="en-US" altLang="en-US" b="1" dirty="0">
                <a:latin typeface="Times New Roman" panose="02020603050405020304" pitchFamily="18" charset="0"/>
                <a:cs typeface="Times New Roman" panose="02020603050405020304" pitchFamily="18" charset="0"/>
              </a:rPr>
              <a:t/>
            </a:r>
            <a:br>
              <a:rPr lang="en-US" altLang="en-US" b="1" dirty="0">
                <a:latin typeface="Times New Roman" panose="02020603050405020304" pitchFamily="18" charset="0"/>
                <a:cs typeface="Times New Roman" panose="02020603050405020304" pitchFamily="18" charset="0"/>
              </a:rPr>
            </a:br>
            <a:r>
              <a:rPr lang="en-US" altLang="en-US" sz="2400" b="1" u="sng" dirty="0" smtClean="0">
                <a:latin typeface="Times New Roman" panose="02020603050405020304" pitchFamily="18" charset="0"/>
                <a:cs typeface="Times New Roman" panose="02020603050405020304" pitchFamily="18" charset="0"/>
              </a:rPr>
              <a:t>REFERENCES</a:t>
            </a:r>
            <a:br>
              <a:rPr lang="en-US" altLang="en-US" sz="2400" b="1" u="sng" dirty="0" smtClean="0">
                <a:latin typeface="Times New Roman" panose="02020603050405020304" pitchFamily="18" charset="0"/>
                <a:cs typeface="Times New Roman" panose="02020603050405020304" pitchFamily="18" charset="0"/>
              </a:rPr>
            </a:br>
            <a:r>
              <a:rPr lang="en-US" altLang="en-US" sz="2400" b="1" u="sng" dirty="0" smtClean="0">
                <a:latin typeface="Times New Roman" panose="02020603050405020304" pitchFamily="18" charset="0"/>
                <a:cs typeface="Times New Roman" panose="02020603050405020304" pitchFamily="18" charset="0"/>
              </a:rPr>
              <a:t/>
            </a:r>
            <a:br>
              <a:rPr lang="en-US" altLang="en-US" sz="2400" b="1" u="sng" dirty="0" smtClean="0">
                <a:latin typeface="Times New Roman" panose="02020603050405020304" pitchFamily="18" charset="0"/>
                <a:cs typeface="Times New Roman" panose="02020603050405020304" pitchFamily="18" charset="0"/>
              </a:rPr>
            </a:br>
            <a:endParaRPr lang="en-IN" altLang="en-US" sz="2400" u="sng" dirty="0">
              <a:latin typeface="Times New Roman" panose="02020603050405020304" pitchFamily="18" charset="0"/>
              <a:cs typeface="Times New Roman" panose="02020603050405020304" pitchFamily="18" charset="0"/>
            </a:endParaRPr>
          </a:p>
        </p:txBody>
      </p:sp>
      <p:sp>
        <p:nvSpPr>
          <p:cNvPr id="21507" name="Slide Number Placeholder 3">
            <a:extLst>
              <a:ext uri="{FF2B5EF4-FFF2-40B4-BE49-F238E27FC236}">
                <a16:creationId xmlns:a16="http://schemas.microsoft.com/office/drawing/2014/main" xmlns="" id="{B9417B14-8558-E181-AEFD-711C64FE2CE0}"/>
              </a:ext>
            </a:extLst>
          </p:cNvPr>
          <p:cNvSpPr>
            <a:spLocks noGrp="1"/>
          </p:cNvSpPr>
          <p:nvPr>
            <p:ph type="sldNum" sz="quarter" idx="12"/>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spcBef>
                <a:spcPct val="0"/>
              </a:spcBef>
              <a:buClrTx/>
              <a:buSzTx/>
              <a:buFontTx/>
              <a:buNone/>
            </a:pPr>
            <a:fld id="{5267E809-AFA0-4C9C-B785-78D21E103B87}" type="slidenum">
              <a:rPr lang="en-US" altLang="en-US" sz="2800">
                <a:solidFill>
                  <a:srgbClr val="FFFFFF"/>
                </a:solidFill>
              </a:rPr>
              <a:pPr>
                <a:spcBef>
                  <a:spcPct val="0"/>
                </a:spcBef>
                <a:buClrTx/>
                <a:buSzTx/>
                <a:buFontTx/>
                <a:buNone/>
              </a:pPr>
              <a:t>29</a:t>
            </a:fld>
            <a:endParaRPr lang="en-US" altLang="en-US" sz="2800" dirty="0">
              <a:solidFill>
                <a:srgbClr val="FFFFFF"/>
              </a:solidFill>
            </a:endParaRPr>
          </a:p>
        </p:txBody>
      </p:sp>
      <p:sp>
        <p:nvSpPr>
          <p:cNvPr id="5" name="Rectangle 4">
            <a:extLst>
              <a:ext uri="{FF2B5EF4-FFF2-40B4-BE49-F238E27FC236}">
                <a16:creationId xmlns:a16="http://schemas.microsoft.com/office/drawing/2014/main" xmlns="" id="{BF58CC1C-55C9-B337-32AE-1697DAC90335}"/>
              </a:ext>
            </a:extLst>
          </p:cNvPr>
          <p:cNvSpPr/>
          <p:nvPr/>
        </p:nvSpPr>
        <p:spPr>
          <a:xfrm>
            <a:off x="329474" y="414384"/>
            <a:ext cx="10112375" cy="8894743"/>
          </a:xfrm>
          <a:prstGeom prst="rect">
            <a:avLst/>
          </a:prstGeom>
        </p:spPr>
        <p:txBody>
          <a:bodyPr>
            <a:spAutoFit/>
          </a:bodyPr>
          <a:lstStyle/>
          <a:p>
            <a:pPr eaLnBrk="1" hangingPunct="1">
              <a:defRPr/>
            </a:pPr>
            <a:endParaRPr lang="en-IN" sz="2200" dirty="0">
              <a:latin typeface="Times New Roman" panose="02020603050405020304" pitchFamily="18" charset="0"/>
              <a:cs typeface="Times New Roman" panose="02020603050405020304" pitchFamily="18" charset="0"/>
            </a:endParaRPr>
          </a:p>
          <a:p>
            <a:pPr marL="342900" indent="-342900" eaLnBrk="1" hangingPunct="1">
              <a:buFont typeface="Wingdings" panose="05000000000000000000" pitchFamily="2" charset="2"/>
              <a:buChar char="§"/>
              <a:defRPr/>
            </a:pPr>
            <a:r>
              <a:rPr lang="en-IN" dirty="0">
                <a:latin typeface="Times New Roman" panose="02020603050405020304" pitchFamily="18" charset="0"/>
                <a:cs typeface="Times New Roman" panose="02020603050405020304" pitchFamily="18" charset="0"/>
              </a:rPr>
              <a:t>J S Sujin</a:t>
            </a:r>
            <a:r>
              <a:rPr lang="en-IN" dirty="0" smtClean="0">
                <a:latin typeface="Times New Roman" panose="02020603050405020304" pitchFamily="18" charset="0"/>
                <a:cs typeface="Times New Roman" panose="02020603050405020304" pitchFamily="18" charset="0"/>
              </a:rPr>
              <a:t>; S </a:t>
            </a:r>
            <a:r>
              <a:rPr lang="en-IN" dirty="0">
                <a:latin typeface="Times New Roman" panose="02020603050405020304" pitchFamily="18" charset="0"/>
                <a:cs typeface="Times New Roman" panose="02020603050405020304" pitchFamily="18" charset="0"/>
              </a:rPr>
              <a:t>Mukesh;M J Praveen Raj</a:t>
            </a:r>
            <a:r>
              <a:rPr lang="en-IN" dirty="0" smtClean="0">
                <a:latin typeface="Times New Roman" panose="02020603050405020304" pitchFamily="18" charset="0"/>
                <a:cs typeface="Times New Roman" panose="02020603050405020304" pitchFamily="18" charset="0"/>
              </a:rPr>
              <a:t>; M </a:t>
            </a:r>
            <a:r>
              <a:rPr lang="en-IN" dirty="0">
                <a:latin typeface="Times New Roman" panose="02020603050405020304" pitchFamily="18" charset="0"/>
                <a:cs typeface="Times New Roman" panose="02020603050405020304" pitchFamily="18" charset="0"/>
              </a:rPr>
              <a:t>Sashwanth</a:t>
            </a:r>
            <a:r>
              <a:rPr lang="en-IN" dirty="0" smtClean="0">
                <a:latin typeface="Times New Roman" panose="02020603050405020304" pitchFamily="18" charset="0"/>
                <a:cs typeface="Times New Roman" panose="02020603050405020304" pitchFamily="18" charset="0"/>
              </a:rPr>
              <a:t>; R </a:t>
            </a:r>
            <a:r>
              <a:rPr lang="en-IN" dirty="0">
                <a:latin typeface="Times New Roman" panose="02020603050405020304" pitchFamily="18" charset="0"/>
                <a:cs typeface="Times New Roman" panose="02020603050405020304" pitchFamily="18" charset="0"/>
              </a:rPr>
              <a:t>Ramesh Kumar. (</a:t>
            </a:r>
            <a:r>
              <a:rPr lang="en-IN" dirty="0" smtClean="0">
                <a:latin typeface="Times New Roman" panose="02020603050405020304" pitchFamily="18" charset="0"/>
                <a:cs typeface="Times New Roman" panose="02020603050405020304" pitchFamily="18" charset="0"/>
              </a:rPr>
              <a:t>2022,march</a:t>
            </a:r>
            <a:r>
              <a:rPr lang="en-IN" dirty="0">
                <a:latin typeface="Times New Roman" panose="02020603050405020304" pitchFamily="18" charset="0"/>
                <a:cs typeface="Times New Roman" panose="02020603050405020304" pitchFamily="18" charset="0"/>
              </a:rPr>
              <a:t>) "IoT based Patient Monitoring System using </a:t>
            </a:r>
            <a:r>
              <a:rPr lang="en-IN" dirty="0" smtClean="0">
                <a:latin typeface="Times New Roman" panose="02020603050405020304" pitchFamily="18" charset="0"/>
                <a:cs typeface="Times New Roman" panose="02020603050405020304" pitchFamily="18" charset="0"/>
              </a:rPr>
              <a:t>IoT". </a:t>
            </a:r>
            <a:r>
              <a:rPr lang="en-IN" dirty="0">
                <a:latin typeface="Times New Roman" panose="02020603050405020304" pitchFamily="18" charset="0"/>
                <a:cs typeface="Times New Roman" panose="02020603050405020304" pitchFamily="18" charset="0"/>
              </a:rPr>
              <a:t>7th International Conference on Advanced Computing and Communication Systems (ICACCS).</a:t>
            </a:r>
          </a:p>
          <a:p>
            <a:pPr marL="342900" indent="-342900" eaLnBrk="1" hangingPunct="1">
              <a:buFont typeface="Wingdings" panose="05000000000000000000" pitchFamily="2" charset="2"/>
              <a:buChar char="§"/>
              <a:defRPr/>
            </a:pPr>
            <a:endParaRPr lang="en-IN" dirty="0">
              <a:latin typeface="Times New Roman" panose="02020603050405020304" pitchFamily="18" charset="0"/>
              <a:cs typeface="Times New Roman" panose="02020603050405020304" pitchFamily="18" charset="0"/>
            </a:endParaRPr>
          </a:p>
          <a:p>
            <a:pPr marL="342900" indent="-342900" eaLnBrk="1" hangingPunct="1">
              <a:buFont typeface="Wingdings" panose="05000000000000000000" pitchFamily="2" charset="2"/>
              <a:buChar char="§"/>
              <a:defRPr/>
            </a:pPr>
            <a:r>
              <a:rPr lang="en-IN" dirty="0">
                <a:latin typeface="Times New Roman" panose="02020603050405020304" pitchFamily="18" charset="0"/>
                <a:cs typeface="Times New Roman" panose="02020603050405020304" pitchFamily="18" charset="0"/>
              </a:rPr>
              <a:t>Zainab Pirani</a:t>
            </a:r>
            <a:r>
              <a:rPr lang="en-IN" dirty="0" smtClean="0">
                <a:latin typeface="Times New Roman" panose="02020603050405020304" pitchFamily="18" charset="0"/>
                <a:cs typeface="Times New Roman" panose="02020603050405020304" pitchFamily="18" charset="0"/>
              </a:rPr>
              <a:t>; Afiya </a:t>
            </a:r>
            <a:r>
              <a:rPr lang="en-IN" dirty="0">
                <a:latin typeface="Times New Roman" panose="02020603050405020304" pitchFamily="18" charset="0"/>
                <a:cs typeface="Times New Roman" panose="02020603050405020304" pitchFamily="18" charset="0"/>
              </a:rPr>
              <a:t>Momin</a:t>
            </a:r>
            <a:r>
              <a:rPr lang="en-IN" dirty="0" smtClean="0">
                <a:latin typeface="Times New Roman" panose="02020603050405020304" pitchFamily="18" charset="0"/>
                <a:cs typeface="Times New Roman" panose="02020603050405020304" pitchFamily="18" charset="0"/>
              </a:rPr>
              <a:t>; Anood  Kadri; Arafat </a:t>
            </a:r>
            <a:r>
              <a:rPr lang="en-IN" dirty="0">
                <a:latin typeface="Times New Roman" panose="02020603050405020304" pitchFamily="18" charset="0"/>
                <a:cs typeface="Times New Roman" panose="02020603050405020304" pitchFamily="18" charset="0"/>
              </a:rPr>
              <a:t>Shaikh (</a:t>
            </a:r>
            <a:r>
              <a:rPr lang="en-IN" dirty="0" smtClean="0">
                <a:latin typeface="Times New Roman" panose="02020603050405020304" pitchFamily="18" charset="0"/>
                <a:cs typeface="Times New Roman" panose="02020603050405020304" pitchFamily="18" charset="0"/>
              </a:rPr>
              <a:t>2021,april</a:t>
            </a:r>
            <a:r>
              <a:rPr lang="en-IN" dirty="0">
                <a:latin typeface="Times New Roman" panose="02020603050405020304" pitchFamily="18" charset="0"/>
                <a:cs typeface="Times New Roman" panose="02020603050405020304" pitchFamily="18" charset="0"/>
              </a:rPr>
              <a:t>) "Survey of Numerous Accessible Applications for Paralysis Patients". Second International Conference on Intelligent Computing and Control Systems (ICICCS). </a:t>
            </a:r>
          </a:p>
          <a:p>
            <a:pPr eaLnBrk="1" hangingPunct="1">
              <a:defRPr/>
            </a:pPr>
            <a:endParaRPr lang="en-IN" dirty="0">
              <a:latin typeface="Times New Roman" panose="02020603050405020304" pitchFamily="18" charset="0"/>
              <a:cs typeface="Times New Roman" panose="02020603050405020304" pitchFamily="18" charset="0"/>
            </a:endParaRPr>
          </a:p>
          <a:p>
            <a:pPr marL="342900" indent="-342900" eaLnBrk="1" hangingPunct="1">
              <a:buFont typeface="Wingdings" panose="05000000000000000000" pitchFamily="2" charset="2"/>
              <a:buChar char="§"/>
              <a:defRPr/>
            </a:pPr>
            <a:r>
              <a:rPr lang="en-IN" dirty="0">
                <a:latin typeface="Times New Roman" panose="02020603050405020304" pitchFamily="18" charset="0"/>
                <a:cs typeface="Times New Roman" panose="02020603050405020304" pitchFamily="18" charset="0"/>
              </a:rPr>
              <a:t>Akshat</a:t>
            </a:r>
            <a:r>
              <a:rPr lang="en-IN" dirty="0" smtClean="0">
                <a:latin typeface="Times New Roman" panose="02020603050405020304" pitchFamily="18" charset="0"/>
                <a:cs typeface="Times New Roman" panose="02020603050405020304" pitchFamily="18" charset="0"/>
              </a:rPr>
              <a:t>; Gaurav; Zahid; Bhupendra; Aditi; Sachin </a:t>
            </a:r>
            <a:r>
              <a:rPr lang="en-IN" dirty="0">
                <a:latin typeface="Times New Roman" panose="02020603050405020304" pitchFamily="18" charset="0"/>
                <a:cs typeface="Times New Roman" panose="02020603050405020304" pitchFamily="18" charset="0"/>
              </a:rPr>
              <a:t>Kumar</a:t>
            </a:r>
            <a:r>
              <a:rPr lang="en-IN" dirty="0" smtClean="0">
                <a:latin typeface="Times New Roman" panose="02020603050405020304" pitchFamily="18" charset="0"/>
                <a:cs typeface="Times New Roman" panose="02020603050405020304" pitchFamily="18" charset="0"/>
              </a:rPr>
              <a:t>; Maneesha; Praveen </a:t>
            </a:r>
            <a:r>
              <a:rPr lang="en-IN" dirty="0">
                <a:latin typeface="Times New Roman" panose="02020603050405020304" pitchFamily="18" charset="0"/>
                <a:cs typeface="Times New Roman" panose="02020603050405020304" pitchFamily="18" charset="0"/>
              </a:rPr>
              <a:t>Pandey (</a:t>
            </a:r>
            <a:r>
              <a:rPr lang="en-IN" dirty="0" smtClean="0">
                <a:latin typeface="Times New Roman" panose="02020603050405020304" pitchFamily="18" charset="0"/>
                <a:cs typeface="Times New Roman" panose="02020603050405020304" pitchFamily="18" charset="0"/>
              </a:rPr>
              <a:t>2020, </a:t>
            </a:r>
            <a:r>
              <a:rPr lang="en-IN" dirty="0">
                <a:latin typeface="Times New Roman" panose="02020603050405020304" pitchFamily="18" charset="0"/>
                <a:cs typeface="Times New Roman" panose="02020603050405020304" pitchFamily="18" charset="0"/>
              </a:rPr>
              <a:t>may) "A Smart Healthcare Monitoring System Using Smartphone </a:t>
            </a:r>
            <a:r>
              <a:rPr lang="en-IN" dirty="0" smtClean="0">
                <a:latin typeface="Times New Roman" panose="02020603050405020304" pitchFamily="18" charset="0"/>
                <a:cs typeface="Times New Roman" panose="02020603050405020304" pitchFamily="18" charset="0"/>
              </a:rPr>
              <a:t>Interface". </a:t>
            </a:r>
            <a:r>
              <a:rPr lang="en-IN" dirty="0">
                <a:latin typeface="Times New Roman" panose="02020603050405020304" pitchFamily="18" charset="0"/>
                <a:cs typeface="Times New Roman" panose="02020603050405020304" pitchFamily="18" charset="0"/>
              </a:rPr>
              <a:t>4th International Conference on Devices, Circuits and system (ICDCS). </a:t>
            </a:r>
          </a:p>
          <a:p>
            <a:pPr eaLnBrk="1" hangingPunct="1">
              <a:defRPr/>
            </a:pPr>
            <a:endParaRPr lang="en-IN" dirty="0">
              <a:latin typeface="Times New Roman" panose="02020603050405020304" pitchFamily="18" charset="0"/>
              <a:cs typeface="Times New Roman" panose="02020603050405020304" pitchFamily="18" charset="0"/>
            </a:endParaRPr>
          </a:p>
          <a:p>
            <a:pPr marL="342900" indent="-342900" eaLnBrk="1" hangingPunct="1">
              <a:buFont typeface="Wingdings" panose="05000000000000000000" pitchFamily="2" charset="2"/>
              <a:buChar char="§"/>
              <a:defRPr/>
            </a:pPr>
            <a:r>
              <a:rPr lang="en-IN" dirty="0">
                <a:latin typeface="Times New Roman" panose="02020603050405020304" pitchFamily="18" charset="0"/>
                <a:cs typeface="Times New Roman" panose="02020603050405020304" pitchFamily="18" charset="0"/>
              </a:rPr>
              <a:t>Rani G. Utekar</a:t>
            </a:r>
            <a:r>
              <a:rPr lang="en-IN" dirty="0" smtClean="0">
                <a:latin typeface="Times New Roman" panose="02020603050405020304" pitchFamily="18" charset="0"/>
                <a:cs typeface="Times New Roman" panose="02020603050405020304" pitchFamily="18" charset="0"/>
              </a:rPr>
              <a:t>; Jayant </a:t>
            </a:r>
            <a:r>
              <a:rPr lang="en-IN" dirty="0">
                <a:latin typeface="Times New Roman" panose="02020603050405020304" pitchFamily="18" charset="0"/>
                <a:cs typeface="Times New Roman" panose="02020603050405020304" pitchFamily="18" charset="0"/>
              </a:rPr>
              <a:t>S. Umale (2019, june) </a:t>
            </a:r>
            <a:r>
              <a:rPr lang="en-IN" dirty="0" smtClean="0">
                <a:latin typeface="Times New Roman" panose="02020603050405020304" pitchFamily="18" charset="0"/>
                <a:cs typeface="Times New Roman" panose="02020603050405020304" pitchFamily="18" charset="0"/>
              </a:rPr>
              <a:t>"Automated </a:t>
            </a:r>
            <a:r>
              <a:rPr lang="en-IN" dirty="0">
                <a:latin typeface="Times New Roman" panose="02020603050405020304" pitchFamily="18" charset="0"/>
                <a:cs typeface="Times New Roman" panose="02020603050405020304" pitchFamily="18" charset="0"/>
              </a:rPr>
              <a:t>IoT Based Healthcare System for Monitoring of Remotely Located Patients". Fourth International Conference on Computing Communication Control and Automation (ICCUBEA) </a:t>
            </a:r>
            <a:endParaRPr lang="en-IN" dirty="0" smtClean="0">
              <a:latin typeface="Times New Roman" panose="02020603050405020304" pitchFamily="18" charset="0"/>
              <a:cs typeface="Times New Roman" panose="02020603050405020304" pitchFamily="18" charset="0"/>
            </a:endParaRPr>
          </a:p>
          <a:p>
            <a:pPr marL="342900" indent="-342900" eaLnBrk="1" hangingPunct="1">
              <a:defRPr/>
            </a:pPr>
            <a:endParaRPr lang="en-IN" dirty="0" smtClean="0">
              <a:latin typeface="Times New Roman" panose="02020603050405020304" pitchFamily="18" charset="0"/>
              <a:cs typeface="Times New Roman" panose="02020603050405020304" pitchFamily="18" charset="0"/>
            </a:endParaRPr>
          </a:p>
          <a:p>
            <a:pPr marL="342900" indent="-342900" algn="just" eaLnBrk="1" hangingPunct="1">
              <a:buFont typeface="Wingdings" panose="05000000000000000000" pitchFamily="2" charset="2"/>
              <a:buChar char="§"/>
              <a:defRPr/>
            </a:pPr>
            <a:r>
              <a:rPr lang="en-US" dirty="0" smtClean="0">
                <a:latin typeface="Times New Roman" pitchFamily="18" charset="0"/>
                <a:cs typeface="Times New Roman" pitchFamily="18" charset="0"/>
              </a:rPr>
              <a:t>Sukanya Vuppala (2020,December) </a:t>
            </a:r>
            <a:r>
              <a:rPr lang="en-IN" dirty="0" smtClean="0">
                <a:latin typeface="Times New Roman" panose="02020603050405020304" pitchFamily="18" charset="0"/>
                <a:cs typeface="Times New Roman" panose="02020603050405020304" pitchFamily="18" charset="0"/>
              </a:rPr>
              <a:t>"</a:t>
            </a:r>
            <a:r>
              <a:rPr lang="en-US" dirty="0" smtClean="0">
                <a:latin typeface="Times New Roman" pitchFamily="18" charset="0"/>
                <a:cs typeface="Times New Roman" pitchFamily="18" charset="0"/>
              </a:rPr>
              <a:t>E-Fitness Implementation in Metro Rail using IoT with help of 5G”.</a:t>
            </a:r>
          </a:p>
          <a:p>
            <a:pPr marL="342900" indent="-342900" algn="just" eaLnBrk="1" hangingPunct="1">
              <a:buFont typeface="Wingdings" panose="05000000000000000000" pitchFamily="2" charset="2"/>
              <a:buChar char="§"/>
              <a:defRPr/>
            </a:pPr>
            <a:endParaRPr lang="en-IN" dirty="0" smtClean="0">
              <a:latin typeface="Times New Roman" pitchFamily="18" charset="0"/>
              <a:cs typeface="Times New Roman" pitchFamily="18" charset="0"/>
            </a:endParaRPr>
          </a:p>
          <a:p>
            <a:pPr marL="342900" indent="-342900" algn="just" eaLnBrk="1" hangingPunct="1">
              <a:buFont typeface="Wingdings" panose="05000000000000000000" pitchFamily="2" charset="2"/>
              <a:buChar char="§"/>
              <a:defRPr/>
            </a:pPr>
            <a:r>
              <a:rPr lang="en-US" dirty="0" smtClean="0">
                <a:latin typeface="Times New Roman" pitchFamily="18" charset="0"/>
                <a:cs typeface="Times New Roman" pitchFamily="18" charset="0"/>
              </a:rPr>
              <a:t>Tonny Heng Yew Ling (2021,April)</a:t>
            </a:r>
            <a:r>
              <a:rPr lang="en-IN" dirty="0" smtClean="0">
                <a:latin typeface="Times New Roman" panose="02020603050405020304" pitchFamily="18" charset="0"/>
                <a:cs typeface="Times New Roman" panose="02020603050405020304" pitchFamily="18" charset="0"/>
              </a:rPr>
              <a:t> "</a:t>
            </a:r>
            <a:r>
              <a:rPr lang="en-US" dirty="0" smtClean="0">
                <a:latin typeface="Times New Roman" pitchFamily="18" charset="0"/>
                <a:cs typeface="Times New Roman" pitchFamily="18" charset="0"/>
              </a:rPr>
              <a:t>IoT Fitness Device with Real Time Health Assessment and Cloud Storage”</a:t>
            </a:r>
            <a:endParaRPr lang="en-IN" dirty="0" smtClean="0">
              <a:latin typeface="Times New Roman" pitchFamily="18" charset="0"/>
              <a:cs typeface="Times New Roman" pitchFamily="18" charset="0"/>
            </a:endParaRPr>
          </a:p>
          <a:p>
            <a:pPr marL="342900" indent="-342900" eaLnBrk="1" hangingPunct="1">
              <a:buFont typeface="Wingdings" panose="05000000000000000000" pitchFamily="2" charset="2"/>
              <a:buChar char="§"/>
              <a:defRPr/>
            </a:pPr>
            <a:endParaRPr lang="en-IN" dirty="0">
              <a:latin typeface="Times New Roman" panose="02020603050405020304" pitchFamily="18" charset="0"/>
              <a:cs typeface="Times New Roman" panose="02020603050405020304" pitchFamily="18" charset="0"/>
            </a:endParaRPr>
          </a:p>
          <a:p>
            <a:pPr eaLnBrk="1" hangingPunct="1">
              <a:defRPr/>
            </a:pPr>
            <a:r>
              <a:rPr lang="en-IN" sz="2200" dirty="0">
                <a:latin typeface="Times New Roman" panose="02020603050405020304" pitchFamily="18" charset="0"/>
                <a:cs typeface="Times New Roman" panose="02020603050405020304" pitchFamily="18" charset="0"/>
              </a:rPr>
              <a:t>	</a:t>
            </a:r>
          </a:p>
          <a:p>
            <a:pPr eaLnBrk="1" hangingPunct="1">
              <a:defRPr/>
            </a:pPr>
            <a:endParaRPr lang="en-IN" sz="2200" dirty="0">
              <a:latin typeface="Times New Roman" panose="02020603050405020304" pitchFamily="18" charset="0"/>
              <a:cs typeface="Times New Roman" panose="02020603050405020304" pitchFamily="18" charset="0"/>
            </a:endParaRPr>
          </a:p>
          <a:p>
            <a:pPr eaLnBrk="1" hangingPunct="1">
              <a:defRPr/>
            </a:pPr>
            <a:r>
              <a:rPr lang="en-IN" sz="2200" dirty="0">
                <a:latin typeface="Times New Roman" panose="02020603050405020304" pitchFamily="18" charset="0"/>
                <a:cs typeface="Times New Roman" panose="02020603050405020304" pitchFamily="18" charset="0"/>
              </a:rPr>
              <a:t>	</a:t>
            </a:r>
          </a:p>
          <a:p>
            <a:pPr marL="342900" indent="-342900" eaLnBrk="1" hangingPunct="1">
              <a:buFont typeface="Wingdings" panose="05000000000000000000" pitchFamily="2" charset="2"/>
              <a:buChar char="§"/>
              <a:defRPr/>
            </a:pPr>
            <a:endParaRPr lang="en-IN" sz="2200" dirty="0">
              <a:latin typeface="Times New Roman" panose="02020603050405020304" pitchFamily="18" charset="0"/>
              <a:cs typeface="Times New Roman" panose="02020603050405020304" pitchFamily="18" charset="0"/>
            </a:endParaRPr>
          </a:p>
          <a:p>
            <a:pPr eaLnBrk="1" hangingPunct="1">
              <a:defRPr/>
            </a:pPr>
            <a:r>
              <a:rPr lang="en-IN" sz="2200" dirty="0">
                <a:latin typeface="Times New Roman" panose="02020603050405020304" pitchFamily="18" charset="0"/>
                <a:cs typeface="Times New Roman" panose="02020603050405020304" pitchFamily="18" charset="0"/>
              </a:rPr>
              <a:t>	</a:t>
            </a:r>
          </a:p>
          <a:p>
            <a:pPr eaLnBrk="1" fontAlgn="auto" hangingPunct="1">
              <a:spcBef>
                <a:spcPts val="0"/>
              </a:spcBef>
              <a:spcAft>
                <a:spcPts val="0"/>
              </a:spcAft>
              <a:defRPr/>
            </a:pPr>
            <a:r>
              <a:rPr lang="en-US" sz="2200" dirty="0">
                <a:latin typeface="Times New Roman" panose="02020603050405020304" pitchFamily="18" charset="0"/>
                <a:cs typeface="Times New Roman" panose="02020603050405020304" pitchFamily="18" charset="0"/>
              </a:rPr>
              <a:t>	</a:t>
            </a:r>
            <a:r>
              <a:rPr lang="en-IN" sz="2200"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	</a:t>
            </a:r>
            <a:endParaRPr lang="en-IN" sz="2200" dirty="0">
              <a:latin typeface="Times New Roman" panose="02020603050405020304" pitchFamily="18" charset="0"/>
              <a:cs typeface="Times New Roman" panose="02020603050405020304" pitchFamily="18" charset="0"/>
            </a:endParaRPr>
          </a:p>
          <a:p>
            <a:pPr marL="342900" indent="-342900" eaLnBrk="1" fontAlgn="auto" hangingPunct="1">
              <a:spcBef>
                <a:spcPts val="0"/>
              </a:spcBef>
              <a:spcAft>
                <a:spcPts val="0"/>
              </a:spcAft>
              <a:buFont typeface="Wingdings" panose="05000000000000000000" pitchFamily="2" charset="2"/>
              <a:buChar char="§"/>
              <a:defRPr/>
            </a:pPr>
            <a:endParaRPr lang="en-IN" sz="2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xmlns="" id="{83986942-1181-56A9-79A1-964D95F70D96}"/>
              </a:ext>
            </a:extLst>
          </p:cNvPr>
          <p:cNvSpPr>
            <a:spLocks noGrp="1"/>
          </p:cNvSpPr>
          <p:nvPr>
            <p:ph type="title"/>
          </p:nvPr>
        </p:nvSpPr>
        <p:spPr>
          <a:xfrm>
            <a:off x="646113" y="679450"/>
            <a:ext cx="9404350" cy="922338"/>
          </a:xfrm>
        </p:spPr>
        <p:txBody>
          <a:bodyPr/>
          <a:lstStyle/>
          <a:p>
            <a:pPr algn="ctr"/>
            <a:r>
              <a:rPr lang="en-IN" altLang="en-US" sz="3200" b="1" u="sng" dirty="0">
                <a:latin typeface="Times New Roman" panose="02020603050405020304" pitchFamily="18" charset="0"/>
                <a:cs typeface="Times New Roman" panose="02020603050405020304" pitchFamily="18" charset="0"/>
              </a:rPr>
              <a:t>PROBLEM STATEMENT </a:t>
            </a:r>
          </a:p>
        </p:txBody>
      </p:sp>
      <p:sp>
        <p:nvSpPr>
          <p:cNvPr id="9220" name="Slide Number Placeholder 3">
            <a:extLst>
              <a:ext uri="{FF2B5EF4-FFF2-40B4-BE49-F238E27FC236}">
                <a16:creationId xmlns:a16="http://schemas.microsoft.com/office/drawing/2014/main" xmlns="" id="{0AC83AFD-64CA-0E68-4BB1-5FE0EAAC30C4}"/>
              </a:ext>
            </a:extLst>
          </p:cNvPr>
          <p:cNvSpPr>
            <a:spLocks noGrp="1"/>
          </p:cNvSpPr>
          <p:nvPr>
            <p:ph type="sldNum" sz="quarter" idx="12"/>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spcBef>
                <a:spcPct val="0"/>
              </a:spcBef>
              <a:buClrTx/>
              <a:buSzTx/>
              <a:buFontTx/>
              <a:buNone/>
            </a:pPr>
            <a:fld id="{092E4804-61A0-4674-A42C-19DE2F849CED}" type="slidenum">
              <a:rPr lang="en-US" altLang="en-US" sz="2800">
                <a:solidFill>
                  <a:srgbClr val="FFFFFF"/>
                </a:solidFill>
              </a:rPr>
              <a:pPr>
                <a:spcBef>
                  <a:spcPct val="0"/>
                </a:spcBef>
                <a:buClrTx/>
                <a:buSzTx/>
                <a:buFontTx/>
                <a:buNone/>
              </a:pPr>
              <a:t>3</a:t>
            </a:fld>
            <a:endParaRPr lang="en-US" altLang="en-US" sz="2800">
              <a:solidFill>
                <a:srgbClr val="FFFFFF"/>
              </a:solidFill>
            </a:endParaRPr>
          </a:p>
        </p:txBody>
      </p:sp>
      <p:sp>
        <p:nvSpPr>
          <p:cNvPr id="9221" name="Rectangle 4">
            <a:extLst>
              <a:ext uri="{FF2B5EF4-FFF2-40B4-BE49-F238E27FC236}">
                <a16:creationId xmlns:a16="http://schemas.microsoft.com/office/drawing/2014/main" xmlns="" id="{C55D20B4-503C-1D30-10FB-4347CEB4C720}"/>
              </a:ext>
            </a:extLst>
          </p:cNvPr>
          <p:cNvSpPr>
            <a:spLocks noChangeArrowheads="1"/>
          </p:cNvSpPr>
          <p:nvPr/>
        </p:nvSpPr>
        <p:spPr bwMode="auto">
          <a:xfrm>
            <a:off x="1062038" y="1477963"/>
            <a:ext cx="8988425" cy="374442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eaLnBrk="1" hangingPunct="1">
              <a:lnSpc>
                <a:spcPct val="150000"/>
              </a:lnSpc>
              <a:spcBef>
                <a:spcPct val="0"/>
              </a:spcBef>
              <a:buClrTx/>
              <a:buSzTx/>
              <a:buFontTx/>
              <a:buNone/>
            </a:pPr>
            <a:endParaRPr lang="en-IN" altLang="en-US" sz="2300" dirty="0">
              <a:latin typeface="Times New Roman" panose="02020603050405020304" pitchFamily="18" charset="0"/>
            </a:endParaRPr>
          </a:p>
          <a:p>
            <a:pPr algn="just" eaLnBrk="1" hangingPunct="1">
              <a:lnSpc>
                <a:spcPct val="150000"/>
              </a:lnSpc>
              <a:spcBef>
                <a:spcPct val="0"/>
              </a:spcBef>
              <a:buClrTx/>
              <a:buSzTx/>
              <a:buFontTx/>
              <a:buNone/>
            </a:pPr>
            <a:r>
              <a:rPr lang="en-IN" altLang="en-US" sz="2300" dirty="0">
                <a:latin typeface="Times New Roman" panose="02020603050405020304" pitchFamily="18" charset="0"/>
              </a:rPr>
              <a:t> In today’s social Health Insurance structure where patients stay at home after Operations they are not possible monitored 24-hours by a medical caretaker or a family member so. Many people now a days who work full time are facing a problem of monitoring especially old age patient’s. So to overcome this problem we are using this patient health monitoring system using IOT. </a:t>
            </a:r>
            <a:endParaRPr lang="en-IN" altLang="en-US" sz="23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E79E48E-462F-C0A9-58FD-D2F185D4F46F}"/>
              </a:ext>
            </a:extLst>
          </p:cNvPr>
          <p:cNvSpPr>
            <a:spLocks noGrp="1"/>
          </p:cNvSpPr>
          <p:nvPr>
            <p:ph type="title"/>
          </p:nvPr>
        </p:nvSpPr>
        <p:spPr>
          <a:xfrm>
            <a:off x="1089025" y="577850"/>
            <a:ext cx="8866188" cy="1444625"/>
          </a:xfrm>
        </p:spPr>
        <p:txBody>
          <a:bodyPr rtlCol="0">
            <a:normAutofit fontScale="90000"/>
          </a:bodyPr>
          <a:lstStyle/>
          <a:p>
            <a:pPr algn="ctr" eaLnBrk="1" fontAlgn="auto" hangingPunct="1">
              <a:spcAft>
                <a:spcPts val="0"/>
              </a:spcAft>
              <a:defRPr/>
            </a:pPr>
            <a:r>
              <a:rPr lang="en-US" sz="9800" b="1" i="1" dirty="0">
                <a:effectLst>
                  <a:outerShdw blurRad="38100" dist="38100" dir="2700000" algn="tl">
                    <a:srgbClr val="000000">
                      <a:alpha val="43137"/>
                    </a:srgbClr>
                  </a:outerShdw>
                </a:effectLst>
                <a:latin typeface="Evogria" panose="02000800000000000000" pitchFamily="2" charset="0"/>
              </a:rPr>
              <a:t>THANK YOU</a:t>
            </a:r>
            <a:endParaRPr lang="en-IN" sz="6000" b="1" i="1" dirty="0">
              <a:effectLst>
                <a:outerShdw blurRad="38100" dist="38100" dir="2700000" algn="tl">
                  <a:srgbClr val="000000">
                    <a:alpha val="43137"/>
                  </a:srgbClr>
                </a:outerShdw>
              </a:effectLst>
              <a:latin typeface="Evogria" panose="02000800000000000000" pitchFamily="2" charset="0"/>
            </a:endParaRPr>
          </a:p>
        </p:txBody>
      </p:sp>
      <p:sp>
        <p:nvSpPr>
          <p:cNvPr id="22531" name="Slide Number Placeholder 3">
            <a:extLst>
              <a:ext uri="{FF2B5EF4-FFF2-40B4-BE49-F238E27FC236}">
                <a16:creationId xmlns:a16="http://schemas.microsoft.com/office/drawing/2014/main" xmlns="" id="{695ECC81-A4CF-EE81-3CD2-F83BD84641D9}"/>
              </a:ext>
            </a:extLst>
          </p:cNvPr>
          <p:cNvSpPr>
            <a:spLocks noGrp="1"/>
          </p:cNvSpPr>
          <p:nvPr>
            <p:ph type="sldNum" sz="quarter" idx="12"/>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spcBef>
                <a:spcPct val="0"/>
              </a:spcBef>
              <a:buClrTx/>
              <a:buSzTx/>
              <a:buFontTx/>
              <a:buNone/>
            </a:pPr>
            <a:fld id="{9DFB42D0-8FC6-41D4-BE23-F28059CD5D31}" type="slidenum">
              <a:rPr lang="en-US" altLang="en-US" sz="2800">
                <a:solidFill>
                  <a:srgbClr val="FFFFFF"/>
                </a:solidFill>
              </a:rPr>
              <a:pPr>
                <a:spcBef>
                  <a:spcPct val="0"/>
                </a:spcBef>
                <a:buClrTx/>
                <a:buSzTx/>
                <a:buFontTx/>
                <a:buNone/>
              </a:pPr>
              <a:t>30</a:t>
            </a:fld>
            <a:endParaRPr lang="en-US" altLang="en-US" sz="2800">
              <a:solidFill>
                <a:srgbClr val="FFFFFF"/>
              </a:solidFill>
            </a:endParaRPr>
          </a:p>
        </p:txBody>
      </p:sp>
      <p:sp>
        <p:nvSpPr>
          <p:cNvPr id="5" name="TextBox 4">
            <a:extLst>
              <a:ext uri="{FF2B5EF4-FFF2-40B4-BE49-F238E27FC236}">
                <a16:creationId xmlns:a16="http://schemas.microsoft.com/office/drawing/2014/main" xmlns="" id="{CF1AC59F-5BC8-02AD-5849-F8D91CB39927}"/>
              </a:ext>
            </a:extLst>
          </p:cNvPr>
          <p:cNvSpPr txBox="1"/>
          <p:nvPr/>
        </p:nvSpPr>
        <p:spPr>
          <a:xfrm>
            <a:off x="2919413" y="5699125"/>
            <a:ext cx="5676900" cy="769938"/>
          </a:xfrm>
          <a:prstGeom prst="rect">
            <a:avLst/>
          </a:prstGeom>
          <a:noFill/>
        </p:spPr>
        <p:txBody>
          <a:bodyPr>
            <a:spAutoFit/>
          </a:bodyPr>
          <a:lstStyle/>
          <a:p>
            <a:pPr algn="ctr" eaLnBrk="1" fontAlgn="auto" hangingPunct="1">
              <a:spcBef>
                <a:spcPts val="0"/>
              </a:spcBef>
              <a:spcAft>
                <a:spcPts val="0"/>
              </a:spcAft>
              <a:defRPr/>
            </a:pPr>
            <a:r>
              <a:rPr lang="en-US" sz="4400" dirty="0">
                <a:effectLst>
                  <a:outerShdw blurRad="38100" dist="38100" dir="2700000" algn="tl">
                    <a:srgbClr val="000000">
                      <a:alpha val="43137"/>
                    </a:srgbClr>
                  </a:outerShdw>
                </a:effectLst>
                <a:latin typeface="Evogria" panose="02000800000000000000" pitchFamily="2" charset="0"/>
                <a:cs typeface="+mn-cs"/>
              </a:rPr>
              <a:t>ANY QUESTION?</a:t>
            </a:r>
            <a:endParaRPr lang="en-IN" sz="4400" dirty="0">
              <a:latin typeface="+mn-lt"/>
              <a:cs typeface="+mn-cs"/>
            </a:endParaRPr>
          </a:p>
        </p:txBody>
      </p:sp>
      <p:pic>
        <p:nvPicPr>
          <p:cNvPr id="22533" name="Picture 2" descr="Image result for achievement goal icon png">
            <a:extLst>
              <a:ext uri="{FF2B5EF4-FFF2-40B4-BE49-F238E27FC236}">
                <a16:creationId xmlns:a16="http://schemas.microsoft.com/office/drawing/2014/main" xmlns="" id="{F8AE901E-1DDA-ED5C-5D43-903CF24922E6}"/>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736975" y="1852613"/>
            <a:ext cx="3843338" cy="38433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a:extLst>
              <a:ext uri="{FF2B5EF4-FFF2-40B4-BE49-F238E27FC236}">
                <a16:creationId xmlns:a16="http://schemas.microsoft.com/office/drawing/2014/main" xmlns="" id="{FE1B0FCD-4EB1-88B0-AB08-191C2EE1FECD}"/>
              </a:ext>
            </a:extLst>
          </p:cNvPr>
          <p:cNvSpPr>
            <a:spLocks noGrp="1"/>
          </p:cNvSpPr>
          <p:nvPr>
            <p:ph type="title"/>
          </p:nvPr>
        </p:nvSpPr>
        <p:spPr>
          <a:xfrm>
            <a:off x="646113" y="452438"/>
            <a:ext cx="9404350" cy="696912"/>
          </a:xfrm>
        </p:spPr>
        <p:txBody>
          <a:bodyPr/>
          <a:lstStyle/>
          <a:p>
            <a:pPr algn="ctr"/>
            <a:r>
              <a:rPr lang="en-IN" altLang="en-US" sz="2800" b="1" u="sng" dirty="0">
                <a:latin typeface="Times New Roman" panose="02020603050405020304" pitchFamily="18" charset="0"/>
                <a:cs typeface="Times New Roman" panose="02020603050405020304" pitchFamily="18" charset="0"/>
              </a:rPr>
              <a:t>GOALS </a:t>
            </a:r>
            <a:r>
              <a:rPr lang="en-IN" altLang="en-US" sz="2800" b="1" u="sng" dirty="0" smtClean="0">
                <a:latin typeface="Times New Roman" panose="02020603050405020304" pitchFamily="18" charset="0"/>
                <a:cs typeface="Times New Roman" panose="02020603050405020304" pitchFamily="18" charset="0"/>
              </a:rPr>
              <a:t>AND </a:t>
            </a:r>
            <a:r>
              <a:rPr lang="en-IN" altLang="en-US" sz="2800" b="1" u="sng" dirty="0">
                <a:latin typeface="Times New Roman" panose="02020603050405020304" pitchFamily="18" charset="0"/>
                <a:cs typeface="Times New Roman" panose="02020603050405020304" pitchFamily="18" charset="0"/>
              </a:rPr>
              <a:t>OBJECTIVES</a:t>
            </a:r>
          </a:p>
        </p:txBody>
      </p:sp>
      <p:sp>
        <p:nvSpPr>
          <p:cNvPr id="12292" name="Slide Number Placeholder 3">
            <a:extLst>
              <a:ext uri="{FF2B5EF4-FFF2-40B4-BE49-F238E27FC236}">
                <a16:creationId xmlns:a16="http://schemas.microsoft.com/office/drawing/2014/main" xmlns="" id="{EEB41D74-6947-884F-2F34-4E1392103E19}"/>
              </a:ext>
            </a:extLst>
          </p:cNvPr>
          <p:cNvSpPr>
            <a:spLocks noGrp="1"/>
          </p:cNvSpPr>
          <p:nvPr>
            <p:ph type="sldNum" sz="quarter" idx="12"/>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spcBef>
                <a:spcPct val="0"/>
              </a:spcBef>
              <a:buClrTx/>
              <a:buSzTx/>
              <a:buFontTx/>
              <a:buNone/>
            </a:pPr>
            <a:fld id="{D2BBEB06-642A-4CE8-9D07-63A4F1EA0EFB}" type="slidenum">
              <a:rPr lang="en-US" altLang="en-US" sz="2800">
                <a:solidFill>
                  <a:srgbClr val="FFFFFF"/>
                </a:solidFill>
              </a:rPr>
              <a:pPr>
                <a:spcBef>
                  <a:spcPct val="0"/>
                </a:spcBef>
                <a:buClrTx/>
                <a:buSzTx/>
                <a:buFontTx/>
                <a:buNone/>
              </a:pPr>
              <a:t>4</a:t>
            </a:fld>
            <a:endParaRPr lang="en-US" altLang="en-US" sz="2800">
              <a:solidFill>
                <a:srgbClr val="FFFFFF"/>
              </a:solidFill>
            </a:endParaRPr>
          </a:p>
        </p:txBody>
      </p:sp>
      <p:sp>
        <p:nvSpPr>
          <p:cNvPr id="5" name="Rectangle 4">
            <a:extLst>
              <a:ext uri="{FF2B5EF4-FFF2-40B4-BE49-F238E27FC236}">
                <a16:creationId xmlns:a16="http://schemas.microsoft.com/office/drawing/2014/main" xmlns="" id="{ABB8E6A4-3C43-EC0C-D303-EF4190266E5C}"/>
              </a:ext>
            </a:extLst>
          </p:cNvPr>
          <p:cNvSpPr/>
          <p:nvPr/>
        </p:nvSpPr>
        <p:spPr>
          <a:xfrm>
            <a:off x="757238" y="1182688"/>
            <a:ext cx="9666922" cy="4370427"/>
          </a:xfrm>
          <a:prstGeom prst="rect">
            <a:avLst/>
          </a:prstGeom>
        </p:spPr>
        <p:txBody>
          <a:bodyPr wrap="square">
            <a:spAutoFit/>
          </a:bodyPr>
          <a:lstStyle/>
          <a:p>
            <a:pPr eaLnBrk="1" hangingPunct="1">
              <a:defRPr/>
            </a:pPr>
            <a:r>
              <a:rPr lang="en-IN" sz="2400" b="1" u="sng" dirty="0">
                <a:latin typeface="Times New Roman" panose="02020603050405020304" pitchFamily="18" charset="0"/>
              </a:rPr>
              <a:t>Goals -</a:t>
            </a:r>
          </a:p>
          <a:p>
            <a:pPr eaLnBrk="1" hangingPunct="1">
              <a:defRPr/>
            </a:pPr>
            <a:endParaRPr lang="en-IN" sz="2300" dirty="0">
              <a:solidFill>
                <a:srgbClr val="000000"/>
              </a:solidFill>
              <a:latin typeface="Times New Roman" panose="02020603050405020304" pitchFamily="18" charset="0"/>
            </a:endParaRPr>
          </a:p>
          <a:p>
            <a:pPr marL="457200" indent="-457200" algn="just" eaLnBrk="1" hangingPunct="1">
              <a:lnSpc>
                <a:spcPct val="150000"/>
              </a:lnSpc>
              <a:buFontTx/>
              <a:buAutoNum type="arabicPeriod"/>
              <a:defRPr/>
            </a:pPr>
            <a:r>
              <a:rPr lang="en-IN" sz="2200" dirty="0">
                <a:latin typeface="Times New Roman" panose="02020603050405020304" pitchFamily="18" charset="0"/>
              </a:rPr>
              <a:t>Where we see a problem with these types of devices that are being developed is that they are very large and expensive machines, They seem to be only available in hospitals and not able to be used at the patient’s home or at their convenience</a:t>
            </a:r>
            <a:r>
              <a:rPr lang="en-IN" sz="2200" dirty="0" smtClean="0">
                <a:latin typeface="Times New Roman" panose="02020603050405020304" pitchFamily="18" charset="0"/>
              </a:rPr>
              <a:t>.</a:t>
            </a:r>
          </a:p>
          <a:p>
            <a:pPr marL="457200" indent="-457200" algn="just" eaLnBrk="1" hangingPunct="1">
              <a:lnSpc>
                <a:spcPct val="150000"/>
              </a:lnSpc>
              <a:defRPr/>
            </a:pPr>
            <a:r>
              <a:rPr lang="en-IN" sz="2200" dirty="0" smtClean="0">
                <a:latin typeface="Times New Roman" panose="02020603050405020304" pitchFamily="18" charset="0"/>
              </a:rPr>
              <a:t> </a:t>
            </a:r>
            <a:endParaRPr lang="en-IN" sz="2200" dirty="0">
              <a:latin typeface="Times New Roman" panose="02020603050405020304" pitchFamily="18" charset="0"/>
            </a:endParaRPr>
          </a:p>
          <a:p>
            <a:pPr marL="457200" indent="-457200" algn="just" eaLnBrk="1" hangingPunct="1">
              <a:lnSpc>
                <a:spcPct val="150000"/>
              </a:lnSpc>
              <a:defRPr/>
            </a:pPr>
            <a:r>
              <a:rPr lang="en-IN" sz="2200" dirty="0" smtClean="0">
                <a:latin typeface="Times New Roman" panose="02020603050405020304" pitchFamily="18" charset="0"/>
              </a:rPr>
              <a:t>2.    Our </a:t>
            </a:r>
            <a:r>
              <a:rPr lang="en-IN" sz="2200" dirty="0">
                <a:latin typeface="Times New Roman" panose="02020603050405020304" pitchFamily="18" charset="0"/>
              </a:rPr>
              <a:t>goal is to make a device that will be help the patient fully monitoring stay at home after operation and able to retrain a patient’s motion but have them be able.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a:extLst>
              <a:ext uri="{FF2B5EF4-FFF2-40B4-BE49-F238E27FC236}">
                <a16:creationId xmlns:a16="http://schemas.microsoft.com/office/drawing/2014/main" xmlns="" id="{6C991938-97A3-C61D-F1C0-7DCC0A0A1B3D}"/>
              </a:ext>
            </a:extLst>
          </p:cNvPr>
          <p:cNvSpPr>
            <a:spLocks noGrp="1"/>
          </p:cNvSpPr>
          <p:nvPr>
            <p:ph type="title"/>
          </p:nvPr>
        </p:nvSpPr>
        <p:spPr>
          <a:xfrm>
            <a:off x="823913" y="842963"/>
            <a:ext cx="9404350" cy="495300"/>
          </a:xfrm>
        </p:spPr>
        <p:txBody>
          <a:bodyPr/>
          <a:lstStyle/>
          <a:p>
            <a:r>
              <a:rPr lang="en-IN" altLang="en-US" sz="3000" b="1" u="sng" dirty="0" smtClean="0">
                <a:latin typeface="Times New Roman" panose="02020603050405020304" pitchFamily="18" charset="0"/>
                <a:cs typeface="Times New Roman" panose="02020603050405020304" pitchFamily="18" charset="0"/>
              </a:rPr>
              <a:t>Objectives -</a:t>
            </a:r>
            <a:endParaRPr lang="en-IN" altLang="en-US" sz="3000" b="1" u="sng" dirty="0">
              <a:latin typeface="Times New Roman" panose="02020603050405020304" pitchFamily="18" charset="0"/>
              <a:cs typeface="Times New Roman" panose="02020603050405020304" pitchFamily="18" charset="0"/>
            </a:endParaRPr>
          </a:p>
        </p:txBody>
      </p:sp>
      <p:sp>
        <p:nvSpPr>
          <p:cNvPr id="13316" name="Slide Number Placeholder 3">
            <a:extLst>
              <a:ext uri="{FF2B5EF4-FFF2-40B4-BE49-F238E27FC236}">
                <a16:creationId xmlns:a16="http://schemas.microsoft.com/office/drawing/2014/main" xmlns="" id="{3EAD8679-6581-F312-5186-F0A6D411FF3C}"/>
              </a:ext>
            </a:extLst>
          </p:cNvPr>
          <p:cNvSpPr>
            <a:spLocks noGrp="1"/>
          </p:cNvSpPr>
          <p:nvPr>
            <p:ph type="sldNum" sz="quarter" idx="12"/>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spcBef>
                <a:spcPct val="0"/>
              </a:spcBef>
              <a:buClrTx/>
              <a:buSzTx/>
              <a:buFontTx/>
              <a:buNone/>
            </a:pPr>
            <a:fld id="{472F8524-7980-4218-8F0F-1D1F06DAE990}" type="slidenum">
              <a:rPr lang="en-US" altLang="en-US" sz="2800">
                <a:solidFill>
                  <a:srgbClr val="FFFFFF"/>
                </a:solidFill>
              </a:rPr>
              <a:pPr>
                <a:spcBef>
                  <a:spcPct val="0"/>
                </a:spcBef>
                <a:buClrTx/>
                <a:buSzTx/>
                <a:buFontTx/>
                <a:buNone/>
              </a:pPr>
              <a:t>5</a:t>
            </a:fld>
            <a:endParaRPr lang="en-US" altLang="en-US" sz="2800">
              <a:solidFill>
                <a:srgbClr val="FFFFFF"/>
              </a:solidFill>
            </a:endParaRPr>
          </a:p>
        </p:txBody>
      </p:sp>
      <p:sp>
        <p:nvSpPr>
          <p:cNvPr id="5" name="Rectangle 4">
            <a:extLst>
              <a:ext uri="{FF2B5EF4-FFF2-40B4-BE49-F238E27FC236}">
                <a16:creationId xmlns:a16="http://schemas.microsoft.com/office/drawing/2014/main" xmlns="" id="{54DE039B-ED30-5E79-2C7B-0F9C4315BA77}"/>
              </a:ext>
            </a:extLst>
          </p:cNvPr>
          <p:cNvSpPr/>
          <p:nvPr/>
        </p:nvSpPr>
        <p:spPr>
          <a:xfrm>
            <a:off x="823913" y="1090613"/>
            <a:ext cx="9561058" cy="4870564"/>
          </a:xfrm>
          <a:prstGeom prst="rect">
            <a:avLst/>
          </a:prstGeom>
        </p:spPr>
        <p:txBody>
          <a:bodyPr wrap="square">
            <a:spAutoFit/>
          </a:bodyPr>
          <a:lstStyle/>
          <a:p>
            <a:pPr algn="just" eaLnBrk="1" hangingPunct="1">
              <a:lnSpc>
                <a:spcPct val="150000"/>
              </a:lnSpc>
              <a:defRPr/>
            </a:pPr>
            <a:endParaRPr lang="en-IN" sz="2300" dirty="0">
              <a:latin typeface="Times New Roman" panose="02020603050405020304" pitchFamily="18" charset="0"/>
            </a:endParaRPr>
          </a:p>
          <a:p>
            <a:pPr marL="457200" indent="-457200" algn="just" eaLnBrk="1" hangingPunct="1">
              <a:lnSpc>
                <a:spcPct val="150000"/>
              </a:lnSpc>
              <a:buFontTx/>
              <a:buAutoNum type="arabicPeriod"/>
              <a:defRPr/>
            </a:pPr>
            <a:r>
              <a:rPr lang="en-IN" sz="2300" dirty="0">
                <a:latin typeface="Times New Roman" panose="02020603050405020304" pitchFamily="18" charset="0"/>
              </a:rPr>
              <a:t>Because of expanding work cost, medical institutions would constrain to decrease nursing staff for patients. Our project aims to develop new innovation for the use of basic nursing care. It helps us to take care of patient health care without nurse. </a:t>
            </a:r>
          </a:p>
          <a:p>
            <a:pPr marL="457200" indent="-457200" algn="just" eaLnBrk="1" hangingPunct="1">
              <a:lnSpc>
                <a:spcPct val="150000"/>
              </a:lnSpc>
              <a:buFontTx/>
              <a:buAutoNum type="arabicPeriod"/>
              <a:defRPr/>
            </a:pPr>
            <a:r>
              <a:rPr lang="en-IN" sz="2300" dirty="0">
                <a:latin typeface="Times New Roman" panose="02020603050405020304" pitchFamily="18" charset="0"/>
              </a:rPr>
              <a:t>This system also takes care of the situation wherein no one is present to attend the patient and thus sending a message through GSM of what he wants to convey in SMS and also sound a speaker along with message. </a:t>
            </a:r>
            <a:endParaRPr lang="en-IN" sz="2300" dirty="0" smtClean="0">
              <a:latin typeface="Times New Roman" panose="02020603050405020304" pitchFamily="18" charset="0"/>
            </a:endParaRPr>
          </a:p>
          <a:p>
            <a:pPr marL="457200" indent="-457200" algn="just" eaLnBrk="1" hangingPunct="1">
              <a:lnSpc>
                <a:spcPct val="150000"/>
              </a:lnSpc>
              <a:buFontTx/>
              <a:buAutoNum type="arabicPeriod"/>
              <a:defRPr/>
            </a:pPr>
            <a:endParaRPr lang="en-IN" sz="2300" dirty="0">
              <a:latin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a:extLst>
              <a:ext uri="{FF2B5EF4-FFF2-40B4-BE49-F238E27FC236}">
                <a16:creationId xmlns:a16="http://schemas.microsoft.com/office/drawing/2014/main" xmlns="" id="{61F1C2FF-8D3C-4E84-A5A7-51771CB8C42D}"/>
              </a:ext>
            </a:extLst>
          </p:cNvPr>
          <p:cNvSpPr>
            <a:spLocks noGrp="1"/>
          </p:cNvSpPr>
          <p:nvPr>
            <p:ph type="title"/>
          </p:nvPr>
        </p:nvSpPr>
        <p:spPr>
          <a:xfrm>
            <a:off x="377825" y="571500"/>
            <a:ext cx="10082213" cy="984250"/>
          </a:xfrm>
        </p:spPr>
        <p:txBody>
          <a:bodyPr/>
          <a:lstStyle/>
          <a:p>
            <a:r>
              <a:rPr lang="en-IN" altLang="en-US" sz="2400" b="1" u="sng">
                <a:latin typeface="Times New Roman" panose="02020603050405020304" pitchFamily="18" charset="0"/>
                <a:cs typeface="Times New Roman" panose="02020603050405020304" pitchFamily="18" charset="0"/>
              </a:rPr>
              <a:t>PROBLEM STATEMENT / TITLE BASED ON LITERATURE SURVEY</a:t>
            </a:r>
            <a:r>
              <a:rPr lang="en-IN" altLang="en-US">
                <a:latin typeface="Times New Roman" panose="02020603050405020304" pitchFamily="18" charset="0"/>
                <a:cs typeface="Times New Roman" panose="02020603050405020304" pitchFamily="18" charset="0"/>
              </a:rPr>
              <a:t/>
            </a:r>
            <a:br>
              <a:rPr lang="en-IN" altLang="en-US">
                <a:latin typeface="Times New Roman" panose="02020603050405020304" pitchFamily="18" charset="0"/>
                <a:cs typeface="Times New Roman" panose="02020603050405020304" pitchFamily="18" charset="0"/>
              </a:rPr>
            </a:br>
            <a:endParaRPr lang="en-IN" altLang="en-US"/>
          </a:p>
        </p:txBody>
      </p:sp>
      <p:sp>
        <p:nvSpPr>
          <p:cNvPr id="3" name="Footer Placeholder 2">
            <a:extLst>
              <a:ext uri="{FF2B5EF4-FFF2-40B4-BE49-F238E27FC236}">
                <a16:creationId xmlns:a16="http://schemas.microsoft.com/office/drawing/2014/main" xmlns="" id="{1C396245-91BD-DAFD-60BC-26591DAE1CB7}"/>
              </a:ext>
            </a:extLst>
          </p:cNvPr>
          <p:cNvSpPr>
            <a:spLocks noGrp="1"/>
          </p:cNvSpPr>
          <p:nvPr>
            <p:ph type="ftr" sz="quarter" idx="11"/>
          </p:nvPr>
        </p:nvSpPr>
        <p:spPr>
          <a:xfrm rot="5400000">
            <a:off x="10414794" y="8522494"/>
            <a:ext cx="3859212" cy="304800"/>
          </a:xfrm>
        </p:spPr>
        <p:txBody>
          <a:bodyPr/>
          <a:lstStyle/>
          <a:p>
            <a:pPr>
              <a:defRPr/>
            </a:pPr>
            <a:endParaRPr lang="en-US" dirty="0"/>
          </a:p>
        </p:txBody>
      </p:sp>
      <p:sp>
        <p:nvSpPr>
          <p:cNvPr id="10244" name="Slide Number Placeholder 3">
            <a:extLst>
              <a:ext uri="{FF2B5EF4-FFF2-40B4-BE49-F238E27FC236}">
                <a16:creationId xmlns:a16="http://schemas.microsoft.com/office/drawing/2014/main" xmlns="" id="{E6B365A6-B5DD-8760-5F3F-4BF7907C00A8}"/>
              </a:ext>
            </a:extLst>
          </p:cNvPr>
          <p:cNvSpPr>
            <a:spLocks noGrp="1"/>
          </p:cNvSpPr>
          <p:nvPr>
            <p:ph type="sldNum" sz="quarter" idx="12"/>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spcBef>
                <a:spcPct val="0"/>
              </a:spcBef>
              <a:buClrTx/>
              <a:buSzTx/>
              <a:buFontTx/>
              <a:buNone/>
            </a:pPr>
            <a:fld id="{4BC6CA8C-2AED-4363-88E1-718858BA5A34}" type="slidenum">
              <a:rPr lang="en-US" altLang="en-US" sz="2800">
                <a:solidFill>
                  <a:srgbClr val="FFFFFF"/>
                </a:solidFill>
              </a:rPr>
              <a:pPr>
                <a:spcBef>
                  <a:spcPct val="0"/>
                </a:spcBef>
                <a:buClrTx/>
                <a:buSzTx/>
                <a:buFontTx/>
                <a:buNone/>
              </a:pPr>
              <a:t>6</a:t>
            </a:fld>
            <a:endParaRPr lang="en-US" altLang="en-US" sz="2800">
              <a:solidFill>
                <a:srgbClr val="FFFFFF"/>
              </a:solidFill>
            </a:endParaRPr>
          </a:p>
        </p:txBody>
      </p:sp>
      <p:sp>
        <p:nvSpPr>
          <p:cNvPr id="10245" name="Rectangle 4">
            <a:extLst>
              <a:ext uri="{FF2B5EF4-FFF2-40B4-BE49-F238E27FC236}">
                <a16:creationId xmlns:a16="http://schemas.microsoft.com/office/drawing/2014/main" xmlns="" id="{12853D79-9E44-1067-54EC-CC74A6F517BA}"/>
              </a:ext>
            </a:extLst>
          </p:cNvPr>
          <p:cNvSpPr>
            <a:spLocks noChangeArrowheads="1"/>
          </p:cNvSpPr>
          <p:nvPr/>
        </p:nvSpPr>
        <p:spPr bwMode="auto">
          <a:xfrm>
            <a:off x="377825" y="1339850"/>
            <a:ext cx="10812463" cy="486421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285750" indent="-285750">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lgn="just" eaLnBrk="1" hangingPunct="1">
              <a:lnSpc>
                <a:spcPct val="150000"/>
              </a:lnSpc>
              <a:spcBef>
                <a:spcPct val="0"/>
              </a:spcBef>
              <a:buClrTx/>
              <a:buSzTx/>
              <a:buFont typeface="Arial" panose="020B0604020202020204" pitchFamily="34" charset="0"/>
              <a:buChar char="•"/>
            </a:pPr>
            <a:r>
              <a:rPr lang="en-IN" altLang="en-US" sz="1900" dirty="0">
                <a:latin typeface="Times New Roman" panose="02020603050405020304" pitchFamily="18" charset="0"/>
                <a:cs typeface="Times New Roman" panose="02020603050405020304" pitchFamily="18" charset="0"/>
              </a:rPr>
              <a:t>Methodology, only there exists the technology of monitoring the patient heart rate in the nearby terminal display unit and the remote monitoring is enabled only when there exists the WIFI connectivity.</a:t>
            </a:r>
          </a:p>
          <a:p>
            <a:pPr algn="just" eaLnBrk="1" hangingPunct="1">
              <a:lnSpc>
                <a:spcPct val="150000"/>
              </a:lnSpc>
              <a:spcBef>
                <a:spcPct val="0"/>
              </a:spcBef>
              <a:buClrTx/>
              <a:buSzTx/>
              <a:buFont typeface="Arial" panose="020B0604020202020204" pitchFamily="34" charset="0"/>
              <a:buChar char="•"/>
            </a:pPr>
            <a:r>
              <a:rPr lang="en-IN" altLang="en-US" sz="1900" dirty="0">
                <a:latin typeface="Times New Roman" panose="02020603050405020304" pitchFamily="18" charset="0"/>
                <a:cs typeface="Times New Roman" panose="02020603050405020304" pitchFamily="18" charset="0"/>
              </a:rPr>
              <a:t>Proposed a </a:t>
            </a:r>
            <a:r>
              <a:rPr lang="en-IN" altLang="en-US" sz="1900" dirty="0" smtClean="0">
                <a:latin typeface="Times New Roman" panose="02020603050405020304" pitchFamily="18" charset="0"/>
                <a:cs typeface="Times New Roman" panose="02020603050405020304" pitchFamily="18" charset="0"/>
              </a:rPr>
              <a:t>Smartphone </a:t>
            </a:r>
            <a:r>
              <a:rPr lang="en-IN" altLang="en-US" sz="1900" dirty="0">
                <a:latin typeface="Times New Roman" panose="02020603050405020304" pitchFamily="18" charset="0"/>
                <a:cs typeface="Times New Roman" panose="02020603050405020304" pitchFamily="18" charset="0"/>
              </a:rPr>
              <a:t>based remote patient monitoring system. In this system, a </a:t>
            </a:r>
            <a:r>
              <a:rPr lang="en-IN" altLang="en-US" sz="1900" dirty="0" smtClean="0">
                <a:latin typeface="Times New Roman" panose="02020603050405020304" pitchFamily="18" charset="0"/>
                <a:cs typeface="Times New Roman" panose="02020603050405020304" pitchFamily="18" charset="0"/>
              </a:rPr>
              <a:t>Smartphone </a:t>
            </a:r>
            <a:r>
              <a:rPr lang="en-IN" altLang="en-US" sz="1900" dirty="0">
                <a:latin typeface="Times New Roman" panose="02020603050405020304" pitchFamily="18" charset="0"/>
                <a:cs typeface="Times New Roman" panose="02020603050405020304" pitchFamily="18" charset="0"/>
              </a:rPr>
              <a:t>application (app) is implemented. Patient can have a video conference with the doctor by using a </a:t>
            </a:r>
            <a:r>
              <a:rPr lang="en-IN" altLang="en-US" sz="1900" dirty="0" smtClean="0">
                <a:latin typeface="Times New Roman" panose="02020603050405020304" pitchFamily="18" charset="0"/>
                <a:cs typeface="Times New Roman" panose="02020603050405020304" pitchFamily="18" charset="0"/>
              </a:rPr>
              <a:t>Smartphone </a:t>
            </a:r>
            <a:r>
              <a:rPr lang="en-IN" altLang="en-US" sz="1900" dirty="0">
                <a:latin typeface="Times New Roman" panose="02020603050405020304" pitchFamily="18" charset="0"/>
                <a:cs typeface="Times New Roman" panose="02020603050405020304" pitchFamily="18" charset="0"/>
              </a:rPr>
              <a:t>to discuss the treatment process.</a:t>
            </a:r>
          </a:p>
          <a:p>
            <a:pPr algn="just" eaLnBrk="1" hangingPunct="1">
              <a:lnSpc>
                <a:spcPct val="150000"/>
              </a:lnSpc>
              <a:spcBef>
                <a:spcPct val="0"/>
              </a:spcBef>
              <a:buClrTx/>
              <a:buSzTx/>
              <a:buFont typeface="Arial" panose="020B0604020202020204" pitchFamily="34" charset="0"/>
              <a:buChar char="•"/>
            </a:pPr>
            <a:r>
              <a:rPr lang="en-IN" altLang="en-US" sz="1900" dirty="0">
                <a:latin typeface="Times New Roman" panose="02020603050405020304" pitchFamily="18" charset="0"/>
                <a:cs typeface="Times New Roman" panose="02020603050405020304" pitchFamily="18" charset="0"/>
              </a:rPr>
              <a:t>This paper presents the implementation of automated IoT based healthcare system for remotely located patients which helps doctors and guide them accordingly. The system provides alerts by the means of E-mails in case of abnormal conditions observed in the monitoring parameters of the patient.</a:t>
            </a:r>
          </a:p>
          <a:p>
            <a:pPr algn="just" eaLnBrk="1" hangingPunct="1">
              <a:lnSpc>
                <a:spcPct val="150000"/>
              </a:lnSpc>
              <a:spcBef>
                <a:spcPct val="0"/>
              </a:spcBef>
              <a:buClrTx/>
              <a:buSzTx/>
              <a:buFont typeface="Arial" panose="020B0604020202020204" pitchFamily="34" charset="0"/>
              <a:buChar char="•"/>
            </a:pPr>
            <a:r>
              <a:rPr lang="en-IN" altLang="en-US" sz="1900" dirty="0">
                <a:latin typeface="Times New Roman" panose="02020603050405020304" pitchFamily="18" charset="0"/>
                <a:cs typeface="Times New Roman" panose="02020603050405020304" pitchFamily="18" charset="0"/>
              </a:rPr>
              <a:t>The author in paper proposed the system that makes use of mobile phone’s inbuilt Bluetooth facility for automation without using Air Time. The author in paper have described different hardware and software units that make complete application software design for paralyzed patients.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xmlns="" id="{5D098150-D2E3-F512-8D1D-234A6B216C3A}"/>
              </a:ext>
            </a:extLst>
          </p:cNvPr>
          <p:cNvSpPr>
            <a:spLocks noGrp="1"/>
          </p:cNvSpPr>
          <p:nvPr>
            <p:ph type="title"/>
          </p:nvPr>
        </p:nvSpPr>
        <p:spPr>
          <a:xfrm>
            <a:off x="1725613" y="163513"/>
            <a:ext cx="7750175" cy="679450"/>
          </a:xfrm>
        </p:spPr>
        <p:txBody>
          <a:bodyPr/>
          <a:lstStyle/>
          <a:p>
            <a:pPr algn="ctr"/>
            <a:r>
              <a:rPr lang="en-US" altLang="en-US" sz="2400" b="1" dirty="0">
                <a:latin typeface="Times New Roman" panose="02020603050405020304" pitchFamily="18" charset="0"/>
                <a:cs typeface="Times New Roman" panose="02020603050405020304" pitchFamily="18" charset="0"/>
              </a:rPr>
              <a:t>LITERATURE SURVEY</a:t>
            </a:r>
            <a:endParaRPr lang="en-IN" altLang="en-US" sz="2400" b="1" dirty="0">
              <a:latin typeface="Times New Roman" panose="02020603050405020304" pitchFamily="18" charset="0"/>
              <a:cs typeface="Times New Roman" panose="02020603050405020304" pitchFamily="18" charset="0"/>
            </a:endParaRPr>
          </a:p>
        </p:txBody>
      </p:sp>
      <p:sp>
        <p:nvSpPr>
          <p:cNvPr id="11267" name="Slide Number Placeholder 4">
            <a:extLst>
              <a:ext uri="{FF2B5EF4-FFF2-40B4-BE49-F238E27FC236}">
                <a16:creationId xmlns:a16="http://schemas.microsoft.com/office/drawing/2014/main" xmlns="" id="{FF4B8B8A-8C10-257E-9A4B-1A6426E163D5}"/>
              </a:ext>
            </a:extLst>
          </p:cNvPr>
          <p:cNvSpPr>
            <a:spLocks noGrp="1"/>
          </p:cNvSpPr>
          <p:nvPr>
            <p:ph type="sldNum" sz="quarter" idx="12"/>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spcBef>
                <a:spcPct val="0"/>
              </a:spcBef>
              <a:buClrTx/>
              <a:buSzTx/>
              <a:buFontTx/>
              <a:buNone/>
            </a:pPr>
            <a:fld id="{1A426EE6-69F2-46FF-9285-0AE1617E7A3C}" type="slidenum">
              <a:rPr lang="en-US" altLang="en-US" sz="2800">
                <a:solidFill>
                  <a:srgbClr val="FFFFFF"/>
                </a:solidFill>
              </a:rPr>
              <a:pPr>
                <a:spcBef>
                  <a:spcPct val="0"/>
                </a:spcBef>
                <a:buClrTx/>
                <a:buSzTx/>
                <a:buFontTx/>
                <a:buNone/>
              </a:pPr>
              <a:t>7</a:t>
            </a:fld>
            <a:endParaRPr lang="en-US" altLang="en-US" sz="2800">
              <a:solidFill>
                <a:srgbClr val="FFFFFF"/>
              </a:solidFill>
            </a:endParaRPr>
          </a:p>
        </p:txBody>
      </p:sp>
      <p:graphicFrame>
        <p:nvGraphicFramePr>
          <p:cNvPr id="6" name="Table 5">
            <a:extLst>
              <a:ext uri="{FF2B5EF4-FFF2-40B4-BE49-F238E27FC236}">
                <a16:creationId xmlns:a16="http://schemas.microsoft.com/office/drawing/2014/main" xmlns="" id="{294A5F6B-D075-D4C4-3E34-451FD044038D}"/>
              </a:ext>
            </a:extLst>
          </p:cNvPr>
          <p:cNvGraphicFramePr>
            <a:graphicFrameLocks noGrp="1"/>
          </p:cNvGraphicFramePr>
          <p:nvPr/>
        </p:nvGraphicFramePr>
        <p:xfrm>
          <a:off x="127000" y="1063625"/>
          <a:ext cx="8690429" cy="4837503"/>
        </p:xfrm>
        <a:graphic>
          <a:graphicData uri="http://schemas.openxmlformats.org/drawingml/2006/table">
            <a:tbl>
              <a:tblPr firstRow="1" bandRow="1">
                <a:tableStyleId>{5C22544A-7EE6-4342-B048-85BDC9FD1C3A}</a:tableStyleId>
              </a:tblPr>
              <a:tblGrid>
                <a:gridCol w="2600860">
                  <a:extLst>
                    <a:ext uri="{9D8B030D-6E8A-4147-A177-3AD203B41FA5}">
                      <a16:colId xmlns:a16="http://schemas.microsoft.com/office/drawing/2014/main" xmlns="" val="20000"/>
                    </a:ext>
                  </a:extLst>
                </a:gridCol>
                <a:gridCol w="2719351">
                  <a:extLst>
                    <a:ext uri="{9D8B030D-6E8A-4147-A177-3AD203B41FA5}">
                      <a16:colId xmlns:a16="http://schemas.microsoft.com/office/drawing/2014/main" xmlns="" val="20001"/>
                    </a:ext>
                  </a:extLst>
                </a:gridCol>
                <a:gridCol w="3370218">
                  <a:extLst>
                    <a:ext uri="{9D8B030D-6E8A-4147-A177-3AD203B41FA5}">
                      <a16:colId xmlns:a16="http://schemas.microsoft.com/office/drawing/2014/main" xmlns="" val="20002"/>
                    </a:ext>
                  </a:extLst>
                </a:gridCol>
              </a:tblGrid>
              <a:tr h="457173">
                <a:tc>
                  <a:txBody>
                    <a:bodyPr/>
                    <a:lstStyle/>
                    <a:p>
                      <a:pPr algn="ctr"/>
                      <a:r>
                        <a:rPr lang="en-US" sz="2400" dirty="0">
                          <a:latin typeface="Times New Roman" panose="02020603050405020304" pitchFamily="18" charset="0"/>
                          <a:cs typeface="Times New Roman" panose="02020603050405020304" pitchFamily="18" charset="0"/>
                        </a:rPr>
                        <a:t>AUTORE</a:t>
                      </a:r>
                      <a:endParaRPr lang="en-IN" sz="2400" dirty="0">
                        <a:latin typeface="Times New Roman" panose="02020603050405020304" pitchFamily="18" charset="0"/>
                        <a:cs typeface="Times New Roman" panose="02020603050405020304" pitchFamily="18" charset="0"/>
                      </a:endParaRPr>
                    </a:p>
                  </a:txBody>
                  <a:tcPr marL="91452" marR="91452" marT="45713" marB="45713" anchor="ctr"/>
                </a:tc>
                <a:tc>
                  <a:txBody>
                    <a:bodyPr/>
                    <a:lstStyle/>
                    <a:p>
                      <a:pPr algn="ctr"/>
                      <a:r>
                        <a:rPr lang="en-US" sz="2400" dirty="0">
                          <a:latin typeface="Times New Roman" panose="02020603050405020304" pitchFamily="18" charset="0"/>
                          <a:cs typeface="Times New Roman" panose="02020603050405020304" pitchFamily="18" charset="0"/>
                        </a:rPr>
                        <a:t>PROJECT  NAME</a:t>
                      </a:r>
                      <a:endParaRPr lang="en-IN" sz="2400" dirty="0">
                        <a:latin typeface="Times New Roman" panose="02020603050405020304" pitchFamily="18" charset="0"/>
                        <a:cs typeface="Times New Roman" panose="02020603050405020304" pitchFamily="18" charset="0"/>
                      </a:endParaRPr>
                    </a:p>
                  </a:txBody>
                  <a:tcPr marL="91452" marR="91452" marT="45713" marB="45713" anchor="ctr"/>
                </a:tc>
                <a:tc>
                  <a:txBody>
                    <a:bodyPr/>
                    <a:lstStyle/>
                    <a:p>
                      <a:pPr algn="ctr"/>
                      <a:r>
                        <a:rPr lang="en-US" sz="2400" dirty="0">
                          <a:latin typeface="Times New Roman" panose="02020603050405020304" pitchFamily="18" charset="0"/>
                          <a:cs typeface="Times New Roman" panose="02020603050405020304" pitchFamily="18" charset="0"/>
                        </a:rPr>
                        <a:t>PUBLISHED</a:t>
                      </a:r>
                      <a:endParaRPr lang="en-IN" sz="2400" dirty="0">
                        <a:latin typeface="Times New Roman" panose="02020603050405020304" pitchFamily="18" charset="0"/>
                        <a:cs typeface="Times New Roman" panose="02020603050405020304" pitchFamily="18" charset="0"/>
                      </a:endParaRPr>
                    </a:p>
                  </a:txBody>
                  <a:tcPr marL="91452" marR="91452" marT="45713" marB="45713" anchor="ctr"/>
                </a:tc>
                <a:extLst>
                  <a:ext uri="{0D108BD9-81ED-4DB2-BD59-A6C34878D82A}">
                    <a16:rowId xmlns:a16="http://schemas.microsoft.com/office/drawing/2014/main" xmlns="" val="10000"/>
                  </a:ext>
                </a:extLst>
              </a:tr>
              <a:tr h="1454265">
                <a:tc>
                  <a:txBody>
                    <a:bodyPr/>
                    <a:lstStyle/>
                    <a:p>
                      <a:r>
                        <a:rPr lang="en-IN" sz="1800" b="0" i="0" u="none" strike="noStrike" kern="1200" baseline="0" dirty="0">
                          <a:solidFill>
                            <a:schemeClr val="dk1"/>
                          </a:solidFill>
                          <a:latin typeface="Times New Roman" pitchFamily="18" charset="0"/>
                          <a:ea typeface="+mn-ea"/>
                          <a:cs typeface="Times New Roman" pitchFamily="18" charset="0"/>
                        </a:rPr>
                        <a:t>J S Sujin</a:t>
                      </a:r>
                      <a:r>
                        <a:rPr lang="en-IN" sz="1800" b="0" i="0" u="none" strike="noStrike" kern="1200" baseline="0" dirty="0" smtClean="0">
                          <a:solidFill>
                            <a:schemeClr val="dk1"/>
                          </a:solidFill>
                          <a:latin typeface="Times New Roman" pitchFamily="18" charset="0"/>
                          <a:ea typeface="+mn-ea"/>
                          <a:cs typeface="Times New Roman" pitchFamily="18" charset="0"/>
                        </a:rPr>
                        <a:t>; S </a:t>
                      </a:r>
                      <a:r>
                        <a:rPr lang="en-IN" sz="1800" b="0" i="0" u="none" strike="noStrike" kern="1200" baseline="0" dirty="0">
                          <a:solidFill>
                            <a:schemeClr val="dk1"/>
                          </a:solidFill>
                          <a:latin typeface="Times New Roman" pitchFamily="18" charset="0"/>
                          <a:ea typeface="+mn-ea"/>
                          <a:cs typeface="Times New Roman" pitchFamily="18" charset="0"/>
                        </a:rPr>
                        <a:t>Mukesh;M J Praveen Raj</a:t>
                      </a:r>
                      <a:r>
                        <a:rPr lang="en-IN" sz="1800" b="0" i="0" u="none" strike="noStrike" kern="1200" baseline="0" dirty="0" smtClean="0">
                          <a:solidFill>
                            <a:schemeClr val="dk1"/>
                          </a:solidFill>
                          <a:latin typeface="Times New Roman" pitchFamily="18" charset="0"/>
                          <a:ea typeface="+mn-ea"/>
                          <a:cs typeface="Times New Roman" pitchFamily="18" charset="0"/>
                        </a:rPr>
                        <a:t>; M </a:t>
                      </a:r>
                      <a:r>
                        <a:rPr lang="en-IN" sz="1800" b="0" i="0" u="none" strike="noStrike" kern="1200" baseline="0" dirty="0">
                          <a:solidFill>
                            <a:schemeClr val="dk1"/>
                          </a:solidFill>
                          <a:latin typeface="Times New Roman" pitchFamily="18" charset="0"/>
                          <a:ea typeface="+mn-ea"/>
                          <a:cs typeface="Times New Roman" pitchFamily="18" charset="0"/>
                        </a:rPr>
                        <a:t>Sashwanth</a:t>
                      </a:r>
                      <a:r>
                        <a:rPr lang="en-IN" sz="1800" b="0" i="0" u="none" strike="noStrike" kern="1200" baseline="0" dirty="0" smtClean="0">
                          <a:solidFill>
                            <a:schemeClr val="dk1"/>
                          </a:solidFill>
                          <a:latin typeface="Times New Roman" pitchFamily="18" charset="0"/>
                          <a:ea typeface="+mn-ea"/>
                          <a:cs typeface="Times New Roman" pitchFamily="18" charset="0"/>
                        </a:rPr>
                        <a:t>; R </a:t>
                      </a:r>
                      <a:r>
                        <a:rPr lang="en-IN" sz="1800" b="0" i="0" u="none" strike="noStrike" kern="1200" baseline="0" dirty="0">
                          <a:solidFill>
                            <a:schemeClr val="dk1"/>
                          </a:solidFill>
                          <a:latin typeface="Times New Roman" pitchFamily="18" charset="0"/>
                          <a:ea typeface="+mn-ea"/>
                          <a:cs typeface="Times New Roman" pitchFamily="18" charset="0"/>
                        </a:rPr>
                        <a:t>Ramesh Kumar. (2021,march).	</a:t>
                      </a:r>
                    </a:p>
                  </a:txBody>
                  <a:tcPr marL="91452" marR="91452" marT="45713" marB="45713"/>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800" dirty="0">
                          <a:latin typeface="Times New Roman" pitchFamily="18" charset="0"/>
                          <a:cs typeface="Times New Roman" pitchFamily="18" charset="0"/>
                        </a:rPr>
                        <a:t>“</a:t>
                      </a:r>
                      <a:r>
                        <a:rPr lang="en-IN" sz="1800" b="0" i="0" u="none" strike="noStrike" kern="1200" baseline="0" dirty="0">
                          <a:solidFill>
                            <a:schemeClr val="dk1"/>
                          </a:solidFill>
                          <a:latin typeface="Times New Roman" pitchFamily="18" charset="0"/>
                          <a:ea typeface="+mn-ea"/>
                          <a:cs typeface="Times New Roman" pitchFamily="18" charset="0"/>
                        </a:rPr>
                        <a:t>IoT based Patient Monitoring System using </a:t>
                      </a:r>
                      <a:r>
                        <a:rPr lang="en-IN" sz="1800" b="0" i="0" u="none" strike="noStrike" kern="1200" baseline="0" dirty="0" smtClean="0">
                          <a:solidFill>
                            <a:schemeClr val="dk1"/>
                          </a:solidFill>
                          <a:latin typeface="Times New Roman" pitchFamily="18" charset="0"/>
                          <a:ea typeface="+mn-ea"/>
                          <a:cs typeface="Times New Roman" pitchFamily="18" charset="0"/>
                        </a:rPr>
                        <a:t>IoT</a:t>
                      </a:r>
                      <a:r>
                        <a:rPr lang="en-US" sz="1800" dirty="0" smtClean="0">
                          <a:solidFill>
                            <a:schemeClr val="bg1"/>
                          </a:solidFill>
                          <a:latin typeface="Times New Roman" pitchFamily="18" charset="0"/>
                          <a:cs typeface="Times New Roman" pitchFamily="18" charset="0"/>
                        </a:rPr>
                        <a:t>.</a:t>
                      </a:r>
                      <a:r>
                        <a:rPr lang="en-IN" sz="1800" dirty="0">
                          <a:latin typeface="Times New Roman" pitchFamily="18" charset="0"/>
                          <a:cs typeface="Times New Roman" pitchFamily="18" charset="0"/>
                        </a:rPr>
                        <a:t>” </a:t>
                      </a:r>
                    </a:p>
                  </a:txBody>
                  <a:tcPr marL="91452" marR="91452" marT="45713" marB="45713"/>
                </a:tc>
                <a:tc>
                  <a:txBody>
                    <a:bodyPr/>
                    <a:lstStyle/>
                    <a:p>
                      <a:r>
                        <a:rPr lang="en-IN" sz="1800" b="0" i="0" u="none" strike="noStrike" kern="1200" baseline="0" dirty="0">
                          <a:solidFill>
                            <a:schemeClr val="dk1"/>
                          </a:solidFill>
                          <a:latin typeface="Times New Roman" pitchFamily="18" charset="0"/>
                          <a:ea typeface="+mn-ea"/>
                          <a:cs typeface="Times New Roman" pitchFamily="18" charset="0"/>
                        </a:rPr>
                        <a:t>7th International Conference on Advanced Computing and Communication Systems (ICACCS). </a:t>
                      </a:r>
                      <a:endParaRPr lang="en-IN" sz="1800" dirty="0">
                        <a:latin typeface="Times New Roman" pitchFamily="18" charset="0"/>
                        <a:cs typeface="Times New Roman" pitchFamily="18" charset="0"/>
                      </a:endParaRPr>
                    </a:p>
                  </a:txBody>
                  <a:tcPr marL="91452" marR="91452" marT="45713" marB="45713"/>
                </a:tc>
                <a:extLst>
                  <a:ext uri="{0D108BD9-81ED-4DB2-BD59-A6C34878D82A}">
                    <a16:rowId xmlns:a16="http://schemas.microsoft.com/office/drawing/2014/main" xmlns="" val="10001"/>
                  </a:ext>
                </a:extLst>
              </a:tr>
              <a:tr h="1203404">
                <a:tc>
                  <a:txBody>
                    <a:bodyPr/>
                    <a:lstStyle/>
                    <a:p>
                      <a:r>
                        <a:rPr lang="en-IN" sz="1800" b="0" i="0" u="none" strike="noStrike" kern="1200" baseline="0" dirty="0">
                          <a:solidFill>
                            <a:schemeClr val="dk1"/>
                          </a:solidFill>
                          <a:latin typeface="Times New Roman" pitchFamily="18" charset="0"/>
                          <a:ea typeface="+mn-ea"/>
                          <a:cs typeface="Times New Roman" pitchFamily="18" charset="0"/>
                        </a:rPr>
                        <a:t>Zainab Pirani</a:t>
                      </a:r>
                      <a:r>
                        <a:rPr lang="en-IN" sz="1800" b="0" i="0" u="none" strike="noStrike" kern="1200" baseline="0" dirty="0" smtClean="0">
                          <a:solidFill>
                            <a:schemeClr val="dk1"/>
                          </a:solidFill>
                          <a:latin typeface="Times New Roman" pitchFamily="18" charset="0"/>
                          <a:ea typeface="+mn-ea"/>
                          <a:cs typeface="Times New Roman" pitchFamily="18" charset="0"/>
                        </a:rPr>
                        <a:t>; Afiya </a:t>
                      </a:r>
                      <a:r>
                        <a:rPr lang="en-IN" sz="1800" b="0" i="0" u="none" strike="noStrike" kern="1200" baseline="0" dirty="0">
                          <a:solidFill>
                            <a:schemeClr val="dk1"/>
                          </a:solidFill>
                          <a:latin typeface="Times New Roman" pitchFamily="18" charset="0"/>
                          <a:ea typeface="+mn-ea"/>
                          <a:cs typeface="Times New Roman" pitchFamily="18" charset="0"/>
                        </a:rPr>
                        <a:t>Momin</a:t>
                      </a:r>
                      <a:r>
                        <a:rPr lang="en-IN" sz="1800" b="0" i="0" u="none" strike="noStrike" kern="1200" baseline="0" dirty="0" smtClean="0">
                          <a:solidFill>
                            <a:schemeClr val="dk1"/>
                          </a:solidFill>
                          <a:latin typeface="Times New Roman" pitchFamily="18" charset="0"/>
                          <a:ea typeface="+mn-ea"/>
                          <a:cs typeface="Times New Roman" pitchFamily="18" charset="0"/>
                        </a:rPr>
                        <a:t>; Anood </a:t>
                      </a:r>
                      <a:r>
                        <a:rPr lang="en-IN" sz="1800" b="0" i="0" u="none" strike="noStrike" kern="1200" baseline="0" dirty="0">
                          <a:solidFill>
                            <a:schemeClr val="dk1"/>
                          </a:solidFill>
                          <a:latin typeface="Times New Roman" pitchFamily="18" charset="0"/>
                          <a:ea typeface="+mn-ea"/>
                          <a:cs typeface="Times New Roman" pitchFamily="18" charset="0"/>
                        </a:rPr>
                        <a:t>Kadri</a:t>
                      </a:r>
                      <a:r>
                        <a:rPr lang="en-IN" sz="1800" b="0" i="0" u="none" strike="noStrike" kern="1200" baseline="0" dirty="0" smtClean="0">
                          <a:solidFill>
                            <a:schemeClr val="dk1"/>
                          </a:solidFill>
                          <a:latin typeface="Times New Roman" pitchFamily="18" charset="0"/>
                          <a:ea typeface="+mn-ea"/>
                          <a:cs typeface="Times New Roman" pitchFamily="18" charset="0"/>
                        </a:rPr>
                        <a:t>; Arafat </a:t>
                      </a:r>
                      <a:r>
                        <a:rPr lang="en-IN" sz="1800" b="0" i="0" u="none" strike="noStrike" kern="1200" baseline="0" dirty="0">
                          <a:solidFill>
                            <a:schemeClr val="dk1"/>
                          </a:solidFill>
                          <a:latin typeface="Times New Roman" pitchFamily="18" charset="0"/>
                          <a:ea typeface="+mn-ea"/>
                          <a:cs typeface="Times New Roman" pitchFamily="18" charset="0"/>
                        </a:rPr>
                        <a:t>Shaikh (2018,april).</a:t>
                      </a:r>
                    </a:p>
                    <a:p>
                      <a:r>
                        <a:rPr lang="en-IN" sz="1800" b="0" i="0" u="none" strike="noStrike" kern="1200" baseline="0" dirty="0">
                          <a:solidFill>
                            <a:schemeClr val="dk1"/>
                          </a:solidFill>
                          <a:latin typeface="Times New Roman" pitchFamily="18" charset="0"/>
                          <a:ea typeface="+mn-ea"/>
                          <a:cs typeface="Times New Roman" pitchFamily="18" charset="0"/>
                        </a:rPr>
                        <a:t>	</a:t>
                      </a:r>
                    </a:p>
                  </a:txBody>
                  <a:tcPr marL="91452" marR="91452" marT="45713" marB="45713"/>
                </a:tc>
                <a:tc>
                  <a:txBody>
                    <a:bodyPr/>
                    <a:lstStyle/>
                    <a:p>
                      <a:r>
                        <a:rPr lang="en-US" sz="1800" dirty="0">
                          <a:latin typeface="Times New Roman" pitchFamily="18" charset="0"/>
                          <a:cs typeface="Times New Roman" pitchFamily="18" charset="0"/>
                        </a:rPr>
                        <a:t>“</a:t>
                      </a:r>
                      <a:r>
                        <a:rPr lang="en-IN" sz="1800" b="0" i="0" u="none" strike="noStrike" kern="1200" baseline="0" dirty="0">
                          <a:solidFill>
                            <a:schemeClr val="dk1"/>
                          </a:solidFill>
                          <a:latin typeface="Times New Roman" pitchFamily="18" charset="0"/>
                          <a:ea typeface="+mn-ea"/>
                          <a:cs typeface="Times New Roman" pitchFamily="18" charset="0"/>
                        </a:rPr>
                        <a:t>Survey of Numerous Accessible Applications for Paralysis Patients</a:t>
                      </a:r>
                      <a:r>
                        <a:rPr lang="en-US" sz="1800" dirty="0">
                          <a:solidFill>
                            <a:schemeClr val="bg1"/>
                          </a:solidFill>
                          <a:latin typeface="Times New Roman" pitchFamily="18" charset="0"/>
                          <a:cs typeface="Times New Roman" pitchFamily="18" charset="0"/>
                        </a:rPr>
                        <a:t>.” </a:t>
                      </a:r>
                      <a:endParaRPr lang="en-IN" sz="1800" dirty="0">
                        <a:solidFill>
                          <a:schemeClr val="bg1"/>
                        </a:solidFill>
                        <a:latin typeface="Times New Roman" pitchFamily="18" charset="0"/>
                        <a:cs typeface="Times New Roman" pitchFamily="18" charset="0"/>
                      </a:endParaRPr>
                    </a:p>
                  </a:txBody>
                  <a:tcPr marL="91452" marR="91452" marT="45713" marB="45713"/>
                </a:tc>
                <a:tc>
                  <a:txBody>
                    <a:bodyPr/>
                    <a:lstStyle/>
                    <a:p>
                      <a:r>
                        <a:rPr lang="en-IN" sz="1800" b="0" i="0" u="none" strike="noStrike" kern="1200" baseline="0" dirty="0">
                          <a:solidFill>
                            <a:schemeClr val="dk1"/>
                          </a:solidFill>
                          <a:latin typeface="Times New Roman" pitchFamily="18" charset="0"/>
                          <a:ea typeface="+mn-ea"/>
                          <a:cs typeface="Times New Roman" pitchFamily="18" charset="0"/>
                        </a:rPr>
                        <a:t>Second International Conference on Intelligent Computing and Control Systems (ICICCS). </a:t>
                      </a:r>
                      <a:endParaRPr lang="en-IN" sz="1800" dirty="0">
                        <a:latin typeface="Times New Roman" pitchFamily="18" charset="0"/>
                        <a:cs typeface="Times New Roman" pitchFamily="18" charset="0"/>
                      </a:endParaRPr>
                    </a:p>
                  </a:txBody>
                  <a:tcPr marL="91452" marR="91452" marT="45713" marB="45713"/>
                </a:tc>
                <a:extLst>
                  <a:ext uri="{0D108BD9-81ED-4DB2-BD59-A6C34878D82A}">
                    <a16:rowId xmlns:a16="http://schemas.microsoft.com/office/drawing/2014/main" xmlns="" val="10002"/>
                  </a:ext>
                </a:extLst>
              </a:tr>
              <a:tr h="1334966">
                <a:tc>
                  <a:txBody>
                    <a:bodyPr/>
                    <a:lstStyle/>
                    <a:p>
                      <a:r>
                        <a:rPr lang="en-IN" sz="1800" b="0" i="0" u="none" strike="noStrike" kern="1200" baseline="0" dirty="0">
                          <a:solidFill>
                            <a:schemeClr val="dk1"/>
                          </a:solidFill>
                          <a:latin typeface="Times New Roman" pitchFamily="18" charset="0"/>
                          <a:ea typeface="+mn-ea"/>
                          <a:cs typeface="Times New Roman" pitchFamily="18" charset="0"/>
                        </a:rPr>
                        <a:t>Hoe Tung Yew</a:t>
                      </a:r>
                      <a:r>
                        <a:rPr lang="en-IN" sz="1800" b="0" i="0" u="none" strike="noStrike" kern="1200" baseline="0" dirty="0" smtClean="0">
                          <a:solidFill>
                            <a:schemeClr val="dk1"/>
                          </a:solidFill>
                          <a:latin typeface="Times New Roman" pitchFamily="18" charset="0"/>
                          <a:ea typeface="+mn-ea"/>
                          <a:cs typeface="Times New Roman" pitchFamily="18" charset="0"/>
                        </a:rPr>
                        <a:t>; Ming </a:t>
                      </a:r>
                      <a:r>
                        <a:rPr lang="en-IN" sz="1800" b="0" i="0" u="none" strike="noStrike" kern="1200" baseline="0" dirty="0">
                          <a:solidFill>
                            <a:schemeClr val="dk1"/>
                          </a:solidFill>
                          <a:latin typeface="Times New Roman" pitchFamily="18" charset="0"/>
                          <a:ea typeface="+mn-ea"/>
                          <a:cs typeface="Times New Roman" pitchFamily="18" charset="0"/>
                        </a:rPr>
                        <a:t>Fung Ng</a:t>
                      </a:r>
                      <a:r>
                        <a:rPr lang="en-IN" sz="1800" b="0" i="0" u="none" strike="noStrike" kern="1200" baseline="0" dirty="0" smtClean="0">
                          <a:solidFill>
                            <a:schemeClr val="dk1"/>
                          </a:solidFill>
                          <a:latin typeface="Times New Roman" pitchFamily="18" charset="0"/>
                          <a:ea typeface="+mn-ea"/>
                          <a:cs typeface="Times New Roman" pitchFamily="18" charset="0"/>
                        </a:rPr>
                        <a:t>; Soh </a:t>
                      </a:r>
                      <a:r>
                        <a:rPr lang="en-IN" sz="1800" b="0" i="0" u="none" strike="noStrike" kern="1200" baseline="0" dirty="0">
                          <a:solidFill>
                            <a:schemeClr val="dk1"/>
                          </a:solidFill>
                          <a:latin typeface="Times New Roman" pitchFamily="18" charset="0"/>
                          <a:ea typeface="+mn-ea"/>
                          <a:cs typeface="Times New Roman" pitchFamily="18" charset="0"/>
                        </a:rPr>
                        <a:t>Zhi Ping</a:t>
                      </a:r>
                      <a:r>
                        <a:rPr lang="en-IN" sz="1800" b="0" i="0" u="none" strike="noStrike" kern="1200" baseline="0" dirty="0" smtClean="0">
                          <a:solidFill>
                            <a:schemeClr val="dk1"/>
                          </a:solidFill>
                          <a:latin typeface="Times New Roman" pitchFamily="18" charset="0"/>
                          <a:ea typeface="+mn-ea"/>
                          <a:cs typeface="Times New Roman" pitchFamily="18" charset="0"/>
                        </a:rPr>
                        <a:t>; Seng </a:t>
                      </a:r>
                      <a:r>
                        <a:rPr lang="en-IN" sz="1800" b="0" i="0" u="none" strike="noStrike" kern="1200" baseline="0" dirty="0">
                          <a:solidFill>
                            <a:schemeClr val="dk1"/>
                          </a:solidFill>
                          <a:latin typeface="Times New Roman" pitchFamily="18" charset="0"/>
                          <a:ea typeface="+mn-ea"/>
                          <a:cs typeface="Times New Roman" pitchFamily="18" charset="0"/>
                        </a:rPr>
                        <a:t>Kheau Chung</a:t>
                      </a:r>
                      <a:r>
                        <a:rPr lang="en-IN" sz="1800" b="0" i="0" u="none" strike="noStrike" kern="1200" baseline="0" dirty="0" smtClean="0">
                          <a:solidFill>
                            <a:schemeClr val="dk1"/>
                          </a:solidFill>
                          <a:latin typeface="Times New Roman" pitchFamily="18" charset="0"/>
                          <a:ea typeface="+mn-ea"/>
                          <a:cs typeface="Times New Roman" pitchFamily="18" charset="0"/>
                        </a:rPr>
                        <a:t>; Ali Chekima; Jamal </a:t>
                      </a:r>
                      <a:r>
                        <a:rPr lang="en-IN" sz="1800" b="0" i="0" u="none" strike="noStrike" kern="1200" baseline="0" dirty="0">
                          <a:solidFill>
                            <a:schemeClr val="dk1"/>
                          </a:solidFill>
                          <a:latin typeface="Times New Roman" pitchFamily="18" charset="0"/>
                          <a:ea typeface="+mn-ea"/>
                          <a:cs typeface="Times New Roman" pitchFamily="18" charset="0"/>
                        </a:rPr>
                        <a:t>A. Dargham (2020, july).</a:t>
                      </a:r>
                    </a:p>
                  </a:txBody>
                  <a:tcPr marL="91452" marR="91452" marT="45713" marB="45713"/>
                </a:tc>
                <a:tc>
                  <a:txBody>
                    <a:bodyPr/>
                    <a:lstStyle/>
                    <a:p>
                      <a:r>
                        <a:rPr lang="en-IN" sz="1800" dirty="0">
                          <a:latin typeface="Times New Roman" pitchFamily="18" charset="0"/>
                          <a:cs typeface="Times New Roman" pitchFamily="18" charset="0"/>
                        </a:rPr>
                        <a:t> “</a:t>
                      </a:r>
                      <a:r>
                        <a:rPr lang="en-IN" sz="1800" b="0" i="0" u="none" strike="noStrike" kern="1200" baseline="0" dirty="0">
                          <a:solidFill>
                            <a:schemeClr val="dk1"/>
                          </a:solidFill>
                          <a:latin typeface="Times New Roman" pitchFamily="18" charset="0"/>
                          <a:ea typeface="+mn-ea"/>
                          <a:cs typeface="Times New Roman" pitchFamily="18" charset="0"/>
                        </a:rPr>
                        <a:t>IoT Based Real-Time Remote Patient Monitoring System.</a:t>
                      </a:r>
                      <a:r>
                        <a:rPr lang="en-IN" sz="1800" dirty="0">
                          <a:latin typeface="Times New Roman" pitchFamily="18" charset="0"/>
                          <a:cs typeface="Times New Roman" pitchFamily="18" charset="0"/>
                        </a:rPr>
                        <a:t>”</a:t>
                      </a:r>
                    </a:p>
                  </a:txBody>
                  <a:tcPr marL="91452" marR="91452" marT="45713" marB="45713"/>
                </a:tc>
                <a:tc>
                  <a:txBody>
                    <a:bodyPr/>
                    <a:lstStyle/>
                    <a:p>
                      <a:r>
                        <a:rPr lang="en-IN" sz="1800" b="0" i="0" u="none" strike="noStrike" kern="1200" baseline="0" dirty="0">
                          <a:solidFill>
                            <a:schemeClr val="dk1"/>
                          </a:solidFill>
                          <a:latin typeface="Times New Roman" pitchFamily="18" charset="0"/>
                          <a:ea typeface="+mn-ea"/>
                          <a:cs typeface="Times New Roman" pitchFamily="18" charset="0"/>
                        </a:rPr>
                        <a:t>16th IEEE International Colloquium on Signal Processing &amp; Its Applications (CSPA). </a:t>
                      </a:r>
                    </a:p>
                  </a:txBody>
                  <a:tcPr marL="91452" marR="91452" marT="45713" marB="45713"/>
                </a:tc>
                <a:extLst>
                  <a:ext uri="{0D108BD9-81ED-4DB2-BD59-A6C34878D82A}">
                    <a16:rowId xmlns:a16="http://schemas.microsoft.com/office/drawing/2014/main" xmlns="" val="10003"/>
                  </a:ext>
                </a:extLst>
              </a:tr>
            </a:tbl>
          </a:graphicData>
        </a:graphic>
      </p:graphicFrame>
      <p:graphicFrame>
        <p:nvGraphicFramePr>
          <p:cNvPr id="3" name="Table 3">
            <a:extLst>
              <a:ext uri="{FF2B5EF4-FFF2-40B4-BE49-F238E27FC236}">
                <a16:creationId xmlns:a16="http://schemas.microsoft.com/office/drawing/2014/main" xmlns="" id="{E67C89EC-23FA-64A7-0B81-45B4F0C3668F}"/>
              </a:ext>
            </a:extLst>
          </p:cNvPr>
          <p:cNvGraphicFramePr>
            <a:graphicFrameLocks noGrp="1"/>
          </p:cNvGraphicFramePr>
          <p:nvPr/>
        </p:nvGraphicFramePr>
        <p:xfrm>
          <a:off x="8660674" y="1058862"/>
          <a:ext cx="3375751" cy="4832487"/>
        </p:xfrm>
        <a:graphic>
          <a:graphicData uri="http://schemas.openxmlformats.org/drawingml/2006/table">
            <a:tbl>
              <a:tblPr firstRow="1" bandRow="1">
                <a:tableStyleId>{5C22544A-7EE6-4342-B048-85BDC9FD1C3A}</a:tableStyleId>
              </a:tblPr>
              <a:tblGrid>
                <a:gridCol w="3375751">
                  <a:extLst>
                    <a:ext uri="{9D8B030D-6E8A-4147-A177-3AD203B41FA5}">
                      <a16:colId xmlns:a16="http://schemas.microsoft.com/office/drawing/2014/main" xmlns="" val="20000"/>
                    </a:ext>
                  </a:extLst>
                </a:gridCol>
              </a:tblGrid>
              <a:tr h="486844">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800" dirty="0">
                          <a:latin typeface="Times New Roman" panose="02020603050405020304" pitchFamily="18" charset="0"/>
                          <a:cs typeface="Times New Roman" panose="02020603050405020304" pitchFamily="18" charset="0"/>
                        </a:rPr>
                        <a:t>OBSERVATION</a:t>
                      </a:r>
                    </a:p>
                  </a:txBody>
                  <a:tcPr marL="91448" marR="91448" marT="45717" marB="45717"/>
                </a:tc>
                <a:extLst>
                  <a:ext uri="{0D108BD9-81ED-4DB2-BD59-A6C34878D82A}">
                    <a16:rowId xmlns:a16="http://schemas.microsoft.com/office/drawing/2014/main" xmlns="" val="10000"/>
                  </a:ext>
                </a:extLst>
              </a:tr>
              <a:tr h="1393437">
                <a:tc>
                  <a:txBody>
                    <a:bodyPr/>
                    <a:lstStyle/>
                    <a:p>
                      <a:pPr algn="l"/>
                      <a:r>
                        <a:rPr lang="en-IN" sz="1700" b="0" i="0" u="none" strike="noStrike" kern="1200" baseline="0" dirty="0">
                          <a:solidFill>
                            <a:schemeClr val="dk1"/>
                          </a:solidFill>
                          <a:latin typeface="Times New Roman" panose="02020603050405020304" pitchFamily="18" charset="0"/>
                          <a:ea typeface="+mn-ea"/>
                          <a:cs typeface="Times New Roman" panose="02020603050405020304" pitchFamily="18" charset="0"/>
                        </a:rPr>
                        <a:t>This process of continuously tracking the patient’s vital parameters suggested by the doctor. is designed to help the</a:t>
                      </a:r>
                    </a:p>
                    <a:p>
                      <a:pPr algn="l"/>
                      <a:r>
                        <a:rPr lang="en-IN" sz="1700" b="0" i="0" u="none" strike="noStrike" kern="1200" baseline="0" dirty="0">
                          <a:solidFill>
                            <a:schemeClr val="dk1"/>
                          </a:solidFill>
                          <a:latin typeface="Times New Roman" panose="02020603050405020304" pitchFamily="18" charset="0"/>
                          <a:ea typeface="+mn-ea"/>
                          <a:cs typeface="Times New Roman" panose="02020603050405020304" pitchFamily="18" charset="0"/>
                        </a:rPr>
                        <a:t>patient to convey their health issues/status.</a:t>
                      </a:r>
                      <a:endParaRPr lang="en-IN" sz="17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6" marR="68586" marT="0" marB="0"/>
                </a:tc>
                <a:extLst>
                  <a:ext uri="{0D108BD9-81ED-4DB2-BD59-A6C34878D82A}">
                    <a16:rowId xmlns:a16="http://schemas.microsoft.com/office/drawing/2014/main" xmlns="" val="10001"/>
                  </a:ext>
                </a:extLst>
              </a:tr>
              <a:tr h="1341185">
                <a:tc>
                  <a:txBody>
                    <a:bodyPr/>
                    <a:lstStyle/>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In this system</a:t>
                      </a:r>
                      <a:r>
                        <a:rPr lang="en-US" sz="1800" baseline="0" dirty="0">
                          <a:effectLst/>
                          <a:latin typeface="Times New Roman" panose="02020603050405020304" pitchFamily="18" charset="0"/>
                          <a:ea typeface="Calibri" panose="020F0502020204030204" pitchFamily="34" charset="0"/>
                          <a:cs typeface="Times New Roman" panose="02020603050405020304" pitchFamily="18" charset="0"/>
                        </a:rPr>
                        <a:t> is </a:t>
                      </a:r>
                      <a:r>
                        <a:rPr lang="en-IN" sz="1800" b="0" i="0" u="none" strike="noStrike" kern="1200" baseline="0" dirty="0">
                          <a:solidFill>
                            <a:schemeClr val="dk1"/>
                          </a:solidFill>
                          <a:latin typeface="Times New Roman" panose="02020603050405020304" pitchFamily="18" charset="0"/>
                          <a:ea typeface="+mn-ea"/>
                          <a:cs typeface="Times New Roman" panose="02020603050405020304" pitchFamily="18" charset="0"/>
                        </a:rPr>
                        <a:t>availability, flexibility, high speed,</a:t>
                      </a:r>
                    </a:p>
                    <a:p>
                      <a:r>
                        <a:rPr lang="en-IN" sz="1800" b="0" i="0" u="none" strike="noStrike" kern="1200" baseline="0" dirty="0">
                          <a:solidFill>
                            <a:schemeClr val="dk1"/>
                          </a:solidFill>
                          <a:latin typeface="Times New Roman" panose="02020603050405020304" pitchFamily="18" charset="0"/>
                          <a:ea typeface="+mn-ea"/>
                          <a:cs typeface="Times New Roman" panose="02020603050405020304" pitchFamily="18" charset="0"/>
                        </a:rPr>
                        <a:t>reduce cost of wiring and simple use of technologies. </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6" marR="68586" marT="0" marB="0"/>
                </a:tc>
                <a:extLst>
                  <a:ext uri="{0D108BD9-81ED-4DB2-BD59-A6C34878D82A}">
                    <a16:rowId xmlns:a16="http://schemas.microsoft.com/office/drawing/2014/main" xmlns="" val="10002"/>
                  </a:ext>
                </a:extLst>
              </a:tr>
              <a:tr h="1449978">
                <a:tc>
                  <a:txBody>
                    <a:bodyPr/>
                    <a:lstStyle/>
                    <a:p>
                      <a:r>
                        <a:rPr lang="en-IN" sz="1800" b="0" i="0" u="none" strike="noStrike" kern="1200" baseline="0" dirty="0">
                          <a:solidFill>
                            <a:schemeClr val="dk1"/>
                          </a:solidFill>
                          <a:latin typeface="Times New Roman" panose="02020603050405020304" pitchFamily="18" charset="0"/>
                          <a:ea typeface="+mn-ea"/>
                          <a:cs typeface="Times New Roman" panose="02020603050405020304" pitchFamily="18" charset="0"/>
                        </a:rPr>
                        <a:t>This paper proposes an IoT based real-time electrocardiogram (ECG) monitoring system that is able to</a:t>
                      </a:r>
                    </a:p>
                    <a:p>
                      <a:r>
                        <a:rPr lang="en-IN" sz="1800" b="0" i="0" u="none" strike="noStrike" kern="1200" baseline="0" dirty="0">
                          <a:solidFill>
                            <a:schemeClr val="dk1"/>
                          </a:solidFill>
                          <a:latin typeface="Times New Roman" panose="02020603050405020304" pitchFamily="18" charset="0"/>
                          <a:ea typeface="+mn-ea"/>
                          <a:cs typeface="Times New Roman" panose="02020603050405020304" pitchFamily="18" charset="0"/>
                        </a:rPr>
                        <a:t>support both real-time and store-and-forward modes.</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6" marR="68586" marT="0" marB="0"/>
                </a:tc>
                <a:extLst>
                  <a:ext uri="{0D108BD9-81ED-4DB2-BD59-A6C34878D82A}">
                    <a16:rowId xmlns:a16="http://schemas.microsoft.com/office/drawing/2014/main" xmlns="" val="10003"/>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
            <a:extLst>
              <a:ext uri="{FF2B5EF4-FFF2-40B4-BE49-F238E27FC236}">
                <a16:creationId xmlns:a16="http://schemas.microsoft.com/office/drawing/2014/main" xmlns="" id="{5D098150-D2E3-F512-8D1D-234A6B216C3A}"/>
              </a:ext>
            </a:extLst>
          </p:cNvPr>
          <p:cNvSpPr>
            <a:spLocks noGrp="1"/>
          </p:cNvSpPr>
          <p:nvPr>
            <p:ph type="title"/>
          </p:nvPr>
        </p:nvSpPr>
        <p:spPr>
          <a:xfrm>
            <a:off x="1725613" y="163513"/>
            <a:ext cx="7750175" cy="679450"/>
          </a:xfrm>
        </p:spPr>
        <p:txBody>
          <a:bodyPr/>
          <a:lstStyle/>
          <a:p>
            <a:pPr algn="ctr"/>
            <a:r>
              <a:rPr lang="en-US" altLang="en-US" sz="2400" b="1" dirty="0">
                <a:latin typeface="Times New Roman" panose="02020603050405020304" pitchFamily="18" charset="0"/>
                <a:cs typeface="Times New Roman" panose="02020603050405020304" pitchFamily="18" charset="0"/>
              </a:rPr>
              <a:t>LITERATURE SURVEY</a:t>
            </a:r>
            <a:endParaRPr lang="en-IN" altLang="en-US" sz="2400" b="1" dirty="0">
              <a:latin typeface="Times New Roman" panose="02020603050405020304" pitchFamily="18" charset="0"/>
              <a:cs typeface="Times New Roman" panose="02020603050405020304" pitchFamily="18" charset="0"/>
            </a:endParaRPr>
          </a:p>
        </p:txBody>
      </p:sp>
      <p:sp>
        <p:nvSpPr>
          <p:cNvPr id="20" name="Slide Number Placeholder 4">
            <a:extLst>
              <a:ext uri="{FF2B5EF4-FFF2-40B4-BE49-F238E27FC236}">
                <a16:creationId xmlns:a16="http://schemas.microsoft.com/office/drawing/2014/main" xmlns="" id="{FF4B8B8A-8C10-257E-9A4B-1A6426E163D5}"/>
              </a:ext>
            </a:extLst>
          </p:cNvPr>
          <p:cNvSpPr>
            <a:spLocks noGrp="1"/>
          </p:cNvSpPr>
          <p:nvPr>
            <p:ph type="sldNum" sz="quarter" idx="12"/>
          </p:nvPr>
        </p:nvSpPr>
        <p:spPr>
          <a:xfrm>
            <a:off x="10352088" y="295275"/>
            <a:ext cx="838200" cy="768350"/>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spcBef>
                <a:spcPct val="0"/>
              </a:spcBef>
              <a:buClrTx/>
              <a:buSzTx/>
              <a:buFontTx/>
              <a:buNone/>
            </a:pPr>
            <a:fld id="{1A426EE6-69F2-46FF-9285-0AE1617E7A3C}" type="slidenum">
              <a:rPr lang="en-US" altLang="en-US" sz="2800">
                <a:solidFill>
                  <a:srgbClr val="FFFFFF"/>
                </a:solidFill>
              </a:rPr>
              <a:pPr>
                <a:spcBef>
                  <a:spcPct val="0"/>
                </a:spcBef>
                <a:buClrTx/>
                <a:buSzTx/>
                <a:buFontTx/>
                <a:buNone/>
              </a:pPr>
              <a:t>8</a:t>
            </a:fld>
            <a:endParaRPr lang="en-US" altLang="en-US" sz="2800">
              <a:solidFill>
                <a:srgbClr val="FFFFFF"/>
              </a:solidFill>
            </a:endParaRPr>
          </a:p>
        </p:txBody>
      </p:sp>
      <p:graphicFrame>
        <p:nvGraphicFramePr>
          <p:cNvPr id="21" name="Table 20">
            <a:extLst>
              <a:ext uri="{FF2B5EF4-FFF2-40B4-BE49-F238E27FC236}">
                <a16:creationId xmlns:a16="http://schemas.microsoft.com/office/drawing/2014/main" xmlns="" id="{294A5F6B-D075-D4C4-3E34-451FD044038D}"/>
              </a:ext>
            </a:extLst>
          </p:cNvPr>
          <p:cNvGraphicFramePr>
            <a:graphicFrameLocks noGrp="1"/>
          </p:cNvGraphicFramePr>
          <p:nvPr/>
        </p:nvGraphicFramePr>
        <p:xfrm>
          <a:off x="127000" y="1063625"/>
          <a:ext cx="8829675" cy="4992524"/>
        </p:xfrm>
        <a:graphic>
          <a:graphicData uri="http://schemas.openxmlformats.org/drawingml/2006/table">
            <a:tbl>
              <a:tblPr firstRow="1" bandRow="1">
                <a:tableStyleId>{5C22544A-7EE6-4342-B048-85BDC9FD1C3A}</a:tableStyleId>
              </a:tblPr>
              <a:tblGrid>
                <a:gridCol w="2642533">
                  <a:extLst>
                    <a:ext uri="{9D8B030D-6E8A-4147-A177-3AD203B41FA5}">
                      <a16:colId xmlns:a16="http://schemas.microsoft.com/office/drawing/2014/main" xmlns="" val="20000"/>
                    </a:ext>
                  </a:extLst>
                </a:gridCol>
                <a:gridCol w="2871111">
                  <a:extLst>
                    <a:ext uri="{9D8B030D-6E8A-4147-A177-3AD203B41FA5}">
                      <a16:colId xmlns:a16="http://schemas.microsoft.com/office/drawing/2014/main" xmlns="" val="20001"/>
                    </a:ext>
                  </a:extLst>
                </a:gridCol>
                <a:gridCol w="3316031">
                  <a:extLst>
                    <a:ext uri="{9D8B030D-6E8A-4147-A177-3AD203B41FA5}">
                      <a16:colId xmlns:a16="http://schemas.microsoft.com/office/drawing/2014/main" xmlns="" val="20002"/>
                    </a:ext>
                  </a:extLst>
                </a:gridCol>
              </a:tblGrid>
              <a:tr h="457173">
                <a:tc>
                  <a:txBody>
                    <a:bodyPr/>
                    <a:lstStyle/>
                    <a:p>
                      <a:pPr algn="ctr"/>
                      <a:r>
                        <a:rPr lang="en-US" sz="2400" dirty="0">
                          <a:latin typeface="Times New Roman" panose="02020603050405020304" pitchFamily="18" charset="0"/>
                          <a:cs typeface="Times New Roman" panose="02020603050405020304" pitchFamily="18" charset="0"/>
                        </a:rPr>
                        <a:t>AUTORE</a:t>
                      </a:r>
                      <a:endParaRPr lang="en-IN" sz="2400" dirty="0">
                        <a:latin typeface="Times New Roman" panose="02020603050405020304" pitchFamily="18" charset="0"/>
                        <a:cs typeface="Times New Roman" panose="02020603050405020304" pitchFamily="18" charset="0"/>
                      </a:endParaRPr>
                    </a:p>
                  </a:txBody>
                  <a:tcPr marL="91452" marR="91452" marT="45713" marB="45713" anchor="ctr"/>
                </a:tc>
                <a:tc>
                  <a:txBody>
                    <a:bodyPr/>
                    <a:lstStyle/>
                    <a:p>
                      <a:pPr algn="ctr"/>
                      <a:r>
                        <a:rPr lang="en-US" sz="2400" dirty="0">
                          <a:latin typeface="Times New Roman" panose="02020603050405020304" pitchFamily="18" charset="0"/>
                          <a:cs typeface="Times New Roman" panose="02020603050405020304" pitchFamily="18" charset="0"/>
                        </a:rPr>
                        <a:t>PROJECT  NAME</a:t>
                      </a:r>
                      <a:endParaRPr lang="en-IN" sz="2400" dirty="0">
                        <a:latin typeface="Times New Roman" panose="02020603050405020304" pitchFamily="18" charset="0"/>
                        <a:cs typeface="Times New Roman" panose="02020603050405020304" pitchFamily="18" charset="0"/>
                      </a:endParaRPr>
                    </a:p>
                  </a:txBody>
                  <a:tcPr marL="91452" marR="91452" marT="45713" marB="45713" anchor="ctr"/>
                </a:tc>
                <a:tc>
                  <a:txBody>
                    <a:bodyPr/>
                    <a:lstStyle/>
                    <a:p>
                      <a:pPr algn="ctr"/>
                      <a:r>
                        <a:rPr lang="en-US" sz="2400" dirty="0">
                          <a:latin typeface="Times New Roman" panose="02020603050405020304" pitchFamily="18" charset="0"/>
                          <a:cs typeface="Times New Roman" panose="02020603050405020304" pitchFamily="18" charset="0"/>
                        </a:rPr>
                        <a:t>PUBLISHED</a:t>
                      </a:r>
                      <a:endParaRPr lang="en-IN" sz="2400" dirty="0">
                        <a:latin typeface="Times New Roman" panose="02020603050405020304" pitchFamily="18" charset="0"/>
                        <a:cs typeface="Times New Roman" panose="02020603050405020304" pitchFamily="18" charset="0"/>
                      </a:endParaRPr>
                    </a:p>
                  </a:txBody>
                  <a:tcPr marL="91452" marR="91452" marT="45713" marB="45713" anchor="ctr"/>
                </a:tc>
                <a:extLst>
                  <a:ext uri="{0D108BD9-81ED-4DB2-BD59-A6C34878D82A}">
                    <a16:rowId xmlns:a16="http://schemas.microsoft.com/office/drawing/2014/main" xmlns="" val="10000"/>
                  </a:ext>
                </a:extLst>
              </a:tr>
              <a:tr h="1454265">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IN" sz="1800" u="none" strike="noStrike" kern="1200" baseline="0" dirty="0" err="1" smtClean="0">
                          <a:latin typeface="Times New Roman" pitchFamily="18" charset="0"/>
                          <a:cs typeface="Times New Roman" pitchFamily="18" charset="0"/>
                        </a:rPr>
                        <a:t>Rani</a:t>
                      </a:r>
                      <a:r>
                        <a:rPr lang="en-IN" sz="1800" u="none" strike="noStrike" kern="1200" baseline="0" dirty="0" smtClean="0">
                          <a:latin typeface="Times New Roman" pitchFamily="18" charset="0"/>
                          <a:cs typeface="Times New Roman" pitchFamily="18" charset="0"/>
                        </a:rPr>
                        <a:t> G. </a:t>
                      </a:r>
                      <a:r>
                        <a:rPr lang="en-IN" sz="1800" u="none" strike="noStrike" kern="1200" baseline="0" dirty="0" err="1" smtClean="0">
                          <a:latin typeface="Times New Roman" pitchFamily="18" charset="0"/>
                          <a:cs typeface="Times New Roman" pitchFamily="18" charset="0"/>
                        </a:rPr>
                        <a:t>Utekar;Jayant</a:t>
                      </a:r>
                      <a:r>
                        <a:rPr lang="en-IN" sz="1800" u="none" strike="noStrike" kern="1200" baseline="0" dirty="0" smtClean="0">
                          <a:latin typeface="Times New Roman" pitchFamily="18" charset="0"/>
                          <a:cs typeface="Times New Roman" pitchFamily="18" charset="0"/>
                        </a:rPr>
                        <a:t> S. Umale (2019, june).</a:t>
                      </a:r>
                    </a:p>
                    <a:p>
                      <a:endParaRPr lang="en-IN" sz="1800" b="0" i="0" u="none" strike="noStrike" kern="1200" baseline="0" dirty="0">
                        <a:solidFill>
                          <a:schemeClr val="dk1"/>
                        </a:solidFill>
                        <a:latin typeface="Times New Roman" pitchFamily="18" charset="0"/>
                        <a:ea typeface="+mn-ea"/>
                        <a:cs typeface="Times New Roman" pitchFamily="18" charset="0"/>
                      </a:endParaRPr>
                    </a:p>
                  </a:txBody>
                  <a:tcPr marL="91452" marR="91452" marT="45713" marB="45713"/>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dirty="0" smtClean="0">
                          <a:latin typeface="Times New Roman" pitchFamily="18" charset="0"/>
                          <a:cs typeface="Times New Roman" pitchFamily="18" charset="0"/>
                        </a:rPr>
                        <a:t>“</a:t>
                      </a:r>
                      <a:r>
                        <a:rPr lang="en-IN" sz="1800" u="none" strike="noStrike" kern="1200" baseline="0" dirty="0" smtClean="0">
                          <a:latin typeface="Times New Roman" pitchFamily="18" charset="0"/>
                          <a:cs typeface="Times New Roman" pitchFamily="18" charset="0"/>
                        </a:rPr>
                        <a:t>Automated IoT Based Healthcare System for Monitoring of Remotely Located Patients</a:t>
                      </a:r>
                      <a:r>
                        <a:rPr lang="en-US" sz="1800" dirty="0" smtClean="0">
                          <a:latin typeface="Times New Roman" pitchFamily="18" charset="0"/>
                          <a:cs typeface="Times New Roman" pitchFamily="18" charset="0"/>
                        </a:rPr>
                        <a:t>.”</a:t>
                      </a:r>
                      <a:endParaRPr lang="en-IN" sz="1800" dirty="0" smtClean="0">
                        <a:solidFill>
                          <a:schemeClr val="bg1"/>
                        </a:solidFill>
                        <a:latin typeface="Times New Roman" pitchFamily="18" charset="0"/>
                        <a:cs typeface="Times New Roman" pitchFamily="18" charset="0"/>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lang="en-IN" sz="1800" dirty="0">
                        <a:latin typeface="Times New Roman" pitchFamily="18" charset="0"/>
                        <a:cs typeface="Times New Roman" pitchFamily="18" charset="0"/>
                      </a:endParaRPr>
                    </a:p>
                  </a:txBody>
                  <a:tcPr marL="91452" marR="91452" marT="45713" marB="45713"/>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IN" sz="1800" u="none" strike="noStrike" kern="1200" baseline="0" dirty="0" smtClean="0">
                          <a:latin typeface="Times New Roman" pitchFamily="18" charset="0"/>
                          <a:cs typeface="Times New Roman" pitchFamily="18" charset="0"/>
                        </a:rPr>
                        <a:t>Fourth International Conference on Computing Communication Control and Automation (ICCUBEA).</a:t>
                      </a:r>
                      <a:endParaRPr lang="en-IN" sz="1800" dirty="0" smtClean="0">
                        <a:latin typeface="Times New Roman" pitchFamily="18" charset="0"/>
                        <a:cs typeface="Times New Roman" pitchFamily="18" charset="0"/>
                      </a:endParaRPr>
                    </a:p>
                    <a:p>
                      <a:endParaRPr lang="en-IN" sz="1800" dirty="0">
                        <a:latin typeface="Times New Roman" pitchFamily="18" charset="0"/>
                        <a:cs typeface="Times New Roman" pitchFamily="18" charset="0"/>
                      </a:endParaRPr>
                    </a:p>
                  </a:txBody>
                  <a:tcPr marL="91452" marR="91452" marT="45713" marB="45713"/>
                </a:tc>
                <a:extLst>
                  <a:ext uri="{0D108BD9-81ED-4DB2-BD59-A6C34878D82A}">
                    <a16:rowId xmlns:a16="http://schemas.microsoft.com/office/drawing/2014/main" xmlns="" val="10001"/>
                  </a:ext>
                </a:extLst>
              </a:tr>
              <a:tr h="1257290">
                <a:tc>
                  <a:txBody>
                    <a:bodyPr/>
                    <a:lstStyle/>
                    <a:p>
                      <a:r>
                        <a:rPr lang="en-US" sz="1800" dirty="0" smtClean="0">
                          <a:latin typeface="Times New Roman" pitchFamily="18" charset="0"/>
                          <a:cs typeface="Times New Roman" pitchFamily="18" charset="0"/>
                        </a:rPr>
                        <a:t>Sukanya Vuppala (2020,December) </a:t>
                      </a:r>
                      <a:endParaRPr lang="en-IN" sz="1800" b="0" i="0" u="none" strike="noStrike" kern="1200" baseline="0" dirty="0">
                        <a:solidFill>
                          <a:schemeClr val="dk1"/>
                        </a:solidFill>
                        <a:latin typeface="Times New Roman" pitchFamily="18" charset="0"/>
                        <a:ea typeface="+mn-ea"/>
                        <a:cs typeface="Times New Roman" pitchFamily="18" charset="0"/>
                      </a:endParaRPr>
                    </a:p>
                  </a:txBody>
                  <a:tcPr marL="91452" marR="91452" marT="45713" marB="45713"/>
                </a:tc>
                <a:tc>
                  <a:txBody>
                    <a:bodyPr/>
                    <a:lstStyle/>
                    <a:p>
                      <a:r>
                        <a:rPr lang="en-US" sz="1800" dirty="0" smtClean="0">
                          <a:latin typeface="Times New Roman" pitchFamily="18" charset="0"/>
                          <a:cs typeface="Times New Roman" pitchFamily="18" charset="0"/>
                        </a:rPr>
                        <a:t>“E-Fitness Implementation in Metro Rail using IoT with help of 5G“</a:t>
                      </a:r>
                      <a:endParaRPr lang="en-IN" sz="1800" dirty="0">
                        <a:solidFill>
                          <a:schemeClr val="bg1"/>
                        </a:solidFill>
                        <a:latin typeface="Times New Roman" pitchFamily="18" charset="0"/>
                        <a:cs typeface="Times New Roman" pitchFamily="18" charset="0"/>
                      </a:endParaRPr>
                    </a:p>
                  </a:txBody>
                  <a:tcPr marL="91452" marR="91452" marT="45713" marB="45713"/>
                </a:tc>
                <a:tc>
                  <a:txBody>
                    <a:bodyPr/>
                    <a:lstStyle/>
                    <a:p>
                      <a:pPr algn="l"/>
                      <a:r>
                        <a:rPr lang="en-US" sz="1800" b="0" i="0" kern="1200" dirty="0" smtClean="0">
                          <a:solidFill>
                            <a:schemeClr val="dk1"/>
                          </a:solidFill>
                          <a:latin typeface="Times New Roman" pitchFamily="18" charset="0"/>
                          <a:ea typeface="+mn-ea"/>
                          <a:cs typeface="Times New Roman" pitchFamily="18" charset="0"/>
                        </a:rPr>
                        <a:t>IEEE 12th International Conference on Humanoid, Nanotechnology, Information Technology, Communication and Control, Environment, and Management (HNICEM)</a:t>
                      </a:r>
                      <a:endParaRPr lang="en-IN" sz="1800" dirty="0">
                        <a:latin typeface="Times New Roman" pitchFamily="18" charset="0"/>
                        <a:cs typeface="Times New Roman" pitchFamily="18" charset="0"/>
                      </a:endParaRPr>
                    </a:p>
                  </a:txBody>
                  <a:tcPr marL="91452" marR="91452" marT="45713" marB="45713"/>
                </a:tc>
                <a:extLst>
                  <a:ext uri="{0D108BD9-81ED-4DB2-BD59-A6C34878D82A}">
                    <a16:rowId xmlns:a16="http://schemas.microsoft.com/office/drawing/2014/main" xmlns="" val="10002"/>
                  </a:ext>
                </a:extLst>
              </a:tr>
              <a:tr h="1334966">
                <a:tc>
                  <a:txBody>
                    <a:bodyPr/>
                    <a:lstStyle/>
                    <a:p>
                      <a:r>
                        <a:rPr lang="en-US" sz="1800" dirty="0" smtClean="0">
                          <a:latin typeface="Times New Roman" pitchFamily="18" charset="0"/>
                          <a:cs typeface="Times New Roman" pitchFamily="18" charset="0"/>
                        </a:rPr>
                        <a:t>Tonny Heng Yew Ling (2021,April)</a:t>
                      </a:r>
                      <a:r>
                        <a:rPr lang="en-IN" sz="1800" dirty="0" smtClean="0">
                          <a:latin typeface="Times New Roman" pitchFamily="18" charset="0"/>
                          <a:cs typeface="Times New Roman" pitchFamily="18" charset="0"/>
                        </a:rPr>
                        <a:t> </a:t>
                      </a:r>
                      <a:endParaRPr lang="en-IN" sz="1800" b="0" i="0" u="none" strike="noStrike" kern="1200" baseline="0" dirty="0">
                        <a:solidFill>
                          <a:schemeClr val="dk1"/>
                        </a:solidFill>
                        <a:latin typeface="Times New Roman" pitchFamily="18" charset="0"/>
                        <a:ea typeface="+mn-ea"/>
                        <a:cs typeface="Times New Roman" pitchFamily="18" charset="0"/>
                      </a:endParaRPr>
                    </a:p>
                  </a:txBody>
                  <a:tcPr marL="91452" marR="91452" marT="45713" marB="45713"/>
                </a:tc>
                <a:tc>
                  <a:txBody>
                    <a:bodyPr/>
                    <a:lstStyle/>
                    <a:p>
                      <a:r>
                        <a:rPr lang="en-IN" sz="1800" dirty="0">
                          <a:latin typeface="Times New Roman" pitchFamily="18" charset="0"/>
                          <a:cs typeface="Times New Roman" pitchFamily="18" charset="0"/>
                        </a:rPr>
                        <a:t> </a:t>
                      </a:r>
                      <a:r>
                        <a:rPr lang="en-US" sz="1800" dirty="0" smtClean="0">
                          <a:latin typeface="Times New Roman" pitchFamily="18" charset="0"/>
                          <a:cs typeface="Times New Roman" pitchFamily="18" charset="0"/>
                        </a:rPr>
                        <a:t>“IoT Fitness Device with Real Time Health Assessment and Cloud Storage“</a:t>
                      </a:r>
                      <a:endParaRPr lang="en-IN" sz="1800" dirty="0">
                        <a:latin typeface="Times New Roman" pitchFamily="18" charset="0"/>
                        <a:cs typeface="Times New Roman" pitchFamily="18" charset="0"/>
                      </a:endParaRPr>
                    </a:p>
                  </a:txBody>
                  <a:tcPr marL="91452" marR="91452" marT="45713" marB="45713"/>
                </a:tc>
                <a:tc>
                  <a:txBody>
                    <a:bodyPr/>
                    <a:lstStyle/>
                    <a:p>
                      <a:r>
                        <a:rPr lang="en-US" sz="1800" b="0" i="0" kern="1200" dirty="0" smtClean="0">
                          <a:solidFill>
                            <a:schemeClr val="dk1"/>
                          </a:solidFill>
                          <a:latin typeface="Times New Roman" pitchFamily="18" charset="0"/>
                          <a:ea typeface="+mn-ea"/>
                          <a:cs typeface="Times New Roman" pitchFamily="18" charset="0"/>
                        </a:rPr>
                        <a:t>2021 International Wireless Communications and Mobile Computing (IWCMC)</a:t>
                      </a:r>
                      <a:endParaRPr lang="en-IN" sz="1800" b="0" i="0" u="none" strike="noStrike" kern="1200" baseline="0" dirty="0">
                        <a:solidFill>
                          <a:schemeClr val="dk1"/>
                        </a:solidFill>
                        <a:latin typeface="Times New Roman" pitchFamily="18" charset="0"/>
                        <a:ea typeface="+mn-ea"/>
                        <a:cs typeface="Times New Roman" pitchFamily="18" charset="0"/>
                      </a:endParaRPr>
                    </a:p>
                  </a:txBody>
                  <a:tcPr marL="91452" marR="91452" marT="45713" marB="45713"/>
                </a:tc>
                <a:extLst>
                  <a:ext uri="{0D108BD9-81ED-4DB2-BD59-A6C34878D82A}">
                    <a16:rowId xmlns:a16="http://schemas.microsoft.com/office/drawing/2014/main" xmlns="" val="10003"/>
                  </a:ext>
                </a:extLst>
              </a:tr>
            </a:tbl>
          </a:graphicData>
        </a:graphic>
      </p:graphicFrame>
      <p:graphicFrame>
        <p:nvGraphicFramePr>
          <p:cNvPr id="22" name="Table 3">
            <a:extLst>
              <a:ext uri="{FF2B5EF4-FFF2-40B4-BE49-F238E27FC236}">
                <a16:creationId xmlns:a16="http://schemas.microsoft.com/office/drawing/2014/main" xmlns="" id="{E67C89EC-23FA-64A7-0B81-45B4F0C3668F}"/>
              </a:ext>
            </a:extLst>
          </p:cNvPr>
          <p:cNvGraphicFramePr>
            <a:graphicFrameLocks noGrp="1"/>
          </p:cNvGraphicFramePr>
          <p:nvPr/>
        </p:nvGraphicFramePr>
        <p:xfrm>
          <a:off x="8955496" y="1058092"/>
          <a:ext cx="3079750" cy="5008854"/>
        </p:xfrm>
        <a:graphic>
          <a:graphicData uri="http://schemas.openxmlformats.org/drawingml/2006/table">
            <a:tbl>
              <a:tblPr firstRow="1" bandRow="1">
                <a:tableStyleId>{5C22544A-7EE6-4342-B048-85BDC9FD1C3A}</a:tableStyleId>
              </a:tblPr>
              <a:tblGrid>
                <a:gridCol w="3079750">
                  <a:extLst>
                    <a:ext uri="{9D8B030D-6E8A-4147-A177-3AD203B41FA5}">
                      <a16:colId xmlns:a16="http://schemas.microsoft.com/office/drawing/2014/main" xmlns="" val="20000"/>
                    </a:ext>
                  </a:extLst>
                </a:gridCol>
              </a:tblGrid>
              <a:tr h="470262">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800" dirty="0">
                          <a:latin typeface="Times New Roman" panose="02020603050405020304" pitchFamily="18" charset="0"/>
                          <a:cs typeface="Times New Roman" panose="02020603050405020304" pitchFamily="18" charset="0"/>
                        </a:rPr>
                        <a:t>OBSERVATION</a:t>
                      </a:r>
                    </a:p>
                  </a:txBody>
                  <a:tcPr marL="91448" marR="91448" marT="45717" marB="45717"/>
                </a:tc>
                <a:extLst>
                  <a:ext uri="{0D108BD9-81ED-4DB2-BD59-A6C34878D82A}">
                    <a16:rowId xmlns:a16="http://schemas.microsoft.com/office/drawing/2014/main" xmlns="" val="10000"/>
                  </a:ext>
                </a:extLst>
              </a:tr>
              <a:tr h="1463040">
                <a:tc>
                  <a:txBody>
                    <a:bodyPr/>
                    <a:lstStyle/>
                    <a:p>
                      <a:pPr marL="0" marR="0" indent="0" algn="just" defTabSz="457200" rtl="0" eaLnBrk="1" fontAlgn="auto" latinLnBrk="0" hangingPunct="1">
                        <a:lnSpc>
                          <a:spcPct val="100000"/>
                        </a:lnSpc>
                        <a:spcBef>
                          <a:spcPts val="0"/>
                        </a:spcBef>
                        <a:spcAft>
                          <a:spcPts val="0"/>
                        </a:spcAft>
                        <a:buClrTx/>
                        <a:buSzTx/>
                        <a:buFontTx/>
                        <a:buNone/>
                        <a:tabLst/>
                        <a:defRPr/>
                      </a:pPr>
                      <a:r>
                        <a:rPr lang="en-US" sz="1800" dirty="0" smtClean="0">
                          <a:effectLst/>
                          <a:latin typeface="Times New Roman" panose="02020603050405020304" pitchFamily="18" charset="0"/>
                          <a:ea typeface="Calibri" panose="020F0502020204030204" pitchFamily="34" charset="0"/>
                          <a:cs typeface="Times New Roman" panose="02020603050405020304" pitchFamily="18" charset="0"/>
                        </a:rPr>
                        <a:t> In this paper</a:t>
                      </a:r>
                      <a:r>
                        <a:rPr lang="en-US" sz="1800" baseline="0" dirty="0" smtClean="0">
                          <a:effectLst/>
                          <a:latin typeface="Times New Roman" panose="02020603050405020304" pitchFamily="18" charset="0"/>
                          <a:ea typeface="Calibri" panose="020F0502020204030204" pitchFamily="34" charset="0"/>
                          <a:cs typeface="Times New Roman" panose="02020603050405020304" pitchFamily="18" charset="0"/>
                        </a:rPr>
                        <a:t> the patient can using mobile phone automatically handle home hardware and software.</a:t>
                      </a:r>
                      <a:endParaRPr lang="en-IN" sz="1800" dirty="0" smtClean="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16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6" marR="68586" marT="0" marB="0"/>
                </a:tc>
                <a:extLst>
                  <a:ext uri="{0D108BD9-81ED-4DB2-BD59-A6C34878D82A}">
                    <a16:rowId xmlns:a16="http://schemas.microsoft.com/office/drawing/2014/main" xmlns="" val="10001"/>
                  </a:ext>
                </a:extLst>
              </a:tr>
              <a:tr h="1677827">
                <a:tc>
                  <a:txBody>
                    <a:bodyPr/>
                    <a:lstStyle/>
                    <a:p>
                      <a:pPr algn="just"/>
                      <a:r>
                        <a:rPr lang="en-US" sz="1800" dirty="0" smtClean="0">
                          <a:effectLst/>
                          <a:latin typeface="Times New Roman" pitchFamily="18" charset="0"/>
                          <a:ea typeface="Calibri" panose="020F0502020204030204" pitchFamily="34" charset="0"/>
                          <a:cs typeface="Times New Roman" pitchFamily="18" charset="0"/>
                        </a:rPr>
                        <a:t>In this paper</a:t>
                      </a:r>
                      <a:r>
                        <a:rPr lang="en-US" sz="1800" baseline="0" dirty="0" smtClean="0">
                          <a:effectLst/>
                          <a:latin typeface="Times New Roman" pitchFamily="18" charset="0"/>
                          <a:ea typeface="Calibri" panose="020F0502020204030204" pitchFamily="34" charset="0"/>
                          <a:cs typeface="Times New Roman" pitchFamily="18" charset="0"/>
                        </a:rPr>
                        <a:t> we have to reduce </a:t>
                      </a:r>
                      <a:r>
                        <a:rPr lang="en-US" sz="1800" b="0" i="0" kern="1200" dirty="0" smtClean="0">
                          <a:solidFill>
                            <a:schemeClr val="dk1"/>
                          </a:solidFill>
                          <a:latin typeface="Times New Roman" pitchFamily="18" charset="0"/>
                          <a:ea typeface="+mn-ea"/>
                          <a:cs typeface="Times New Roman" pitchFamily="18" charset="0"/>
                        </a:rPr>
                        <a:t>mental pressure and improves the physical strength and fitness Using IoT</a:t>
                      </a:r>
                      <a:endParaRPr lang="en-IN" sz="1800" dirty="0">
                        <a:effectLst/>
                        <a:latin typeface="Times New Roman" pitchFamily="18" charset="0"/>
                        <a:ea typeface="Calibri" panose="020F0502020204030204" pitchFamily="34" charset="0"/>
                        <a:cs typeface="Times New Roman" pitchFamily="18" charset="0"/>
                      </a:endParaRPr>
                    </a:p>
                  </a:txBody>
                  <a:tcPr marL="68586" marR="68586" marT="0" marB="0"/>
                </a:tc>
                <a:extLst>
                  <a:ext uri="{0D108BD9-81ED-4DB2-BD59-A6C34878D82A}">
                    <a16:rowId xmlns:a16="http://schemas.microsoft.com/office/drawing/2014/main" xmlns="" val="10002"/>
                  </a:ext>
                </a:extLst>
              </a:tr>
              <a:tr h="1397725">
                <a:tc>
                  <a:txBody>
                    <a:bodyPr/>
                    <a:lstStyle/>
                    <a:p>
                      <a:pPr algn="just"/>
                      <a:r>
                        <a:rPr lang="en-US" sz="1800" dirty="0" smtClean="0">
                          <a:effectLst/>
                          <a:latin typeface="Times New Roman" pitchFamily="18" charset="0"/>
                          <a:ea typeface="Calibri" panose="020F0502020204030204" pitchFamily="34" charset="0"/>
                          <a:cs typeface="Times New Roman" pitchFamily="18" charset="0"/>
                        </a:rPr>
                        <a:t>In this paper</a:t>
                      </a:r>
                      <a:r>
                        <a:rPr lang="en-US" sz="1800" baseline="0" dirty="0" smtClean="0">
                          <a:effectLst/>
                          <a:latin typeface="Times New Roman" pitchFamily="18" charset="0"/>
                          <a:ea typeface="Calibri" panose="020F0502020204030204" pitchFamily="34" charset="0"/>
                          <a:cs typeface="Times New Roman" pitchFamily="18" charset="0"/>
                        </a:rPr>
                        <a:t> </a:t>
                      </a:r>
                      <a:r>
                        <a:rPr lang="en-US" sz="1800" b="0" i="0" kern="1200" baseline="0" dirty="0" smtClean="0">
                          <a:solidFill>
                            <a:schemeClr val="dk1"/>
                          </a:solidFill>
                          <a:effectLst/>
                          <a:latin typeface="Times New Roman" pitchFamily="18" charset="0"/>
                          <a:ea typeface="+mn-ea"/>
                          <a:cs typeface="Times New Roman" pitchFamily="18" charset="0"/>
                        </a:rPr>
                        <a:t>t</a:t>
                      </a:r>
                      <a:r>
                        <a:rPr lang="en-US" sz="1800" b="0" i="0" kern="1200" dirty="0" smtClean="0">
                          <a:solidFill>
                            <a:schemeClr val="dk1"/>
                          </a:solidFill>
                          <a:latin typeface="Times New Roman" pitchFamily="18" charset="0"/>
                          <a:ea typeface="+mn-ea"/>
                          <a:cs typeface="Times New Roman" pitchFamily="18" charset="0"/>
                        </a:rPr>
                        <a:t>his device monitors the heart rate and temperature of the human body using </a:t>
                      </a:r>
                      <a:r>
                        <a:rPr lang="en-US" sz="1800" b="0" i="0" kern="1200" dirty="0" err="1" smtClean="0">
                          <a:solidFill>
                            <a:schemeClr val="dk1"/>
                          </a:solidFill>
                          <a:latin typeface="Times New Roman" pitchFamily="18" charset="0"/>
                          <a:ea typeface="+mn-ea"/>
                          <a:cs typeface="Times New Roman" pitchFamily="18" charset="0"/>
                        </a:rPr>
                        <a:t>Arduino</a:t>
                      </a:r>
                      <a:r>
                        <a:rPr lang="en-US" sz="1800" b="0" i="0" kern="1200" dirty="0" smtClean="0">
                          <a:solidFill>
                            <a:schemeClr val="dk1"/>
                          </a:solidFill>
                          <a:latin typeface="Times New Roman" pitchFamily="18" charset="0"/>
                          <a:ea typeface="+mn-ea"/>
                          <a:cs typeface="Times New Roman" pitchFamily="18" charset="0"/>
                        </a:rPr>
                        <a:t> Uno as the main microcontroller</a:t>
                      </a:r>
                      <a:endParaRPr lang="en-IN" sz="1600" dirty="0">
                        <a:effectLst/>
                        <a:latin typeface="Times New Roman" pitchFamily="18" charset="0"/>
                        <a:ea typeface="Calibri" panose="020F0502020204030204" pitchFamily="34" charset="0"/>
                        <a:cs typeface="Times New Roman" pitchFamily="18" charset="0"/>
                      </a:endParaRPr>
                    </a:p>
                  </a:txBody>
                  <a:tcPr marL="68586" marR="68586" marT="0" marB="0"/>
                </a:tc>
                <a:extLst>
                  <a:ext uri="{0D108BD9-81ED-4DB2-BD59-A6C34878D82A}">
                    <a16:rowId xmlns:a16="http://schemas.microsoft.com/office/drawing/2014/main" xmlns="" val="10003"/>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a:extLst>
              <a:ext uri="{FF2B5EF4-FFF2-40B4-BE49-F238E27FC236}">
                <a16:creationId xmlns:a16="http://schemas.microsoft.com/office/drawing/2014/main" xmlns="" id="{45D04E86-63BF-5739-062E-410689CBE398}"/>
              </a:ext>
            </a:extLst>
          </p:cNvPr>
          <p:cNvSpPr>
            <a:spLocks noGrp="1"/>
          </p:cNvSpPr>
          <p:nvPr>
            <p:ph type="title"/>
          </p:nvPr>
        </p:nvSpPr>
        <p:spPr>
          <a:xfrm>
            <a:off x="2175979" y="417522"/>
            <a:ext cx="7668070" cy="768349"/>
          </a:xfrm>
        </p:spPr>
        <p:txBody>
          <a:bodyPr/>
          <a:lstStyle/>
          <a:p>
            <a:pPr algn="ctr" eaLnBrk="1" hangingPunct="1"/>
            <a:r>
              <a:rPr lang="en-IN" altLang="en-US" sz="2800" b="1" u="sng" dirty="0">
                <a:latin typeface="Times New Roman" panose="02020603050405020304" pitchFamily="18" charset="0"/>
                <a:cs typeface="Times New Roman" panose="02020603050405020304" pitchFamily="18" charset="0"/>
              </a:rPr>
              <a:t>SYSTEM OVERVIEW</a:t>
            </a:r>
          </a:p>
        </p:txBody>
      </p:sp>
      <p:sp>
        <p:nvSpPr>
          <p:cNvPr id="6" name="TextBox 5">
            <a:extLst>
              <a:ext uri="{FF2B5EF4-FFF2-40B4-BE49-F238E27FC236}">
                <a16:creationId xmlns:a16="http://schemas.microsoft.com/office/drawing/2014/main" xmlns="" id="{9A23D59E-7573-D1CE-7175-6858F6F364EE}"/>
              </a:ext>
            </a:extLst>
          </p:cNvPr>
          <p:cNvSpPr txBox="1"/>
          <p:nvPr/>
        </p:nvSpPr>
        <p:spPr>
          <a:xfrm>
            <a:off x="305732" y="798973"/>
            <a:ext cx="10845368" cy="5355312"/>
          </a:xfrm>
          <a:prstGeom prst="rect">
            <a:avLst/>
          </a:prstGeom>
          <a:noFill/>
        </p:spPr>
        <p:txBody>
          <a:bodyPr wrap="square" anchor="t">
            <a:spAutoFit/>
          </a:bodyPr>
          <a:lstStyle/>
          <a:p>
            <a:pPr lvl="1" eaLnBrk="1" hangingPunct="1">
              <a:lnSpc>
                <a:spcPct val="150000"/>
              </a:lnSpc>
              <a:defRPr/>
            </a:pPr>
            <a:r>
              <a:rPr lang="en-US" sz="2800" b="1" u="sng" dirty="0">
                <a:latin typeface="Times New Roman" panose="02020603050405020304" pitchFamily="18" charset="0"/>
                <a:cs typeface="Times New Roman" panose="02020603050405020304" pitchFamily="18" charset="0"/>
              </a:rPr>
              <a:t>Proposed System </a:t>
            </a:r>
            <a:r>
              <a:rPr lang="en-IN" sz="2800" b="1" u="sng" dirty="0">
                <a:latin typeface="Times New Roman" panose="02020603050405020304" pitchFamily="18" charset="0"/>
                <a:cs typeface="Times New Roman" panose="02020603050405020304" pitchFamily="18" charset="0"/>
              </a:rPr>
              <a:t>-</a:t>
            </a:r>
            <a:endParaRPr lang="en-US" sz="3200" u="sng" dirty="0">
              <a:solidFill>
                <a:schemeClr val="accent6">
                  <a:lumMod val="20000"/>
                  <a:lumOff val="80000"/>
                </a:schemeClr>
              </a:solidFill>
              <a:latin typeface="Times New Roman" pitchFamily="18" charset="0"/>
              <a:cs typeface="Times New Roman" pitchFamily="18" charset="0"/>
            </a:endParaRPr>
          </a:p>
          <a:p>
            <a:pPr lvl="1" algn="dist" eaLnBrk="1" hangingPunct="1">
              <a:lnSpc>
                <a:spcPct val="150000"/>
              </a:lnSpc>
              <a:defRPr/>
            </a:pPr>
            <a:r>
              <a:rPr lang="en-IN" sz="2000" dirty="0">
                <a:latin typeface="Times New Roman" panose="02020603050405020304" pitchFamily="18" charset="0"/>
                <a:cs typeface="Times New Roman" panose="02020603050405020304" pitchFamily="18" charset="0"/>
              </a:rPr>
              <a:t>Paralysis is the inability to move muscles on your own and with purpose. It can be</a:t>
            </a:r>
          </a:p>
          <a:p>
            <a:pPr lvl="1" algn="dist" eaLnBrk="1" hangingPunct="1">
              <a:lnSpc>
                <a:spcPct val="150000"/>
              </a:lnSpc>
              <a:defRPr/>
            </a:pPr>
            <a:r>
              <a:rPr lang="en-IN" sz="2000" dirty="0">
                <a:latin typeface="Times New Roman" panose="02020603050405020304" pitchFamily="18" charset="0"/>
                <a:cs typeface="Times New Roman" panose="02020603050405020304" pitchFamily="18" charset="0"/>
              </a:rPr>
              <a:t>temporary or permanent. The most common causes are stroke, spinal cord injury, and multiple</a:t>
            </a:r>
          </a:p>
          <a:p>
            <a:pPr lvl="1" algn="dist" eaLnBrk="1" hangingPunct="1">
              <a:lnSpc>
                <a:spcPct val="150000"/>
              </a:lnSpc>
              <a:defRPr/>
            </a:pPr>
            <a:r>
              <a:rPr lang="en-IN" sz="2000" dirty="0">
                <a:latin typeface="Times New Roman" panose="02020603050405020304" pitchFamily="18" charset="0"/>
                <a:cs typeface="Times New Roman" panose="02020603050405020304" pitchFamily="18" charset="0"/>
              </a:rPr>
              <a:t>sclerosis. Paralysis can be a complete loss of movement known as plebeian, or a significant</a:t>
            </a:r>
          </a:p>
          <a:p>
            <a:pPr lvl="1" algn="dist" eaLnBrk="1" hangingPunct="1">
              <a:lnSpc>
                <a:spcPct val="150000"/>
              </a:lnSpc>
              <a:defRPr/>
            </a:pPr>
            <a:r>
              <a:rPr lang="en-IN" sz="2000" dirty="0">
                <a:latin typeface="Times New Roman" panose="02020603050405020304" pitchFamily="18" charset="0"/>
                <a:cs typeface="Times New Roman" panose="02020603050405020304" pitchFamily="18" charset="0"/>
              </a:rPr>
              <a:t>weakness called paresis. Even though, there are innovative approaches for curing or treating</a:t>
            </a:r>
          </a:p>
          <a:p>
            <a:pPr lvl="1" algn="dist" eaLnBrk="1" hangingPunct="1">
              <a:lnSpc>
                <a:spcPct val="150000"/>
              </a:lnSpc>
              <a:defRPr/>
            </a:pPr>
            <a:r>
              <a:rPr lang="en-IN" sz="2000" dirty="0">
                <a:latin typeface="Times New Roman" panose="02020603050405020304" pitchFamily="18" charset="0"/>
                <a:cs typeface="Times New Roman" panose="02020603050405020304" pitchFamily="18" charset="0"/>
              </a:rPr>
              <a:t>paralysis patients, but the aim of treatment is to help a person adapt to life with paralysis by</a:t>
            </a:r>
          </a:p>
          <a:p>
            <a:pPr lvl="1" algn="dist" eaLnBrk="1" hangingPunct="1">
              <a:lnSpc>
                <a:spcPct val="150000"/>
              </a:lnSpc>
              <a:defRPr/>
            </a:pPr>
            <a:r>
              <a:rPr lang="en-IN" sz="2000" dirty="0" smtClean="0">
                <a:latin typeface="Times New Roman" panose="02020603050405020304" pitchFamily="18" charset="0"/>
                <a:cs typeface="Times New Roman" panose="02020603050405020304" pitchFamily="18" charset="0"/>
              </a:rPr>
              <a:t>making </a:t>
            </a:r>
            <a:r>
              <a:rPr lang="en-IN" sz="2000" dirty="0">
                <a:latin typeface="Times New Roman" panose="02020603050405020304" pitchFamily="18" charset="0"/>
                <a:cs typeface="Times New Roman" panose="02020603050405020304" pitchFamily="18" charset="0"/>
              </a:rPr>
              <a:t>them as independent as </a:t>
            </a:r>
            <a:r>
              <a:rPr lang="en-IN" sz="2000" dirty="0" smtClean="0">
                <a:latin typeface="Times New Roman" panose="02020603050405020304" pitchFamily="18" charset="0"/>
                <a:cs typeface="Times New Roman" panose="02020603050405020304" pitchFamily="18" charset="0"/>
              </a:rPr>
              <a:t>possible. Where </a:t>
            </a:r>
            <a:r>
              <a:rPr lang="en-IN" sz="2000" dirty="0">
                <a:latin typeface="Times New Roman" panose="02020603050405020304" pitchFamily="18" charset="0"/>
                <a:cs typeface="Times New Roman" panose="02020603050405020304" pitchFamily="18" charset="0"/>
              </a:rPr>
              <a:t>we see a problem with these types of devices</a:t>
            </a:r>
          </a:p>
          <a:p>
            <a:pPr lvl="1" algn="dist" eaLnBrk="1" hangingPunct="1">
              <a:lnSpc>
                <a:spcPct val="150000"/>
              </a:lnSpc>
              <a:defRPr/>
            </a:pPr>
            <a:r>
              <a:rPr lang="en-IN" sz="2000" dirty="0">
                <a:latin typeface="Times New Roman" panose="02020603050405020304" pitchFamily="18" charset="0"/>
                <a:cs typeface="Times New Roman" panose="02020603050405020304" pitchFamily="18" charset="0"/>
              </a:rPr>
              <a:t>that are being developed is that they are very large and expensive machines. They seem to be</a:t>
            </a:r>
          </a:p>
          <a:p>
            <a:pPr lvl="1" algn="dist" eaLnBrk="1" hangingPunct="1">
              <a:lnSpc>
                <a:spcPct val="150000"/>
              </a:lnSpc>
              <a:defRPr/>
            </a:pPr>
            <a:r>
              <a:rPr lang="en-IN" sz="2000" dirty="0">
                <a:latin typeface="Times New Roman" panose="02020603050405020304" pitchFamily="18" charset="0"/>
                <a:cs typeface="Times New Roman" panose="02020603050405020304" pitchFamily="18" charset="0"/>
              </a:rPr>
              <a:t>only available in hospitals and not able to be used at the patient’s home or at their convenience.</a:t>
            </a:r>
          </a:p>
          <a:p>
            <a:pPr lvl="1" algn="dist" eaLnBrk="1" hangingPunct="1">
              <a:lnSpc>
                <a:spcPct val="150000"/>
              </a:lnSpc>
              <a:defRPr/>
            </a:pPr>
            <a:r>
              <a:rPr lang="en-IN" sz="2000" dirty="0">
                <a:latin typeface="Times New Roman" panose="02020603050405020304" pitchFamily="18" charset="0"/>
                <a:cs typeface="Times New Roman" panose="02020603050405020304" pitchFamily="18" charset="0"/>
              </a:rPr>
              <a:t>Our goal is to make a device that will be able to retrain a patient’s motion but have them be able</a:t>
            </a:r>
          </a:p>
          <a:p>
            <a:pPr lvl="1" algn="dist" eaLnBrk="1" hangingPunct="1">
              <a:lnSpc>
                <a:spcPct val="150000"/>
              </a:lnSpc>
              <a:defRPr/>
            </a:pPr>
            <a:r>
              <a:rPr lang="en-IN" sz="2000" dirty="0">
                <a:latin typeface="Times New Roman" panose="02020603050405020304" pitchFamily="18" charset="0"/>
                <a:cs typeface="Times New Roman" panose="02020603050405020304" pitchFamily="18" charset="0"/>
              </a:rPr>
              <a:t>to use the device themselves and have it been cheap enough for them to afford without much debt.</a:t>
            </a:r>
          </a:p>
        </p:txBody>
      </p:sp>
      <p:sp>
        <p:nvSpPr>
          <p:cNvPr id="14339" name="Slide Number Placeholder 3">
            <a:extLst>
              <a:ext uri="{FF2B5EF4-FFF2-40B4-BE49-F238E27FC236}">
                <a16:creationId xmlns:a16="http://schemas.microsoft.com/office/drawing/2014/main" xmlns="" id="{90544131-9DBC-C03A-5AB3-B46347FD28AB}"/>
              </a:ext>
            </a:extLst>
          </p:cNvPr>
          <p:cNvSpPr>
            <a:spLocks noGrp="1"/>
          </p:cNvSpPr>
          <p:nvPr>
            <p:ph type="sldNum" sz="quarter" idx="12"/>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spcBef>
                <a:spcPct val="0"/>
              </a:spcBef>
              <a:buClrTx/>
              <a:buSzTx/>
              <a:buFontTx/>
              <a:buNone/>
            </a:pPr>
            <a:fld id="{508104D7-AB36-48BC-9457-CBF0FD485BA8}" type="slidenum">
              <a:rPr lang="en-US" altLang="en-US" sz="2800">
                <a:solidFill>
                  <a:srgbClr val="FFFFFF"/>
                </a:solidFill>
              </a:rPr>
              <a:pPr>
                <a:spcBef>
                  <a:spcPct val="0"/>
                </a:spcBef>
                <a:buClrTx/>
                <a:buSzTx/>
                <a:buFontTx/>
                <a:buNone/>
              </a:pPr>
              <a:t>9</a:t>
            </a:fld>
            <a:endParaRPr lang="en-US" altLang="en-US" sz="2800" dirty="0">
              <a:solidFill>
                <a:srgbClr val="FFFFFF"/>
              </a:solidFill>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xmlns=""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4636</TotalTime>
  <Words>1845</Words>
  <Application>Microsoft Office PowerPoint</Application>
  <PresentationFormat>Custom</PresentationFormat>
  <Paragraphs>285</Paragraphs>
  <Slides>30</Slides>
  <Notes>0</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Ion</vt:lpstr>
      <vt:lpstr>ABMSP’S ANANTRAO PAWAR COLLEGE OF ENGINEERING</vt:lpstr>
      <vt:lpstr>INTRODUCTION</vt:lpstr>
      <vt:lpstr>PROBLEM STATEMENT </vt:lpstr>
      <vt:lpstr>GOALS AND OBJECTIVES</vt:lpstr>
      <vt:lpstr>Objectives -</vt:lpstr>
      <vt:lpstr>PROBLEM STATEMENT / TITLE BASED ON LITERATURE SURVEY </vt:lpstr>
      <vt:lpstr>LITERATURE SURVEY</vt:lpstr>
      <vt:lpstr>LITERATURE SURVEY</vt:lpstr>
      <vt:lpstr>SYSTEM OVERVIEW</vt:lpstr>
      <vt:lpstr>Proposed Outcomes</vt:lpstr>
      <vt:lpstr>PROPOSED SYSTEM ARCHITECTURE:-</vt:lpstr>
      <vt:lpstr>Circuit Of PROPOSED SYSTEM:-</vt:lpstr>
      <vt:lpstr>Architecture of Module</vt:lpstr>
      <vt:lpstr>Raspberry Pi Diagram With Pins:  </vt:lpstr>
      <vt:lpstr>Methodology:</vt:lpstr>
      <vt:lpstr>DFD LEVEL:0</vt:lpstr>
      <vt:lpstr>DFD Level:1</vt:lpstr>
      <vt:lpstr>UML Diagram:-  Use Case  Diagram</vt:lpstr>
      <vt:lpstr>UML Diagram:- Class Diagram</vt:lpstr>
      <vt:lpstr>UML Diagram:- Activity Diagram:</vt:lpstr>
      <vt:lpstr>IMPLEMENTATION:- </vt:lpstr>
      <vt:lpstr>Slide 22</vt:lpstr>
      <vt:lpstr>Slide 23</vt:lpstr>
      <vt:lpstr>Slide 24</vt:lpstr>
      <vt:lpstr>Slide 25</vt:lpstr>
      <vt:lpstr>LIST OF REQUIRED HARDWARE , SOFTWARE</vt:lpstr>
      <vt:lpstr>CONCLUSION</vt:lpstr>
      <vt:lpstr>Future Scope</vt:lpstr>
      <vt:lpstr> REFERENCES  </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AUTOMATED PARALYSIS PATIENT HELTHCARE SYSTEM</dc:title>
  <dc:creator>saurabh kamble</dc:creator>
  <cp:lastModifiedBy>admin</cp:lastModifiedBy>
  <cp:revision>373</cp:revision>
  <dcterms:created xsi:type="dcterms:W3CDTF">2019-09-15T05:14:09Z</dcterms:created>
  <dcterms:modified xsi:type="dcterms:W3CDTF">2023-05-31T16:16:58Z</dcterms:modified>
</cp:coreProperties>
</file>