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 snapToGrid="0">
      <p:cViewPr>
        <p:scale>
          <a:sx n="156" d="100"/>
          <a:sy n="156" d="100"/>
        </p:scale>
        <p:origin x="324" y="4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163723eac_4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e163723eac_4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163723eac_4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e163723eac_4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163723eac_4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e163723eac_4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mendeley.com/v1/datasets/compare/3t9vbwxgr5/2/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sl" dirty="0"/>
              <a:t>Preiskovanje povezav med različno glasbo</a:t>
            </a:r>
            <a:endParaRPr dirty="0"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2456953" y="73152"/>
            <a:ext cx="6610190" cy="47274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" sz="1600" b="1" dirty="0"/>
              <a:t>Podatki</a:t>
            </a:r>
            <a:endParaRPr sz="1600" b="1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sl" sz="1600" dirty="0"/>
              <a:t>Mendeley Data </a:t>
            </a:r>
            <a:r>
              <a:rPr lang="sl" sz="1200" dirty="0"/>
              <a:t>( </a:t>
            </a:r>
            <a:r>
              <a:rPr lang="sl" sz="1200" u="sng" dirty="0">
                <a:solidFill>
                  <a:schemeClr val="hlink"/>
                </a:solidFill>
                <a:hlinkClick r:id="rId3"/>
              </a:rPr>
              <a:t>https://data.mendeley.com/v1/datasets/compare/3t9vbwxgr5/2/3</a:t>
            </a:r>
            <a:r>
              <a:rPr lang="sl" sz="1200" dirty="0"/>
              <a:t> )</a:t>
            </a:r>
            <a:endParaRPr sz="20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sl" sz="1600" dirty="0"/>
              <a:t>Časovna analiza in vizualizacija glasbe (Univerza Federal do Ceará, Brazilija)</a:t>
            </a:r>
            <a:endParaRPr sz="16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sl" sz="1600" dirty="0"/>
              <a:t>meritve (Spotipy in Echo Nest), 28373 podatkov z 30 atributi</a:t>
            </a:r>
            <a:endParaRPr sz="16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sl" sz="1600" dirty="0"/>
              <a:t>tuji zapisi, kot so Indijske in Kitajske pismenke</a:t>
            </a:r>
            <a:endParaRPr dirty="0"/>
          </a:p>
          <a:p>
            <a:pPr marL="1016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/>
          </a:p>
          <a:p>
            <a:pPr marL="1016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/>
          </a:p>
          <a:p>
            <a:pPr marL="1016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/>
          </a:p>
          <a:p>
            <a:pPr marL="171450" lvl="0" indent="-698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" sz="1600" b="1" dirty="0"/>
              <a:t>Glavna vprašanja/cilji podatkovnega rudarjenja</a:t>
            </a:r>
            <a:endParaRPr sz="1600" b="1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sl" sz="1600" dirty="0"/>
              <a:t>Analiza trendov izdajanja nove glasbe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sl" sz="1600" dirty="0"/>
              <a:t>Analiza lastnosti glasbe skozi čas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sl" sz="1600" dirty="0"/>
              <a:t>Priporočilni sistem na podlagi lastnosti glasbe</a:t>
            </a:r>
            <a:endParaRPr sz="1600" dirty="0"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2"/>
          </p:nvPr>
        </p:nvSpPr>
        <p:spPr>
          <a:xfrm>
            <a:off x="76857" y="2480808"/>
            <a:ext cx="2300583" cy="231979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sl" dirty="0"/>
              <a:t>Luka Hrvatin,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sl" dirty="0"/>
              <a:t>Žan Juvan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</p:txBody>
      </p:sp>
      <p:sp>
        <p:nvSpPr>
          <p:cNvPr id="132" name="Google Shape;132;p25"/>
          <p:cNvSpPr txBox="1">
            <a:spLocks noGrp="1"/>
          </p:cNvSpPr>
          <p:nvPr>
            <p:ph type="dt" idx="10"/>
          </p:nvPr>
        </p:nvSpPr>
        <p:spPr>
          <a:xfrm>
            <a:off x="76857" y="4800600"/>
            <a:ext cx="3754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19. 4. 2023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PR22-23, Vmesna predstavitev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1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53"/>
    </mc:Choice>
    <mc:Fallback>
      <p:transition spd="slow" advTm="415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92765" y="589356"/>
            <a:ext cx="4403432" cy="417790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sl" sz="1600" dirty="0"/>
              <a:t>-Na hipoteze da se je s časom </a:t>
            </a:r>
            <a:r>
              <a:rPr lang="sl" sz="1600" b="1" dirty="0"/>
              <a:t>izdajalo vedno več </a:t>
            </a:r>
            <a:r>
              <a:rPr lang="sl" sz="1600" dirty="0"/>
              <a:t>glasbe, da je vedno </a:t>
            </a:r>
            <a:r>
              <a:rPr lang="sl" sz="1600" b="1" dirty="0"/>
              <a:t>več plesne glasbe</a:t>
            </a:r>
            <a:r>
              <a:rPr lang="sl" sz="1600" dirty="0"/>
              <a:t> in da so v </a:t>
            </a:r>
            <a:r>
              <a:rPr lang="sl" sz="1600" b="1" dirty="0"/>
              <a:t>porastu bolj žalostne pesmi</a:t>
            </a:r>
            <a:r>
              <a:rPr lang="sl" sz="1600" dirty="0"/>
              <a:t>, odgovarjamo z vizualizacijo</a:t>
            </a:r>
            <a:endParaRPr sz="1600" dirty="0"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sl" sz="1600" dirty="0"/>
              <a:t>-Najin cilj je s pomočjo različnih modelov strojnega učenja razviti </a:t>
            </a:r>
            <a:r>
              <a:rPr lang="sl" sz="1600" b="1" dirty="0"/>
              <a:t>priporočilni sistem</a:t>
            </a:r>
            <a:r>
              <a:rPr lang="sl" sz="1600" dirty="0"/>
              <a:t>, ki uporabniku na podlagi pesmi ki so mu všeč, </a:t>
            </a:r>
            <a:r>
              <a:rPr lang="sl" sz="1600" b="1" dirty="0"/>
              <a:t>predlaga nove pesmi</a:t>
            </a:r>
            <a:endParaRPr sz="1600" b="1" dirty="0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2"/>
          </p:nvPr>
        </p:nvSpPr>
        <p:spPr>
          <a:xfrm>
            <a:off x="4588962" y="589356"/>
            <a:ext cx="4462272" cy="417790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69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" sz="1600" dirty="0"/>
              <a:t>-Hipotezi, da je dandanes nove glasbe več kot včasih in da je sodobna glasba bolj plesna sva </a:t>
            </a:r>
            <a:r>
              <a:rPr lang="sl" sz="1600" b="1" dirty="0"/>
              <a:t>potrdila</a:t>
            </a:r>
            <a:r>
              <a:rPr lang="sl" sz="1600" dirty="0"/>
              <a:t>.</a:t>
            </a:r>
            <a:endParaRPr sz="1600" dirty="0"/>
          </a:p>
          <a:p>
            <a:pPr marL="171450" lvl="0" indent="-69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171450" lvl="0" indent="-69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" sz="1600" dirty="0"/>
              <a:t>-Hipoteza, da je sodobna glasba bolj žalostna pa ne drži, izkazalo se je </a:t>
            </a:r>
            <a:r>
              <a:rPr lang="sl" sz="1600" b="1" dirty="0"/>
              <a:t>ravno nasprotno</a:t>
            </a:r>
            <a:endParaRPr sz="1600" b="1" dirty="0"/>
          </a:p>
          <a:p>
            <a:pPr marL="171450" lvl="0" indent="-69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171450" lvl="0" indent="-69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l" sz="1600" dirty="0"/>
              <a:t>-S pomočjo </a:t>
            </a:r>
            <a:r>
              <a:rPr lang="sl" sz="1600" b="1" dirty="0"/>
              <a:t>linearne regresije</a:t>
            </a:r>
            <a:r>
              <a:rPr lang="sl" sz="1600" dirty="0"/>
              <a:t> sva razvila prvi prototip priporočilnega sistema, ki se posodablja po vsaki pesmi, ki jo uporabniku predlaga in jo le ta oceni. Priporočilni sistem bova še izboljševala z preizkušanjem novih modelov, ter uporabo različnih atributov</a:t>
            </a:r>
            <a:endParaRPr sz="1600" dirty="0"/>
          </a:p>
        </p:txBody>
      </p:sp>
      <p:sp>
        <p:nvSpPr>
          <p:cNvPr id="141" name="Google Shape;141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2</a:t>
            </a:fld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 idx="4294967295"/>
          </p:nvPr>
        </p:nvSpPr>
        <p:spPr>
          <a:xfrm>
            <a:off x="92765" y="82696"/>
            <a:ext cx="4403432" cy="37212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45700" rIns="91425" bIns="4570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tabLst/>
              <a:defRPr/>
            </a:pPr>
            <a:r>
              <a:rPr kumimoji="0" lang="sv-SE" sz="160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Podroben opis ciljev in metod</a:t>
            </a:r>
          </a:p>
        </p:txBody>
      </p:sp>
      <p:sp>
        <p:nvSpPr>
          <p:cNvPr id="143" name="Google Shape;143;p26"/>
          <p:cNvSpPr txBox="1"/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sl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Rezultati/dosedanje ugotovitve/odprta vprašanja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6"/>
          <p:cNvSpPr txBox="1">
            <a:spLocks noGrp="1"/>
          </p:cNvSpPr>
          <p:nvPr>
            <p:ph type="dt" idx="10"/>
          </p:nvPr>
        </p:nvSpPr>
        <p:spPr>
          <a:xfrm>
            <a:off x="76857" y="4800600"/>
            <a:ext cx="3754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19. 4. 2023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PR22-23, Vmesna predstavitev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99391" y="102394"/>
            <a:ext cx="8945218" cy="41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lang="sl" sz="1600" b="1" dirty="0">
                <a:latin typeface="Calibri"/>
                <a:ea typeface="Calibri"/>
                <a:cs typeface="Calibri"/>
                <a:sym typeface="Calibri"/>
              </a:rPr>
              <a:t>Dodatna prosojnica za rezultate oz. odprta vprašanja (če potrebno)</a:t>
            </a:r>
            <a:endParaRPr dirty="0"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99392" y="513336"/>
            <a:ext cx="8945217" cy="425392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69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</p:txBody>
      </p:sp>
      <p:sp>
        <p:nvSpPr>
          <p:cNvPr id="152" name="Google Shape;152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3</a:t>
            </a:fld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dt" idx="10"/>
          </p:nvPr>
        </p:nvSpPr>
        <p:spPr>
          <a:xfrm>
            <a:off x="76857" y="4800600"/>
            <a:ext cx="3754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19. 4. 2023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PR22-23, Vmesna predstavitev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00" y="513325"/>
            <a:ext cx="2934120" cy="234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3520" y="513326"/>
            <a:ext cx="3027283" cy="234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0802" y="513326"/>
            <a:ext cx="2983798" cy="2367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280</Words>
  <Application>Microsoft Office PowerPoint</Application>
  <PresentationFormat>Diaprojekcija na zaslonu (16:9)</PresentationFormat>
  <Paragraphs>36</Paragraphs>
  <Slides>3</Slides>
  <Notes>3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2</vt:i4>
      </vt:variant>
      <vt:variant>
        <vt:lpstr>Naslovi diapozitivov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Preiskovanje povezav med različno glasbo</vt:lpstr>
      <vt:lpstr>Podroben opis ciljev in metod</vt:lpstr>
      <vt:lpstr>Dodatna prosojnica za rezultate oz. odprta vprašanja (če potrebno)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Preiskovanje povezav med različno glasbo</dc:title>
  <cp:lastModifiedBy>Juvan, Žan</cp:lastModifiedBy>
  <cp:revision>4</cp:revision>
  <dcterms:modified xsi:type="dcterms:W3CDTF">2023-04-19T10:47:26Z</dcterms:modified>
</cp:coreProperties>
</file>