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55ECC-D2CA-4BF8-AC70-C6407B4472F8}" v="1" dt="2022-11-22T19:05:42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Žan Korošak" userId="902687dfea732f43" providerId="LiveId" clId="{4B255ECC-D2CA-4BF8-AC70-C6407B4472F8}"/>
    <pc:docChg chg="custSel addSld delSld modSld">
      <pc:chgData name="Žan Korošak" userId="902687dfea732f43" providerId="LiveId" clId="{4B255ECC-D2CA-4BF8-AC70-C6407B4472F8}" dt="2022-11-22T19:47:35.330" v="934" actId="6549"/>
      <pc:docMkLst>
        <pc:docMk/>
      </pc:docMkLst>
      <pc:sldChg chg="addSp delSp modSp new mod">
        <pc:chgData name="Žan Korošak" userId="902687dfea732f43" providerId="LiveId" clId="{4B255ECC-D2CA-4BF8-AC70-C6407B4472F8}" dt="2022-11-22T19:09:19.808" v="263" actId="20577"/>
        <pc:sldMkLst>
          <pc:docMk/>
          <pc:sldMk cId="575064825" sldId="258"/>
        </pc:sldMkLst>
        <pc:spChg chg="mod">
          <ac:chgData name="Žan Korošak" userId="902687dfea732f43" providerId="LiveId" clId="{4B255ECC-D2CA-4BF8-AC70-C6407B4472F8}" dt="2022-11-22T19:03:47.547" v="8" actId="20577"/>
          <ac:spMkLst>
            <pc:docMk/>
            <pc:sldMk cId="575064825" sldId="258"/>
            <ac:spMk id="2" creationId="{04EF7E69-A85E-0743-9B32-D663D404FE0F}"/>
          </ac:spMkLst>
        </pc:spChg>
        <pc:spChg chg="mod">
          <ac:chgData name="Žan Korošak" userId="902687dfea732f43" providerId="LiveId" clId="{4B255ECC-D2CA-4BF8-AC70-C6407B4472F8}" dt="2022-11-22T19:09:19.808" v="263" actId="20577"/>
          <ac:spMkLst>
            <pc:docMk/>
            <pc:sldMk cId="575064825" sldId="258"/>
            <ac:spMk id="3" creationId="{7FC99AA8-F8D7-2209-2948-DA47F14614C8}"/>
          </ac:spMkLst>
        </pc:spChg>
        <pc:picChg chg="add del mod">
          <ac:chgData name="Žan Korošak" userId="902687dfea732f43" providerId="LiveId" clId="{4B255ECC-D2CA-4BF8-AC70-C6407B4472F8}" dt="2022-11-22T19:05:41.953" v="101" actId="21"/>
          <ac:picMkLst>
            <pc:docMk/>
            <pc:sldMk cId="575064825" sldId="258"/>
            <ac:picMk id="5" creationId="{DC9079C4-5A0C-0EE3-3B4E-2D27B2713238}"/>
          </ac:picMkLst>
        </pc:picChg>
      </pc:sldChg>
      <pc:sldChg chg="addSp delSp modSp new mod">
        <pc:chgData name="Žan Korošak" userId="902687dfea732f43" providerId="LiveId" clId="{4B255ECC-D2CA-4BF8-AC70-C6407B4472F8}" dt="2022-11-22T19:05:47.798" v="105" actId="1076"/>
        <pc:sldMkLst>
          <pc:docMk/>
          <pc:sldMk cId="2679053848" sldId="259"/>
        </pc:sldMkLst>
        <pc:spChg chg="del">
          <ac:chgData name="Žan Korošak" userId="902687dfea732f43" providerId="LiveId" clId="{4B255ECC-D2CA-4BF8-AC70-C6407B4472F8}" dt="2022-11-22T19:05:42.748" v="102"/>
          <ac:spMkLst>
            <pc:docMk/>
            <pc:sldMk cId="2679053848" sldId="259"/>
            <ac:spMk id="3" creationId="{44B3B6AB-7F79-A0FA-74A7-CB4DA2D0CDD7}"/>
          </ac:spMkLst>
        </pc:spChg>
        <pc:picChg chg="add mod">
          <ac:chgData name="Žan Korošak" userId="902687dfea732f43" providerId="LiveId" clId="{4B255ECC-D2CA-4BF8-AC70-C6407B4472F8}" dt="2022-11-22T19:05:47.798" v="105" actId="1076"/>
          <ac:picMkLst>
            <pc:docMk/>
            <pc:sldMk cId="2679053848" sldId="259"/>
            <ac:picMk id="4" creationId="{246F4534-E682-A02B-8147-BBBEF677225B}"/>
          </ac:picMkLst>
        </pc:picChg>
      </pc:sldChg>
      <pc:sldChg chg="modSp new mod">
        <pc:chgData name="Žan Korošak" userId="902687dfea732f43" providerId="LiveId" clId="{4B255ECC-D2CA-4BF8-AC70-C6407B4472F8}" dt="2022-11-22T19:47:35.330" v="934" actId="6549"/>
        <pc:sldMkLst>
          <pc:docMk/>
          <pc:sldMk cId="242888654" sldId="260"/>
        </pc:sldMkLst>
        <pc:spChg chg="mod">
          <ac:chgData name="Žan Korošak" userId="902687dfea732f43" providerId="LiveId" clId="{4B255ECC-D2CA-4BF8-AC70-C6407B4472F8}" dt="2022-11-22T19:12:03.051" v="370" actId="20577"/>
          <ac:spMkLst>
            <pc:docMk/>
            <pc:sldMk cId="242888654" sldId="260"/>
            <ac:spMk id="2" creationId="{9CCF8A64-9C20-1199-DB04-7109B33A25D6}"/>
          </ac:spMkLst>
        </pc:spChg>
        <pc:spChg chg="mod">
          <ac:chgData name="Žan Korošak" userId="902687dfea732f43" providerId="LiveId" clId="{4B255ECC-D2CA-4BF8-AC70-C6407B4472F8}" dt="2022-11-22T19:47:35.330" v="934" actId="6549"/>
          <ac:spMkLst>
            <pc:docMk/>
            <pc:sldMk cId="242888654" sldId="260"/>
            <ac:spMk id="3" creationId="{9E485AE5-1AE3-B0C5-A79E-4B39077702E4}"/>
          </ac:spMkLst>
        </pc:spChg>
      </pc:sldChg>
      <pc:sldChg chg="modSp new del mod">
        <pc:chgData name="Žan Korošak" userId="902687dfea732f43" providerId="LiveId" clId="{4B255ECC-D2CA-4BF8-AC70-C6407B4472F8}" dt="2022-11-22T19:18:12.790" v="705" actId="2696"/>
        <pc:sldMkLst>
          <pc:docMk/>
          <pc:sldMk cId="2155320432" sldId="261"/>
        </pc:sldMkLst>
        <pc:spChg chg="mod">
          <ac:chgData name="Žan Korošak" userId="902687dfea732f43" providerId="LiveId" clId="{4B255ECC-D2CA-4BF8-AC70-C6407B4472F8}" dt="2022-11-22T19:16:45.903" v="606" actId="20577"/>
          <ac:spMkLst>
            <pc:docMk/>
            <pc:sldMk cId="2155320432" sldId="261"/>
            <ac:spMk id="2" creationId="{4DDFBC42-EFFF-DC08-31CC-AE25D32562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125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4172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003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512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95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8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55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911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7015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4489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927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6482AF-292A-4600-9837-91C7733E8763}" type="datetimeFigureOut">
              <a:rPr lang="sl-SI" smtClean="0"/>
              <a:t>22. 11. 2022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E00FAF-EB06-49F6-8CAC-524737A591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140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0C2F-3369-534D-9DF6-6B490B629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Hate Speech and Offensive Language Recognition</a:t>
            </a:r>
            <a:br>
              <a:rPr lang="en-US" b="1" dirty="0"/>
            </a:br>
            <a:endParaRPr lang="sl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A76BF-E440-C339-70D4-1DBE1606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Žan Korošak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5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F848-F952-8F8B-0328-D7812FE1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9BB0-F6CF-9F58-3723-D8D6C041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r>
              <a:rPr lang="en-US" dirty="0"/>
              <a:t>Hate speech and offensive language</a:t>
            </a:r>
          </a:p>
          <a:p>
            <a:r>
              <a:rPr lang="en-US" dirty="0"/>
              <a:t>Social media, online forums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463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7E69-A85E-0743-9B32-D663D404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9AA8-F8D7-2209-2948-DA47F146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/>
              <a:t>24000 unique values</a:t>
            </a:r>
          </a:p>
          <a:p>
            <a:r>
              <a:rPr lang="en-US" dirty="0"/>
              <a:t>Real tweets</a:t>
            </a:r>
          </a:p>
          <a:p>
            <a:r>
              <a:rPr lang="en-US" dirty="0"/>
              <a:t>Labels voted for by several users</a:t>
            </a:r>
          </a:p>
          <a:p>
            <a:pPr lvl="1"/>
            <a:r>
              <a:rPr lang="en-US" dirty="0"/>
              <a:t>Hate</a:t>
            </a:r>
          </a:p>
          <a:p>
            <a:pPr lvl="1"/>
            <a:r>
              <a:rPr lang="en-US" dirty="0"/>
              <a:t>Offensive</a:t>
            </a:r>
          </a:p>
          <a:p>
            <a:pPr lvl="1"/>
            <a:r>
              <a:rPr lang="en-US" dirty="0"/>
              <a:t>Neither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7506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B605-06B6-6D98-F8EF-8FB8B914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F4534-E682-A02B-8147-BBBEF677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05" y="3092865"/>
            <a:ext cx="10137907" cy="14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A64-9C20-1199-DB04-7109B33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5AE5-1AE3-B0C5-A79E-4B390777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to predict the probability of a pattern or sequence of words</a:t>
            </a:r>
          </a:p>
          <a:p>
            <a:r>
              <a:rPr lang="en-US" dirty="0"/>
              <a:t>BERT technique </a:t>
            </a:r>
          </a:p>
          <a:p>
            <a:pPr lvl="1"/>
            <a:r>
              <a:rPr lang="en-US" dirty="0"/>
              <a:t>NLP pre-training</a:t>
            </a:r>
          </a:p>
          <a:p>
            <a:pPr lvl="1"/>
            <a:r>
              <a:rPr lang="en-US"/>
              <a:t>Based on a Neural </a:t>
            </a:r>
            <a:r>
              <a:rPr lang="en-US" dirty="0"/>
              <a:t>network architecture</a:t>
            </a:r>
          </a:p>
          <a:p>
            <a:pPr lvl="1"/>
            <a:r>
              <a:rPr lang="en-US" dirty="0"/>
              <a:t>Generates a language model</a:t>
            </a:r>
          </a:p>
          <a:p>
            <a:r>
              <a:rPr lang="en-US" dirty="0" err="1"/>
              <a:t>HateSonar</a:t>
            </a:r>
            <a:r>
              <a:rPr lang="en-US" dirty="0"/>
              <a:t> library</a:t>
            </a:r>
          </a:p>
          <a:p>
            <a:r>
              <a:rPr lang="en-US" dirty="0" err="1"/>
              <a:t>Tensorflow</a:t>
            </a:r>
            <a:r>
              <a:rPr lang="en-US" dirty="0"/>
              <a:t> platform for building models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8886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</TotalTime>
  <Words>77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Hate Speech and Offensive Language Recognition </vt:lpstr>
      <vt:lpstr>Intro</vt:lpstr>
      <vt:lpstr>Dataset </vt:lpstr>
      <vt:lpstr>PowerPoint Presentation</vt:lpstr>
      <vt:lpstr>Language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Offensive Language Recognition </dc:title>
  <dc:creator>Žan Korošak</dc:creator>
  <cp:lastModifiedBy>Žan Korošak</cp:lastModifiedBy>
  <cp:revision>1</cp:revision>
  <dcterms:created xsi:type="dcterms:W3CDTF">2022-11-22T19:00:23Z</dcterms:created>
  <dcterms:modified xsi:type="dcterms:W3CDTF">2022-11-22T19:47:36Z</dcterms:modified>
</cp:coreProperties>
</file>