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7030"/>
  </p:normalViewPr>
  <p:slideViewPr>
    <p:cSldViewPr snapToGrid="0" snapToObjects="1">
      <p:cViewPr varScale="1">
        <p:scale>
          <a:sx n="155" d="100"/>
          <a:sy n="15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EB7C-E09C-9A4C-B7F0-F958B806070D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A6BB-B0A7-EB41-928D-533B2E5F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users (see parser class),</a:t>
            </a:r>
          </a:p>
          <a:p>
            <a:r>
              <a:rPr lang="en-US" dirty="0"/>
              <a:t>Call library that creates new object (with constructor),</a:t>
            </a:r>
          </a:p>
          <a:p>
            <a:r>
              <a:rPr lang="en-US" dirty="0"/>
              <a:t>Add properties to the ram and also to the file (with file writer)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A6BB-B0A7-EB41-928D-533B2E5F0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79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23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85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1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133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157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33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17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92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A6BB-B0A7-EB41-928D-533B2E5F03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55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2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8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11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5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51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program is started txt files are loaded into ram. When you type in the command, switch the class, load data from library (that is in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FA6BB-B0A7-EB41-928D-533B2E5F03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6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3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7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C296-C3DD-8C47-AD38-974CA89D9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381" y="154081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Interactive Library System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Code review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003EF-F7C7-8841-A750-C11BF001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Presenter: Zan </a:t>
            </a:r>
            <a:r>
              <a:rPr lang="en-US" sz="2000" dirty="0" err="1"/>
              <a:t>zver</a:t>
            </a:r>
            <a:endParaRPr lang="en-US" sz="2000" dirty="0"/>
          </a:p>
          <a:p>
            <a:r>
              <a:rPr lang="en-US" sz="2000" dirty="0"/>
              <a:t>Student id:18133498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538D8-F1C5-4494-AE51-39FCCDA5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List all Patrons &amp; the number of books they have on loan 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GUI-Members-View</a:t>
            </a:r>
          </a:p>
          <a:p>
            <a:r>
              <a:rPr lang="en-US" sz="2000" dirty="0"/>
              <a:t>Current frame gets changed </a:t>
            </a:r>
          </a:p>
          <a:p>
            <a:r>
              <a:rPr lang="en-US" sz="2000" dirty="0"/>
              <a:t>All of the members are shown in the table</a:t>
            </a:r>
          </a:p>
          <a:p>
            <a:r>
              <a:rPr lang="en-US" sz="2000" dirty="0"/>
              <a:t>Members are read from the memory, </a:t>
            </a:r>
          </a:p>
          <a:p>
            <a:r>
              <a:rPr lang="en-US" sz="2000" dirty="0"/>
              <a:t>Loop of how many books does a user have on a loan</a:t>
            </a:r>
          </a:p>
        </p:txBody>
      </p:sp>
    </p:spTree>
    <p:extLst>
      <p:ext uri="{BB962C8B-B14F-4D97-AF65-F5344CB8AC3E}">
        <p14:creationId xmlns:p14="http://schemas.microsoft.com/office/powerpoint/2010/main" val="161810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the Books details if a Patron has Books on loan.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GUI-Members-View</a:t>
            </a:r>
          </a:p>
          <a:p>
            <a:r>
              <a:rPr lang="en-US" sz="2000" dirty="0"/>
              <a:t>A popup appears</a:t>
            </a:r>
          </a:p>
          <a:p>
            <a:r>
              <a:rPr lang="en-US" sz="2000" dirty="0"/>
              <a:t>Goes through loans file</a:t>
            </a:r>
          </a:p>
          <a:p>
            <a:r>
              <a:rPr lang="en-US" sz="2000" dirty="0"/>
              <a:t>If a member has a book, print his details to table</a:t>
            </a:r>
          </a:p>
        </p:txBody>
      </p:sp>
    </p:spTree>
    <p:extLst>
      <p:ext uri="{BB962C8B-B14F-4D97-AF65-F5344CB8AC3E}">
        <p14:creationId xmlns:p14="http://schemas.microsoft.com/office/powerpoint/2010/main" val="418430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a new Patron to the system (GUI)</a:t>
            </a:r>
            <a:br>
              <a:rPr lang="en-GB" dirty="0"/>
            </a:b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GUI-Members-Add</a:t>
            </a:r>
          </a:p>
          <a:p>
            <a:r>
              <a:rPr lang="en-US" sz="2000" dirty="0"/>
              <a:t>Popup appears</a:t>
            </a:r>
          </a:p>
          <a:p>
            <a:r>
              <a:rPr lang="en-US" sz="2000" dirty="0"/>
              <a:t>You need to enter info</a:t>
            </a:r>
          </a:p>
          <a:p>
            <a:r>
              <a:rPr lang="en-US" sz="2000" dirty="0"/>
              <a:t>Command executes (as original </a:t>
            </a:r>
            <a:r>
              <a:rPr lang="en-US" sz="2000" dirty="0" err="1"/>
              <a:t>conspet</a:t>
            </a:r>
            <a:r>
              <a:rPr lang="en-US" sz="2000" dirty="0"/>
              <a:t>)</a:t>
            </a:r>
          </a:p>
          <a:p>
            <a:r>
              <a:rPr lang="en-US" sz="2000" dirty="0"/>
              <a:t>Popup closes and members appear</a:t>
            </a:r>
          </a:p>
        </p:txBody>
      </p:sp>
    </p:spTree>
    <p:extLst>
      <p:ext uri="{BB962C8B-B14F-4D97-AF65-F5344CB8AC3E}">
        <p14:creationId xmlns:p14="http://schemas.microsoft.com/office/powerpoint/2010/main" val="329533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system fails to store the data 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Try catch</a:t>
            </a:r>
          </a:p>
          <a:p>
            <a:r>
              <a:rPr lang="en-GB" dirty="0" err="1"/>
              <a:t>FileNotFoundException</a:t>
            </a:r>
            <a:r>
              <a:rPr lang="en-GB" dirty="0"/>
              <a:t> (you remove it)</a:t>
            </a:r>
          </a:p>
          <a:p>
            <a:r>
              <a:rPr lang="en-GB" dirty="0" err="1"/>
              <a:t>IOException</a:t>
            </a:r>
            <a:r>
              <a:rPr lang="en-GB" dirty="0"/>
              <a:t> (locked)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472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Remove (hide) existing </a:t>
            </a:r>
            <a:br>
              <a:rPr lang="en-GB" dirty="0"/>
            </a:br>
            <a:r>
              <a:rPr lang="en-GB" dirty="0"/>
              <a:t>books / Patrons from the system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Add a new property to Book/Patrons class</a:t>
            </a:r>
          </a:p>
          <a:p>
            <a:r>
              <a:rPr lang="en-US" sz="2000" dirty="0"/>
              <a:t>Check if book is visible when reading</a:t>
            </a:r>
          </a:p>
          <a:p>
            <a:r>
              <a:rPr lang="en-GB" dirty="0"/>
              <a:t>When reading from file, break it down and check</a:t>
            </a:r>
          </a:p>
          <a:p>
            <a:r>
              <a:rPr lang="en-GB" dirty="0"/>
              <a:t>Use if statement (to skip it)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55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maximum number of books that a patron can borrow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Patron class-</a:t>
            </a:r>
            <a:r>
              <a:rPr lang="en-US" sz="2000" dirty="0" err="1"/>
              <a:t>borrowBook</a:t>
            </a:r>
            <a:endParaRPr lang="en-US" sz="2000" dirty="0"/>
          </a:p>
          <a:p>
            <a:r>
              <a:rPr lang="en-US" sz="2000" dirty="0"/>
              <a:t>Check if it is taken, start a counter</a:t>
            </a:r>
          </a:p>
          <a:p>
            <a:r>
              <a:rPr lang="en-US" sz="2000" dirty="0"/>
              <a:t>Get the num of books that a patron has</a:t>
            </a:r>
          </a:p>
          <a:p>
            <a:r>
              <a:rPr lang="en-US" sz="2000" dirty="0"/>
              <a:t>If count is 2 (or more) don’t issue</a:t>
            </a:r>
          </a:p>
          <a:p>
            <a:r>
              <a:rPr lang="en-US" sz="2000" dirty="0"/>
              <a:t>Else issue a book to the patron (add to txt and array)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85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Delete Books and Patrons using the GUI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GUI-Books/Members</a:t>
            </a:r>
          </a:p>
          <a:p>
            <a:r>
              <a:rPr lang="en-GB" dirty="0"/>
              <a:t>Delete</a:t>
            </a:r>
          </a:p>
          <a:p>
            <a:r>
              <a:rPr lang="en-GB" dirty="0"/>
              <a:t>Get ID and Visible status</a:t>
            </a:r>
          </a:p>
          <a:p>
            <a:r>
              <a:rPr lang="en-GB" dirty="0"/>
              <a:t>Rewrite current status of visibility</a:t>
            </a:r>
          </a:p>
          <a:p>
            <a:r>
              <a:rPr lang="en-GB" dirty="0"/>
              <a:t>It can be used as update!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81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Add Javadoc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Project=&gt; Generate </a:t>
            </a:r>
            <a:r>
              <a:rPr lang="en-US" sz="2000" dirty="0" err="1"/>
              <a:t>JavaDoc</a:t>
            </a:r>
            <a:endParaRPr lang="en-GB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4880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loan history for Patrons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Patron =&gt; </a:t>
            </a:r>
            <a:r>
              <a:rPr lang="en-US" sz="2000" dirty="0" err="1"/>
              <a:t>returnBook</a:t>
            </a:r>
            <a:endParaRPr lang="en-US" sz="2000" dirty="0"/>
          </a:p>
          <a:p>
            <a:r>
              <a:rPr lang="en-US" sz="2000" dirty="0"/>
              <a:t>When you return book it is written to the txt file</a:t>
            </a:r>
          </a:p>
          <a:p>
            <a:r>
              <a:rPr lang="en-US" sz="2000" dirty="0" err="1"/>
              <a:t>returnBook</a:t>
            </a:r>
            <a:r>
              <a:rPr lang="en-US" sz="2000" dirty="0"/>
              <a:t> function has been modified </a:t>
            </a:r>
          </a:p>
        </p:txBody>
      </p:sp>
    </p:spTree>
    <p:extLst>
      <p:ext uri="{BB962C8B-B14F-4D97-AF65-F5344CB8AC3E}">
        <p14:creationId xmlns:p14="http://schemas.microsoft.com/office/powerpoint/2010/main" val="2748063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Borrow functionality-GUI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GUI-Issue book</a:t>
            </a:r>
          </a:p>
          <a:p>
            <a:r>
              <a:rPr lang="en-US" sz="2000" dirty="0"/>
              <a:t>Get data from GUI</a:t>
            </a:r>
          </a:p>
          <a:p>
            <a:r>
              <a:rPr lang="en-US" sz="2000" dirty="0"/>
              <a:t>Reuse code for borrow</a:t>
            </a:r>
          </a:p>
          <a:p>
            <a:r>
              <a:rPr lang="en-GB" dirty="0" err="1"/>
              <a:t>borrowBook</a:t>
            </a:r>
            <a:r>
              <a:rPr lang="en-GB" dirty="0"/>
              <a:t>(book, date)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65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Add new Patrons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Get data from user </a:t>
            </a:r>
          </a:p>
          <a:p>
            <a:r>
              <a:rPr lang="en-US" sz="2000" dirty="0"/>
              <a:t>Create a new object</a:t>
            </a:r>
          </a:p>
          <a:p>
            <a:r>
              <a:rPr lang="en-US" sz="2000" dirty="0"/>
              <a:t>Store it in ram and txt file</a:t>
            </a:r>
          </a:p>
        </p:txBody>
      </p:sp>
    </p:spTree>
    <p:extLst>
      <p:ext uri="{BB962C8B-B14F-4D97-AF65-F5344CB8AC3E}">
        <p14:creationId xmlns:p14="http://schemas.microsoft.com/office/powerpoint/2010/main" val="64664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Renew functionality-GUI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GUI-Renew</a:t>
            </a:r>
          </a:p>
          <a:p>
            <a:r>
              <a:rPr lang="en-US" sz="2000" dirty="0"/>
              <a:t>Get data for book ID and num of weeks to extend</a:t>
            </a:r>
          </a:p>
          <a:p>
            <a:r>
              <a:rPr lang="en-US" sz="2000" dirty="0"/>
              <a:t>Pass book and new date to the </a:t>
            </a:r>
            <a:r>
              <a:rPr lang="en-GB" dirty="0" err="1"/>
              <a:t>renewBook</a:t>
            </a:r>
            <a:endParaRPr lang="en-GB" dirty="0"/>
          </a:p>
          <a:p>
            <a:r>
              <a:rPr lang="en-GB" dirty="0"/>
              <a:t>Find a book and update the date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218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Return functionality-GUI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GUI=&gt;Return</a:t>
            </a:r>
          </a:p>
          <a:p>
            <a:r>
              <a:rPr lang="en-US" sz="2000" dirty="0"/>
              <a:t>Get data for Patron ID and a book that is returning</a:t>
            </a:r>
          </a:p>
          <a:p>
            <a:r>
              <a:rPr lang="en-US" sz="2000" dirty="0"/>
              <a:t>Call </a:t>
            </a:r>
            <a:r>
              <a:rPr lang="en-GB" dirty="0" err="1"/>
              <a:t>returnBook</a:t>
            </a:r>
            <a:r>
              <a:rPr lang="en-GB" dirty="0"/>
              <a:t> function (reuse)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10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/>
              <a:t>Demo time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47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List all </a:t>
            </a:r>
            <a:br>
              <a:rPr lang="en-GB" dirty="0"/>
            </a:br>
            <a:r>
              <a:rPr lang="en-GB" dirty="0"/>
              <a:t>Books &amp; Patrons</a:t>
            </a:r>
            <a:br>
              <a:rPr lang="en-GB" dirty="0"/>
            </a:br>
            <a:r>
              <a:rPr lang="en-GB" dirty="0"/>
              <a:t>stored in the system.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Type in command</a:t>
            </a:r>
          </a:p>
          <a:p>
            <a:r>
              <a:rPr lang="en-US" sz="2000" dirty="0"/>
              <a:t>Call library </a:t>
            </a:r>
          </a:p>
        </p:txBody>
      </p:sp>
    </p:spTree>
    <p:extLst>
      <p:ext uri="{BB962C8B-B14F-4D97-AF65-F5344CB8AC3E}">
        <p14:creationId xmlns:p14="http://schemas.microsoft.com/office/powerpoint/2010/main" val="221643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Issue Books to Patrons. 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Get data</a:t>
            </a:r>
          </a:p>
          <a:p>
            <a:r>
              <a:rPr lang="en-US" sz="2000" dirty="0"/>
              <a:t>Create a class of Book and Patron</a:t>
            </a:r>
          </a:p>
          <a:p>
            <a:r>
              <a:rPr lang="en-US" sz="2000" dirty="0"/>
              <a:t>Add Book ID and Patron ID</a:t>
            </a:r>
          </a:p>
          <a:p>
            <a:r>
              <a:rPr lang="en-US" sz="2000" dirty="0"/>
              <a:t>Call a function </a:t>
            </a:r>
          </a:p>
          <a:p>
            <a:r>
              <a:rPr lang="en-US" sz="2000" dirty="0"/>
              <a:t>Check if book is taken, num. of books that user has</a:t>
            </a:r>
          </a:p>
          <a:p>
            <a:r>
              <a:rPr lang="en-US" sz="2000" dirty="0"/>
              <a:t>Add a book to </a:t>
            </a:r>
            <a:r>
              <a:rPr lang="en-US" sz="2000" dirty="0" err="1"/>
              <a:t>loans.txt</a:t>
            </a:r>
            <a:r>
              <a:rPr lang="en-US" sz="2000" dirty="0"/>
              <a:t> and </a:t>
            </a:r>
            <a:r>
              <a:rPr lang="en-US" sz="2000" dirty="0" err="1"/>
              <a:t>arraylist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9648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Return issued books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Get data</a:t>
            </a:r>
          </a:p>
          <a:p>
            <a:r>
              <a:rPr lang="en-US" sz="2000" dirty="0"/>
              <a:t>Create a class of Book and Patron</a:t>
            </a:r>
          </a:p>
          <a:p>
            <a:r>
              <a:rPr lang="en-US" sz="2000" dirty="0"/>
              <a:t>Add Book ID and Patron ID</a:t>
            </a:r>
          </a:p>
          <a:p>
            <a:r>
              <a:rPr lang="en-US" sz="2000" dirty="0"/>
              <a:t>Call a function </a:t>
            </a:r>
          </a:p>
          <a:p>
            <a:r>
              <a:rPr lang="en-US" sz="2000" dirty="0"/>
              <a:t>Start file writer and file reader</a:t>
            </a:r>
          </a:p>
          <a:p>
            <a:r>
              <a:rPr lang="en-US" sz="2000" dirty="0"/>
              <a:t>Check is that patron has that book</a:t>
            </a:r>
          </a:p>
          <a:p>
            <a:r>
              <a:rPr lang="en-US" sz="2000" dirty="0"/>
              <a:t>If found, add it to history file</a:t>
            </a:r>
          </a:p>
          <a:p>
            <a:r>
              <a:rPr lang="en-US" sz="2000" dirty="0"/>
              <a:t>Remove from file (loans) and array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71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Save the status of the system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Save with file writer (to txt file)</a:t>
            </a:r>
          </a:p>
          <a:p>
            <a:r>
              <a:rPr lang="en-US" sz="2000" dirty="0"/>
              <a:t>Split info with ”::”</a:t>
            </a:r>
          </a:p>
          <a:p>
            <a:r>
              <a:rPr lang="en-US" sz="2000" dirty="0"/>
              <a:t>Read with:</a:t>
            </a:r>
          </a:p>
          <a:p>
            <a:pPr marL="0" indent="0">
              <a:buNone/>
            </a:pPr>
            <a:r>
              <a:rPr lang="en-GB" dirty="0"/>
              <a:t>String[] parts = </a:t>
            </a:r>
            <a:r>
              <a:rPr lang="en-GB" dirty="0" err="1"/>
              <a:t>st.split</a:t>
            </a:r>
            <a:r>
              <a:rPr lang="en-GB" dirty="0"/>
              <a:t>("::");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95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br>
              <a:rPr lang="en-GB" dirty="0"/>
            </a:br>
            <a:r>
              <a:rPr lang="en-GB" dirty="0"/>
              <a:t>Add a publisher property /</a:t>
            </a:r>
            <a:br>
              <a:rPr lang="en-GB" dirty="0"/>
            </a:br>
            <a:r>
              <a:rPr lang="en-GB" dirty="0"/>
              <a:t>Add a phone number property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Book/Patron class =&gt; modify constructor</a:t>
            </a:r>
          </a:p>
          <a:p>
            <a:r>
              <a:rPr lang="en-US" sz="2000" dirty="0"/>
              <a:t>Add getter and setter</a:t>
            </a:r>
          </a:p>
          <a:p>
            <a:r>
              <a:rPr lang="en-US" sz="2000" dirty="0"/>
              <a:t>Modify callers (Eclipse gives errors)</a:t>
            </a:r>
          </a:p>
        </p:txBody>
      </p:sp>
    </p:spTree>
    <p:extLst>
      <p:ext uri="{BB962C8B-B14F-4D97-AF65-F5344CB8AC3E}">
        <p14:creationId xmlns:p14="http://schemas.microsoft.com/office/powerpoint/2010/main" val="228573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Implement Unit Tests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File-new-Junit test case</a:t>
            </a:r>
          </a:p>
          <a:p>
            <a:r>
              <a:rPr lang="en-US" sz="2000" dirty="0"/>
              <a:t>Fill in the ”conditions” </a:t>
            </a:r>
          </a:p>
          <a:p>
            <a:r>
              <a:rPr lang="en-US" sz="2000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254333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E37-9822-6B45-AD19-5F9B8302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dirty="0"/>
              <a:t>popup window- Patron details if a Book is on loan.</a:t>
            </a:r>
            <a:br>
              <a:rPr lang="en-GB" dirty="0"/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4BE-0755-4545-8486-F92CCEBA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GUI-Issue-Enter book details</a:t>
            </a:r>
          </a:p>
          <a:p>
            <a:r>
              <a:rPr lang="en-US" sz="2000" dirty="0"/>
              <a:t>Book is taken, Who has the book and until when</a:t>
            </a:r>
          </a:p>
          <a:p>
            <a:r>
              <a:rPr lang="en-US" sz="2000" dirty="0"/>
              <a:t>Function in Patron class is reused, it returns the details</a:t>
            </a:r>
          </a:p>
          <a:p>
            <a:r>
              <a:rPr lang="en-US" sz="2000" dirty="0"/>
              <a:t>It gets printed (displayed) to the Message dialog </a:t>
            </a:r>
          </a:p>
        </p:txBody>
      </p:sp>
    </p:spTree>
    <p:extLst>
      <p:ext uri="{BB962C8B-B14F-4D97-AF65-F5344CB8AC3E}">
        <p14:creationId xmlns:p14="http://schemas.microsoft.com/office/powerpoint/2010/main" val="259205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33C6262-E055-1446-A1FF-114D04420D44}" vid="{134767B0-42DF-CC46-9B4F-9D6D825D00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</TotalTime>
  <Words>1274</Words>
  <Application>Microsoft Macintosh PowerPoint</Application>
  <PresentationFormat>Widescreen</PresentationFormat>
  <Paragraphs>144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 MT</vt:lpstr>
      <vt:lpstr>Wingdings 2</vt:lpstr>
      <vt:lpstr>Theme1</vt:lpstr>
      <vt:lpstr>Interactive Library System  Code review </vt:lpstr>
      <vt:lpstr>Add new Patrons</vt:lpstr>
      <vt:lpstr>List all  Books &amp; Patrons stored in the system. </vt:lpstr>
      <vt:lpstr>Issue Books to Patrons. </vt:lpstr>
      <vt:lpstr>Return issued books</vt:lpstr>
      <vt:lpstr>Save the status of the system</vt:lpstr>
      <vt:lpstr> Add a publisher property / Add a phone number property</vt:lpstr>
      <vt:lpstr>Implement Unit Tests</vt:lpstr>
      <vt:lpstr>popup window- Patron details if a Book is on loan. </vt:lpstr>
      <vt:lpstr>List all Patrons &amp; the number of books they have on loan  </vt:lpstr>
      <vt:lpstr>the Books details if a Patron has Books on loan. </vt:lpstr>
      <vt:lpstr>a new Patron to the system (GUI)  </vt:lpstr>
      <vt:lpstr>system fails to store the data  </vt:lpstr>
      <vt:lpstr>Remove (hide) existing  books / Patrons from the system </vt:lpstr>
      <vt:lpstr>maximum number of books that a patron can borrow</vt:lpstr>
      <vt:lpstr>Delete Books and Patrons using the GUI </vt:lpstr>
      <vt:lpstr>Add Javadoc </vt:lpstr>
      <vt:lpstr>loan history for Patrons </vt:lpstr>
      <vt:lpstr>Borrow functionality-GUI</vt:lpstr>
      <vt:lpstr>Renew functionality-GUI </vt:lpstr>
      <vt:lpstr>Return functionality-GUI</vt:lpstr>
      <vt:lpstr>Demo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Library System </dc:title>
  <dc:creator>Zan Zver</dc:creator>
  <cp:lastModifiedBy>Zan Zver</cp:lastModifiedBy>
  <cp:revision>18</cp:revision>
  <dcterms:created xsi:type="dcterms:W3CDTF">2020-01-07T19:53:24Z</dcterms:created>
  <dcterms:modified xsi:type="dcterms:W3CDTF">2020-01-12T08:31:13Z</dcterms:modified>
</cp:coreProperties>
</file>