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4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874"/>
    <a:srgbClr val="C23868"/>
    <a:srgbClr val="76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0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  <a:effectLst>
              <a:glow>
                <a:schemeClr val="accent1"/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prstMaterial="dkEdge">
              <a:bevelT w="0" h="0"/>
              <a:bevelB w="0" h="0"/>
            </a:sp3d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7-5186-8745-9B4A-59AD93F3ADCB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5-5186-8745-9B4A-59AD93F3ADC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4-5186-8745-9B4A-59AD93F3ADCB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9-5186-8745-9B4A-59AD93F3ADCB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A-5186-8745-9B4A-59AD93F3ADCB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 w="19050">
                <a:solidFill>
                  <a:schemeClr val="bg1"/>
                </a:solidFill>
              </a:ln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 prstMaterial="dkEdge">
                <a:bevelT w="0" h="0"/>
                <a:bevelB w="0" h="0"/>
              </a:sp3d>
            </c:spPr>
            <c:extLst>
              <c:ext xmlns:c16="http://schemas.microsoft.com/office/drawing/2014/chart" uri="{C3380CC4-5D6E-409C-BE32-E72D297353CC}">
                <c16:uniqueId val="{00000008-5186-8745-9B4A-59AD93F3A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1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Snipe</c:v>
                </c:pt>
                <c:pt idx="1">
                  <c:v>Python </c:v>
                </c:pt>
                <c:pt idx="2">
                  <c:v>AWS</c:v>
                </c:pt>
                <c:pt idx="3">
                  <c:v>Hardware</c:v>
                </c:pt>
                <c:pt idx="4">
                  <c:v>3CX</c:v>
                </c:pt>
                <c:pt idx="5">
                  <c:v>SQL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8</c:v>
                </c:pt>
                <c:pt idx="2">
                  <c:v>36</c:v>
                </c:pt>
                <c:pt idx="3">
                  <c:v>31</c:v>
                </c:pt>
                <c:pt idx="4">
                  <c:v>10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6-8745-9B4A-59AD93F3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59924540682394"/>
          <c:y val="0.34302304260365507"/>
          <c:w val="7.0025754593175837E-2"/>
          <c:h val="0.29932325443824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0E87A-CC4E-174D-95EA-B198A7DD5A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6FBB64A-A991-D646-B6C1-692A05C08BA5}" type="pres">
      <dgm:prSet presAssocID="{6F30E87A-CC4E-174D-95EA-B198A7DD5A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3D38AFA-0A22-6249-9DD6-6C5B1CCA199C}" type="presOf" srcId="{6F30E87A-CC4E-174D-95EA-B198A7DD5ABA}" destId="{76FBB64A-A991-D646-B6C1-692A05C08BA5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FA4B6-AA53-9848-8258-9DF214658862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93B19CB-5237-EC4E-8218-FA2F0EE046AE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manager</a:t>
          </a:r>
        </a:p>
      </dgm:t>
    </dgm:pt>
    <dgm:pt modelId="{51C24010-4616-AE44-B085-C8C0EF158E74}" type="parTrans" cxnId="{930F8610-673F-4349-B67D-57C128C36F82}">
      <dgm:prSet/>
      <dgm:spPr/>
      <dgm:t>
        <a:bodyPr/>
        <a:lstStyle/>
        <a:p>
          <a:endParaRPr lang="en-GB"/>
        </a:p>
      </dgm:t>
    </dgm:pt>
    <dgm:pt modelId="{A558EC55-E4C5-D043-911D-2F05739465A7}" type="sibTrans" cxnId="{930F8610-673F-4349-B67D-57C128C36F82}">
      <dgm:prSet/>
      <dgm:spPr/>
      <dgm:t>
        <a:bodyPr/>
        <a:lstStyle/>
        <a:p>
          <a:endParaRPr lang="en-GB"/>
        </a:p>
      </dgm:t>
    </dgm:pt>
    <dgm:pt modelId="{85350560-24CF-7D46-A7AD-E93ACB44A5B3}" type="asst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senior</a:t>
          </a:r>
        </a:p>
      </dgm:t>
    </dgm:pt>
    <dgm:pt modelId="{ACDD7965-D4D1-5B4A-A8D8-FB4C5BCE2C32}" type="parTrans" cxnId="{F2AEA51F-3D68-2D4E-8543-C6214F660C2B}">
      <dgm:prSet/>
      <dgm:spPr/>
      <dgm:t>
        <a:bodyPr/>
        <a:lstStyle/>
        <a:p>
          <a:endParaRPr lang="en-GB"/>
        </a:p>
      </dgm:t>
    </dgm:pt>
    <dgm:pt modelId="{44BD51E6-7997-A049-A18E-F82BC39AF241}" type="sibTrans" cxnId="{F2AEA51F-3D68-2D4E-8543-C6214F660C2B}">
      <dgm:prSet/>
      <dgm:spPr/>
      <dgm:t>
        <a:bodyPr/>
        <a:lstStyle/>
        <a:p>
          <a:endParaRPr lang="en-GB"/>
        </a:p>
      </dgm:t>
    </dgm:pt>
    <dgm:pt modelId="{6B62F016-C293-0B46-B3F7-2F4B1EFCFDFC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junior</a:t>
          </a:r>
        </a:p>
      </dgm:t>
    </dgm:pt>
    <dgm:pt modelId="{45501AFB-8FA6-E943-B733-125919BF5F85}" type="parTrans" cxnId="{2D8014EC-1220-9346-8373-35983718A89B}">
      <dgm:prSet/>
      <dgm:spPr/>
      <dgm:t>
        <a:bodyPr/>
        <a:lstStyle/>
        <a:p>
          <a:endParaRPr lang="en-GB"/>
        </a:p>
      </dgm:t>
    </dgm:pt>
    <dgm:pt modelId="{6B7C615F-A628-BF41-9F91-D78533B88F15}" type="sibTrans" cxnId="{2D8014EC-1220-9346-8373-35983718A89B}">
      <dgm:prSet/>
      <dgm:spPr/>
      <dgm:t>
        <a:bodyPr/>
        <a:lstStyle/>
        <a:p>
          <a:endParaRPr lang="en-GB"/>
        </a:p>
      </dgm:t>
    </dgm:pt>
    <dgm:pt modelId="{4BB80FB4-4114-5144-96D7-0DD36982EFEE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junior</a:t>
          </a:r>
        </a:p>
      </dgm:t>
    </dgm:pt>
    <dgm:pt modelId="{ACAFEAD0-C6EC-6B45-B993-A60DD12F12CD}" type="parTrans" cxnId="{3B7A2CB9-8166-C547-A8CD-A8AC5FB851C4}">
      <dgm:prSet/>
      <dgm:spPr/>
      <dgm:t>
        <a:bodyPr/>
        <a:lstStyle/>
        <a:p>
          <a:endParaRPr lang="en-GB"/>
        </a:p>
      </dgm:t>
    </dgm:pt>
    <dgm:pt modelId="{9C7504CD-18D8-A84D-ABDA-AC9176C9E151}" type="sibTrans" cxnId="{3B7A2CB9-8166-C547-A8CD-A8AC5FB851C4}">
      <dgm:prSet/>
      <dgm:spPr/>
      <dgm:t>
        <a:bodyPr/>
        <a:lstStyle/>
        <a:p>
          <a:endParaRPr lang="en-GB"/>
        </a:p>
      </dgm:t>
    </dgm:pt>
    <dgm:pt modelId="{82990FEB-6B67-C544-8C86-6E6B176DDEA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junior</a:t>
          </a:r>
        </a:p>
      </dgm:t>
    </dgm:pt>
    <dgm:pt modelId="{F9363F63-CF86-9D4B-8F62-FC0E2F8B917F}" type="parTrans" cxnId="{BB294C77-3D5B-4C45-A4D3-BA67F9416BE0}">
      <dgm:prSet/>
      <dgm:spPr/>
      <dgm:t>
        <a:bodyPr/>
        <a:lstStyle/>
        <a:p>
          <a:endParaRPr lang="en-GB"/>
        </a:p>
      </dgm:t>
    </dgm:pt>
    <dgm:pt modelId="{2C35EADA-5756-7744-BFA3-03D772F41A81}" type="sibTrans" cxnId="{BB294C77-3D5B-4C45-A4D3-BA67F9416BE0}">
      <dgm:prSet/>
      <dgm:spPr/>
      <dgm:t>
        <a:bodyPr/>
        <a:lstStyle/>
        <a:p>
          <a:endParaRPr lang="en-GB"/>
        </a:p>
      </dgm:t>
    </dgm:pt>
    <dgm:pt modelId="{FFBF0D84-E54A-9743-A06C-E2A335E2D076}">
      <dgm:prSet/>
      <dgm:spPr>
        <a:solidFill>
          <a:srgbClr val="7030A0"/>
        </a:solidFill>
      </dgm:spPr>
      <dgm:t>
        <a:bodyPr/>
        <a:lstStyle/>
        <a:p>
          <a:r>
            <a:rPr lang="en-GB"/>
            <a:t>junior</a:t>
          </a:r>
        </a:p>
      </dgm:t>
    </dgm:pt>
    <dgm:pt modelId="{FCCB4473-5AA9-6048-916A-591942B7D45E}" type="parTrans" cxnId="{C2346F39-1FA9-C34B-921E-C42F005898C7}">
      <dgm:prSet/>
      <dgm:spPr/>
      <dgm:t>
        <a:bodyPr/>
        <a:lstStyle/>
        <a:p>
          <a:endParaRPr lang="en-GB"/>
        </a:p>
      </dgm:t>
    </dgm:pt>
    <dgm:pt modelId="{AA253033-E7EF-EC4E-BE3E-1DE92AD02C84}" type="sibTrans" cxnId="{C2346F39-1FA9-C34B-921E-C42F005898C7}">
      <dgm:prSet/>
      <dgm:spPr/>
      <dgm:t>
        <a:bodyPr/>
        <a:lstStyle/>
        <a:p>
          <a:endParaRPr lang="en-GB"/>
        </a:p>
      </dgm:t>
    </dgm:pt>
    <dgm:pt modelId="{EBD51018-1B33-A148-BD7C-2183245D8AEC}" type="asst">
      <dgm:prSet phldrT="[Text]" custT="1"/>
      <dgm:spPr>
        <a:solidFill>
          <a:srgbClr val="7030A0"/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33655" tIns="33655" rIns="33655" bIns="33655" numCol="1" spcCol="1270" anchor="ctr" anchorCtr="0"/>
        <a:lstStyle/>
        <a:p>
          <a:r>
            <a:rPr lang="en-GB" sz="5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senior</a:t>
          </a:r>
          <a:r>
            <a:rPr lang="en-GB" sz="5300" kern="1200" dirty="0"/>
            <a:t> </a:t>
          </a:r>
        </a:p>
      </dgm:t>
    </dgm:pt>
    <dgm:pt modelId="{F6D1EFC2-55F6-9E47-9088-299455E8DE3F}" type="parTrans" cxnId="{FF48FF53-A8CD-FF4E-98B7-86DF3033A5A4}">
      <dgm:prSet/>
      <dgm:spPr/>
      <dgm:t>
        <a:bodyPr/>
        <a:lstStyle/>
        <a:p>
          <a:endParaRPr lang="en-GB"/>
        </a:p>
      </dgm:t>
    </dgm:pt>
    <dgm:pt modelId="{D77E62A0-1A0C-104F-AC6F-6AAD6CA69CEF}" type="sibTrans" cxnId="{FF48FF53-A8CD-FF4E-98B7-86DF3033A5A4}">
      <dgm:prSet/>
      <dgm:spPr/>
      <dgm:t>
        <a:bodyPr/>
        <a:lstStyle/>
        <a:p>
          <a:endParaRPr lang="en-GB"/>
        </a:p>
      </dgm:t>
    </dgm:pt>
    <dgm:pt modelId="{5B69592A-889A-D04C-9300-E57BC465CF87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5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senior</a:t>
          </a:r>
        </a:p>
      </dgm:t>
    </dgm:pt>
    <dgm:pt modelId="{C59238F3-A7FD-AD48-8E0E-CB01DF643B5E}" type="parTrans" cxnId="{3A366906-5046-3F46-9173-BCF3CD13A37E}">
      <dgm:prSet/>
      <dgm:spPr/>
      <dgm:t>
        <a:bodyPr/>
        <a:lstStyle/>
        <a:p>
          <a:endParaRPr lang="en-GB"/>
        </a:p>
      </dgm:t>
    </dgm:pt>
    <dgm:pt modelId="{F5BFA6D4-2982-F142-B250-5ADAF44AD43A}" type="sibTrans" cxnId="{3A366906-5046-3F46-9173-BCF3CD13A37E}">
      <dgm:prSet/>
      <dgm:spPr/>
      <dgm:t>
        <a:bodyPr/>
        <a:lstStyle/>
        <a:p>
          <a:endParaRPr lang="en-GB"/>
        </a:p>
      </dgm:t>
    </dgm:pt>
    <dgm:pt modelId="{2F71A04C-46DE-8B4C-B553-79152EF8A71E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junior</a:t>
          </a:r>
        </a:p>
      </dgm:t>
    </dgm:pt>
    <dgm:pt modelId="{146015B8-85F1-0042-A343-44DE10CB9763}" type="parTrans" cxnId="{48BF01A7-644B-BC4F-9878-31E0C9111401}">
      <dgm:prSet/>
      <dgm:spPr/>
    </dgm:pt>
    <dgm:pt modelId="{E163CD4F-A47F-3842-BF0D-97C72CD08799}" type="sibTrans" cxnId="{48BF01A7-644B-BC4F-9878-31E0C9111401}">
      <dgm:prSet/>
      <dgm:spPr/>
    </dgm:pt>
    <dgm:pt modelId="{0A01D8C4-27B1-C34E-BA3A-86790592CA52}" type="pres">
      <dgm:prSet presAssocID="{8E5FA4B6-AA53-9848-8258-9DF2146588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1C8DA4-1235-7A4B-AED3-51354244D9B5}" type="pres">
      <dgm:prSet presAssocID="{093B19CB-5237-EC4E-8218-FA2F0EE046AE}" presName="hierRoot1" presStyleCnt="0">
        <dgm:presLayoutVars>
          <dgm:hierBranch val="init"/>
        </dgm:presLayoutVars>
      </dgm:prSet>
      <dgm:spPr/>
    </dgm:pt>
    <dgm:pt modelId="{5B4F21EB-7706-8645-92BD-07DB10FA7F35}" type="pres">
      <dgm:prSet presAssocID="{093B19CB-5237-EC4E-8218-FA2F0EE046AE}" presName="rootComposite1" presStyleCnt="0"/>
      <dgm:spPr/>
    </dgm:pt>
    <dgm:pt modelId="{A918D825-A984-AE4D-85C1-25A325BB5CB3}" type="pres">
      <dgm:prSet presAssocID="{093B19CB-5237-EC4E-8218-FA2F0EE046AE}" presName="rootText1" presStyleLbl="node0" presStyleIdx="0" presStyleCnt="1">
        <dgm:presLayoutVars>
          <dgm:chPref val="3"/>
        </dgm:presLayoutVars>
      </dgm:prSet>
      <dgm:spPr/>
    </dgm:pt>
    <dgm:pt modelId="{38D48AF3-593C-1442-8A5C-0663A4D6B1A6}" type="pres">
      <dgm:prSet presAssocID="{093B19CB-5237-EC4E-8218-FA2F0EE046AE}" presName="rootConnector1" presStyleLbl="node1" presStyleIdx="0" presStyleCnt="0"/>
      <dgm:spPr/>
    </dgm:pt>
    <dgm:pt modelId="{A5179539-DE67-A948-AC76-4AF89716788B}" type="pres">
      <dgm:prSet presAssocID="{093B19CB-5237-EC4E-8218-FA2F0EE046AE}" presName="hierChild2" presStyleCnt="0"/>
      <dgm:spPr/>
    </dgm:pt>
    <dgm:pt modelId="{8A2A716F-2129-FE4A-9FA2-26AB699E4363}" type="pres">
      <dgm:prSet presAssocID="{45501AFB-8FA6-E943-B733-125919BF5F85}" presName="Name64" presStyleLbl="parChTrans1D2" presStyleIdx="0" presStyleCnt="8"/>
      <dgm:spPr/>
    </dgm:pt>
    <dgm:pt modelId="{A9F9B501-0A1B-2840-941B-8C43C53254C4}" type="pres">
      <dgm:prSet presAssocID="{6B62F016-C293-0B46-B3F7-2F4B1EFCFDFC}" presName="hierRoot2" presStyleCnt="0">
        <dgm:presLayoutVars>
          <dgm:hierBranch val="init"/>
        </dgm:presLayoutVars>
      </dgm:prSet>
      <dgm:spPr/>
    </dgm:pt>
    <dgm:pt modelId="{5D5106AC-9805-484A-889B-A9C4E6D8EB67}" type="pres">
      <dgm:prSet presAssocID="{6B62F016-C293-0B46-B3F7-2F4B1EFCFDFC}" presName="rootComposite" presStyleCnt="0"/>
      <dgm:spPr/>
    </dgm:pt>
    <dgm:pt modelId="{ABD06DC8-B960-AC4D-9985-8610362D5161}" type="pres">
      <dgm:prSet presAssocID="{6B62F016-C293-0B46-B3F7-2F4B1EFCFDFC}" presName="rootText" presStyleLbl="node2" presStyleIdx="0" presStyleCnt="5">
        <dgm:presLayoutVars>
          <dgm:chPref val="3"/>
        </dgm:presLayoutVars>
      </dgm:prSet>
      <dgm:spPr/>
    </dgm:pt>
    <dgm:pt modelId="{F5ADD5AA-61F0-E945-926A-066615A5DF00}" type="pres">
      <dgm:prSet presAssocID="{6B62F016-C293-0B46-B3F7-2F4B1EFCFDFC}" presName="rootConnector" presStyleLbl="node2" presStyleIdx="0" presStyleCnt="5"/>
      <dgm:spPr/>
    </dgm:pt>
    <dgm:pt modelId="{996D76CB-5EC8-194F-BED4-56E4F761D212}" type="pres">
      <dgm:prSet presAssocID="{6B62F016-C293-0B46-B3F7-2F4B1EFCFDFC}" presName="hierChild4" presStyleCnt="0"/>
      <dgm:spPr/>
    </dgm:pt>
    <dgm:pt modelId="{72E81A32-A511-B748-81ED-40B786CC847A}" type="pres">
      <dgm:prSet presAssocID="{6B62F016-C293-0B46-B3F7-2F4B1EFCFDFC}" presName="hierChild5" presStyleCnt="0"/>
      <dgm:spPr/>
    </dgm:pt>
    <dgm:pt modelId="{E13DFCE9-9231-F849-9A2A-E5C00ED0B347}" type="pres">
      <dgm:prSet presAssocID="{ACAFEAD0-C6EC-6B45-B993-A60DD12F12CD}" presName="Name64" presStyleLbl="parChTrans1D2" presStyleIdx="1" presStyleCnt="8"/>
      <dgm:spPr/>
    </dgm:pt>
    <dgm:pt modelId="{402FC40E-7700-8E4D-8BBB-2A699D37A49F}" type="pres">
      <dgm:prSet presAssocID="{4BB80FB4-4114-5144-96D7-0DD36982EFEE}" presName="hierRoot2" presStyleCnt="0">
        <dgm:presLayoutVars>
          <dgm:hierBranch val="init"/>
        </dgm:presLayoutVars>
      </dgm:prSet>
      <dgm:spPr/>
    </dgm:pt>
    <dgm:pt modelId="{CE87CF87-14D7-B846-9DBE-B1EA204B8160}" type="pres">
      <dgm:prSet presAssocID="{4BB80FB4-4114-5144-96D7-0DD36982EFEE}" presName="rootComposite" presStyleCnt="0"/>
      <dgm:spPr/>
    </dgm:pt>
    <dgm:pt modelId="{18E44C43-0379-C842-9DCC-3B017058D1FB}" type="pres">
      <dgm:prSet presAssocID="{4BB80FB4-4114-5144-96D7-0DD36982EFEE}" presName="rootText" presStyleLbl="node2" presStyleIdx="1" presStyleCnt="5">
        <dgm:presLayoutVars>
          <dgm:chPref val="3"/>
        </dgm:presLayoutVars>
      </dgm:prSet>
      <dgm:spPr/>
    </dgm:pt>
    <dgm:pt modelId="{9C565896-D8F9-7A48-B0F6-D49304D093D2}" type="pres">
      <dgm:prSet presAssocID="{4BB80FB4-4114-5144-96D7-0DD36982EFEE}" presName="rootConnector" presStyleLbl="node2" presStyleIdx="1" presStyleCnt="5"/>
      <dgm:spPr/>
    </dgm:pt>
    <dgm:pt modelId="{92443C4B-8DBE-764F-80FB-464518E7805A}" type="pres">
      <dgm:prSet presAssocID="{4BB80FB4-4114-5144-96D7-0DD36982EFEE}" presName="hierChild4" presStyleCnt="0"/>
      <dgm:spPr/>
    </dgm:pt>
    <dgm:pt modelId="{6EAE32E3-F679-CE41-9554-285FA782A5A6}" type="pres">
      <dgm:prSet presAssocID="{4BB80FB4-4114-5144-96D7-0DD36982EFEE}" presName="hierChild5" presStyleCnt="0"/>
      <dgm:spPr/>
    </dgm:pt>
    <dgm:pt modelId="{D028F5A1-179D-654F-88DF-C50A333E02D1}" type="pres">
      <dgm:prSet presAssocID="{FCCB4473-5AA9-6048-916A-591942B7D45E}" presName="Name64" presStyleLbl="parChTrans1D2" presStyleIdx="2" presStyleCnt="8"/>
      <dgm:spPr/>
    </dgm:pt>
    <dgm:pt modelId="{F084465B-08E0-E444-B218-03B51460AF19}" type="pres">
      <dgm:prSet presAssocID="{FFBF0D84-E54A-9743-A06C-E2A335E2D076}" presName="hierRoot2" presStyleCnt="0">
        <dgm:presLayoutVars>
          <dgm:hierBranch val="init"/>
        </dgm:presLayoutVars>
      </dgm:prSet>
      <dgm:spPr/>
    </dgm:pt>
    <dgm:pt modelId="{1D33BE24-2C76-DD4A-A788-DBACEECA315D}" type="pres">
      <dgm:prSet presAssocID="{FFBF0D84-E54A-9743-A06C-E2A335E2D076}" presName="rootComposite" presStyleCnt="0"/>
      <dgm:spPr/>
    </dgm:pt>
    <dgm:pt modelId="{1C6018BF-013E-0E44-9DA9-A2303FFB4A83}" type="pres">
      <dgm:prSet presAssocID="{FFBF0D84-E54A-9743-A06C-E2A335E2D076}" presName="rootText" presStyleLbl="node2" presStyleIdx="2" presStyleCnt="5">
        <dgm:presLayoutVars>
          <dgm:chPref val="3"/>
        </dgm:presLayoutVars>
      </dgm:prSet>
      <dgm:spPr/>
    </dgm:pt>
    <dgm:pt modelId="{13DD431C-434D-BC4C-9370-AB71FE6B16E7}" type="pres">
      <dgm:prSet presAssocID="{FFBF0D84-E54A-9743-A06C-E2A335E2D076}" presName="rootConnector" presStyleLbl="node2" presStyleIdx="2" presStyleCnt="5"/>
      <dgm:spPr/>
    </dgm:pt>
    <dgm:pt modelId="{136D9BA3-A039-7642-885C-AFCEAFFC29A1}" type="pres">
      <dgm:prSet presAssocID="{FFBF0D84-E54A-9743-A06C-E2A335E2D076}" presName="hierChild4" presStyleCnt="0"/>
      <dgm:spPr/>
    </dgm:pt>
    <dgm:pt modelId="{2AD6BBAA-A1FE-0B44-A896-11E8C3B76A1B}" type="pres">
      <dgm:prSet presAssocID="{FFBF0D84-E54A-9743-A06C-E2A335E2D076}" presName="hierChild5" presStyleCnt="0"/>
      <dgm:spPr/>
    </dgm:pt>
    <dgm:pt modelId="{F233E17F-AA18-604C-9310-BFA872FA66D1}" type="pres">
      <dgm:prSet presAssocID="{F9363F63-CF86-9D4B-8F62-FC0E2F8B917F}" presName="Name64" presStyleLbl="parChTrans1D2" presStyleIdx="3" presStyleCnt="8"/>
      <dgm:spPr/>
    </dgm:pt>
    <dgm:pt modelId="{A27FC978-53D1-2641-8C99-594C677C3F9A}" type="pres">
      <dgm:prSet presAssocID="{82990FEB-6B67-C544-8C86-6E6B176DDEAA}" presName="hierRoot2" presStyleCnt="0">
        <dgm:presLayoutVars>
          <dgm:hierBranch val="init"/>
        </dgm:presLayoutVars>
      </dgm:prSet>
      <dgm:spPr/>
    </dgm:pt>
    <dgm:pt modelId="{24323720-54C5-F343-BCCD-06F6679FB5CC}" type="pres">
      <dgm:prSet presAssocID="{82990FEB-6B67-C544-8C86-6E6B176DDEAA}" presName="rootComposite" presStyleCnt="0"/>
      <dgm:spPr/>
    </dgm:pt>
    <dgm:pt modelId="{1220B58F-74DB-B640-98C6-FF1AF97E9150}" type="pres">
      <dgm:prSet presAssocID="{82990FEB-6B67-C544-8C86-6E6B176DDEAA}" presName="rootText" presStyleLbl="node2" presStyleIdx="3" presStyleCnt="5">
        <dgm:presLayoutVars>
          <dgm:chPref val="3"/>
        </dgm:presLayoutVars>
      </dgm:prSet>
      <dgm:spPr/>
    </dgm:pt>
    <dgm:pt modelId="{525D0A11-2E34-9C47-BC20-7030F12F8783}" type="pres">
      <dgm:prSet presAssocID="{82990FEB-6B67-C544-8C86-6E6B176DDEAA}" presName="rootConnector" presStyleLbl="node2" presStyleIdx="3" presStyleCnt="5"/>
      <dgm:spPr/>
    </dgm:pt>
    <dgm:pt modelId="{2F8AEE27-A968-3C49-BFB5-C3B4DBD49B04}" type="pres">
      <dgm:prSet presAssocID="{82990FEB-6B67-C544-8C86-6E6B176DDEAA}" presName="hierChild4" presStyleCnt="0"/>
      <dgm:spPr/>
    </dgm:pt>
    <dgm:pt modelId="{F0A874F0-9B92-AB4E-A1C5-1539890579DF}" type="pres">
      <dgm:prSet presAssocID="{82990FEB-6B67-C544-8C86-6E6B176DDEAA}" presName="hierChild5" presStyleCnt="0"/>
      <dgm:spPr/>
    </dgm:pt>
    <dgm:pt modelId="{C74AE212-F48A-114B-82B9-0E605AAC9BDE}" type="pres">
      <dgm:prSet presAssocID="{146015B8-85F1-0042-A343-44DE10CB9763}" presName="Name64" presStyleLbl="parChTrans1D2" presStyleIdx="4" presStyleCnt="8"/>
      <dgm:spPr/>
    </dgm:pt>
    <dgm:pt modelId="{0479E4B6-D37D-7A4B-A3FD-D71C5F873009}" type="pres">
      <dgm:prSet presAssocID="{2F71A04C-46DE-8B4C-B553-79152EF8A71E}" presName="hierRoot2" presStyleCnt="0">
        <dgm:presLayoutVars>
          <dgm:hierBranch val="init"/>
        </dgm:presLayoutVars>
      </dgm:prSet>
      <dgm:spPr/>
    </dgm:pt>
    <dgm:pt modelId="{44434E06-C39E-AD40-94D7-47D6904E0A45}" type="pres">
      <dgm:prSet presAssocID="{2F71A04C-46DE-8B4C-B553-79152EF8A71E}" presName="rootComposite" presStyleCnt="0"/>
      <dgm:spPr/>
    </dgm:pt>
    <dgm:pt modelId="{5E1BAD9B-D086-C64A-9AF2-6465E78E6BBF}" type="pres">
      <dgm:prSet presAssocID="{2F71A04C-46DE-8B4C-B553-79152EF8A71E}" presName="rootText" presStyleLbl="node2" presStyleIdx="4" presStyleCnt="5">
        <dgm:presLayoutVars>
          <dgm:chPref val="3"/>
        </dgm:presLayoutVars>
      </dgm:prSet>
      <dgm:spPr/>
    </dgm:pt>
    <dgm:pt modelId="{929C9B4C-D63E-4942-BAB3-4C6C7AF17575}" type="pres">
      <dgm:prSet presAssocID="{2F71A04C-46DE-8B4C-B553-79152EF8A71E}" presName="rootConnector" presStyleLbl="node2" presStyleIdx="4" presStyleCnt="5"/>
      <dgm:spPr/>
    </dgm:pt>
    <dgm:pt modelId="{22A5F29E-9F14-1648-B8F6-015E67958C08}" type="pres">
      <dgm:prSet presAssocID="{2F71A04C-46DE-8B4C-B553-79152EF8A71E}" presName="hierChild4" presStyleCnt="0"/>
      <dgm:spPr/>
    </dgm:pt>
    <dgm:pt modelId="{D751AFBA-0A24-974E-BA6F-B2AC883D66C2}" type="pres">
      <dgm:prSet presAssocID="{2F71A04C-46DE-8B4C-B553-79152EF8A71E}" presName="hierChild5" presStyleCnt="0"/>
      <dgm:spPr/>
    </dgm:pt>
    <dgm:pt modelId="{A677DC1A-01B1-FA48-BD81-669C42A02D6E}" type="pres">
      <dgm:prSet presAssocID="{093B19CB-5237-EC4E-8218-FA2F0EE046AE}" presName="hierChild3" presStyleCnt="0"/>
      <dgm:spPr/>
    </dgm:pt>
    <dgm:pt modelId="{5C1DF7C3-2D50-8D45-A2F0-6EA21066506F}" type="pres">
      <dgm:prSet presAssocID="{ACDD7965-D4D1-5B4A-A8D8-FB4C5BCE2C32}" presName="Name115" presStyleLbl="parChTrans1D2" presStyleIdx="5" presStyleCnt="8"/>
      <dgm:spPr/>
    </dgm:pt>
    <dgm:pt modelId="{40B65B4A-4BCA-1346-9538-14A5AC854FCF}" type="pres">
      <dgm:prSet presAssocID="{85350560-24CF-7D46-A7AD-E93ACB44A5B3}" presName="hierRoot3" presStyleCnt="0">
        <dgm:presLayoutVars>
          <dgm:hierBranch val="init"/>
        </dgm:presLayoutVars>
      </dgm:prSet>
      <dgm:spPr/>
    </dgm:pt>
    <dgm:pt modelId="{9C66844C-EA0B-9A4C-B6B1-737251270B0A}" type="pres">
      <dgm:prSet presAssocID="{85350560-24CF-7D46-A7AD-E93ACB44A5B3}" presName="rootComposite3" presStyleCnt="0"/>
      <dgm:spPr/>
    </dgm:pt>
    <dgm:pt modelId="{6054655C-F5C7-004D-8FB8-E56F5DC817D3}" type="pres">
      <dgm:prSet presAssocID="{85350560-24CF-7D46-A7AD-E93ACB44A5B3}" presName="rootText3" presStyleLbl="asst1" presStyleIdx="0" presStyleCnt="3">
        <dgm:presLayoutVars>
          <dgm:chPref val="3"/>
        </dgm:presLayoutVars>
      </dgm:prSet>
      <dgm:spPr/>
    </dgm:pt>
    <dgm:pt modelId="{DB3F1FD4-8BC7-D846-BD74-E7D62CA6549B}" type="pres">
      <dgm:prSet presAssocID="{85350560-24CF-7D46-A7AD-E93ACB44A5B3}" presName="rootConnector3" presStyleLbl="asst1" presStyleIdx="0" presStyleCnt="3"/>
      <dgm:spPr/>
    </dgm:pt>
    <dgm:pt modelId="{47599DC5-6770-C84B-A3BB-934F28E20D20}" type="pres">
      <dgm:prSet presAssocID="{85350560-24CF-7D46-A7AD-E93ACB44A5B3}" presName="hierChild6" presStyleCnt="0"/>
      <dgm:spPr/>
    </dgm:pt>
    <dgm:pt modelId="{D2309818-C728-DE4B-B7F2-2C3206AA43BC}" type="pres">
      <dgm:prSet presAssocID="{85350560-24CF-7D46-A7AD-E93ACB44A5B3}" presName="hierChild7" presStyleCnt="0"/>
      <dgm:spPr/>
    </dgm:pt>
    <dgm:pt modelId="{297B3763-D38B-4A4E-868E-4A9896346380}" type="pres">
      <dgm:prSet presAssocID="{F6D1EFC2-55F6-9E47-9088-299455E8DE3F}" presName="Name115" presStyleLbl="parChTrans1D2" presStyleIdx="6" presStyleCnt="8"/>
      <dgm:spPr/>
    </dgm:pt>
    <dgm:pt modelId="{33C43B57-6D16-BA46-895C-0FF23C10C355}" type="pres">
      <dgm:prSet presAssocID="{EBD51018-1B33-A148-BD7C-2183245D8AEC}" presName="hierRoot3" presStyleCnt="0">
        <dgm:presLayoutVars>
          <dgm:hierBranch val="init"/>
        </dgm:presLayoutVars>
      </dgm:prSet>
      <dgm:spPr/>
    </dgm:pt>
    <dgm:pt modelId="{EEFAC323-7068-494B-BF3A-DC87C4DB8C06}" type="pres">
      <dgm:prSet presAssocID="{EBD51018-1B33-A148-BD7C-2183245D8AEC}" presName="rootComposite3" presStyleCnt="0"/>
      <dgm:spPr/>
    </dgm:pt>
    <dgm:pt modelId="{8D0AFF31-8F1C-7544-851C-1CEE495B6ED1}" type="pres">
      <dgm:prSet presAssocID="{EBD51018-1B33-A148-BD7C-2183245D8AEC}" presName="rootText3" presStyleLbl="asst1" presStyleIdx="1" presStyleCnt="3">
        <dgm:presLayoutVars>
          <dgm:chPref val="3"/>
        </dgm:presLayoutVars>
      </dgm:prSet>
      <dgm:spPr>
        <a:xfrm>
          <a:off x="3233849" y="3038561"/>
          <a:ext cx="2693789" cy="821605"/>
        </a:xfrm>
        <a:prstGeom prst="rect">
          <a:avLst/>
        </a:prstGeom>
      </dgm:spPr>
    </dgm:pt>
    <dgm:pt modelId="{41DA51AC-E326-1D48-9C2C-BD81AA2183B9}" type="pres">
      <dgm:prSet presAssocID="{EBD51018-1B33-A148-BD7C-2183245D8AEC}" presName="rootConnector3" presStyleLbl="asst1" presStyleIdx="1" presStyleCnt="3"/>
      <dgm:spPr/>
    </dgm:pt>
    <dgm:pt modelId="{27A0415A-8152-2340-A90E-7B220BE9804A}" type="pres">
      <dgm:prSet presAssocID="{EBD51018-1B33-A148-BD7C-2183245D8AEC}" presName="hierChild6" presStyleCnt="0"/>
      <dgm:spPr/>
    </dgm:pt>
    <dgm:pt modelId="{118C1456-0C5C-1C48-841F-D1FD07BB4963}" type="pres">
      <dgm:prSet presAssocID="{EBD51018-1B33-A148-BD7C-2183245D8AEC}" presName="hierChild7" presStyleCnt="0"/>
      <dgm:spPr/>
    </dgm:pt>
    <dgm:pt modelId="{FDA201D5-F36A-C64C-8813-F9CCDFCBCB5D}" type="pres">
      <dgm:prSet presAssocID="{C59238F3-A7FD-AD48-8E0E-CB01DF643B5E}" presName="Name115" presStyleLbl="parChTrans1D2" presStyleIdx="7" presStyleCnt="8"/>
      <dgm:spPr/>
    </dgm:pt>
    <dgm:pt modelId="{E27E5FF7-A83E-AC4F-B4F5-FF7F34EAA846}" type="pres">
      <dgm:prSet presAssocID="{5B69592A-889A-D04C-9300-E57BC465CF87}" presName="hierRoot3" presStyleCnt="0">
        <dgm:presLayoutVars>
          <dgm:hierBranch val="init"/>
        </dgm:presLayoutVars>
      </dgm:prSet>
      <dgm:spPr/>
    </dgm:pt>
    <dgm:pt modelId="{1948005C-C412-A141-87E8-00FACD08C58B}" type="pres">
      <dgm:prSet presAssocID="{5B69592A-889A-D04C-9300-E57BC465CF87}" presName="rootComposite3" presStyleCnt="0"/>
      <dgm:spPr/>
    </dgm:pt>
    <dgm:pt modelId="{3D56C1B0-FC78-1C46-9A6D-EB2440E89068}" type="pres">
      <dgm:prSet presAssocID="{5B69592A-889A-D04C-9300-E57BC465CF87}" presName="rootText3" presStyleLbl="asst1" presStyleIdx="2" presStyleCnt="3">
        <dgm:presLayoutVars>
          <dgm:chPref val="3"/>
        </dgm:presLayoutVars>
      </dgm:prSet>
      <dgm:spPr/>
    </dgm:pt>
    <dgm:pt modelId="{9C43D475-874A-5949-B400-E343BB888642}" type="pres">
      <dgm:prSet presAssocID="{5B69592A-889A-D04C-9300-E57BC465CF87}" presName="rootConnector3" presStyleLbl="asst1" presStyleIdx="2" presStyleCnt="3"/>
      <dgm:spPr/>
    </dgm:pt>
    <dgm:pt modelId="{4810CF9B-3A83-B24C-B4DF-82B5B867D769}" type="pres">
      <dgm:prSet presAssocID="{5B69592A-889A-D04C-9300-E57BC465CF87}" presName="hierChild6" presStyleCnt="0"/>
      <dgm:spPr/>
    </dgm:pt>
    <dgm:pt modelId="{030EA015-01D3-7744-9FA8-91EE676A0F1E}" type="pres">
      <dgm:prSet presAssocID="{5B69592A-889A-D04C-9300-E57BC465CF87}" presName="hierChild7" presStyleCnt="0"/>
      <dgm:spPr/>
    </dgm:pt>
  </dgm:ptLst>
  <dgm:cxnLst>
    <dgm:cxn modelId="{3A366906-5046-3F46-9173-BCF3CD13A37E}" srcId="{093B19CB-5237-EC4E-8218-FA2F0EE046AE}" destId="{5B69592A-889A-D04C-9300-E57BC465CF87}" srcOrd="2" destOrd="0" parTransId="{C59238F3-A7FD-AD48-8E0E-CB01DF643B5E}" sibTransId="{F5BFA6D4-2982-F142-B250-5ADAF44AD43A}"/>
    <dgm:cxn modelId="{930F8610-673F-4349-B67D-57C128C36F82}" srcId="{8E5FA4B6-AA53-9848-8258-9DF214658862}" destId="{093B19CB-5237-EC4E-8218-FA2F0EE046AE}" srcOrd="0" destOrd="0" parTransId="{51C24010-4616-AE44-B085-C8C0EF158E74}" sibTransId="{A558EC55-E4C5-D043-911D-2F05739465A7}"/>
    <dgm:cxn modelId="{EA2DA011-D4FD-874F-8BE7-8A5F1EE23F97}" type="presOf" srcId="{ACAFEAD0-C6EC-6B45-B993-A60DD12F12CD}" destId="{E13DFCE9-9231-F849-9A2A-E5C00ED0B347}" srcOrd="0" destOrd="0" presId="urn:microsoft.com/office/officeart/2009/3/layout/HorizontalOrganizationChart"/>
    <dgm:cxn modelId="{F2AEA51F-3D68-2D4E-8543-C6214F660C2B}" srcId="{093B19CB-5237-EC4E-8218-FA2F0EE046AE}" destId="{85350560-24CF-7D46-A7AD-E93ACB44A5B3}" srcOrd="0" destOrd="0" parTransId="{ACDD7965-D4D1-5B4A-A8D8-FB4C5BCE2C32}" sibTransId="{44BD51E6-7997-A049-A18E-F82BC39AF241}"/>
    <dgm:cxn modelId="{ABC05528-9FC6-6743-ABD7-3E95F450DADB}" type="presOf" srcId="{4BB80FB4-4114-5144-96D7-0DD36982EFEE}" destId="{9C565896-D8F9-7A48-B0F6-D49304D093D2}" srcOrd="1" destOrd="0" presId="urn:microsoft.com/office/officeart/2009/3/layout/HorizontalOrganizationChart"/>
    <dgm:cxn modelId="{D8967E28-2704-5845-9EC3-5FCAD7E01D0B}" type="presOf" srcId="{2F71A04C-46DE-8B4C-B553-79152EF8A71E}" destId="{5E1BAD9B-D086-C64A-9AF2-6465E78E6BBF}" srcOrd="0" destOrd="0" presId="urn:microsoft.com/office/officeart/2009/3/layout/HorizontalOrganizationChart"/>
    <dgm:cxn modelId="{50A9C438-7001-7A44-9427-5EBE8B6447F8}" type="presOf" srcId="{45501AFB-8FA6-E943-B733-125919BF5F85}" destId="{8A2A716F-2129-FE4A-9FA2-26AB699E4363}" srcOrd="0" destOrd="0" presId="urn:microsoft.com/office/officeart/2009/3/layout/HorizontalOrganizationChart"/>
    <dgm:cxn modelId="{C2346F39-1FA9-C34B-921E-C42F005898C7}" srcId="{093B19CB-5237-EC4E-8218-FA2F0EE046AE}" destId="{FFBF0D84-E54A-9743-A06C-E2A335E2D076}" srcOrd="5" destOrd="0" parTransId="{FCCB4473-5AA9-6048-916A-591942B7D45E}" sibTransId="{AA253033-E7EF-EC4E-BE3E-1DE92AD02C84}"/>
    <dgm:cxn modelId="{14E6153D-9B9F-C846-9FCC-37C36BED24FF}" type="presOf" srcId="{6B62F016-C293-0B46-B3F7-2F4B1EFCFDFC}" destId="{F5ADD5AA-61F0-E945-926A-066615A5DF00}" srcOrd="1" destOrd="0" presId="urn:microsoft.com/office/officeart/2009/3/layout/HorizontalOrganizationChart"/>
    <dgm:cxn modelId="{748E303E-A8A9-F340-A400-3EF8C86CA2A8}" type="presOf" srcId="{EBD51018-1B33-A148-BD7C-2183245D8AEC}" destId="{8D0AFF31-8F1C-7544-851C-1CEE495B6ED1}" srcOrd="0" destOrd="0" presId="urn:microsoft.com/office/officeart/2009/3/layout/HorizontalOrganizationChart"/>
    <dgm:cxn modelId="{DA376B40-E00E-6741-A9CB-151EABF2BBE9}" type="presOf" srcId="{5B69592A-889A-D04C-9300-E57BC465CF87}" destId="{3D56C1B0-FC78-1C46-9A6D-EB2440E89068}" srcOrd="0" destOrd="0" presId="urn:microsoft.com/office/officeart/2009/3/layout/HorizontalOrganizationChart"/>
    <dgm:cxn modelId="{9DCF9046-7064-1C40-BA0B-F2AA34725FED}" type="presOf" srcId="{FFBF0D84-E54A-9743-A06C-E2A335E2D076}" destId="{1C6018BF-013E-0E44-9DA9-A2303FFB4A83}" srcOrd="0" destOrd="0" presId="urn:microsoft.com/office/officeart/2009/3/layout/HorizontalOrganizationChart"/>
    <dgm:cxn modelId="{FF48FF53-A8CD-FF4E-98B7-86DF3033A5A4}" srcId="{093B19CB-5237-EC4E-8218-FA2F0EE046AE}" destId="{EBD51018-1B33-A148-BD7C-2183245D8AEC}" srcOrd="1" destOrd="0" parTransId="{F6D1EFC2-55F6-9E47-9088-299455E8DE3F}" sibTransId="{D77E62A0-1A0C-104F-AC6F-6AAD6CA69CEF}"/>
    <dgm:cxn modelId="{5F283D5A-764E-464F-9AE5-3C6449060DDD}" type="presOf" srcId="{85350560-24CF-7D46-A7AD-E93ACB44A5B3}" destId="{DB3F1FD4-8BC7-D846-BD74-E7D62CA6549B}" srcOrd="1" destOrd="0" presId="urn:microsoft.com/office/officeart/2009/3/layout/HorizontalOrganizationChart"/>
    <dgm:cxn modelId="{ED027860-4777-D64B-989D-895A0690CD7E}" type="presOf" srcId="{C59238F3-A7FD-AD48-8E0E-CB01DF643B5E}" destId="{FDA201D5-F36A-C64C-8813-F9CCDFCBCB5D}" srcOrd="0" destOrd="0" presId="urn:microsoft.com/office/officeart/2009/3/layout/HorizontalOrganizationChart"/>
    <dgm:cxn modelId="{90E59862-16F0-3F42-80A2-D32603A0A4EE}" type="presOf" srcId="{FFBF0D84-E54A-9743-A06C-E2A335E2D076}" destId="{13DD431C-434D-BC4C-9370-AB71FE6B16E7}" srcOrd="1" destOrd="0" presId="urn:microsoft.com/office/officeart/2009/3/layout/HorizontalOrganizationChart"/>
    <dgm:cxn modelId="{26254B71-7BE7-D74F-B801-09161288A90F}" type="presOf" srcId="{85350560-24CF-7D46-A7AD-E93ACB44A5B3}" destId="{6054655C-F5C7-004D-8FB8-E56F5DC817D3}" srcOrd="0" destOrd="0" presId="urn:microsoft.com/office/officeart/2009/3/layout/HorizontalOrganizationChart"/>
    <dgm:cxn modelId="{BB294C77-3D5B-4C45-A4D3-BA67F9416BE0}" srcId="{093B19CB-5237-EC4E-8218-FA2F0EE046AE}" destId="{82990FEB-6B67-C544-8C86-6E6B176DDEAA}" srcOrd="6" destOrd="0" parTransId="{F9363F63-CF86-9D4B-8F62-FC0E2F8B917F}" sibTransId="{2C35EADA-5756-7744-BFA3-03D772F41A81}"/>
    <dgm:cxn modelId="{9BFD8479-C048-7B45-A484-74C171C4D6B3}" type="presOf" srcId="{2F71A04C-46DE-8B4C-B553-79152EF8A71E}" destId="{929C9B4C-D63E-4942-BAB3-4C6C7AF17575}" srcOrd="1" destOrd="0" presId="urn:microsoft.com/office/officeart/2009/3/layout/HorizontalOrganizationChart"/>
    <dgm:cxn modelId="{A21EB67D-34AC-8C4F-A784-160468FFD5AC}" type="presOf" srcId="{82990FEB-6B67-C544-8C86-6E6B176DDEAA}" destId="{525D0A11-2E34-9C47-BC20-7030F12F8783}" srcOrd="1" destOrd="0" presId="urn:microsoft.com/office/officeart/2009/3/layout/HorizontalOrganizationChart"/>
    <dgm:cxn modelId="{DFDFD880-55AE-6747-94DA-1C5273C4B7CA}" type="presOf" srcId="{F9363F63-CF86-9D4B-8F62-FC0E2F8B917F}" destId="{F233E17F-AA18-604C-9310-BFA872FA66D1}" srcOrd="0" destOrd="0" presId="urn:microsoft.com/office/officeart/2009/3/layout/HorizontalOrganizationChart"/>
    <dgm:cxn modelId="{FA048D91-A7CD-AC4C-BB05-A410B5B006EF}" type="presOf" srcId="{6B62F016-C293-0B46-B3F7-2F4B1EFCFDFC}" destId="{ABD06DC8-B960-AC4D-9985-8610362D5161}" srcOrd="0" destOrd="0" presId="urn:microsoft.com/office/officeart/2009/3/layout/HorizontalOrganizationChart"/>
    <dgm:cxn modelId="{92DE0F9E-2092-FD45-9A1C-4516EB740CB6}" type="presOf" srcId="{82990FEB-6B67-C544-8C86-6E6B176DDEAA}" destId="{1220B58F-74DB-B640-98C6-FF1AF97E9150}" srcOrd="0" destOrd="0" presId="urn:microsoft.com/office/officeart/2009/3/layout/HorizontalOrganizationChart"/>
    <dgm:cxn modelId="{48BF01A7-644B-BC4F-9878-31E0C9111401}" srcId="{093B19CB-5237-EC4E-8218-FA2F0EE046AE}" destId="{2F71A04C-46DE-8B4C-B553-79152EF8A71E}" srcOrd="7" destOrd="0" parTransId="{146015B8-85F1-0042-A343-44DE10CB9763}" sibTransId="{E163CD4F-A47F-3842-BF0D-97C72CD08799}"/>
    <dgm:cxn modelId="{5D7E90AD-5CD3-624C-9C01-E0D940FA7FBE}" type="presOf" srcId="{ACDD7965-D4D1-5B4A-A8D8-FB4C5BCE2C32}" destId="{5C1DF7C3-2D50-8D45-A2F0-6EA21066506F}" srcOrd="0" destOrd="0" presId="urn:microsoft.com/office/officeart/2009/3/layout/HorizontalOrganizationChart"/>
    <dgm:cxn modelId="{3B7A2CB9-8166-C547-A8CD-A8AC5FB851C4}" srcId="{093B19CB-5237-EC4E-8218-FA2F0EE046AE}" destId="{4BB80FB4-4114-5144-96D7-0DD36982EFEE}" srcOrd="4" destOrd="0" parTransId="{ACAFEAD0-C6EC-6B45-B993-A60DD12F12CD}" sibTransId="{9C7504CD-18D8-A84D-ABDA-AC9176C9E151}"/>
    <dgm:cxn modelId="{EE0010C0-106C-1B4F-82E6-05E8E32A9CDD}" type="presOf" srcId="{8E5FA4B6-AA53-9848-8258-9DF214658862}" destId="{0A01D8C4-27B1-C34E-BA3A-86790592CA52}" srcOrd="0" destOrd="0" presId="urn:microsoft.com/office/officeart/2009/3/layout/HorizontalOrganizationChart"/>
    <dgm:cxn modelId="{7C48F1C0-F60B-B444-AFB0-15D38D37D93B}" type="presOf" srcId="{093B19CB-5237-EC4E-8218-FA2F0EE046AE}" destId="{A918D825-A984-AE4D-85C1-25A325BB5CB3}" srcOrd="0" destOrd="0" presId="urn:microsoft.com/office/officeart/2009/3/layout/HorizontalOrganizationChart"/>
    <dgm:cxn modelId="{E77070C1-A2E6-6542-852C-DA6051BA9028}" type="presOf" srcId="{F6D1EFC2-55F6-9E47-9088-299455E8DE3F}" destId="{297B3763-D38B-4A4E-868E-4A9896346380}" srcOrd="0" destOrd="0" presId="urn:microsoft.com/office/officeart/2009/3/layout/HorizontalOrganizationChart"/>
    <dgm:cxn modelId="{9956D5D0-9B34-5846-A2DB-2FFE46D93550}" type="presOf" srcId="{EBD51018-1B33-A148-BD7C-2183245D8AEC}" destId="{41DA51AC-E326-1D48-9C2C-BD81AA2183B9}" srcOrd="1" destOrd="0" presId="urn:microsoft.com/office/officeart/2009/3/layout/HorizontalOrganizationChart"/>
    <dgm:cxn modelId="{16288AD8-1B61-B249-AA71-682A5EA1EE77}" type="presOf" srcId="{4BB80FB4-4114-5144-96D7-0DD36982EFEE}" destId="{18E44C43-0379-C842-9DCC-3B017058D1FB}" srcOrd="0" destOrd="0" presId="urn:microsoft.com/office/officeart/2009/3/layout/HorizontalOrganizationChart"/>
    <dgm:cxn modelId="{E8D00AE7-50A5-5F4D-8238-E3144A2ABACD}" type="presOf" srcId="{FCCB4473-5AA9-6048-916A-591942B7D45E}" destId="{D028F5A1-179D-654F-88DF-C50A333E02D1}" srcOrd="0" destOrd="0" presId="urn:microsoft.com/office/officeart/2009/3/layout/HorizontalOrganizationChart"/>
    <dgm:cxn modelId="{66A661E8-0B95-D74D-95AC-4FDA6EA24D9F}" type="presOf" srcId="{146015B8-85F1-0042-A343-44DE10CB9763}" destId="{C74AE212-F48A-114B-82B9-0E605AAC9BDE}" srcOrd="0" destOrd="0" presId="urn:microsoft.com/office/officeart/2009/3/layout/HorizontalOrganizationChart"/>
    <dgm:cxn modelId="{2D8014EC-1220-9346-8373-35983718A89B}" srcId="{093B19CB-5237-EC4E-8218-FA2F0EE046AE}" destId="{6B62F016-C293-0B46-B3F7-2F4B1EFCFDFC}" srcOrd="3" destOrd="0" parTransId="{45501AFB-8FA6-E943-B733-125919BF5F85}" sibTransId="{6B7C615F-A628-BF41-9F91-D78533B88F15}"/>
    <dgm:cxn modelId="{4B7DFBFA-4717-D34D-BDB3-5DBDD6DCAD31}" type="presOf" srcId="{5B69592A-889A-D04C-9300-E57BC465CF87}" destId="{9C43D475-874A-5949-B400-E343BB888642}" srcOrd="1" destOrd="0" presId="urn:microsoft.com/office/officeart/2009/3/layout/HorizontalOrganizationChart"/>
    <dgm:cxn modelId="{7A051AFD-CF3E-A94B-8DA3-D2B286976E3D}" type="presOf" srcId="{093B19CB-5237-EC4E-8218-FA2F0EE046AE}" destId="{38D48AF3-593C-1442-8A5C-0663A4D6B1A6}" srcOrd="1" destOrd="0" presId="urn:microsoft.com/office/officeart/2009/3/layout/HorizontalOrganizationChart"/>
    <dgm:cxn modelId="{4B35639E-357D-8A44-8BD8-02CBD09EF1EE}" type="presParOf" srcId="{0A01D8C4-27B1-C34E-BA3A-86790592CA52}" destId="{DC1C8DA4-1235-7A4B-AED3-51354244D9B5}" srcOrd="0" destOrd="0" presId="urn:microsoft.com/office/officeart/2009/3/layout/HorizontalOrganizationChart"/>
    <dgm:cxn modelId="{0CD710AF-33BE-FE4D-BD8F-CCAD7922108C}" type="presParOf" srcId="{DC1C8DA4-1235-7A4B-AED3-51354244D9B5}" destId="{5B4F21EB-7706-8645-92BD-07DB10FA7F35}" srcOrd="0" destOrd="0" presId="urn:microsoft.com/office/officeart/2009/3/layout/HorizontalOrganizationChart"/>
    <dgm:cxn modelId="{9EC16314-484E-F042-8AB2-F9056DFD88A9}" type="presParOf" srcId="{5B4F21EB-7706-8645-92BD-07DB10FA7F35}" destId="{A918D825-A984-AE4D-85C1-25A325BB5CB3}" srcOrd="0" destOrd="0" presId="urn:microsoft.com/office/officeart/2009/3/layout/HorizontalOrganizationChart"/>
    <dgm:cxn modelId="{D07EE3B1-4D93-494F-80D2-28784B9D9BAF}" type="presParOf" srcId="{5B4F21EB-7706-8645-92BD-07DB10FA7F35}" destId="{38D48AF3-593C-1442-8A5C-0663A4D6B1A6}" srcOrd="1" destOrd="0" presId="urn:microsoft.com/office/officeart/2009/3/layout/HorizontalOrganizationChart"/>
    <dgm:cxn modelId="{9F3B70F0-CC4D-2C45-8B04-1525A5959F9C}" type="presParOf" srcId="{DC1C8DA4-1235-7A4B-AED3-51354244D9B5}" destId="{A5179539-DE67-A948-AC76-4AF89716788B}" srcOrd="1" destOrd="0" presId="urn:microsoft.com/office/officeart/2009/3/layout/HorizontalOrganizationChart"/>
    <dgm:cxn modelId="{5501D2C1-B9CB-D041-9841-41A1E5E9ADE3}" type="presParOf" srcId="{A5179539-DE67-A948-AC76-4AF89716788B}" destId="{8A2A716F-2129-FE4A-9FA2-26AB699E4363}" srcOrd="0" destOrd="0" presId="urn:microsoft.com/office/officeart/2009/3/layout/HorizontalOrganizationChart"/>
    <dgm:cxn modelId="{EDAE0020-717E-6149-BA26-22333DDB2DE5}" type="presParOf" srcId="{A5179539-DE67-A948-AC76-4AF89716788B}" destId="{A9F9B501-0A1B-2840-941B-8C43C53254C4}" srcOrd="1" destOrd="0" presId="urn:microsoft.com/office/officeart/2009/3/layout/HorizontalOrganizationChart"/>
    <dgm:cxn modelId="{325FE388-BC5D-134C-BD28-ED1A67020AF3}" type="presParOf" srcId="{A9F9B501-0A1B-2840-941B-8C43C53254C4}" destId="{5D5106AC-9805-484A-889B-A9C4E6D8EB67}" srcOrd="0" destOrd="0" presId="urn:microsoft.com/office/officeart/2009/3/layout/HorizontalOrganizationChart"/>
    <dgm:cxn modelId="{4CBB2001-02EA-E847-A8AC-7586568C3129}" type="presParOf" srcId="{5D5106AC-9805-484A-889B-A9C4E6D8EB67}" destId="{ABD06DC8-B960-AC4D-9985-8610362D5161}" srcOrd="0" destOrd="0" presId="urn:microsoft.com/office/officeart/2009/3/layout/HorizontalOrganizationChart"/>
    <dgm:cxn modelId="{C2DE219A-811A-D945-8BD6-39CCE87CF7F0}" type="presParOf" srcId="{5D5106AC-9805-484A-889B-A9C4E6D8EB67}" destId="{F5ADD5AA-61F0-E945-926A-066615A5DF00}" srcOrd="1" destOrd="0" presId="urn:microsoft.com/office/officeart/2009/3/layout/HorizontalOrganizationChart"/>
    <dgm:cxn modelId="{D4F6C89C-2B02-1544-A3BC-80B92F8B860D}" type="presParOf" srcId="{A9F9B501-0A1B-2840-941B-8C43C53254C4}" destId="{996D76CB-5EC8-194F-BED4-56E4F761D212}" srcOrd="1" destOrd="0" presId="urn:microsoft.com/office/officeart/2009/3/layout/HorizontalOrganizationChart"/>
    <dgm:cxn modelId="{A16EAB34-B5E7-7F43-B514-C5A265496DAE}" type="presParOf" srcId="{A9F9B501-0A1B-2840-941B-8C43C53254C4}" destId="{72E81A32-A511-B748-81ED-40B786CC847A}" srcOrd="2" destOrd="0" presId="urn:microsoft.com/office/officeart/2009/3/layout/HorizontalOrganizationChart"/>
    <dgm:cxn modelId="{2F62CC13-021D-7F4A-9080-D42542BB5EEC}" type="presParOf" srcId="{A5179539-DE67-A948-AC76-4AF89716788B}" destId="{E13DFCE9-9231-F849-9A2A-E5C00ED0B347}" srcOrd="2" destOrd="0" presId="urn:microsoft.com/office/officeart/2009/3/layout/HorizontalOrganizationChart"/>
    <dgm:cxn modelId="{4BC5005F-707D-7549-AC6E-C224E3581E04}" type="presParOf" srcId="{A5179539-DE67-A948-AC76-4AF89716788B}" destId="{402FC40E-7700-8E4D-8BBB-2A699D37A49F}" srcOrd="3" destOrd="0" presId="urn:microsoft.com/office/officeart/2009/3/layout/HorizontalOrganizationChart"/>
    <dgm:cxn modelId="{7EF26FDE-FB74-F54D-89BD-96FE5C3E1884}" type="presParOf" srcId="{402FC40E-7700-8E4D-8BBB-2A699D37A49F}" destId="{CE87CF87-14D7-B846-9DBE-B1EA204B8160}" srcOrd="0" destOrd="0" presId="urn:microsoft.com/office/officeart/2009/3/layout/HorizontalOrganizationChart"/>
    <dgm:cxn modelId="{A92A31E4-14AB-F644-91E6-8B17CDF7AA8B}" type="presParOf" srcId="{CE87CF87-14D7-B846-9DBE-B1EA204B8160}" destId="{18E44C43-0379-C842-9DCC-3B017058D1FB}" srcOrd="0" destOrd="0" presId="urn:microsoft.com/office/officeart/2009/3/layout/HorizontalOrganizationChart"/>
    <dgm:cxn modelId="{A8BC788F-C5AD-A241-BD5F-17B8F694882C}" type="presParOf" srcId="{CE87CF87-14D7-B846-9DBE-B1EA204B8160}" destId="{9C565896-D8F9-7A48-B0F6-D49304D093D2}" srcOrd="1" destOrd="0" presId="urn:microsoft.com/office/officeart/2009/3/layout/HorizontalOrganizationChart"/>
    <dgm:cxn modelId="{1CDA53DD-4496-EE4B-A1DE-090A15BDB1AE}" type="presParOf" srcId="{402FC40E-7700-8E4D-8BBB-2A699D37A49F}" destId="{92443C4B-8DBE-764F-80FB-464518E7805A}" srcOrd="1" destOrd="0" presId="urn:microsoft.com/office/officeart/2009/3/layout/HorizontalOrganizationChart"/>
    <dgm:cxn modelId="{1822AA0D-1432-4F47-AF90-6A832C4D23D5}" type="presParOf" srcId="{402FC40E-7700-8E4D-8BBB-2A699D37A49F}" destId="{6EAE32E3-F679-CE41-9554-285FA782A5A6}" srcOrd="2" destOrd="0" presId="urn:microsoft.com/office/officeart/2009/3/layout/HorizontalOrganizationChart"/>
    <dgm:cxn modelId="{7265E0A6-6E64-8E4B-B399-69C471BB9EEF}" type="presParOf" srcId="{A5179539-DE67-A948-AC76-4AF89716788B}" destId="{D028F5A1-179D-654F-88DF-C50A333E02D1}" srcOrd="4" destOrd="0" presId="urn:microsoft.com/office/officeart/2009/3/layout/HorizontalOrganizationChart"/>
    <dgm:cxn modelId="{9BB24796-4204-D743-93E7-CDDB83488881}" type="presParOf" srcId="{A5179539-DE67-A948-AC76-4AF89716788B}" destId="{F084465B-08E0-E444-B218-03B51460AF19}" srcOrd="5" destOrd="0" presId="urn:microsoft.com/office/officeart/2009/3/layout/HorizontalOrganizationChart"/>
    <dgm:cxn modelId="{983A0E14-9D42-A14B-B0F5-C143BF61C429}" type="presParOf" srcId="{F084465B-08E0-E444-B218-03B51460AF19}" destId="{1D33BE24-2C76-DD4A-A788-DBACEECA315D}" srcOrd="0" destOrd="0" presId="urn:microsoft.com/office/officeart/2009/3/layout/HorizontalOrganizationChart"/>
    <dgm:cxn modelId="{AFDDDAB2-547D-3F42-8504-C8A7DEFEB929}" type="presParOf" srcId="{1D33BE24-2C76-DD4A-A788-DBACEECA315D}" destId="{1C6018BF-013E-0E44-9DA9-A2303FFB4A83}" srcOrd="0" destOrd="0" presId="urn:microsoft.com/office/officeart/2009/3/layout/HorizontalOrganizationChart"/>
    <dgm:cxn modelId="{8370E472-39BE-EE4F-848A-072CC5BB034A}" type="presParOf" srcId="{1D33BE24-2C76-DD4A-A788-DBACEECA315D}" destId="{13DD431C-434D-BC4C-9370-AB71FE6B16E7}" srcOrd="1" destOrd="0" presId="urn:microsoft.com/office/officeart/2009/3/layout/HorizontalOrganizationChart"/>
    <dgm:cxn modelId="{50740A3B-AC56-C348-8255-A6911933BAB5}" type="presParOf" srcId="{F084465B-08E0-E444-B218-03B51460AF19}" destId="{136D9BA3-A039-7642-885C-AFCEAFFC29A1}" srcOrd="1" destOrd="0" presId="urn:microsoft.com/office/officeart/2009/3/layout/HorizontalOrganizationChart"/>
    <dgm:cxn modelId="{5AE9E541-1E50-EC41-B77A-90149556C7BA}" type="presParOf" srcId="{F084465B-08E0-E444-B218-03B51460AF19}" destId="{2AD6BBAA-A1FE-0B44-A896-11E8C3B76A1B}" srcOrd="2" destOrd="0" presId="urn:microsoft.com/office/officeart/2009/3/layout/HorizontalOrganizationChart"/>
    <dgm:cxn modelId="{E7B716A6-EA9D-B14F-BF96-B15019D46E18}" type="presParOf" srcId="{A5179539-DE67-A948-AC76-4AF89716788B}" destId="{F233E17F-AA18-604C-9310-BFA872FA66D1}" srcOrd="6" destOrd="0" presId="urn:microsoft.com/office/officeart/2009/3/layout/HorizontalOrganizationChart"/>
    <dgm:cxn modelId="{24AF4745-D299-8847-AA8A-5CD5028B0E79}" type="presParOf" srcId="{A5179539-DE67-A948-AC76-4AF89716788B}" destId="{A27FC978-53D1-2641-8C99-594C677C3F9A}" srcOrd="7" destOrd="0" presId="urn:microsoft.com/office/officeart/2009/3/layout/HorizontalOrganizationChart"/>
    <dgm:cxn modelId="{6E10E48F-C0DE-C64F-9676-71734750614A}" type="presParOf" srcId="{A27FC978-53D1-2641-8C99-594C677C3F9A}" destId="{24323720-54C5-F343-BCCD-06F6679FB5CC}" srcOrd="0" destOrd="0" presId="urn:microsoft.com/office/officeart/2009/3/layout/HorizontalOrganizationChart"/>
    <dgm:cxn modelId="{BE7E68BB-5999-6B45-830A-0DD8147E2298}" type="presParOf" srcId="{24323720-54C5-F343-BCCD-06F6679FB5CC}" destId="{1220B58F-74DB-B640-98C6-FF1AF97E9150}" srcOrd="0" destOrd="0" presId="urn:microsoft.com/office/officeart/2009/3/layout/HorizontalOrganizationChart"/>
    <dgm:cxn modelId="{B5F196FC-A048-2D4A-810E-0FB85022EC0D}" type="presParOf" srcId="{24323720-54C5-F343-BCCD-06F6679FB5CC}" destId="{525D0A11-2E34-9C47-BC20-7030F12F8783}" srcOrd="1" destOrd="0" presId="urn:microsoft.com/office/officeart/2009/3/layout/HorizontalOrganizationChart"/>
    <dgm:cxn modelId="{B583181D-1F4D-5143-9DCC-C5C14D587315}" type="presParOf" srcId="{A27FC978-53D1-2641-8C99-594C677C3F9A}" destId="{2F8AEE27-A968-3C49-BFB5-C3B4DBD49B04}" srcOrd="1" destOrd="0" presId="urn:microsoft.com/office/officeart/2009/3/layout/HorizontalOrganizationChart"/>
    <dgm:cxn modelId="{CEC99B33-08AA-E44B-B107-A959F5A293A0}" type="presParOf" srcId="{A27FC978-53D1-2641-8C99-594C677C3F9A}" destId="{F0A874F0-9B92-AB4E-A1C5-1539890579DF}" srcOrd="2" destOrd="0" presId="urn:microsoft.com/office/officeart/2009/3/layout/HorizontalOrganizationChart"/>
    <dgm:cxn modelId="{8F14A33A-6ED1-3746-8593-805736DD2F1C}" type="presParOf" srcId="{A5179539-DE67-A948-AC76-4AF89716788B}" destId="{C74AE212-F48A-114B-82B9-0E605AAC9BDE}" srcOrd="8" destOrd="0" presId="urn:microsoft.com/office/officeart/2009/3/layout/HorizontalOrganizationChart"/>
    <dgm:cxn modelId="{E857E098-2314-F142-AFA9-61B4E696F2C1}" type="presParOf" srcId="{A5179539-DE67-A948-AC76-4AF89716788B}" destId="{0479E4B6-D37D-7A4B-A3FD-D71C5F873009}" srcOrd="9" destOrd="0" presId="urn:microsoft.com/office/officeart/2009/3/layout/HorizontalOrganizationChart"/>
    <dgm:cxn modelId="{ED3A75B4-7D70-BE41-9BAB-F13F35DE8443}" type="presParOf" srcId="{0479E4B6-D37D-7A4B-A3FD-D71C5F873009}" destId="{44434E06-C39E-AD40-94D7-47D6904E0A45}" srcOrd="0" destOrd="0" presId="urn:microsoft.com/office/officeart/2009/3/layout/HorizontalOrganizationChart"/>
    <dgm:cxn modelId="{159AC93C-E9BD-1741-BD36-20EEEDAE884E}" type="presParOf" srcId="{44434E06-C39E-AD40-94D7-47D6904E0A45}" destId="{5E1BAD9B-D086-C64A-9AF2-6465E78E6BBF}" srcOrd="0" destOrd="0" presId="urn:microsoft.com/office/officeart/2009/3/layout/HorizontalOrganizationChart"/>
    <dgm:cxn modelId="{4F15E715-B018-B84C-896D-5D19235ADC40}" type="presParOf" srcId="{44434E06-C39E-AD40-94D7-47D6904E0A45}" destId="{929C9B4C-D63E-4942-BAB3-4C6C7AF17575}" srcOrd="1" destOrd="0" presId="urn:microsoft.com/office/officeart/2009/3/layout/HorizontalOrganizationChart"/>
    <dgm:cxn modelId="{5DA093AC-27BA-B644-AA04-B5A3FECB9641}" type="presParOf" srcId="{0479E4B6-D37D-7A4B-A3FD-D71C5F873009}" destId="{22A5F29E-9F14-1648-B8F6-015E67958C08}" srcOrd="1" destOrd="0" presId="urn:microsoft.com/office/officeart/2009/3/layout/HorizontalOrganizationChart"/>
    <dgm:cxn modelId="{7F282F7E-E8CC-2D41-AA33-A95BA9A5D3F3}" type="presParOf" srcId="{0479E4B6-D37D-7A4B-A3FD-D71C5F873009}" destId="{D751AFBA-0A24-974E-BA6F-B2AC883D66C2}" srcOrd="2" destOrd="0" presId="urn:microsoft.com/office/officeart/2009/3/layout/HorizontalOrganizationChart"/>
    <dgm:cxn modelId="{00C057A8-980D-7540-B884-5A62B51125CA}" type="presParOf" srcId="{DC1C8DA4-1235-7A4B-AED3-51354244D9B5}" destId="{A677DC1A-01B1-FA48-BD81-669C42A02D6E}" srcOrd="2" destOrd="0" presId="urn:microsoft.com/office/officeart/2009/3/layout/HorizontalOrganizationChart"/>
    <dgm:cxn modelId="{AF5596D9-ADC5-DC47-A7F2-1FBEF200AD22}" type="presParOf" srcId="{A677DC1A-01B1-FA48-BD81-669C42A02D6E}" destId="{5C1DF7C3-2D50-8D45-A2F0-6EA21066506F}" srcOrd="0" destOrd="0" presId="urn:microsoft.com/office/officeart/2009/3/layout/HorizontalOrganizationChart"/>
    <dgm:cxn modelId="{C8AE0759-0F36-A946-8CD3-9CEB29EF1EA8}" type="presParOf" srcId="{A677DC1A-01B1-FA48-BD81-669C42A02D6E}" destId="{40B65B4A-4BCA-1346-9538-14A5AC854FCF}" srcOrd="1" destOrd="0" presId="urn:microsoft.com/office/officeart/2009/3/layout/HorizontalOrganizationChart"/>
    <dgm:cxn modelId="{686A09C2-23B0-6142-AF89-0492001EA06D}" type="presParOf" srcId="{40B65B4A-4BCA-1346-9538-14A5AC854FCF}" destId="{9C66844C-EA0B-9A4C-B6B1-737251270B0A}" srcOrd="0" destOrd="0" presId="urn:microsoft.com/office/officeart/2009/3/layout/HorizontalOrganizationChart"/>
    <dgm:cxn modelId="{01451AC6-6E77-4145-8608-8D7DF4A12F8C}" type="presParOf" srcId="{9C66844C-EA0B-9A4C-B6B1-737251270B0A}" destId="{6054655C-F5C7-004D-8FB8-E56F5DC817D3}" srcOrd="0" destOrd="0" presId="urn:microsoft.com/office/officeart/2009/3/layout/HorizontalOrganizationChart"/>
    <dgm:cxn modelId="{B779E3ED-5A98-FE47-9DDA-AA4B462A1AAE}" type="presParOf" srcId="{9C66844C-EA0B-9A4C-B6B1-737251270B0A}" destId="{DB3F1FD4-8BC7-D846-BD74-E7D62CA6549B}" srcOrd="1" destOrd="0" presId="urn:microsoft.com/office/officeart/2009/3/layout/HorizontalOrganizationChart"/>
    <dgm:cxn modelId="{C24B3092-E01F-434A-9EBE-C4853AAA1FF6}" type="presParOf" srcId="{40B65B4A-4BCA-1346-9538-14A5AC854FCF}" destId="{47599DC5-6770-C84B-A3BB-934F28E20D20}" srcOrd="1" destOrd="0" presId="urn:microsoft.com/office/officeart/2009/3/layout/HorizontalOrganizationChart"/>
    <dgm:cxn modelId="{7332ABB5-A469-6A4A-BA47-45A618F35BBD}" type="presParOf" srcId="{40B65B4A-4BCA-1346-9538-14A5AC854FCF}" destId="{D2309818-C728-DE4B-B7F2-2C3206AA43BC}" srcOrd="2" destOrd="0" presId="urn:microsoft.com/office/officeart/2009/3/layout/HorizontalOrganizationChart"/>
    <dgm:cxn modelId="{3B05596A-AE68-4F47-ABD6-2999699B98ED}" type="presParOf" srcId="{A677DC1A-01B1-FA48-BD81-669C42A02D6E}" destId="{297B3763-D38B-4A4E-868E-4A9896346380}" srcOrd="2" destOrd="0" presId="urn:microsoft.com/office/officeart/2009/3/layout/HorizontalOrganizationChart"/>
    <dgm:cxn modelId="{871CA7B4-EB44-2B40-8048-7C1786265E78}" type="presParOf" srcId="{A677DC1A-01B1-FA48-BD81-669C42A02D6E}" destId="{33C43B57-6D16-BA46-895C-0FF23C10C355}" srcOrd="3" destOrd="0" presId="urn:microsoft.com/office/officeart/2009/3/layout/HorizontalOrganizationChart"/>
    <dgm:cxn modelId="{82122647-7731-C44E-9714-071B83ED0A96}" type="presParOf" srcId="{33C43B57-6D16-BA46-895C-0FF23C10C355}" destId="{EEFAC323-7068-494B-BF3A-DC87C4DB8C06}" srcOrd="0" destOrd="0" presId="urn:microsoft.com/office/officeart/2009/3/layout/HorizontalOrganizationChart"/>
    <dgm:cxn modelId="{C95645BD-3A4B-4B46-861C-BE13F9EBD38E}" type="presParOf" srcId="{EEFAC323-7068-494B-BF3A-DC87C4DB8C06}" destId="{8D0AFF31-8F1C-7544-851C-1CEE495B6ED1}" srcOrd="0" destOrd="0" presId="urn:microsoft.com/office/officeart/2009/3/layout/HorizontalOrganizationChart"/>
    <dgm:cxn modelId="{F85C9221-1B4D-D847-ACD3-5F4753729170}" type="presParOf" srcId="{EEFAC323-7068-494B-BF3A-DC87C4DB8C06}" destId="{41DA51AC-E326-1D48-9C2C-BD81AA2183B9}" srcOrd="1" destOrd="0" presId="urn:microsoft.com/office/officeart/2009/3/layout/HorizontalOrganizationChart"/>
    <dgm:cxn modelId="{DDDC5A7A-6283-7743-B1B1-53B04219D201}" type="presParOf" srcId="{33C43B57-6D16-BA46-895C-0FF23C10C355}" destId="{27A0415A-8152-2340-A90E-7B220BE9804A}" srcOrd="1" destOrd="0" presId="urn:microsoft.com/office/officeart/2009/3/layout/HorizontalOrganizationChart"/>
    <dgm:cxn modelId="{63EEACB8-0057-0A45-8D48-432080F974D7}" type="presParOf" srcId="{33C43B57-6D16-BA46-895C-0FF23C10C355}" destId="{118C1456-0C5C-1C48-841F-D1FD07BB4963}" srcOrd="2" destOrd="0" presId="urn:microsoft.com/office/officeart/2009/3/layout/HorizontalOrganizationChart"/>
    <dgm:cxn modelId="{4DF65349-A035-8C44-BDFD-F2670369B145}" type="presParOf" srcId="{A677DC1A-01B1-FA48-BD81-669C42A02D6E}" destId="{FDA201D5-F36A-C64C-8813-F9CCDFCBCB5D}" srcOrd="4" destOrd="0" presId="urn:microsoft.com/office/officeart/2009/3/layout/HorizontalOrganizationChart"/>
    <dgm:cxn modelId="{E288F94B-1211-714A-A842-90DC35C8101F}" type="presParOf" srcId="{A677DC1A-01B1-FA48-BD81-669C42A02D6E}" destId="{E27E5FF7-A83E-AC4F-B4F5-FF7F34EAA846}" srcOrd="5" destOrd="0" presId="urn:microsoft.com/office/officeart/2009/3/layout/HorizontalOrganizationChart"/>
    <dgm:cxn modelId="{88B2C832-0A14-D145-BC76-08AFA7BF9841}" type="presParOf" srcId="{E27E5FF7-A83E-AC4F-B4F5-FF7F34EAA846}" destId="{1948005C-C412-A141-87E8-00FACD08C58B}" srcOrd="0" destOrd="0" presId="urn:microsoft.com/office/officeart/2009/3/layout/HorizontalOrganizationChart"/>
    <dgm:cxn modelId="{FE421A16-E470-FA4E-98C7-A95B0252BB46}" type="presParOf" srcId="{1948005C-C412-A141-87E8-00FACD08C58B}" destId="{3D56C1B0-FC78-1C46-9A6D-EB2440E89068}" srcOrd="0" destOrd="0" presId="urn:microsoft.com/office/officeart/2009/3/layout/HorizontalOrganizationChart"/>
    <dgm:cxn modelId="{0B86B7BD-D480-984C-B121-3FE9653AEE0E}" type="presParOf" srcId="{1948005C-C412-A141-87E8-00FACD08C58B}" destId="{9C43D475-874A-5949-B400-E343BB888642}" srcOrd="1" destOrd="0" presId="urn:microsoft.com/office/officeart/2009/3/layout/HorizontalOrganizationChart"/>
    <dgm:cxn modelId="{592F45FF-46F4-A241-AC15-524B3DB95695}" type="presParOf" srcId="{E27E5FF7-A83E-AC4F-B4F5-FF7F34EAA846}" destId="{4810CF9B-3A83-B24C-B4DF-82B5B867D769}" srcOrd="1" destOrd="0" presId="urn:microsoft.com/office/officeart/2009/3/layout/HorizontalOrganizationChart"/>
    <dgm:cxn modelId="{6DEF8943-60FD-7C46-9E39-6DD10469990A}" type="presParOf" srcId="{E27E5FF7-A83E-AC4F-B4F5-FF7F34EAA846}" destId="{030EA015-01D3-7744-9FA8-91EE676A0F1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201D5-F36A-C64C-8813-F9CCDFCBCB5D}">
      <dsp:nvSpPr>
        <dsp:cNvPr id="0" name=""/>
        <dsp:cNvSpPr/>
      </dsp:nvSpPr>
      <dsp:spPr>
        <a:xfrm>
          <a:off x="2695091" y="2701838"/>
          <a:ext cx="4916165" cy="168361"/>
        </a:xfrm>
        <a:custGeom>
          <a:avLst/>
          <a:gdLst/>
          <a:ahLst/>
          <a:cxnLst/>
          <a:rect l="0" t="0" r="0" b="0"/>
          <a:pathLst>
            <a:path>
              <a:moveTo>
                <a:pt x="0" y="168361"/>
              </a:moveTo>
              <a:lnTo>
                <a:pt x="4916165" y="168361"/>
              </a:lnTo>
              <a:lnTo>
                <a:pt x="491616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3763-D38B-4A4E-868E-4A9896346380}">
      <dsp:nvSpPr>
        <dsp:cNvPr id="0" name=""/>
        <dsp:cNvSpPr/>
      </dsp:nvSpPr>
      <dsp:spPr>
        <a:xfrm>
          <a:off x="2695091" y="2870200"/>
          <a:ext cx="1885652" cy="16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5652" y="0"/>
              </a:lnTo>
              <a:lnTo>
                <a:pt x="1885652" y="1683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DF7C3-2D50-8D45-A2F0-6EA21066506F}">
      <dsp:nvSpPr>
        <dsp:cNvPr id="0" name=""/>
        <dsp:cNvSpPr/>
      </dsp:nvSpPr>
      <dsp:spPr>
        <a:xfrm>
          <a:off x="2695091" y="2701838"/>
          <a:ext cx="1885652" cy="168361"/>
        </a:xfrm>
        <a:custGeom>
          <a:avLst/>
          <a:gdLst/>
          <a:ahLst/>
          <a:cxnLst/>
          <a:rect l="0" t="0" r="0" b="0"/>
          <a:pathLst>
            <a:path>
              <a:moveTo>
                <a:pt x="0" y="168361"/>
              </a:moveTo>
              <a:lnTo>
                <a:pt x="1885652" y="168361"/>
              </a:lnTo>
              <a:lnTo>
                <a:pt x="188565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AE212-F48A-114B-82B9-0E605AAC9BDE}">
      <dsp:nvSpPr>
        <dsp:cNvPr id="0" name=""/>
        <dsp:cNvSpPr/>
      </dsp:nvSpPr>
      <dsp:spPr>
        <a:xfrm>
          <a:off x="2695091" y="2870200"/>
          <a:ext cx="6801817" cy="2316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32438" y="0"/>
              </a:lnTo>
              <a:lnTo>
                <a:pt x="6532438" y="2316658"/>
              </a:lnTo>
              <a:lnTo>
                <a:pt x="6801817" y="23166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3E17F-AA18-604C-9310-BFA872FA66D1}">
      <dsp:nvSpPr>
        <dsp:cNvPr id="0" name=""/>
        <dsp:cNvSpPr/>
      </dsp:nvSpPr>
      <dsp:spPr>
        <a:xfrm>
          <a:off x="2695091" y="2870200"/>
          <a:ext cx="6801817" cy="115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32438" y="0"/>
              </a:lnTo>
              <a:lnTo>
                <a:pt x="6532438" y="1158329"/>
              </a:lnTo>
              <a:lnTo>
                <a:pt x="6801817" y="11583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F5A1-179D-654F-88DF-C50A333E02D1}">
      <dsp:nvSpPr>
        <dsp:cNvPr id="0" name=""/>
        <dsp:cNvSpPr/>
      </dsp:nvSpPr>
      <dsp:spPr>
        <a:xfrm>
          <a:off x="2695091" y="2824480"/>
          <a:ext cx="68018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01817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DFCE9-9231-F849-9A2A-E5C00ED0B347}">
      <dsp:nvSpPr>
        <dsp:cNvPr id="0" name=""/>
        <dsp:cNvSpPr/>
      </dsp:nvSpPr>
      <dsp:spPr>
        <a:xfrm>
          <a:off x="2695091" y="1711870"/>
          <a:ext cx="6801817" cy="1158329"/>
        </a:xfrm>
        <a:custGeom>
          <a:avLst/>
          <a:gdLst/>
          <a:ahLst/>
          <a:cxnLst/>
          <a:rect l="0" t="0" r="0" b="0"/>
          <a:pathLst>
            <a:path>
              <a:moveTo>
                <a:pt x="0" y="1158329"/>
              </a:moveTo>
              <a:lnTo>
                <a:pt x="6532438" y="1158329"/>
              </a:lnTo>
              <a:lnTo>
                <a:pt x="6532438" y="0"/>
              </a:lnTo>
              <a:lnTo>
                <a:pt x="6801817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A716F-2129-FE4A-9FA2-26AB699E4363}">
      <dsp:nvSpPr>
        <dsp:cNvPr id="0" name=""/>
        <dsp:cNvSpPr/>
      </dsp:nvSpPr>
      <dsp:spPr>
        <a:xfrm>
          <a:off x="2695091" y="553541"/>
          <a:ext cx="6801817" cy="2316658"/>
        </a:xfrm>
        <a:custGeom>
          <a:avLst/>
          <a:gdLst/>
          <a:ahLst/>
          <a:cxnLst/>
          <a:rect l="0" t="0" r="0" b="0"/>
          <a:pathLst>
            <a:path>
              <a:moveTo>
                <a:pt x="0" y="2316658"/>
              </a:moveTo>
              <a:lnTo>
                <a:pt x="6532438" y="2316658"/>
              </a:lnTo>
              <a:lnTo>
                <a:pt x="6532438" y="0"/>
              </a:lnTo>
              <a:lnTo>
                <a:pt x="6801817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8D825-A984-AE4D-85C1-25A325BB5CB3}">
      <dsp:nvSpPr>
        <dsp:cNvPr id="0" name=""/>
        <dsp:cNvSpPr/>
      </dsp:nvSpPr>
      <dsp:spPr>
        <a:xfrm>
          <a:off x="1302" y="2459397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manager</a:t>
          </a:r>
        </a:p>
      </dsp:txBody>
      <dsp:txXfrm>
        <a:off x="1302" y="2459397"/>
        <a:ext cx="2693789" cy="821605"/>
      </dsp:txXfrm>
    </dsp:sp>
    <dsp:sp modelId="{ABD06DC8-B960-AC4D-9985-8610362D5161}">
      <dsp:nvSpPr>
        <dsp:cNvPr id="0" name=""/>
        <dsp:cNvSpPr/>
      </dsp:nvSpPr>
      <dsp:spPr>
        <a:xfrm>
          <a:off x="9496908" y="142738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junior</a:t>
          </a:r>
        </a:p>
      </dsp:txBody>
      <dsp:txXfrm>
        <a:off x="9496908" y="142738"/>
        <a:ext cx="2693789" cy="821605"/>
      </dsp:txXfrm>
    </dsp:sp>
    <dsp:sp modelId="{18E44C43-0379-C842-9DCC-3B017058D1FB}">
      <dsp:nvSpPr>
        <dsp:cNvPr id="0" name=""/>
        <dsp:cNvSpPr/>
      </dsp:nvSpPr>
      <dsp:spPr>
        <a:xfrm>
          <a:off x="9496908" y="1301067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junior</a:t>
          </a:r>
        </a:p>
      </dsp:txBody>
      <dsp:txXfrm>
        <a:off x="9496908" y="1301067"/>
        <a:ext cx="2693789" cy="821605"/>
      </dsp:txXfrm>
    </dsp:sp>
    <dsp:sp modelId="{1C6018BF-013E-0E44-9DA9-A2303FFB4A83}">
      <dsp:nvSpPr>
        <dsp:cNvPr id="0" name=""/>
        <dsp:cNvSpPr/>
      </dsp:nvSpPr>
      <dsp:spPr>
        <a:xfrm>
          <a:off x="9496908" y="2459397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junior</a:t>
          </a:r>
        </a:p>
      </dsp:txBody>
      <dsp:txXfrm>
        <a:off x="9496908" y="2459397"/>
        <a:ext cx="2693789" cy="821605"/>
      </dsp:txXfrm>
    </dsp:sp>
    <dsp:sp modelId="{1220B58F-74DB-B640-98C6-FF1AF97E9150}">
      <dsp:nvSpPr>
        <dsp:cNvPr id="0" name=""/>
        <dsp:cNvSpPr/>
      </dsp:nvSpPr>
      <dsp:spPr>
        <a:xfrm>
          <a:off x="9496908" y="3617726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junior</a:t>
          </a:r>
        </a:p>
      </dsp:txBody>
      <dsp:txXfrm>
        <a:off x="9496908" y="3617726"/>
        <a:ext cx="2693789" cy="821605"/>
      </dsp:txXfrm>
    </dsp:sp>
    <dsp:sp modelId="{5E1BAD9B-D086-C64A-9AF2-6465E78E6BBF}">
      <dsp:nvSpPr>
        <dsp:cNvPr id="0" name=""/>
        <dsp:cNvSpPr/>
      </dsp:nvSpPr>
      <dsp:spPr>
        <a:xfrm>
          <a:off x="9496908" y="4776055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junior</a:t>
          </a:r>
        </a:p>
      </dsp:txBody>
      <dsp:txXfrm>
        <a:off x="9496908" y="4776055"/>
        <a:ext cx="2693789" cy="821605"/>
      </dsp:txXfrm>
    </dsp:sp>
    <dsp:sp modelId="{6054655C-F5C7-004D-8FB8-E56F5DC817D3}">
      <dsp:nvSpPr>
        <dsp:cNvPr id="0" name=""/>
        <dsp:cNvSpPr/>
      </dsp:nvSpPr>
      <dsp:spPr>
        <a:xfrm>
          <a:off x="3233849" y="1880232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senior</a:t>
          </a:r>
        </a:p>
      </dsp:txBody>
      <dsp:txXfrm>
        <a:off x="3233849" y="1880232"/>
        <a:ext cx="2693789" cy="821605"/>
      </dsp:txXfrm>
    </dsp:sp>
    <dsp:sp modelId="{8D0AFF31-8F1C-7544-851C-1CEE495B6ED1}">
      <dsp:nvSpPr>
        <dsp:cNvPr id="0" name=""/>
        <dsp:cNvSpPr/>
      </dsp:nvSpPr>
      <dsp:spPr>
        <a:xfrm>
          <a:off x="3233849" y="3038561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senior</a:t>
          </a:r>
          <a:r>
            <a:rPr lang="en-GB" sz="5300" kern="1200" dirty="0"/>
            <a:t> </a:t>
          </a:r>
        </a:p>
      </dsp:txBody>
      <dsp:txXfrm>
        <a:off x="3233849" y="3038561"/>
        <a:ext cx="2693789" cy="821605"/>
      </dsp:txXfrm>
    </dsp:sp>
    <dsp:sp modelId="{3D56C1B0-FC78-1C46-9A6D-EB2440E89068}">
      <dsp:nvSpPr>
        <dsp:cNvPr id="0" name=""/>
        <dsp:cNvSpPr/>
      </dsp:nvSpPr>
      <dsp:spPr>
        <a:xfrm>
          <a:off x="6264361" y="1880232"/>
          <a:ext cx="2693789" cy="821605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senior</a:t>
          </a:r>
        </a:p>
      </dsp:txBody>
      <dsp:txXfrm>
        <a:off x="6264361" y="1880232"/>
        <a:ext cx="2693789" cy="821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3DE54-570B-CA4A-85BE-9F229C27B821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071A-F8C8-D945-A572-DE590289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071A-F8C8-D945-A572-DE590289B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2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1670B6-F8EA-B846-B4EC-2D5EBFB132FB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AB20F-8994-6448-99F5-52CFC2FB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125-E598-A04F-B5C7-0DFE980E4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Placement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CBED-577F-8F49-8E1C-796B142EB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Zan Zver, 5.5.2021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22932DD-2BDA-8144-BBB2-772BDEEA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62" y="4784435"/>
            <a:ext cx="1800000" cy="1800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FD30097-153F-D941-A897-74D31386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372" y="478443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F538-C06F-1E47-8E80-58082CD6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that I will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69AD-FD37-C646-83CC-3D4D3C0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US" dirty="0"/>
              <a:t>Password manager</a:t>
            </a:r>
          </a:p>
          <a:p>
            <a:r>
              <a:rPr lang="en-US" dirty="0"/>
              <a:t>Selfhosted projects</a:t>
            </a:r>
          </a:p>
          <a:p>
            <a:pPr lvl="1"/>
            <a:r>
              <a:rPr lang="en-US" dirty="0"/>
              <a:t>Wiki -&gt; book stack</a:t>
            </a:r>
          </a:p>
          <a:p>
            <a:pPr lvl="1"/>
            <a:r>
              <a:rPr lang="en-US" dirty="0"/>
              <a:t>Grafana</a:t>
            </a:r>
          </a:p>
          <a:p>
            <a:pPr lvl="1"/>
            <a:r>
              <a:rPr lang="en-US" dirty="0"/>
              <a:t>Monitoring -&gt; </a:t>
            </a:r>
            <a:r>
              <a:rPr lang="en-US" dirty="0" err="1"/>
              <a:t>Pulseway</a:t>
            </a:r>
            <a:endParaRPr lang="en-US" dirty="0"/>
          </a:p>
          <a:p>
            <a:pPr lvl="1"/>
            <a:r>
              <a:rPr lang="en-US" dirty="0"/>
              <a:t>Jupiter</a:t>
            </a:r>
          </a:p>
          <a:p>
            <a:pPr lvl="1"/>
            <a:r>
              <a:rPr lang="en-US" dirty="0"/>
              <a:t>Git -&gt; </a:t>
            </a:r>
            <a:r>
              <a:rPr lang="en-US" dirty="0" err="1"/>
              <a:t>GitEa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7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B1A4-1718-C148-B45B-ED303654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EB9E-D684-6542-98ED-840A9C23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Bradley Hand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27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4B9-BDB8-6440-960D-A70ED793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CFDA-81F6-8049-A161-08E123C7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About the company</a:t>
            </a:r>
          </a:p>
          <a:p>
            <a:r>
              <a:rPr lang="en-GB" dirty="0"/>
              <a:t>About the team</a:t>
            </a:r>
          </a:p>
          <a:p>
            <a:r>
              <a:rPr lang="en-GB" dirty="0"/>
              <a:t>What tech have I used</a:t>
            </a:r>
          </a:p>
          <a:p>
            <a:r>
              <a:rPr lang="en-GB" dirty="0"/>
              <a:t>Top 3 projects</a:t>
            </a:r>
          </a:p>
          <a:p>
            <a:r>
              <a:rPr lang="en-US" dirty="0"/>
              <a:t>Tech that I will use 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58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7ECC-6307-084F-AFE7-29442DA5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252C-F31C-2441-BC0C-A17C63B7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US" dirty="0"/>
              <a:t>Private owned company </a:t>
            </a:r>
          </a:p>
          <a:p>
            <a:r>
              <a:rPr lang="en-US" dirty="0"/>
              <a:t>Focus is software development </a:t>
            </a:r>
          </a:p>
          <a:p>
            <a:r>
              <a:rPr lang="en-US" dirty="0"/>
              <a:t>Based in UK with global co-workers</a:t>
            </a: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0B986A6-DC99-7A45-8765-EA4A484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73" y="2186971"/>
            <a:ext cx="6583379" cy="35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A80-A0AE-2345-903C-AC49939D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team (sysadmin)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573EA3-6B21-6B40-939D-294EE0B74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2509" y="1690688"/>
          <a:ext cx="11021291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23AF05-E10A-6344-8904-2424C20B1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592533"/>
              </p:ext>
            </p:extLst>
          </p:nvPr>
        </p:nvGraphicFramePr>
        <p:xfrm>
          <a:off x="0" y="1117601"/>
          <a:ext cx="12192000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26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F68A-E3C1-CC4C-AAB7-BC383B4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tech have I used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C05C3-0C6B-CE48-98A7-4D07F9565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109482"/>
              </p:ext>
            </p:extLst>
          </p:nvPr>
        </p:nvGraphicFramePr>
        <p:xfrm>
          <a:off x="0" y="1649691"/>
          <a:ext cx="12192000" cy="5208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8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434-08FE-EB4A-B757-06D9DC8D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Top 3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5A24-948C-B541-8354-7B265E4D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/>
          <a:lstStyle/>
          <a:p>
            <a:r>
              <a:rPr lang="en-US" dirty="0"/>
              <a:t>S3 transfer</a:t>
            </a:r>
          </a:p>
          <a:p>
            <a:r>
              <a:rPr lang="en-US" dirty="0"/>
              <a:t>SQL anonymization</a:t>
            </a:r>
          </a:p>
          <a:p>
            <a:r>
              <a:rPr lang="en-US" dirty="0"/>
              <a:t>Server migration</a:t>
            </a:r>
          </a:p>
        </p:txBody>
      </p:sp>
    </p:spTree>
    <p:extLst>
      <p:ext uri="{BB962C8B-B14F-4D97-AF65-F5344CB8AC3E}">
        <p14:creationId xmlns:p14="http://schemas.microsoft.com/office/powerpoint/2010/main" val="9426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54A-6B99-9E4F-B122-E0EE4B96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646B-67AF-BC4B-949C-69B5C9C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Situation</a:t>
            </a:r>
          </a:p>
          <a:p>
            <a:pPr lvl="1"/>
            <a:r>
              <a:rPr lang="en-GB" dirty="0"/>
              <a:t>We had to automatically clone data from production to test </a:t>
            </a:r>
          </a:p>
          <a:p>
            <a:r>
              <a:rPr lang="en-GB" dirty="0"/>
              <a:t>Task</a:t>
            </a:r>
          </a:p>
          <a:p>
            <a:pPr lvl="1"/>
            <a:r>
              <a:rPr lang="en-GB" dirty="0"/>
              <a:t>Clone some folders of bucket 1 to bucket 2</a:t>
            </a:r>
          </a:p>
          <a:p>
            <a:r>
              <a:rPr lang="en-GB" dirty="0"/>
              <a:t>Action</a:t>
            </a:r>
          </a:p>
          <a:p>
            <a:pPr lvl="1"/>
            <a:r>
              <a:rPr lang="en-GB" dirty="0"/>
              <a:t>Use AWS CLI and Python to transfer the data</a:t>
            </a:r>
          </a:p>
          <a:p>
            <a:r>
              <a:rPr lang="en-GB" dirty="0"/>
              <a:t>Result</a:t>
            </a:r>
          </a:p>
          <a:p>
            <a:pPr lvl="1"/>
            <a:r>
              <a:rPr lang="en-GB" dirty="0"/>
              <a:t>Task is now automated with Crontab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8D03-330C-064A-8FC0-7BE56BE7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7678-E041-FB4F-A756-309E5923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Situation</a:t>
            </a:r>
          </a:p>
          <a:p>
            <a:pPr lvl="1"/>
            <a:r>
              <a:rPr lang="en-GB" dirty="0"/>
              <a:t>Due to GDPR we had to anonymise data and move it</a:t>
            </a:r>
          </a:p>
          <a:p>
            <a:r>
              <a:rPr lang="en-GB" dirty="0"/>
              <a:t>Task</a:t>
            </a:r>
          </a:p>
          <a:p>
            <a:pPr lvl="1"/>
            <a:r>
              <a:rPr lang="en-GB" dirty="0"/>
              <a:t>Clone SQL, anonymise data and transfer it</a:t>
            </a:r>
          </a:p>
          <a:p>
            <a:r>
              <a:rPr lang="en-GB" dirty="0"/>
              <a:t>Action</a:t>
            </a:r>
          </a:p>
          <a:p>
            <a:pPr lvl="1"/>
            <a:r>
              <a:rPr lang="en-GB" dirty="0"/>
              <a:t>Use AWS CLI, find optimal Python library</a:t>
            </a:r>
          </a:p>
          <a:p>
            <a:r>
              <a:rPr lang="en-GB" dirty="0"/>
              <a:t>Result</a:t>
            </a:r>
          </a:p>
          <a:p>
            <a:pPr lvl="1"/>
            <a:r>
              <a:rPr lang="en-GB" dirty="0"/>
              <a:t>Automatic anonymization with Crontab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140C-A1D2-2346-B172-8BA426EC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946-1946-D744-A6D0-D1BD67E0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/>
          <a:lstStyle/>
          <a:p>
            <a:r>
              <a:rPr lang="en-GB" dirty="0"/>
              <a:t>Situation</a:t>
            </a:r>
          </a:p>
          <a:p>
            <a:pPr lvl="1"/>
            <a:r>
              <a:rPr lang="en-GB" dirty="0"/>
              <a:t>To reduce cost of hosting, we are migrating servers</a:t>
            </a:r>
          </a:p>
          <a:p>
            <a:r>
              <a:rPr lang="en-GB" dirty="0"/>
              <a:t>Task</a:t>
            </a:r>
          </a:p>
          <a:p>
            <a:pPr lvl="1"/>
            <a:r>
              <a:rPr lang="en-GB" dirty="0"/>
              <a:t>Identify servers, plan downtime, migrate from Ireland to London</a:t>
            </a:r>
          </a:p>
          <a:p>
            <a:r>
              <a:rPr lang="en-GB" dirty="0"/>
              <a:t>Action</a:t>
            </a:r>
          </a:p>
          <a:p>
            <a:pPr lvl="1"/>
            <a:r>
              <a:rPr lang="en-GB" dirty="0"/>
              <a:t>Follow the migration steps </a:t>
            </a:r>
          </a:p>
          <a:p>
            <a:r>
              <a:rPr lang="en-GB" dirty="0"/>
              <a:t>Result</a:t>
            </a:r>
          </a:p>
          <a:p>
            <a:pPr lvl="1"/>
            <a:r>
              <a:rPr lang="en-GB" dirty="0"/>
              <a:t>Server is migrated, guide is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{A2117DF4-0127-EF4C-AF0A-835FEF3DFD5C}tf10001058</Template>
  <TotalTime>9485</TotalTime>
  <Words>214</Words>
  <Application>Microsoft Macintosh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</vt:lpstr>
      <vt:lpstr>Calibri</vt:lpstr>
      <vt:lpstr>Calibri Light</vt:lpstr>
      <vt:lpstr>Celestial</vt:lpstr>
      <vt:lpstr>Placement review</vt:lpstr>
      <vt:lpstr>Table of contents</vt:lpstr>
      <vt:lpstr>About the company</vt:lpstr>
      <vt:lpstr>About the team (sysadmin)</vt:lpstr>
      <vt:lpstr>What tech have I used</vt:lpstr>
      <vt:lpstr>Top 3 projects</vt:lpstr>
      <vt:lpstr>S3 transfer</vt:lpstr>
      <vt:lpstr>SQL anonymization</vt:lpstr>
      <vt:lpstr>Server migration</vt:lpstr>
      <vt:lpstr>Tech that I will use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review</dc:title>
  <dc:creator>Zan Zver</dc:creator>
  <cp:lastModifiedBy>Zan Zver</cp:lastModifiedBy>
  <cp:revision>21</cp:revision>
  <dcterms:created xsi:type="dcterms:W3CDTF">2021-04-10T08:12:53Z</dcterms:created>
  <dcterms:modified xsi:type="dcterms:W3CDTF">2021-05-02T17:01:52Z</dcterms:modified>
</cp:coreProperties>
</file>