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ine-907099286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9" r:id="rId9"/>
    <p:sldId id="264" r:id="rId10"/>
    <p:sldId id="272" r:id="rId11"/>
    <p:sldId id="273" r:id="rId12"/>
    <p:sldId id="265" r:id="rId13"/>
    <p:sldId id="266" r:id="rId14"/>
    <p:sldId id="271" r:id="rId15"/>
    <p:sldId id="270" r:id="rId16"/>
    <p:sldId id="267" r:id="rId17"/>
    <p:sldId id="268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4"/>
    <p:restoredTop sz="94717"/>
  </p:normalViewPr>
  <p:slideViewPr>
    <p:cSldViewPr snapToGrid="0">
      <p:cViewPr varScale="1">
        <p:scale>
          <a:sx n="153" d="100"/>
          <a:sy n="153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29297E19-0008-D648-B7CA-ED9ECB62A1C8}" type="datetimeFigureOut">
              <a:rPr lang="en-US" smtClean="0"/>
              <a:t>10/1/22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569E0B8-6681-D948-8693-A2CA4A6D6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02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7E19-0008-D648-B7CA-ED9ECB62A1C8}" type="datetimeFigureOut">
              <a:rPr lang="en-US" smtClean="0"/>
              <a:t>10/1/22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E0B8-6681-D948-8693-A2CA4A6D6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7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7E19-0008-D648-B7CA-ED9ECB62A1C8}" type="datetimeFigureOut">
              <a:rPr lang="en-US" smtClean="0"/>
              <a:t>10/1/22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E0B8-6681-D948-8693-A2CA4A6D6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64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7E19-0008-D648-B7CA-ED9ECB62A1C8}" type="datetimeFigureOut">
              <a:rPr lang="en-US" smtClean="0"/>
              <a:t>10/1/22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E0B8-6681-D948-8693-A2CA4A6D6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49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7E19-0008-D648-B7CA-ED9ECB62A1C8}" type="datetimeFigureOut">
              <a:rPr lang="en-US" smtClean="0"/>
              <a:t>10/1/22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E0B8-6681-D948-8693-A2CA4A6D6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84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7E19-0008-D648-B7CA-ED9ECB62A1C8}" type="datetimeFigureOut">
              <a:rPr lang="en-US" smtClean="0"/>
              <a:t>10/1/22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E0B8-6681-D948-8693-A2CA4A6D6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2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7E19-0008-D648-B7CA-ED9ECB62A1C8}" type="datetimeFigureOut">
              <a:rPr lang="en-US" smtClean="0"/>
              <a:t>10/1/22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E0B8-6681-D948-8693-A2CA4A6D6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36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7E19-0008-D648-B7CA-ED9ECB62A1C8}" type="datetimeFigureOut">
              <a:rPr lang="en-US" smtClean="0"/>
              <a:t>10/1/22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E0B8-6681-D948-8693-A2CA4A6D6A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176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7E19-0008-D648-B7CA-ED9ECB62A1C8}" type="datetimeFigureOut">
              <a:rPr lang="en-US" smtClean="0"/>
              <a:t>10/1/22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E0B8-6681-D948-8693-A2CA4A6D6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7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7E19-0008-D648-B7CA-ED9ECB62A1C8}" type="datetimeFigureOut">
              <a:rPr lang="en-US" smtClean="0"/>
              <a:t>10/1/22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E0B8-6681-D948-8693-A2CA4A6D6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5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7E19-0008-D648-B7CA-ED9ECB62A1C8}" type="datetimeFigureOut">
              <a:rPr lang="en-US" smtClean="0"/>
              <a:t>10/1/22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E0B8-6681-D948-8693-A2CA4A6D6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4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7E19-0008-D648-B7CA-ED9ECB62A1C8}" type="datetimeFigureOut">
              <a:rPr lang="en-US" smtClean="0"/>
              <a:t>10/1/22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E0B8-6681-D948-8693-A2CA4A6D6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1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7E19-0008-D648-B7CA-ED9ECB62A1C8}" type="datetimeFigureOut">
              <a:rPr lang="en-US" smtClean="0"/>
              <a:t>10/1/22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E0B8-6681-D948-8693-A2CA4A6D6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66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7E19-0008-D648-B7CA-ED9ECB62A1C8}" type="datetimeFigureOut">
              <a:rPr lang="en-US" smtClean="0"/>
              <a:t>10/1/22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E0B8-6681-D948-8693-A2CA4A6D6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91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7E19-0008-D648-B7CA-ED9ECB62A1C8}" type="datetimeFigureOut">
              <a:rPr lang="en-US" smtClean="0"/>
              <a:t>10/1/22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E0B8-6681-D948-8693-A2CA4A6D6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7E19-0008-D648-B7CA-ED9ECB62A1C8}" type="datetimeFigureOut">
              <a:rPr lang="en-US" smtClean="0"/>
              <a:t>10/1/22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E0B8-6681-D948-8693-A2CA4A6D6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5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7E19-0008-D648-B7CA-ED9ECB62A1C8}" type="datetimeFigureOut">
              <a:rPr lang="en-US" smtClean="0"/>
              <a:t>10/1/22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E0B8-6681-D948-8693-A2CA4A6D6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8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297E19-0008-D648-B7CA-ED9ECB62A1C8}" type="datetimeFigureOut">
              <a:rPr lang="en-US" smtClean="0"/>
              <a:t>10/1/22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569E0B8-6681-D948-8693-A2CA4A6D6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171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anZver/AI_and_ML_assessment" TargetMode="External"/><Relationship Id="rId2" Type="http://schemas.openxmlformats.org/officeDocument/2006/relationships/hyperlink" Target="https://github.com/desktop/desktop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ine-907099286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4A01B-94CE-DDF9-323A-098D2AC5FD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Versioning with </a:t>
            </a:r>
            <a:br>
              <a:rPr lang="en-US" dirty="0"/>
            </a:br>
            <a:r>
              <a:rPr lang="en-US" dirty="0"/>
              <a:t>Git/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8588A-E4EC-D1B7-BFAF-592E8C68B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Zan Zver</a:t>
            </a:r>
          </a:p>
        </p:txBody>
      </p:sp>
    </p:spTree>
    <p:extLst>
      <p:ext uri="{BB962C8B-B14F-4D97-AF65-F5344CB8AC3E}">
        <p14:creationId xmlns:p14="http://schemas.microsoft.com/office/powerpoint/2010/main" val="2742354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19ED0-8EA8-969A-4EE9-3EAF3B2E9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D7FC-D306-5824-E063-37190DD92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Store / share the code</a:t>
            </a:r>
          </a:p>
          <a:p>
            <a:r>
              <a:rPr lang="en-US" dirty="0"/>
              <a:t>Collab with others</a:t>
            </a:r>
          </a:p>
          <a:p>
            <a:r>
              <a:rPr lang="en-US" dirty="0"/>
              <a:t>Your portfolio!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363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76AD8-6832-455F-B1AE-E6403FC82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8B0AF32F-85EF-E602-1D89-7CD585B1B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745" y="8447"/>
            <a:ext cx="9984509" cy="6849553"/>
          </a:xfrm>
        </p:spPr>
      </p:pic>
    </p:spTree>
    <p:extLst>
      <p:ext uri="{BB962C8B-B14F-4D97-AF65-F5344CB8AC3E}">
        <p14:creationId xmlns:p14="http://schemas.microsoft.com/office/powerpoint/2010/main" val="3307637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1F86E-E053-7CCF-7089-4C078DF05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sign up</a:t>
            </a:r>
          </a:p>
        </p:txBody>
      </p:sp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A31C8943-9AA5-BBF6-9F08-26D41018D1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2287" y="1603196"/>
            <a:ext cx="8204777" cy="5254804"/>
          </a:xfrm>
        </p:spPr>
      </p:pic>
    </p:spTree>
    <p:extLst>
      <p:ext uri="{BB962C8B-B14F-4D97-AF65-F5344CB8AC3E}">
        <p14:creationId xmlns:p14="http://schemas.microsoft.com/office/powerpoint/2010/main" val="224838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A931B-5543-298A-FF8A-1EF34B70A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student pack</a:t>
            </a:r>
          </a:p>
        </p:txBody>
      </p:sp>
      <p:pic>
        <p:nvPicPr>
          <p:cNvPr id="4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5CD1A96-6307-FA3B-B141-386AC1884E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258" y="2141538"/>
            <a:ext cx="8502509" cy="3649662"/>
          </a:xfrm>
        </p:spPr>
      </p:pic>
    </p:spTree>
    <p:extLst>
      <p:ext uri="{BB962C8B-B14F-4D97-AF65-F5344CB8AC3E}">
        <p14:creationId xmlns:p14="http://schemas.microsoft.com/office/powerpoint/2010/main" val="3669558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0C78C-A36F-9E4B-E097-44D596020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Packs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DCAC892-FBC1-8173-F4DE-45AB9D40B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4664" y="1812875"/>
            <a:ext cx="3142096" cy="4680000"/>
          </a:xfr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3E7CF2C1-7628-8056-6F57-5A57320ED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242" y="1812875"/>
            <a:ext cx="3144271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549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1DB17-D8E7-74E5-9D00-962E2661B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7D7E565-0A20-FD79-A336-F79CDC8F49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10" y="0"/>
            <a:ext cx="2890417" cy="3960000"/>
          </a:xfrm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52110CE-8CB9-ADD2-D201-6B22D28DE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314" y="2898000"/>
            <a:ext cx="2890418" cy="3960000"/>
          </a:xfrm>
          <a:prstGeom prst="rect">
            <a:avLst/>
          </a:prstGeom>
        </p:spPr>
      </p:pic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7C4C114-85AB-74C7-0F05-6CCFD8CDD8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008" y="0"/>
            <a:ext cx="2896784" cy="3960000"/>
          </a:xfrm>
          <a:prstGeom prst="rect">
            <a:avLst/>
          </a:prstGeom>
        </p:spPr>
      </p:pic>
      <p:pic>
        <p:nvPicPr>
          <p:cNvPr id="15" name="Picture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14C661F-3B04-568D-8156-35E9DA07FB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5323" y="2898000"/>
            <a:ext cx="3126677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775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5D729-E2F0-F5E4-A8E3-A9777DF34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app</a:t>
            </a:r>
          </a:p>
        </p:txBody>
      </p:sp>
      <p:pic>
        <p:nvPicPr>
          <p:cNvPr id="5" name="Content Placeholder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862D1FAC-6A5D-BB37-120A-9DA2CBDB50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3898" y="1579517"/>
            <a:ext cx="8044204" cy="5278483"/>
          </a:xfrm>
        </p:spPr>
      </p:pic>
    </p:spTree>
    <p:extLst>
      <p:ext uri="{BB962C8B-B14F-4D97-AF65-F5344CB8AC3E}">
        <p14:creationId xmlns:p14="http://schemas.microsoft.com/office/powerpoint/2010/main" val="2634069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F33F7-2B9D-9DEE-6CBA-BF6557D30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Practical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57BD5-C047-0415-37E4-150FA8306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Explore Pandas repo: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https://github.com/desktop/desktop</a:t>
            </a:r>
            <a:endParaRPr lang="en-US" dirty="0"/>
          </a:p>
          <a:p>
            <a:r>
              <a:rPr lang="en-US" dirty="0"/>
              <a:t>Explore my profile &amp; repo: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https://github.com/ZanZver/</a:t>
            </a:r>
            <a:endParaRPr lang="en-US" dirty="0"/>
          </a:p>
          <a:p>
            <a:r>
              <a:rPr lang="en-US" dirty="0"/>
              <a:t>Create GitHub repo </a:t>
            </a:r>
            <a:r>
              <a:rPr lang="en-US"/>
              <a:t>and upload this PPTX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562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D8E59-9837-FECD-3B46-B59325DFB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E0B56-998C-4C92-1ACD-7E807C61A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025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2A24-30EC-C017-B3F8-1B4AEEA47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7E05A-0B3D-2CF1-CF50-E8091D468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User modification(s)</a:t>
            </a:r>
          </a:p>
          <a:p>
            <a:r>
              <a:rPr lang="en-US" dirty="0"/>
              <a:t>History control -&gt; track progress</a:t>
            </a:r>
          </a:p>
          <a:p>
            <a:endParaRPr lang="en-US" dirty="0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E497418-7E03-C13D-BA6F-663C77B59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926" y="3309879"/>
            <a:ext cx="6000874" cy="286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37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630D0-6C59-CAB9-4A40-6DB6E9715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8C049-4625-BBBC-D0B9-EA8839795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Open source</a:t>
            </a:r>
          </a:p>
          <a:p>
            <a:r>
              <a:rPr lang="en-US" dirty="0"/>
              <a:t>Developed by Linus Torvalds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06BE3894-5058-926F-FEA5-E5DB2DFC5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665" y="3215058"/>
            <a:ext cx="7772400" cy="327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022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AAB05-63CB-0269-A4D6-CFD4D66D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D13C9-6C0F-344E-2515-136831552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Main (master)</a:t>
            </a:r>
          </a:p>
          <a:p>
            <a:r>
              <a:rPr lang="en-US" dirty="0"/>
              <a:t>Develop</a:t>
            </a:r>
          </a:p>
          <a:p>
            <a:r>
              <a:rPr lang="en-US" dirty="0"/>
              <a:t>Test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ECDC2A2-D88A-88F3-C73E-8F94C873D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908" y="2264229"/>
            <a:ext cx="9125465" cy="459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70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1045-0896-60F2-6539-BEFE21449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9B0E8B8-9DEC-9816-677B-D98C08218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7368" y="2141538"/>
            <a:ext cx="6488288" cy="3649662"/>
          </a:xfrm>
        </p:spPr>
      </p:pic>
    </p:spTree>
    <p:extLst>
      <p:ext uri="{BB962C8B-B14F-4D97-AF65-F5344CB8AC3E}">
        <p14:creationId xmlns:p14="http://schemas.microsoft.com/office/powerpoint/2010/main" val="4199720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1F1C2-3151-F558-1BCB-9D869E2AB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E43ED80-9C6E-B4C4-A21A-4556FAF583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7368" y="2141538"/>
            <a:ext cx="6488288" cy="3649662"/>
          </a:xfrm>
        </p:spPr>
      </p:pic>
    </p:spTree>
    <p:extLst>
      <p:ext uri="{BB962C8B-B14F-4D97-AF65-F5344CB8AC3E}">
        <p14:creationId xmlns:p14="http://schemas.microsoft.com/office/powerpoint/2010/main" val="4001158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5F446-905F-2301-5153-AE3C19E6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providers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A884B-3110-47A3-9FAF-852D04E2A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GitHub</a:t>
            </a:r>
          </a:p>
          <a:p>
            <a:r>
              <a:rPr lang="en-US" dirty="0"/>
              <a:t>GitLab</a:t>
            </a:r>
          </a:p>
          <a:p>
            <a:r>
              <a:rPr lang="en-US" dirty="0"/>
              <a:t>Bitbucket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7E92862E-97D3-A851-6AF2-527013CA5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799" y="4001294"/>
            <a:ext cx="8294402" cy="108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944A5141-DFE6-C915-4DC0-BE9F027ED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996" y="2111294"/>
            <a:ext cx="1260000" cy="1260000"/>
          </a:xfrm>
          <a:prstGeom prst="rect">
            <a:avLst/>
          </a:prstGeom>
        </p:spPr>
      </p:pic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695B7379-BDB5-7418-E7A5-8FE5A7D1F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7628" y="1481294"/>
            <a:ext cx="378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237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F2E9-B609-74D6-DD15-945B4C6A8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pic>
        <p:nvPicPr>
          <p:cNvPr id="4" name="Content Placeholder 3" descr="Shape&#10;&#10;Description automatically generated with low confidence">
            <a:extLst>
              <a:ext uri="{FF2B5EF4-FFF2-40B4-BE49-F238E27FC236}">
                <a16:creationId xmlns:a16="http://schemas.microsoft.com/office/drawing/2014/main" id="{0DE8FDCD-37CF-B2EA-0D57-11F2191851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6681" y="2141538"/>
            <a:ext cx="3649662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493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7FD4C-8531-CEE8-A41A-2155185B1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AB30C-D36E-6D6F-8D39-972958466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One of the most popular platforms</a:t>
            </a:r>
          </a:p>
          <a:p>
            <a:r>
              <a:rPr lang="en-US" dirty="0"/>
              <a:t>Free to use</a:t>
            </a:r>
          </a:p>
          <a:p>
            <a:r>
              <a:rPr lang="en-US" dirty="0"/>
              <a:t>Recently been purchased by Microsoft</a:t>
            </a:r>
          </a:p>
          <a:p>
            <a:r>
              <a:rPr lang="en-US" dirty="0"/>
              <a:t>Offers free stuff for students</a:t>
            </a:r>
          </a:p>
        </p:txBody>
      </p:sp>
    </p:spTree>
    <p:extLst>
      <p:ext uri="{BB962C8B-B14F-4D97-AF65-F5344CB8AC3E}">
        <p14:creationId xmlns:p14="http://schemas.microsoft.com/office/powerpoint/2010/main" val="32045144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{A2117DF4-0127-EF4C-AF0A-835FEF3DFD5C}tf10001058</Template>
  <TotalTime>400</TotalTime>
  <Words>118</Words>
  <Application>Microsoft Macintosh PowerPoint</Application>
  <PresentationFormat>Widescreen</PresentationFormat>
  <Paragraphs>36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Celestial</vt:lpstr>
      <vt:lpstr>Versioning with  Git/Github</vt:lpstr>
      <vt:lpstr>Versioning</vt:lpstr>
      <vt:lpstr>Git</vt:lpstr>
      <vt:lpstr>Git branches</vt:lpstr>
      <vt:lpstr>PowerPoint Presentation</vt:lpstr>
      <vt:lpstr>PowerPoint Presentation</vt:lpstr>
      <vt:lpstr>Git providers</vt:lpstr>
      <vt:lpstr>GitHub</vt:lpstr>
      <vt:lpstr>Github</vt:lpstr>
      <vt:lpstr>Why GitHub</vt:lpstr>
      <vt:lpstr>PowerPoint Presentation</vt:lpstr>
      <vt:lpstr>Github sign up</vt:lpstr>
      <vt:lpstr>Github student pack</vt:lpstr>
      <vt:lpstr>Packs</vt:lpstr>
      <vt:lpstr>PowerPoint Presentation</vt:lpstr>
      <vt:lpstr>Github app</vt:lpstr>
      <vt:lpstr>Practical activity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Zan Zver</dc:creator>
  <cp:lastModifiedBy>Zan Zver</cp:lastModifiedBy>
  <cp:revision>7</cp:revision>
  <dcterms:created xsi:type="dcterms:W3CDTF">2022-09-28T10:04:26Z</dcterms:created>
  <dcterms:modified xsi:type="dcterms:W3CDTF">2022-10-01T21:18:52Z</dcterms:modified>
</cp:coreProperties>
</file>