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7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11A5A9-0D48-F68E-8713-AFAC24A74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76502DD-5CBA-8FB6-51C4-578DF40B1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C1F9C0E-6B25-8884-B3CE-446A9314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851A-C72E-4581-8F1A-984362BD1200}" type="datetimeFigureOut">
              <a:rPr lang="nb-NO" smtClean="0"/>
              <a:t>21.03.2023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2E1C89A-9D5A-E739-BCF9-A698BD54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74662ED-574B-4971-8D4A-F26994CC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0DFF-DB77-49D0-BCA7-878DA216825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810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1B92A19-287B-4971-7A37-40518C65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B540ADD-A6BC-DD21-557E-69595B0F6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5F9FF6A-96AF-CA77-A7CA-07C02767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851A-C72E-4581-8F1A-984362BD1200}" type="datetimeFigureOut">
              <a:rPr lang="nb-NO" smtClean="0"/>
              <a:t>21.03.2023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D50E086-AA42-6E45-0221-DE094111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8134B25-3422-6901-BB38-9A1FC15D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0DFF-DB77-49D0-BCA7-878DA216825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540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CD1187A6-5407-DBDB-E9CE-1FE931939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C57512F-9A4C-B410-FBC3-66B619353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B382632-2F68-10A7-8D3A-389ABAD9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851A-C72E-4581-8F1A-984362BD1200}" type="datetimeFigureOut">
              <a:rPr lang="nb-NO" smtClean="0"/>
              <a:t>21.03.2023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B2D8295-E76E-8F7D-E0FD-81A649E4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8BA67A0-D13C-AB55-5F3E-D681F5C5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0DFF-DB77-49D0-BCA7-878DA216825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99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DEDEB27-0818-8E6D-55BB-5B68CB8B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D1468D4-A62C-A53C-20B7-524EA2650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8821CC1-AA70-A37C-7367-DFBD95D4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851A-C72E-4581-8F1A-984362BD1200}" type="datetimeFigureOut">
              <a:rPr lang="nb-NO" smtClean="0"/>
              <a:t>21.03.2023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DA7D097-4089-3C9E-1847-3631AEB9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C39927F-2830-98F0-3EFC-ED65AEA8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0DFF-DB77-49D0-BCA7-878DA216825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73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67FFBB0-2AE7-6DA8-D8AD-76906EF0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031D08F-AE56-F8F1-A16E-D06C9E2C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26B23DA-F637-81D9-4DFB-A3CD0063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851A-C72E-4581-8F1A-984362BD1200}" type="datetimeFigureOut">
              <a:rPr lang="nb-NO" smtClean="0"/>
              <a:t>21.03.2023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4547180-AFC0-11E2-3482-51231324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82EE1D1-A3BA-BA99-8DFA-20B638AC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0DFF-DB77-49D0-BCA7-878DA216825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4350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60B7BE3-F0D6-BD1A-9822-559A3F53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236AB3E-71FC-CD09-F4AD-DB9D740A0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E641D31-A7D3-3F59-F280-87FBDC201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104F113-9CAA-4D48-0E05-A958CD77D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851A-C72E-4581-8F1A-984362BD1200}" type="datetimeFigureOut">
              <a:rPr lang="nb-NO" smtClean="0"/>
              <a:t>21.03.2023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1BA7AD1-F3F2-9797-21CB-A50FC87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4581758-AA11-AED7-11EC-B3E1D735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0DFF-DB77-49D0-BCA7-878DA216825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481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D95383E-EA42-F360-254D-705B4284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17B66E1-DCCB-3CA7-3B85-28A2419B1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99C4362-B8C8-125B-5403-A510DC191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22689163-700F-9703-828B-13F516EA2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B9A264EB-16F5-7A21-49D8-1D8D9C321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21067DA2-FC47-E705-38F7-CA0719BC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851A-C72E-4581-8F1A-984362BD1200}" type="datetimeFigureOut">
              <a:rPr lang="nb-NO" smtClean="0"/>
              <a:t>21.03.2023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9A0D21D7-6A49-414F-9B3F-C745621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9BA8BE3-6F8A-A983-1D3D-1BB72E67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0DFF-DB77-49D0-BCA7-878DA216825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300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6DB9D1-B488-270C-D5D4-219179D7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692D8297-21E6-1309-9F45-6669C1CD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851A-C72E-4581-8F1A-984362BD1200}" type="datetimeFigureOut">
              <a:rPr lang="nb-NO" smtClean="0"/>
              <a:t>21.03.2023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EB972AA-96F4-19F2-1C27-8B505667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72E5A65-2D79-0CE9-8525-DAB53339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0DFF-DB77-49D0-BCA7-878DA216825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892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0E4D3E55-1FAA-2EF2-F5C0-3D6D598E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851A-C72E-4581-8F1A-984362BD1200}" type="datetimeFigureOut">
              <a:rPr lang="nb-NO" smtClean="0"/>
              <a:t>21.03.2023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08738169-7EF6-8B15-669B-41D0D746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C6DEE3B-3139-1184-AEFD-51F5B44E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0DFF-DB77-49D0-BCA7-878DA216825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072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0FE17E-84FC-8F57-F703-473FB2EE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71A2DC0-77BA-0F68-3B1B-1D2231797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F4B3FA1-4D37-87CB-DB11-B4A2585B3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1C0386A-3A9F-19C8-7991-CFBF3544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851A-C72E-4581-8F1A-984362BD1200}" type="datetimeFigureOut">
              <a:rPr lang="nb-NO" smtClean="0"/>
              <a:t>21.03.2023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5FDF02C-2060-1B4F-A8B8-32F2EECB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F3D5DBF-7F07-90FB-C3B5-7F8FA8DA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0DFF-DB77-49D0-BCA7-878DA216825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23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8EDE5C0-3DCA-6414-00B5-61C08444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BEFB777F-F5EA-695E-C0DF-DF51269C9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F74B7D8-5E20-2542-C5A9-DAE7BA54F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7B53496-0DC3-FF83-FD82-C7FFC01F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851A-C72E-4581-8F1A-984362BD1200}" type="datetimeFigureOut">
              <a:rPr lang="nb-NO" smtClean="0"/>
              <a:t>21.03.2023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4F6231A-5AC4-79CF-ECB3-E1F4D84D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15A2F88-E6E6-008C-4FFB-2AE31BD6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0DFF-DB77-49D0-BCA7-878DA216825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329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EA8E64C-D78B-6533-432A-A15D92DD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0FEA2B7-B3E7-9A36-1F27-D8A494A34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C4EFC35-1678-CA2E-D50F-4733941F1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3851A-C72E-4581-8F1A-984362BD1200}" type="datetimeFigureOut">
              <a:rPr lang="nb-NO" smtClean="0"/>
              <a:t>21.03.2023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A1F20B7-F374-193F-7BED-998F5B2B7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1E0468D-5242-FF75-F33D-E39AD80FE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0DFF-DB77-49D0-BCA7-878DA216825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201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istco.no/hmlcore-xk-poly-jersey-s-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5377695F-123C-B0CC-4271-04EE6059E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13293" cy="685800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C9E5CC69-8907-6AB4-5BB1-E9553E63FDAE}"/>
              </a:ext>
            </a:extLst>
          </p:cNvPr>
          <p:cNvSpPr/>
          <p:nvPr/>
        </p:nvSpPr>
        <p:spPr>
          <a:xfrm>
            <a:off x="5006898" y="267629"/>
            <a:ext cx="3021980" cy="6643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FA9AC84-6141-79BE-9DAD-D6907E51E5D3}"/>
              </a:ext>
            </a:extLst>
          </p:cNvPr>
          <p:cNvSpPr/>
          <p:nvPr/>
        </p:nvSpPr>
        <p:spPr>
          <a:xfrm>
            <a:off x="5006898" y="907466"/>
            <a:ext cx="2290717" cy="2921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11D62E9-1204-A942-ED07-28A54F94ECAB}"/>
              </a:ext>
            </a:extLst>
          </p:cNvPr>
          <p:cNvSpPr/>
          <p:nvPr/>
        </p:nvSpPr>
        <p:spPr>
          <a:xfrm>
            <a:off x="4825189" y="3230636"/>
            <a:ext cx="4107795" cy="1842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EAC46C0-AC0A-3D06-5986-F01ECA51B22D}"/>
              </a:ext>
            </a:extLst>
          </p:cNvPr>
          <p:cNvSpPr/>
          <p:nvPr/>
        </p:nvSpPr>
        <p:spPr>
          <a:xfrm>
            <a:off x="0" y="5431644"/>
            <a:ext cx="3200400" cy="14263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4CECF152-BEA8-5721-B8F7-F02ED2A8E1AA}"/>
              </a:ext>
            </a:extLst>
          </p:cNvPr>
          <p:cNvSpPr txBox="1"/>
          <p:nvPr/>
        </p:nvSpPr>
        <p:spPr>
          <a:xfrm>
            <a:off x="7807569" y="509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AD111878-3E22-EA4A-9F44-E306BB619B6B}"/>
              </a:ext>
            </a:extLst>
          </p:cNvPr>
          <p:cNvSpPr txBox="1"/>
          <p:nvPr/>
        </p:nvSpPr>
        <p:spPr>
          <a:xfrm>
            <a:off x="6808177" y="934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3A6FEB85-4FB7-B83B-62EF-241F3CABB2C0}"/>
              </a:ext>
            </a:extLst>
          </p:cNvPr>
          <p:cNvSpPr txBox="1"/>
          <p:nvPr/>
        </p:nvSpPr>
        <p:spPr>
          <a:xfrm>
            <a:off x="8461131" y="38715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7211CF63-AD4D-1F5B-5D78-7E9F9599AB1F}"/>
              </a:ext>
            </a:extLst>
          </p:cNvPr>
          <p:cNvSpPr txBox="1"/>
          <p:nvPr/>
        </p:nvSpPr>
        <p:spPr>
          <a:xfrm>
            <a:off x="2627864" y="5800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E112286F-CAF3-CF10-9B1C-B9F38C712BCA}"/>
              </a:ext>
            </a:extLst>
          </p:cNvPr>
          <p:cNvSpPr txBox="1"/>
          <p:nvPr/>
        </p:nvSpPr>
        <p:spPr>
          <a:xfrm>
            <a:off x="5656384" y="1452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90A928A-798F-C233-A2A3-0A9168CAC61A}"/>
              </a:ext>
            </a:extLst>
          </p:cNvPr>
          <p:cNvSpPr/>
          <p:nvPr/>
        </p:nvSpPr>
        <p:spPr>
          <a:xfrm>
            <a:off x="4914899" y="1371600"/>
            <a:ext cx="2035665" cy="4502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7F4DCD-DDE1-E537-A55D-BEA6456BC359}"/>
              </a:ext>
            </a:extLst>
          </p:cNvPr>
          <p:cNvSpPr txBox="1"/>
          <p:nvPr/>
        </p:nvSpPr>
        <p:spPr>
          <a:xfrm>
            <a:off x="9495692" y="2268415"/>
            <a:ext cx="18375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URL to </a:t>
            </a:r>
            <a:r>
              <a:rPr lang="nb-NO" dirty="0" err="1"/>
              <a:t>example</a:t>
            </a:r>
            <a:r>
              <a:rPr lang="nb-NO" dirty="0"/>
              <a:t> </a:t>
            </a:r>
            <a:r>
              <a:rPr lang="nb-NO" dirty="0" err="1"/>
              <a:t>product</a:t>
            </a:r>
            <a:r>
              <a:rPr lang="nb-NO" dirty="0"/>
              <a:t>:</a:t>
            </a:r>
          </a:p>
          <a:p>
            <a:endParaRPr lang="nb-NO" dirty="0"/>
          </a:p>
          <a:p>
            <a:r>
              <a:rPr lang="nb-NO" dirty="0">
                <a:hlinkClick r:id="rId3"/>
              </a:rPr>
              <a:t>https://www.assistco.no/hmlcore-xk-poly-jersey-s-s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28681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Stian Mårdalen</dc:creator>
  <cp:lastModifiedBy>Stian Mårdalen</cp:lastModifiedBy>
  <cp:revision>2</cp:revision>
  <dcterms:created xsi:type="dcterms:W3CDTF">2023-03-21T09:49:06Z</dcterms:created>
  <dcterms:modified xsi:type="dcterms:W3CDTF">2023-03-21T09:54:03Z</dcterms:modified>
</cp:coreProperties>
</file>