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40" r:id="rId2"/>
    <p:sldMasterId id="2147483738" r:id="rId3"/>
  </p:sldMasterIdLst>
  <p:notesMasterIdLst>
    <p:notesMasterId r:id="rId22"/>
  </p:notesMasterIdLst>
  <p:handoutMasterIdLst>
    <p:handoutMasterId r:id="rId23"/>
  </p:handoutMasterIdLst>
  <p:sldIdLst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60250" cy="6840538"/>
  <p:notesSz cx="6858000" cy="9144000"/>
  <p:defaultTextStyle>
    <a:defPPr>
      <a:defRPr lang="en-US"/>
    </a:defPPr>
    <a:lvl1pPr marL="0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1pPr>
    <a:lvl2pPr marL="607985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2pPr>
    <a:lvl3pPr marL="1215969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3pPr>
    <a:lvl4pPr marL="1823954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4pPr>
    <a:lvl5pPr marL="2431938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5pPr>
    <a:lvl6pPr marL="3039923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6pPr>
    <a:lvl7pPr marL="3647907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7pPr>
    <a:lvl8pPr marL="4255892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8pPr>
    <a:lvl9pPr marL="4863876" algn="l" defTabSz="607985" rtl="0" eaLnBrk="1" latinLnBrk="0" hangingPunct="1">
      <a:defRPr sz="23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9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BC2C2A"/>
    <a:srgbClr val="2D2926"/>
    <a:srgbClr val="B7312C"/>
    <a:srgbClr val="EF2020"/>
    <a:srgbClr val="24B502"/>
    <a:srgbClr val="F9BE09"/>
    <a:srgbClr val="0872A3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73" d="100"/>
          <a:sy n="73" d="100"/>
        </p:scale>
        <p:origin x="624" y="60"/>
      </p:cViewPr>
      <p:guideLst>
        <p:guide orient="horz" pos="73"/>
        <p:guide pos="9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1A010D-8D16-4917-9D3D-4689972C8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5C64DE-BE2B-45A8-9DDC-86A7354BE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43BB-7A02-4E84-865B-4DE410C87D67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FC7D7-0D7F-43BA-8A68-4D438D922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0A849-CEE6-4C5F-897D-8540F6C47C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E1054-477E-4CEC-9ECE-BA3ACF5E00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09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D815-EB98-43D1-BE6E-037833FD809D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9A37-74D0-490D-B510-661205B34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1pPr>
    <a:lvl2pPr marL="455988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2pPr>
    <a:lvl3pPr marL="911977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3pPr>
    <a:lvl4pPr marL="1367965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4pPr>
    <a:lvl5pPr marL="1823954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5pPr>
    <a:lvl6pPr marL="2279942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6pPr>
    <a:lvl7pPr marL="2735931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7pPr>
    <a:lvl8pPr marL="3191919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8pPr>
    <a:lvl9pPr marL="3647907" algn="l" defTabSz="911977" rtl="0" eaLnBrk="1" latinLnBrk="0" hangingPunct="1">
      <a:defRPr sz="11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E5AB825-5784-4346-A284-2F09DA8E58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4933193" cy="612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Insérer une image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5C9442-41EE-4047-AA8B-46B01F65D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75" y="269192"/>
            <a:ext cx="1623864" cy="1472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3BC168-F0CA-4127-AE41-3326FE1C9510}"/>
              </a:ext>
            </a:extLst>
          </p:cNvPr>
          <p:cNvSpPr/>
          <p:nvPr userDrawn="1"/>
        </p:nvSpPr>
        <p:spPr>
          <a:xfrm>
            <a:off x="442408" y="537818"/>
            <a:ext cx="2109028" cy="16850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540991-4F25-4B7B-B07B-87A6290187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7454" y="3272513"/>
            <a:ext cx="5194783" cy="133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4" cap="small" baseline="0">
                <a:solidFill>
                  <a:schemeClr val="bg2"/>
                </a:solidFill>
                <a:latin typeface="Avenir Medium"/>
              </a:defRPr>
            </a:lvl1pPr>
          </a:lstStyle>
          <a:p>
            <a:pPr lvl="0"/>
            <a:r>
              <a:rPr lang="fr-FR" dirty="0"/>
              <a:t>Insérer le titre de la présentation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295FE93-DDF4-4F7B-955D-5924BD4C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00" y="1232168"/>
            <a:ext cx="2748947" cy="1340578"/>
          </a:xfrm>
          <a:prstGeom prst="rect">
            <a:avLst/>
          </a:prstGeom>
        </p:spPr>
      </p:pic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E5D7FE6E-1F10-4835-814D-600200D13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12128" y="4789883"/>
            <a:ext cx="4840109" cy="945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2">
                <a:solidFill>
                  <a:schemeClr val="tx2"/>
                </a:solidFill>
                <a:latin typeface="Avenir Medium"/>
              </a:defRPr>
            </a:lvl1pPr>
          </a:lstStyle>
          <a:p>
            <a:pPr lvl="0"/>
            <a:r>
              <a:rPr lang="fr-FR" dirty="0"/>
              <a:t>Insérer le sous-titre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97E4-D1D4-48AA-BDC7-A2CE174DB754}"/>
              </a:ext>
            </a:extLst>
          </p:cNvPr>
          <p:cNvSpPr/>
          <p:nvPr userDrawn="1"/>
        </p:nvSpPr>
        <p:spPr>
          <a:xfrm>
            <a:off x="1" y="6119101"/>
            <a:ext cx="4928424" cy="35992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sz="798" cap="small" baseline="0" dirty="0"/>
              <a:t>Confidentiel | Tous droits réservés ©Adlere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08C5C-507B-45E8-8FA4-57A5AC025518}"/>
              </a:ext>
            </a:extLst>
          </p:cNvPr>
          <p:cNvSpPr/>
          <p:nvPr userDrawn="1"/>
        </p:nvSpPr>
        <p:spPr>
          <a:xfrm>
            <a:off x="4935893" y="6486070"/>
            <a:ext cx="7224357" cy="3544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FE1EB99-9E96-41FD-B27D-32A89E29A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3865" y="6485843"/>
            <a:ext cx="2202250" cy="354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la date</a:t>
            </a:r>
          </a:p>
        </p:txBody>
      </p:sp>
    </p:spTree>
    <p:extLst>
      <p:ext uri="{BB962C8B-B14F-4D97-AF65-F5344CB8AC3E}">
        <p14:creationId xmlns:p14="http://schemas.microsoft.com/office/powerpoint/2010/main" val="245355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s - imag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1538F261-7648-4D7E-9177-94216F242CD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84431" y="0"/>
            <a:ext cx="7775819" cy="6840537"/>
          </a:xfrm>
          <a:custGeom>
            <a:avLst/>
            <a:gdLst>
              <a:gd name="connsiteX0" fmla="*/ 0 w 3200400"/>
              <a:gd name="connsiteY0" fmla="*/ 0 h 3013075"/>
              <a:gd name="connsiteX1" fmla="*/ 3200400 w 3200400"/>
              <a:gd name="connsiteY1" fmla="*/ 0 h 3013075"/>
              <a:gd name="connsiteX2" fmla="*/ 3200400 w 3200400"/>
              <a:gd name="connsiteY2" fmla="*/ 3013075 h 3013075"/>
              <a:gd name="connsiteX3" fmla="*/ 0 w 3200400"/>
              <a:gd name="connsiteY3" fmla="*/ 3013075 h 3013075"/>
              <a:gd name="connsiteX4" fmla="*/ 0 w 3200400"/>
              <a:gd name="connsiteY4" fmla="*/ 0 h 3013075"/>
              <a:gd name="connsiteX0" fmla="*/ 0 w 3200400"/>
              <a:gd name="connsiteY0" fmla="*/ 0 h 3013075"/>
              <a:gd name="connsiteX1" fmla="*/ 3200400 w 3200400"/>
              <a:gd name="connsiteY1" fmla="*/ 0 h 3013075"/>
              <a:gd name="connsiteX2" fmla="*/ 3200400 w 3200400"/>
              <a:gd name="connsiteY2" fmla="*/ 3013075 h 3013075"/>
              <a:gd name="connsiteX3" fmla="*/ 1418493 w 3200400"/>
              <a:gd name="connsiteY3" fmla="*/ 3001352 h 3013075"/>
              <a:gd name="connsiteX4" fmla="*/ 0 w 3200400"/>
              <a:gd name="connsiteY4" fmla="*/ 0 h 3013075"/>
              <a:gd name="connsiteX0" fmla="*/ 0 w 3200400"/>
              <a:gd name="connsiteY0" fmla="*/ 0 h 3013075"/>
              <a:gd name="connsiteX1" fmla="*/ 3200400 w 3200400"/>
              <a:gd name="connsiteY1" fmla="*/ 0 h 3013075"/>
              <a:gd name="connsiteX2" fmla="*/ 3200400 w 3200400"/>
              <a:gd name="connsiteY2" fmla="*/ 3013075 h 3013075"/>
              <a:gd name="connsiteX3" fmla="*/ 2011971 w 3200400"/>
              <a:gd name="connsiteY3" fmla="*/ 3006516 h 3013075"/>
              <a:gd name="connsiteX4" fmla="*/ 0 w 3200400"/>
              <a:gd name="connsiteY4" fmla="*/ 0 h 30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013075">
                <a:moveTo>
                  <a:pt x="0" y="0"/>
                </a:moveTo>
                <a:lnTo>
                  <a:pt x="3200400" y="0"/>
                </a:lnTo>
                <a:lnTo>
                  <a:pt x="3200400" y="3013075"/>
                </a:lnTo>
                <a:lnTo>
                  <a:pt x="2011971" y="3006516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124000" anchor="t"/>
          <a:lstStyle>
            <a:lvl1pPr marL="0" indent="0" algn="ctr">
              <a:buNone/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727" y="1556186"/>
            <a:ext cx="2484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27" y="1994533"/>
            <a:ext cx="2484000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96" kern="1200" baseline="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3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197" kern="1200" baseline="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064" kern="1200" baseline="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buFontTx/>
              <a:buBlip>
                <a:blip r:embed="rId3"/>
              </a:buBlip>
              <a:defRPr lang="fr-FR" sz="1064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19958" y="1512447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35" name="Espace réservé du texte 16">
            <a:extLst>
              <a:ext uri="{FF2B5EF4-FFF2-40B4-BE49-F238E27FC236}">
                <a16:creationId xmlns:a16="http://schemas.microsoft.com/office/drawing/2014/main" id="{EE6ACEC3-2AA6-4E8E-9450-991AF38F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47315" y="1556186"/>
            <a:ext cx="24840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6" name="Espace réservé du texte 16">
            <a:extLst>
              <a:ext uri="{FF2B5EF4-FFF2-40B4-BE49-F238E27FC236}">
                <a16:creationId xmlns:a16="http://schemas.microsoft.com/office/drawing/2014/main" id="{FAB9BDE7-EA5F-4322-B86B-4D2F4FF289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7315" y="1994533"/>
            <a:ext cx="2484000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5"/>
              </a:buBlip>
              <a:defRPr sz="1396" baseline="0">
                <a:latin typeface="Avenir Next Demi Bold"/>
              </a:defRPr>
            </a:lvl1pPr>
            <a:lvl2pPr marL="684034" indent="-228011">
              <a:buFontTx/>
              <a:buBlip>
                <a:blip r:embed="rId5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5"/>
              </a:buBlip>
              <a:defRPr sz="1197" baseline="0">
                <a:latin typeface="Avenir Next Demi Bold"/>
              </a:defRPr>
            </a:lvl3pPr>
            <a:lvl4pPr marL="1596079" indent="-228011">
              <a:buFontTx/>
              <a:buBlip>
                <a:blip r:embed="rId5"/>
              </a:buBlip>
              <a:defRPr sz="1064" baseline="0">
                <a:latin typeface="Avenir Next Demi Bold"/>
              </a:defRPr>
            </a:lvl4pPr>
            <a:lvl5pPr marL="2052102" indent="-228011">
              <a:buFontTx/>
              <a:buBlip>
                <a:blip r:embed="rId6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9BDB266C-B621-417C-BD1A-AB6B0490BFA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3168871" y="1512447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CC28EE8-389E-4CA1-B3EE-24519BB8C0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4727" y="4091479"/>
            <a:ext cx="2484000" cy="432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107BB7-64DC-4619-8E84-1F3CDADD91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7315" y="4079538"/>
            <a:ext cx="2484000" cy="432000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324000" tIns="0" bIns="0" anchor="ctr"/>
          <a:lstStyle>
            <a:lvl1pPr marL="0" indent="0" algn="ctr"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946BEF0-77F8-42B5-8361-63E5A3285C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47315" y="4525108"/>
            <a:ext cx="2484000" cy="18000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7"/>
              </a:buBlip>
              <a:defRPr sz="1396" baseline="0">
                <a:latin typeface="Avenir Next Demi Bold"/>
              </a:defRPr>
            </a:lvl1pPr>
            <a:lvl2pPr marL="684034" indent="-228011">
              <a:buFontTx/>
              <a:buBlip>
                <a:blip r:embed="rId7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7"/>
              </a:buBlip>
              <a:defRPr sz="1197" baseline="0">
                <a:latin typeface="Avenir Next Demi Bold"/>
              </a:defRPr>
            </a:lvl3pPr>
            <a:lvl4pPr marL="1596079" indent="-228011">
              <a:buFontTx/>
              <a:buBlip>
                <a:blip r:embed="rId7"/>
              </a:buBlip>
              <a:defRPr sz="1064" baseline="0"/>
            </a:lvl4pPr>
            <a:lvl5pPr marL="2052102" indent="-228011">
              <a:buFontTx/>
              <a:buBlip>
                <a:blip r:embed="rId8"/>
              </a:buBlip>
              <a:defRPr sz="1064" baseline="0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F4C03F2-70F7-46E4-9120-EAC99CC4C66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76219" y="4032738"/>
            <a:ext cx="525600" cy="5256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D2771E-A279-437E-8A76-43362FAB29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4727" y="4535366"/>
            <a:ext cx="2484000" cy="18000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9"/>
              </a:buBlip>
              <a:defRPr sz="1396" baseline="0">
                <a:latin typeface="Avenir Next Demi Bold"/>
              </a:defRPr>
            </a:lvl1pPr>
            <a:lvl2pPr marL="684034" indent="-228011">
              <a:buFontTx/>
              <a:buBlip>
                <a:blip r:embed="rId9"/>
              </a:buBlip>
              <a:defRPr sz="1330" baseline="0">
                <a:latin typeface="Avenir Next Demi Bold"/>
              </a:defRPr>
            </a:lvl2pPr>
            <a:lvl3pPr marL="1140057" indent="-228011">
              <a:buFontTx/>
              <a:buBlip>
                <a:blip r:embed="rId9"/>
              </a:buBlip>
              <a:defRPr sz="1197" baseline="0">
                <a:latin typeface="Avenir Next Demi Bold"/>
              </a:defRPr>
            </a:lvl3pPr>
            <a:lvl4pPr marL="1596079" indent="-228011">
              <a:buFontTx/>
              <a:buBlip>
                <a:blip r:embed="rId9"/>
              </a:buBlip>
              <a:defRPr sz="1064" baseline="0">
                <a:latin typeface="Avenir Next Demi Bold"/>
              </a:defRPr>
            </a:lvl4pPr>
            <a:lvl5pPr marL="2052102" indent="-228011">
              <a:buFontTx/>
              <a:buBlip>
                <a:blip r:embed="rId10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601A9E5-0EB0-409B-B4FD-20751188176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1900" y="4056797"/>
            <a:ext cx="527050" cy="5256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>
              <a:defRPr lang="fr-FR" sz="1596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fr-FR" dirty="0"/>
              <a:t>Picto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7CAC4F-B826-4B57-B622-01EC38542F40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557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 couleur plein bleu 2 blocs sans coutour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41A7269-4B8C-46FA-9E10-A272B43CE66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4359547" y="1436333"/>
            <a:ext cx="2393750" cy="2393889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9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C4B5E3-9FB2-4E3E-92F1-ECF598A413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2537" y="143633"/>
            <a:ext cx="618140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736A6A3-577D-4C80-8366-A8E7E5DF1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2537" y="612036"/>
            <a:ext cx="618140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80152C5-208F-45B0-B721-9B8DAB2E6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26" y="191511"/>
            <a:ext cx="788481" cy="718167"/>
          </a:xfrm>
          <a:prstGeom prst="rect">
            <a:avLst/>
          </a:prstGeom>
        </p:spPr>
      </p:pic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2C2D8B-1FDC-4789-94E1-284547F486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55" y="0"/>
            <a:ext cx="4021500" cy="3399322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62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3EDF06ED-3301-499D-A5D2-EB3C0C06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537" y="4665600"/>
            <a:ext cx="4337249" cy="191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74E286D3-6373-4C83-B5E2-C927D55B23C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9547" y="4184851"/>
            <a:ext cx="2393750" cy="2393889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9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076CE322-02CD-45BC-9A8F-11C5166B38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88537" y="4184851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56EA6866-C0BB-4276-BDDA-C7DC734D28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8400" y="1915200"/>
            <a:ext cx="4338000" cy="1915200"/>
          </a:xfrm>
          <a:prstGeom prst="rect">
            <a:avLst/>
          </a:prstGeom>
          <a:noFill/>
        </p:spPr>
        <p:txBody>
          <a:bodyPr anchor="t" anchorCtr="0"/>
          <a:lstStyle>
            <a:lvl1pPr marL="0" indent="0" algn="l">
              <a:buNone/>
              <a:defRPr sz="1596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8AC7AB-8EDE-4253-89D2-2ED3172FB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3394800"/>
            <a:ext cx="4032000" cy="3456000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F660A-D26F-47E5-BFD5-18862E8C13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8188" y="1436688"/>
            <a:ext cx="4337050" cy="395287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3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FC7D3F-3C78-4F80-98FC-EEFD0EB627AB}"/>
              </a:ext>
            </a:extLst>
          </p:cNvPr>
          <p:cNvSpPr txBox="1"/>
          <p:nvPr userDrawn="1"/>
        </p:nvSpPr>
        <p:spPr>
          <a:xfrm>
            <a:off x="9278423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5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 couleur plein vert 2 blocs sans coutour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2C2D8B-1FDC-4789-94E1-284547F486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8750" y="0"/>
            <a:ext cx="4021500" cy="3399322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9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61586E4-8310-49F2-A4FF-25335D5BEE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5395" y="4657162"/>
            <a:ext cx="4338000" cy="1915200"/>
          </a:xfrm>
          <a:prstGeom prst="rect">
            <a:avLst/>
          </a:prstGeom>
          <a:noFill/>
        </p:spPr>
        <p:txBody>
          <a:bodyPr anchor="t" anchorCtr="0"/>
          <a:lstStyle>
            <a:lvl1pPr marL="0" indent="0" algn="l">
              <a:buNone/>
              <a:defRPr lang="fr-FR" sz="1596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2045" rtl="0" eaLnBrk="1" latinLnBrk="0" hangingPunct="1">
              <a:lnSpc>
                <a:spcPct val="90000"/>
              </a:lnSpc>
              <a:spcBef>
                <a:spcPts val="997"/>
              </a:spcBef>
              <a:buFont typeface="Arial" panose="020B0604020202020204" pitchFamily="34" charset="0"/>
              <a:buNone/>
            </a:pPr>
            <a:r>
              <a:rPr lang="fr-FR" dirty="0"/>
              <a:t>Texte du bloc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41A7269-4B8C-46FA-9E10-A272B43CE66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63184" y="1436333"/>
            <a:ext cx="2393750" cy="2393889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9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7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3EDF06ED-3301-499D-A5D2-EB3C0C06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2175" y="4179534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6A22E1B8-C776-4154-9A79-478F6A1F5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2175" y="1915111"/>
            <a:ext cx="4337249" cy="1915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74E286D3-6373-4C83-B5E2-C927D55B23C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63184" y="4184851"/>
            <a:ext cx="2393750" cy="2393889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9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076CE322-02CD-45BC-9A8F-11C5166B38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9973" y="3370138"/>
            <a:ext cx="4032000" cy="3470400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>
            <a:lvl1pPr marL="0" indent="0" algn="ctr">
              <a:buNone/>
              <a:defRPr sz="1596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7" name="Espace réservé du texte 30">
            <a:extLst>
              <a:ext uri="{FF2B5EF4-FFF2-40B4-BE49-F238E27FC236}">
                <a16:creationId xmlns:a16="http://schemas.microsoft.com/office/drawing/2014/main" id="{F74B87B1-B4A2-4DB6-AEFC-723CAB31D7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0451" y="1439783"/>
            <a:ext cx="4338000" cy="396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 baseline="0">
                <a:solidFill>
                  <a:srgbClr val="00B050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791029-F805-4037-BED9-B8D449FE6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31BB109-BB85-4FAB-845C-17FA8C8BAA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24B98CD-20FD-44D0-B79B-1FB763D15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38295DA-DFC0-4F6A-9EF0-3DDE5A3BE094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91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s 1 image découp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816BC9D-B3B4-430F-BE69-A481495101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31178" y="-1"/>
            <a:ext cx="4897896" cy="6840539"/>
          </a:xfrm>
          <a:custGeom>
            <a:avLst/>
            <a:gdLst>
              <a:gd name="connsiteX0" fmla="*/ 2508779 w 4910684"/>
              <a:gd name="connsiteY0" fmla="*/ 4165601 h 6858001"/>
              <a:gd name="connsiteX1" fmla="*/ 4910684 w 4910684"/>
              <a:gd name="connsiteY1" fmla="*/ 4165601 h 6858001"/>
              <a:gd name="connsiteX2" fmla="*/ 4910684 w 4910684"/>
              <a:gd name="connsiteY2" fmla="*/ 6858001 h 6858001"/>
              <a:gd name="connsiteX3" fmla="*/ 2508779 w 4910684"/>
              <a:gd name="connsiteY3" fmla="*/ 6858001 h 6858001"/>
              <a:gd name="connsiteX4" fmla="*/ 0 w 4910684"/>
              <a:gd name="connsiteY4" fmla="*/ 2311401 h 6858001"/>
              <a:gd name="connsiteX5" fmla="*/ 2401905 w 4910684"/>
              <a:gd name="connsiteY5" fmla="*/ 2311401 h 6858001"/>
              <a:gd name="connsiteX6" fmla="*/ 2401905 w 4910684"/>
              <a:gd name="connsiteY6" fmla="*/ 6858001 h 6858001"/>
              <a:gd name="connsiteX7" fmla="*/ 0 w 4910684"/>
              <a:gd name="connsiteY7" fmla="*/ 6858001 h 6858001"/>
              <a:gd name="connsiteX8" fmla="*/ 0 w 4910684"/>
              <a:gd name="connsiteY8" fmla="*/ 2 h 6858001"/>
              <a:gd name="connsiteX9" fmla="*/ 2401905 w 4910684"/>
              <a:gd name="connsiteY9" fmla="*/ 2 h 6858001"/>
              <a:gd name="connsiteX10" fmla="*/ 2401905 w 4910684"/>
              <a:gd name="connsiteY10" fmla="*/ 2208813 h 6858001"/>
              <a:gd name="connsiteX11" fmla="*/ 0 w 4910684"/>
              <a:gd name="connsiteY11" fmla="*/ 2208813 h 6858001"/>
              <a:gd name="connsiteX12" fmla="*/ 2508779 w 4910684"/>
              <a:gd name="connsiteY12" fmla="*/ 0 h 6858001"/>
              <a:gd name="connsiteX13" fmla="*/ 4910684 w 4910684"/>
              <a:gd name="connsiteY13" fmla="*/ 0 h 6858001"/>
              <a:gd name="connsiteX14" fmla="*/ 4910684 w 4910684"/>
              <a:gd name="connsiteY14" fmla="*/ 4073237 h 6858001"/>
              <a:gd name="connsiteX15" fmla="*/ 2508779 w 4910684"/>
              <a:gd name="connsiteY15" fmla="*/ 407323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0684" h="6858001">
                <a:moveTo>
                  <a:pt x="2508779" y="4165601"/>
                </a:moveTo>
                <a:lnTo>
                  <a:pt x="4910684" y="4165601"/>
                </a:lnTo>
                <a:lnTo>
                  <a:pt x="4910684" y="6858001"/>
                </a:lnTo>
                <a:lnTo>
                  <a:pt x="2508779" y="6858001"/>
                </a:lnTo>
                <a:close/>
                <a:moveTo>
                  <a:pt x="0" y="2311401"/>
                </a:moveTo>
                <a:lnTo>
                  <a:pt x="2401905" y="2311401"/>
                </a:lnTo>
                <a:lnTo>
                  <a:pt x="2401905" y="6858001"/>
                </a:lnTo>
                <a:lnTo>
                  <a:pt x="0" y="6858001"/>
                </a:lnTo>
                <a:close/>
                <a:moveTo>
                  <a:pt x="0" y="2"/>
                </a:moveTo>
                <a:lnTo>
                  <a:pt x="2401905" y="2"/>
                </a:lnTo>
                <a:lnTo>
                  <a:pt x="2401905" y="2208813"/>
                </a:lnTo>
                <a:lnTo>
                  <a:pt x="0" y="2208813"/>
                </a:lnTo>
                <a:close/>
                <a:moveTo>
                  <a:pt x="2508779" y="0"/>
                </a:moveTo>
                <a:lnTo>
                  <a:pt x="4910684" y="0"/>
                </a:lnTo>
                <a:lnTo>
                  <a:pt x="4910684" y="4073237"/>
                </a:lnTo>
                <a:lnTo>
                  <a:pt x="2508779" y="407323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8CD6C28-3804-418C-AAD7-38A84D074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4437" y="1436333"/>
            <a:ext cx="2165632" cy="546820"/>
          </a:xfrm>
          <a:prstGeom prst="rect">
            <a:avLst/>
          </a:prstGeom>
        </p:spPr>
        <p:txBody>
          <a:bodyPr tIns="0" bIns="0" anchor="ctr"/>
          <a:lstStyle>
            <a:lvl1pPr marL="0" indent="0" algn="r">
              <a:buNone/>
              <a:defRPr sz="1862" b="1" cap="sm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Ajouter un titre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9FD961D8-D20D-445D-A2D5-CB58D94D57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17501" y="1436333"/>
            <a:ext cx="2165632" cy="54682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62" b="1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Ajouter un titre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FAC670F7-2C97-4947-A6FB-706D2F6518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4435" y="4160191"/>
            <a:ext cx="2165632" cy="546820"/>
          </a:xfrm>
          <a:prstGeom prst="rect">
            <a:avLst/>
          </a:prstGeom>
        </p:spPr>
        <p:txBody>
          <a:bodyPr tIns="0" bIns="0" anchor="ctr"/>
          <a:lstStyle>
            <a:lvl1pPr marL="0" indent="0" algn="r">
              <a:buNone/>
              <a:defRPr sz="1862" b="1" cap="sm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Ajouter un titre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A56CE94-1D52-4FAD-BA44-D729F59D89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17501" y="4160191"/>
            <a:ext cx="2165632" cy="54682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62" b="1" cap="small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Ajouter un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9FCA7C3-53B1-4379-ABCB-CF15F51A0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569" y="2008208"/>
            <a:ext cx="2872500" cy="957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Ajouter le texte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0A2C0D7-E684-43DB-8E12-E16B5F72C9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7" y="4725101"/>
            <a:ext cx="2872500" cy="957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Ajouter le 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DF587DD-001B-4EF9-AAEF-417607C665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17500" y="2009886"/>
            <a:ext cx="2873282" cy="957556"/>
          </a:xfrm>
          <a:prstGeom prst="rect">
            <a:avLst/>
          </a:prstGeom>
        </p:spPr>
        <p:txBody>
          <a:bodyPr/>
          <a:lstStyle>
            <a:lvl1pPr marL="0" marR="0" indent="0" algn="l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96">
                <a:solidFill>
                  <a:schemeClr val="tx1"/>
                </a:solidFill>
              </a:defRPr>
            </a:lvl1pPr>
          </a:lstStyle>
          <a:p>
            <a:pPr marL="0" marR="0" lvl="0" indent="0" algn="l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Ajouter le 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95AFECB-4D8B-4B9B-9D39-06053EF7D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17500" y="4725101"/>
            <a:ext cx="2920375" cy="957556"/>
          </a:xfrm>
          <a:prstGeom prst="rect">
            <a:avLst/>
          </a:prstGeom>
        </p:spPr>
        <p:txBody>
          <a:bodyPr/>
          <a:lstStyle>
            <a:lvl1pPr marL="0" marR="0" indent="0" algn="l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96">
                <a:solidFill>
                  <a:schemeClr val="tx1"/>
                </a:solidFill>
              </a:defRPr>
            </a:lvl1pPr>
          </a:lstStyle>
          <a:p>
            <a:pPr marL="0" marR="0" lvl="0" indent="0" algn="l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Ajouter le texte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636E81-E2C0-4CB4-B535-EB95B83D75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2E6B44-9A8B-4E21-8CED-E4FCE8875C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B5DCCB-730B-4658-B445-A5F576F4C8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18C9A4E-93F8-4639-B102-BD6C8BF81D39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32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férence client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7200000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Nom de l’offre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7200000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Nom client – Titre de la référence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6778CC9-00B0-4DA8-98B3-7C78D748BA19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Espace réservé du texte 16">
            <a:extLst>
              <a:ext uri="{FF2B5EF4-FFF2-40B4-BE49-F238E27FC236}">
                <a16:creationId xmlns:a16="http://schemas.microsoft.com/office/drawing/2014/main" id="{FA2A39B1-9271-4EE9-A730-F62987880E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74" y="2419988"/>
            <a:ext cx="3492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Contexte »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:a16="http://schemas.microsoft.com/office/drawing/2014/main" id="{1F270976-2D91-4B0B-ABBA-837697AA8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74" y="2868567"/>
            <a:ext cx="3492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4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51" name="Espace réservé pour une image  3">
            <a:extLst>
              <a:ext uri="{FF2B5EF4-FFF2-40B4-BE49-F238E27FC236}">
                <a16:creationId xmlns:a16="http://schemas.microsoft.com/office/drawing/2014/main" id="{C98C319A-6AAF-4FCB-84E3-C05F0D242302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49994" y="2381668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33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contexte</a:t>
            </a:r>
          </a:p>
        </p:txBody>
      </p:sp>
      <p:sp>
        <p:nvSpPr>
          <p:cNvPr id="59" name="Espace réservé du texte 16">
            <a:extLst>
              <a:ext uri="{FF2B5EF4-FFF2-40B4-BE49-F238E27FC236}">
                <a16:creationId xmlns:a16="http://schemas.microsoft.com/office/drawing/2014/main" id="{564CDB23-AE40-4644-8599-B306EB34F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46230" y="2419988"/>
            <a:ext cx="3492000" cy="4309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Résultats»</a:t>
            </a:r>
          </a:p>
        </p:txBody>
      </p:sp>
      <p:sp>
        <p:nvSpPr>
          <p:cNvPr id="67" name="Espace réservé du texte 16">
            <a:extLst>
              <a:ext uri="{FF2B5EF4-FFF2-40B4-BE49-F238E27FC236}">
                <a16:creationId xmlns:a16="http://schemas.microsoft.com/office/drawing/2014/main" id="{82AC243B-6833-4246-951E-88BCABA4B7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46230" y="2870583"/>
            <a:ext cx="3492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5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5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1" name="Espace réservé pour une image  3">
            <a:extLst>
              <a:ext uri="{FF2B5EF4-FFF2-40B4-BE49-F238E27FC236}">
                <a16:creationId xmlns:a16="http://schemas.microsoft.com/office/drawing/2014/main" id="{17491FA5-003F-4107-B1A1-C58FCA3909C5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8089848" y="2382229"/>
            <a:ext cx="526625" cy="526656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3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Résultat</a:t>
            </a:r>
          </a:p>
        </p:txBody>
      </p:sp>
      <p:sp>
        <p:nvSpPr>
          <p:cNvPr id="75" name="Espace réservé du texte 16">
            <a:extLst>
              <a:ext uri="{FF2B5EF4-FFF2-40B4-BE49-F238E27FC236}">
                <a16:creationId xmlns:a16="http://schemas.microsoft.com/office/drawing/2014/main" id="{320AD755-1423-4A2C-86DB-28A57A7C27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3824" y="2420532"/>
            <a:ext cx="3492000" cy="430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Réalisations »</a:t>
            </a:r>
          </a:p>
        </p:txBody>
      </p:sp>
      <p:sp>
        <p:nvSpPr>
          <p:cNvPr id="76" name="Espace réservé du texte 16">
            <a:extLst>
              <a:ext uri="{FF2B5EF4-FFF2-40B4-BE49-F238E27FC236}">
                <a16:creationId xmlns:a16="http://schemas.microsoft.com/office/drawing/2014/main" id="{91562178-FBE6-4B1F-AF22-3DE5AD138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3824" y="2870583"/>
            <a:ext cx="3492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6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6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7" name="Espace réservé pour une image  3">
            <a:extLst>
              <a:ext uri="{FF2B5EF4-FFF2-40B4-BE49-F238E27FC236}">
                <a16:creationId xmlns:a16="http://schemas.microsoft.com/office/drawing/2014/main" id="{B53555B3-D756-4D1C-9BA0-6A82291F59BB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4140926" y="2382229"/>
            <a:ext cx="526625" cy="526656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62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Réal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7EAE53-314D-40BC-A8D4-78295A56D46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656738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Calendrier</a:t>
            </a:r>
          </a:p>
        </p:txBody>
      </p:sp>
      <p:sp>
        <p:nvSpPr>
          <p:cNvPr id="90" name="Espace réservé pour une image  2">
            <a:extLst>
              <a:ext uri="{FF2B5EF4-FFF2-40B4-BE49-F238E27FC236}">
                <a16:creationId xmlns:a16="http://schemas.microsoft.com/office/drawing/2014/main" id="{D54EA1D0-8A3A-4BFA-B8D2-0487871FDE0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817646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Budget</a:t>
            </a:r>
          </a:p>
        </p:txBody>
      </p:sp>
      <p:sp>
        <p:nvSpPr>
          <p:cNvPr id="91" name="Espace réservé pour une image  2">
            <a:extLst>
              <a:ext uri="{FF2B5EF4-FFF2-40B4-BE49-F238E27FC236}">
                <a16:creationId xmlns:a16="http://schemas.microsoft.com/office/drawing/2014/main" id="{A3543AC3-48ED-4DE8-86D8-1647624D05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95256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Interlocuteur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7D046E6-5C53-4545-9777-2C558EA1610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041122" y="1437385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Dates début - fin</a:t>
            </a:r>
          </a:p>
        </p:txBody>
      </p:sp>
      <p:sp>
        <p:nvSpPr>
          <p:cNvPr id="92" name="Espace réservé du texte 10">
            <a:extLst>
              <a:ext uri="{FF2B5EF4-FFF2-40B4-BE49-F238E27FC236}">
                <a16:creationId xmlns:a16="http://schemas.microsoft.com/office/drawing/2014/main" id="{FA0265CB-8087-46AC-AF67-4C6938A71F3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98125" y="1457305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Budget</a:t>
            </a:r>
          </a:p>
        </p:txBody>
      </p:sp>
      <p:sp>
        <p:nvSpPr>
          <p:cNvPr id="93" name="Espace réservé du texte 10">
            <a:extLst>
              <a:ext uri="{FF2B5EF4-FFF2-40B4-BE49-F238E27FC236}">
                <a16:creationId xmlns:a16="http://schemas.microsoft.com/office/drawing/2014/main" id="{9597434C-3C48-4B25-BC97-5D16F8138F6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67113" y="1440538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Interlocuteur client</a:t>
            </a:r>
          </a:p>
        </p:txBody>
      </p:sp>
    </p:spTree>
    <p:extLst>
      <p:ext uri="{BB962C8B-B14F-4D97-AF65-F5344CB8AC3E}">
        <p14:creationId xmlns:p14="http://schemas.microsoft.com/office/powerpoint/2010/main" val="48382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>
          <p15:clr>
            <a:srgbClr val="FBAE40"/>
          </p15:clr>
        </p15:guide>
        <p15:guide id="2" pos="387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férence client 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7200000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Nom de l’offre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7200000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Nom client – Titre de la référence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6778CC9-00B0-4DA8-98B3-7C78D748BA19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Espace réservé du texte 16">
            <a:extLst>
              <a:ext uri="{FF2B5EF4-FFF2-40B4-BE49-F238E27FC236}">
                <a16:creationId xmlns:a16="http://schemas.microsoft.com/office/drawing/2014/main" id="{FA2A39B1-9271-4EE9-A730-F62987880E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77" y="2419988"/>
            <a:ext cx="2484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Contexte »</a:t>
            </a:r>
          </a:p>
        </p:txBody>
      </p:sp>
      <p:sp>
        <p:nvSpPr>
          <p:cNvPr id="43" name="Espace réservé du texte 16">
            <a:extLst>
              <a:ext uri="{FF2B5EF4-FFF2-40B4-BE49-F238E27FC236}">
                <a16:creationId xmlns:a16="http://schemas.microsoft.com/office/drawing/2014/main" id="{1F270976-2D91-4B0B-ABBA-837697AA8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977" y="2868567"/>
            <a:ext cx="2484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4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4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51" name="Espace réservé pour une image  3">
            <a:extLst>
              <a:ext uri="{FF2B5EF4-FFF2-40B4-BE49-F238E27FC236}">
                <a16:creationId xmlns:a16="http://schemas.microsoft.com/office/drawing/2014/main" id="{C98C319A-6AAF-4FCB-84E3-C05F0D242302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48897" y="2381668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contexte</a:t>
            </a:r>
          </a:p>
        </p:txBody>
      </p:sp>
      <p:sp>
        <p:nvSpPr>
          <p:cNvPr id="59" name="Espace réservé du texte 16">
            <a:extLst>
              <a:ext uri="{FF2B5EF4-FFF2-40B4-BE49-F238E27FC236}">
                <a16:creationId xmlns:a16="http://schemas.microsoft.com/office/drawing/2014/main" id="{564CDB23-AE40-4644-8599-B306EB34F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58142" y="2419988"/>
            <a:ext cx="2484000" cy="4309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Résultats»</a:t>
            </a:r>
          </a:p>
        </p:txBody>
      </p:sp>
      <p:sp>
        <p:nvSpPr>
          <p:cNvPr id="67" name="Espace réservé du texte 16">
            <a:extLst>
              <a:ext uri="{FF2B5EF4-FFF2-40B4-BE49-F238E27FC236}">
                <a16:creationId xmlns:a16="http://schemas.microsoft.com/office/drawing/2014/main" id="{82AC243B-6833-4246-951E-88BCABA4B77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58142" y="2870583"/>
            <a:ext cx="2484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5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5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5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1" name="Espace réservé pour une image  3">
            <a:extLst>
              <a:ext uri="{FF2B5EF4-FFF2-40B4-BE49-F238E27FC236}">
                <a16:creationId xmlns:a16="http://schemas.microsoft.com/office/drawing/2014/main" id="{17491FA5-003F-4107-B1A1-C58FCA3909C5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9101760" y="2382229"/>
            <a:ext cx="526625" cy="526656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Résultat</a:t>
            </a:r>
          </a:p>
        </p:txBody>
      </p:sp>
      <p:sp>
        <p:nvSpPr>
          <p:cNvPr id="75" name="Espace réservé du texte 16">
            <a:extLst>
              <a:ext uri="{FF2B5EF4-FFF2-40B4-BE49-F238E27FC236}">
                <a16:creationId xmlns:a16="http://schemas.microsoft.com/office/drawing/2014/main" id="{320AD755-1423-4A2C-86DB-28A57A7C27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417178" y="2420532"/>
            <a:ext cx="2484000" cy="430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324000" tIns="0" rIns="9000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Ajouter « Réalisations »</a:t>
            </a:r>
          </a:p>
        </p:txBody>
      </p:sp>
      <p:sp>
        <p:nvSpPr>
          <p:cNvPr id="76" name="Espace réservé du texte 16">
            <a:extLst>
              <a:ext uri="{FF2B5EF4-FFF2-40B4-BE49-F238E27FC236}">
                <a16:creationId xmlns:a16="http://schemas.microsoft.com/office/drawing/2014/main" id="{91562178-FBE6-4B1F-AF22-3DE5AD138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7178" y="2870583"/>
            <a:ext cx="2484000" cy="26364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18000" tIns="108000" rIns="36000" bIns="36000" anchor="t" anchorCtr="0"/>
          <a:lstStyle>
            <a:lvl1pPr marL="180000" indent="-144000">
              <a:lnSpc>
                <a:spcPct val="100000"/>
              </a:lnSpc>
              <a:spcBef>
                <a:spcPts val="600"/>
              </a:spcBef>
              <a:buFontTx/>
              <a:buBlip>
                <a:blip r:embed="rId6"/>
              </a:buBlip>
              <a:defRPr sz="1200">
                <a:latin typeface="Avenir Next Demi Bold"/>
              </a:defRPr>
            </a:lvl1pPr>
            <a:lvl2pPr marL="324000" indent="-144000">
              <a:lnSpc>
                <a:spcPct val="100000"/>
              </a:lnSpc>
              <a:spcBef>
                <a:spcPts val="300"/>
              </a:spcBef>
              <a:buFontTx/>
              <a:buBlip>
                <a:blip r:embed="rId6"/>
              </a:buBlip>
              <a:defRPr sz="1200">
                <a:latin typeface="Avenir Next Demi Bold"/>
              </a:defRPr>
            </a:lvl2pPr>
            <a:lvl3pPr marL="46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197"/>
            </a:lvl3pPr>
            <a:lvl4pPr marL="64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064"/>
            </a:lvl4pPr>
            <a:lvl5pPr marL="828000" indent="-144000">
              <a:lnSpc>
                <a:spcPct val="100000"/>
              </a:lnSpc>
              <a:spcBef>
                <a:spcPts val="0"/>
              </a:spcBef>
              <a:buFontTx/>
              <a:buBlip>
                <a:blip r:embed="rId6"/>
              </a:buBlip>
              <a:defRPr sz="1064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7" name="Espace réservé pour une image  3">
            <a:extLst>
              <a:ext uri="{FF2B5EF4-FFF2-40B4-BE49-F238E27FC236}">
                <a16:creationId xmlns:a16="http://schemas.microsoft.com/office/drawing/2014/main" id="{B53555B3-D756-4D1C-9BA0-6A82291F59BB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144280" y="2382229"/>
            <a:ext cx="526625" cy="526656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Réal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7EAE53-314D-40BC-A8D4-78295A56D46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656738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Calendrier</a:t>
            </a:r>
          </a:p>
        </p:txBody>
      </p:sp>
      <p:sp>
        <p:nvSpPr>
          <p:cNvPr id="90" name="Espace réservé pour une image  2">
            <a:extLst>
              <a:ext uri="{FF2B5EF4-FFF2-40B4-BE49-F238E27FC236}">
                <a16:creationId xmlns:a16="http://schemas.microsoft.com/office/drawing/2014/main" id="{D54EA1D0-8A3A-4BFA-B8D2-0487871FDE0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817646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Budget</a:t>
            </a:r>
          </a:p>
        </p:txBody>
      </p:sp>
      <p:sp>
        <p:nvSpPr>
          <p:cNvPr id="91" name="Espace réservé pour une image  2">
            <a:extLst>
              <a:ext uri="{FF2B5EF4-FFF2-40B4-BE49-F238E27FC236}">
                <a16:creationId xmlns:a16="http://schemas.microsoft.com/office/drawing/2014/main" id="{A3543AC3-48ED-4DE8-86D8-1647624D05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95256" y="1172787"/>
            <a:ext cx="525600" cy="5256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lIns="0" tIns="0" rIns="0" bIns="0"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Interlocuteur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7D046E6-5C53-4545-9777-2C558EA1610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041122" y="1437385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Dates début - fin</a:t>
            </a:r>
          </a:p>
        </p:txBody>
      </p:sp>
      <p:sp>
        <p:nvSpPr>
          <p:cNvPr id="92" name="Espace réservé du texte 10">
            <a:extLst>
              <a:ext uri="{FF2B5EF4-FFF2-40B4-BE49-F238E27FC236}">
                <a16:creationId xmlns:a16="http://schemas.microsoft.com/office/drawing/2014/main" id="{FA0265CB-8087-46AC-AF67-4C6938A71F3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98125" y="1457305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Budget</a:t>
            </a:r>
          </a:p>
        </p:txBody>
      </p:sp>
      <p:sp>
        <p:nvSpPr>
          <p:cNvPr id="93" name="Espace réservé du texte 10">
            <a:extLst>
              <a:ext uri="{FF2B5EF4-FFF2-40B4-BE49-F238E27FC236}">
                <a16:creationId xmlns:a16="http://schemas.microsoft.com/office/drawing/2014/main" id="{9597434C-3C48-4B25-BC97-5D16F8138F6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67113" y="1440538"/>
            <a:ext cx="1764000" cy="82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/>
              <a:t>Interlocuteur client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70F3BA-D5F6-441F-AD10-36AA02FC6F2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460712" y="2420532"/>
            <a:ext cx="248400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lIns="324000" tIns="0" bIns="0" anchor="ctr" anchorCtr="0"/>
          <a:lstStyle>
            <a:lvl1pPr>
              <a:defRPr lang="fr-FR" sz="1729" b="1" kern="1200" cap="small" baseline="0" dirty="0">
                <a:solidFill>
                  <a:schemeClr val="bg1"/>
                </a:solidFill>
                <a:latin typeface="Avenir Next Demi Bold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2045" rtl="0" eaLnBrk="1" latinLnBrk="0" hangingPunct="1">
              <a:lnSpc>
                <a:spcPct val="90000"/>
              </a:lnSpc>
              <a:spcBef>
                <a:spcPts val="997"/>
              </a:spcBef>
              <a:buFontTx/>
              <a:buNone/>
            </a:pPr>
            <a:r>
              <a:rPr lang="fr-FR" dirty="0"/>
              <a:t>Ajouter « Challenges »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185B9E52-B6C3-42A2-9BC4-FB7F026A69E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460712" y="2871785"/>
            <a:ext cx="2484000" cy="26352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lIns="18000" tIns="108000" rIns="36000" bIns="36000"/>
          <a:lstStyle>
            <a:lvl1pPr marL="207450" indent="-171450" algn="l" defTabSz="912045" rtl="0" eaLnBrk="1" latinLnBrk="0" hangingPunct="1">
              <a:lnSpc>
                <a:spcPct val="100000"/>
              </a:lnSpc>
              <a:buFontTx/>
              <a:buBlip>
                <a:blip r:embed="rId7"/>
              </a:buBlip>
              <a:defRPr lang="fr-FR" sz="120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351450" indent="-171450" algn="l" defTabSz="912045" rtl="0" eaLnBrk="1" latinLnBrk="0" hangingPunct="1">
              <a:lnSpc>
                <a:spcPct val="100000"/>
              </a:lnSpc>
              <a:buFontTx/>
              <a:buBlip>
                <a:blip r:embed="rId7"/>
              </a:buBlip>
              <a:defRPr lang="fr-FR" sz="120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495450" indent="-171450" algn="l" defTabSz="912045" rtl="0" eaLnBrk="1" latinLnBrk="0" hangingPunct="1">
              <a:lnSpc>
                <a:spcPct val="100000"/>
              </a:lnSpc>
              <a:buFontTx/>
              <a:buBlip>
                <a:blip r:embed="rId7"/>
              </a:buBlip>
              <a:defRPr lang="fr-FR" sz="119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450" indent="-171450" algn="l" defTabSz="912045" rtl="0" eaLnBrk="1" latinLnBrk="0" hangingPunct="1">
              <a:lnSpc>
                <a:spcPct val="100000"/>
              </a:lnSpc>
              <a:buFontTx/>
              <a:buBlip>
                <a:blip r:embed="rId7"/>
              </a:buBlip>
              <a:defRPr lang="fr-FR" sz="106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5450" indent="-171450" algn="l" defTabSz="912045" rtl="0" eaLnBrk="1" latinLnBrk="0" hangingPunct="1">
              <a:lnSpc>
                <a:spcPct val="100000"/>
              </a:lnSpc>
              <a:buFontTx/>
              <a:buBlip>
                <a:blip r:embed="rId7"/>
              </a:buBlip>
              <a:defRPr lang="fr-FR" sz="106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07450" lvl="0" indent="-171450" algn="l" defTabSz="912045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fr-FR"/>
              <a:t>Modifier les styles du texte du masque</a:t>
            </a:r>
          </a:p>
          <a:p>
            <a:pPr marL="207450" lvl="1" indent="-171450" algn="l" defTabSz="912045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fr-FR"/>
              <a:t>Deuxième niveau</a:t>
            </a:r>
          </a:p>
          <a:p>
            <a:pPr marL="207450" lvl="2" indent="-171450" algn="l" defTabSz="912045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fr-FR"/>
              <a:t>Troisième niveau</a:t>
            </a:r>
          </a:p>
          <a:p>
            <a:pPr marL="207450" lvl="3" indent="-171450" algn="l" defTabSz="912045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fr-FR"/>
              <a:t>Quatrième niveau</a:t>
            </a:r>
          </a:p>
          <a:p>
            <a:pPr marL="207450" lvl="4" indent="-171450" algn="l" defTabSz="912045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882BE551-0882-4EAB-9845-7BA22EF921E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205574" y="2390000"/>
            <a:ext cx="525600" cy="525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z="1200" dirty="0"/>
              <a:t>Picto Challenges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488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érience des collaborat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AFC17D4-F965-4B9B-BE76-A33321FB5061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82507" y="1521425"/>
            <a:ext cx="957499" cy="957556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Photo du collaborateur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B1E7A1AA-943D-43EB-A138-A3A576BD45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769" y="1211532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0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Nom du collaborateur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96B1077E-F0FF-4EF8-863A-222E290C22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635" y="2560800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1" cap="sm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Rôle sur la mission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209FDE80-1BDE-4480-9E92-DA3BE07D544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7635" y="2873214"/>
            <a:ext cx="2067243" cy="2445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 sz="1197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Présentation synthétique du collaborateur (mettre en gras et rouge les mots importants)</a:t>
            </a:r>
          </a:p>
        </p:txBody>
      </p:sp>
      <p:sp>
        <p:nvSpPr>
          <p:cNvPr id="44" name="Espace réservé du texte 18">
            <a:extLst>
              <a:ext uri="{FF2B5EF4-FFF2-40B4-BE49-F238E27FC236}">
                <a16:creationId xmlns:a16="http://schemas.microsoft.com/office/drawing/2014/main" id="{F82A169E-9837-40E2-9CA1-7D88193CA2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5669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Domaine expertise 1</a:t>
            </a:r>
          </a:p>
        </p:txBody>
      </p:sp>
      <p:sp>
        <p:nvSpPr>
          <p:cNvPr id="45" name="Espace réservé du texte 18">
            <a:extLst>
              <a:ext uri="{FF2B5EF4-FFF2-40B4-BE49-F238E27FC236}">
                <a16:creationId xmlns:a16="http://schemas.microsoft.com/office/drawing/2014/main" id="{1957A7CD-DD6E-4AC6-B56D-AF2E1C67B2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02192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Domaine expertise 2</a:t>
            </a:r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72F744F8-BFCE-45AA-938B-BE792D9B8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56992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Domaine expertise 3</a:t>
            </a:r>
          </a:p>
        </p:txBody>
      </p:sp>
      <p:sp>
        <p:nvSpPr>
          <p:cNvPr id="47" name="Espace réservé pour une image  3">
            <a:extLst>
              <a:ext uri="{FF2B5EF4-FFF2-40B4-BE49-F238E27FC236}">
                <a16:creationId xmlns:a16="http://schemas.microsoft.com/office/drawing/2014/main" id="{38F71DF2-43F1-42FB-8B52-0F379F26AC9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090600" y="1521425"/>
            <a:ext cx="957499" cy="957556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Photo du collaborateur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875DB80A-E9B6-4C2E-BA4C-09894CFCC3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35862" y="1211532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0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Nom du collaborateur</a:t>
            </a:r>
          </a:p>
        </p:txBody>
      </p:sp>
      <p:sp>
        <p:nvSpPr>
          <p:cNvPr id="49" name="Espace réservé du texte 10">
            <a:extLst>
              <a:ext uri="{FF2B5EF4-FFF2-40B4-BE49-F238E27FC236}">
                <a16:creationId xmlns:a16="http://schemas.microsoft.com/office/drawing/2014/main" id="{9589787E-6DF6-42D2-86C1-837ACE6DB90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35728" y="2560800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1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Rôle sur la mission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0F6EE01F-AC53-4166-AD0A-A210546BBD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35728" y="2873214"/>
            <a:ext cx="2067243" cy="2445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None/>
              <a:defRPr sz="1197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Présentation synthétique du collaborateur (mettre en gras et violet les mots importants)</a:t>
            </a:r>
          </a:p>
        </p:txBody>
      </p:sp>
      <p:sp>
        <p:nvSpPr>
          <p:cNvPr id="52" name="Espace réservé du texte 18">
            <a:extLst>
              <a:ext uri="{FF2B5EF4-FFF2-40B4-BE49-F238E27FC236}">
                <a16:creationId xmlns:a16="http://schemas.microsoft.com/office/drawing/2014/main" id="{CBA6302A-A4FF-4EB8-87DB-9BB6667F4F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63762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Domaine expertise 1</a:t>
            </a:r>
          </a:p>
        </p:txBody>
      </p:sp>
      <p:sp>
        <p:nvSpPr>
          <p:cNvPr id="53" name="Espace réservé du texte 18">
            <a:extLst>
              <a:ext uri="{FF2B5EF4-FFF2-40B4-BE49-F238E27FC236}">
                <a16:creationId xmlns:a16="http://schemas.microsoft.com/office/drawing/2014/main" id="{DCAF67BE-2578-4FBC-A153-1680512248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10286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Domaine expertise 2</a:t>
            </a:r>
          </a:p>
        </p:txBody>
      </p:sp>
      <p:sp>
        <p:nvSpPr>
          <p:cNvPr id="54" name="Espace réservé du texte 18">
            <a:extLst>
              <a:ext uri="{FF2B5EF4-FFF2-40B4-BE49-F238E27FC236}">
                <a16:creationId xmlns:a16="http://schemas.microsoft.com/office/drawing/2014/main" id="{0425AAE4-B924-4BD8-87C6-D661FBFDFCF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65085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Domaine expertise 3</a:t>
            </a:r>
          </a:p>
        </p:txBody>
      </p:sp>
      <p:sp>
        <p:nvSpPr>
          <p:cNvPr id="55" name="Espace réservé pour une image  3">
            <a:extLst>
              <a:ext uri="{FF2B5EF4-FFF2-40B4-BE49-F238E27FC236}">
                <a16:creationId xmlns:a16="http://schemas.microsoft.com/office/drawing/2014/main" id="{17FE4617-FC70-4512-AF68-CFCE6F41FB6A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116957" y="1521425"/>
            <a:ext cx="957499" cy="957556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Photo du collaborateur</a:t>
            </a:r>
          </a:p>
        </p:txBody>
      </p:sp>
      <p:sp>
        <p:nvSpPr>
          <p:cNvPr id="56" name="Espace réservé du texte 10">
            <a:extLst>
              <a:ext uri="{FF2B5EF4-FFF2-40B4-BE49-F238E27FC236}">
                <a16:creationId xmlns:a16="http://schemas.microsoft.com/office/drawing/2014/main" id="{2155D6A7-23D5-4160-B72B-4780A9CE738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62219" y="1211532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0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Nom du collaborateur</a:t>
            </a:r>
          </a:p>
        </p:txBody>
      </p:sp>
      <p:sp>
        <p:nvSpPr>
          <p:cNvPr id="57" name="Espace réservé du texte 10">
            <a:extLst>
              <a:ext uri="{FF2B5EF4-FFF2-40B4-BE49-F238E27FC236}">
                <a16:creationId xmlns:a16="http://schemas.microsoft.com/office/drawing/2014/main" id="{BA6BDDBD-1DA9-4D7D-811C-109BDC9D0C2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62085" y="2560800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1" cap="sm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Rôle sur la mission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1DC702B7-E0F5-4F53-9FBE-327F9E1AA2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62085" y="2873214"/>
            <a:ext cx="2067243" cy="2445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1197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Présentation synthétique du collaborateur (mettre en gras et bleu les mots importants)</a:t>
            </a:r>
          </a:p>
        </p:txBody>
      </p:sp>
      <p:sp>
        <p:nvSpPr>
          <p:cNvPr id="60" name="Espace réservé du texte 18">
            <a:extLst>
              <a:ext uri="{FF2B5EF4-FFF2-40B4-BE49-F238E27FC236}">
                <a16:creationId xmlns:a16="http://schemas.microsoft.com/office/drawing/2014/main" id="{4A34F6F3-3ACC-416D-8004-E06EFE66CE7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0119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Domaine expertise 1</a:t>
            </a:r>
          </a:p>
        </p:txBody>
      </p:sp>
      <p:sp>
        <p:nvSpPr>
          <p:cNvPr id="61" name="Espace réservé du texte 18">
            <a:extLst>
              <a:ext uri="{FF2B5EF4-FFF2-40B4-BE49-F238E27FC236}">
                <a16:creationId xmlns:a16="http://schemas.microsoft.com/office/drawing/2014/main" id="{411915FA-622E-4BC9-8829-05324D59EA5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236642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Domaine expertise 2</a:t>
            </a:r>
          </a:p>
        </p:txBody>
      </p:sp>
      <p:sp>
        <p:nvSpPr>
          <p:cNvPr id="62" name="Espace réservé du texte 18">
            <a:extLst>
              <a:ext uri="{FF2B5EF4-FFF2-40B4-BE49-F238E27FC236}">
                <a16:creationId xmlns:a16="http://schemas.microsoft.com/office/drawing/2014/main" id="{7537F256-377B-4295-916B-4961E07581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1441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Domaine expertise 3</a:t>
            </a:r>
          </a:p>
        </p:txBody>
      </p:sp>
      <p:sp>
        <p:nvSpPr>
          <p:cNvPr id="63" name="Espace réservé pour une image  3">
            <a:extLst>
              <a:ext uri="{FF2B5EF4-FFF2-40B4-BE49-F238E27FC236}">
                <a16:creationId xmlns:a16="http://schemas.microsoft.com/office/drawing/2014/main" id="{E4CECF49-8250-4837-B356-AA9D1E65B036}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10124794" y="1521425"/>
            <a:ext cx="957499" cy="957556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Photo du collaborateur</a:t>
            </a:r>
          </a:p>
        </p:txBody>
      </p:sp>
      <p:sp>
        <p:nvSpPr>
          <p:cNvPr id="64" name="Espace réservé du texte 10">
            <a:extLst>
              <a:ext uri="{FF2B5EF4-FFF2-40B4-BE49-F238E27FC236}">
                <a16:creationId xmlns:a16="http://schemas.microsoft.com/office/drawing/2014/main" id="{ADB56B40-4A42-4D5E-A769-D4A3058F73D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570056" y="1211532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0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Nom du collaborateur</a:t>
            </a:r>
          </a:p>
        </p:txBody>
      </p:sp>
      <p:sp>
        <p:nvSpPr>
          <p:cNvPr id="65" name="Espace réservé du texte 10">
            <a:extLst>
              <a:ext uri="{FF2B5EF4-FFF2-40B4-BE49-F238E27FC236}">
                <a16:creationId xmlns:a16="http://schemas.microsoft.com/office/drawing/2014/main" id="{EC11CAA2-972B-4D1A-A60C-7DCEF5B0541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69922" y="2560800"/>
            <a:ext cx="2067243" cy="287267"/>
          </a:xfrm>
          <a:prstGeom prst="rect">
            <a:avLst/>
          </a:prstGeom>
        </p:spPr>
        <p:txBody>
          <a:bodyPr tIns="0" bIns="0" anchor="ctr"/>
          <a:lstStyle>
            <a:lvl1pPr marL="0" indent="0" algn="ctr">
              <a:buNone/>
              <a:defRPr sz="1596" b="1" cap="sm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Rôle sur la mission</a:t>
            </a:r>
          </a:p>
        </p:txBody>
      </p:sp>
      <p:sp>
        <p:nvSpPr>
          <p:cNvPr id="66" name="Espace réservé du texte 10">
            <a:extLst>
              <a:ext uri="{FF2B5EF4-FFF2-40B4-BE49-F238E27FC236}">
                <a16:creationId xmlns:a16="http://schemas.microsoft.com/office/drawing/2014/main" id="{2F0D9BA1-6A03-4ACC-8C57-F8DE3CEAF6B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569922" y="2873214"/>
            <a:ext cx="2067243" cy="2445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None/>
              <a:defRPr sz="1197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Présentation synthétique du collaborateur (mettre en gras et vert les mots importants)</a:t>
            </a:r>
          </a:p>
        </p:txBody>
      </p:sp>
      <p:sp>
        <p:nvSpPr>
          <p:cNvPr id="68" name="Espace réservé du texte 18">
            <a:extLst>
              <a:ext uri="{FF2B5EF4-FFF2-40B4-BE49-F238E27FC236}">
                <a16:creationId xmlns:a16="http://schemas.microsoft.com/office/drawing/2014/main" id="{165BFFD9-D5C9-4E0D-9A14-66E73702791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297956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Domaine expertise 1</a:t>
            </a:r>
          </a:p>
        </p:txBody>
      </p:sp>
      <p:sp>
        <p:nvSpPr>
          <p:cNvPr id="69" name="Espace réservé du texte 18">
            <a:extLst>
              <a:ext uri="{FF2B5EF4-FFF2-40B4-BE49-F238E27FC236}">
                <a16:creationId xmlns:a16="http://schemas.microsoft.com/office/drawing/2014/main" id="{D2CBD550-89A8-4E0B-98E2-A5325368C8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244479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Domaine expertise 2</a:t>
            </a:r>
          </a:p>
        </p:txBody>
      </p:sp>
      <p:sp>
        <p:nvSpPr>
          <p:cNvPr id="70" name="Espace réservé du texte 18">
            <a:extLst>
              <a:ext uri="{FF2B5EF4-FFF2-40B4-BE49-F238E27FC236}">
                <a16:creationId xmlns:a16="http://schemas.microsoft.com/office/drawing/2014/main" id="{1BFAC1D8-FAF9-4D72-81B2-032CF2C78EC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199278" y="5472968"/>
            <a:ext cx="718125" cy="2153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197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Domaine expertise 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6778CC9-00B0-4DA8-98B3-7C78D748BA19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061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ayé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0E16452-E1F7-4C60-AB1F-CAD26DF9317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2631" y="0"/>
            <a:ext cx="5937621" cy="6840538"/>
          </a:xfrm>
          <a:custGeom>
            <a:avLst/>
            <a:gdLst>
              <a:gd name="connsiteX0" fmla="*/ 5953124 w 5953124"/>
              <a:gd name="connsiteY0" fmla="*/ 5477147 h 6858000"/>
              <a:gd name="connsiteX1" fmla="*/ 5953124 w 5953124"/>
              <a:gd name="connsiteY1" fmla="*/ 6858000 h 6858000"/>
              <a:gd name="connsiteX2" fmla="*/ 4763965 w 5953124"/>
              <a:gd name="connsiteY2" fmla="*/ 6858000 h 6858000"/>
              <a:gd name="connsiteX3" fmla="*/ 5953124 w 5953124"/>
              <a:gd name="connsiteY3" fmla="*/ 3944233 h 6858000"/>
              <a:gd name="connsiteX4" fmla="*/ 5953124 w 5953124"/>
              <a:gd name="connsiteY4" fmla="*/ 5379293 h 6858000"/>
              <a:gd name="connsiteX5" fmla="*/ 4679919 w 5953124"/>
              <a:gd name="connsiteY5" fmla="*/ 6858000 h 6858000"/>
              <a:gd name="connsiteX6" fmla="*/ 3444295 w 5953124"/>
              <a:gd name="connsiteY6" fmla="*/ 6858000 h 6858000"/>
              <a:gd name="connsiteX7" fmla="*/ 5953124 w 5953124"/>
              <a:gd name="connsiteY7" fmla="*/ 2405175 h 6858000"/>
              <a:gd name="connsiteX8" fmla="*/ 5953124 w 5953124"/>
              <a:gd name="connsiteY8" fmla="*/ 3840042 h 6858000"/>
              <a:gd name="connsiteX9" fmla="*/ 3354515 w 5953124"/>
              <a:gd name="connsiteY9" fmla="*/ 6858000 h 6858000"/>
              <a:gd name="connsiteX10" fmla="*/ 2119052 w 5953124"/>
              <a:gd name="connsiteY10" fmla="*/ 6858000 h 6858000"/>
              <a:gd name="connsiteX11" fmla="*/ 5953124 w 5953124"/>
              <a:gd name="connsiteY11" fmla="*/ 872022 h 6858000"/>
              <a:gd name="connsiteX12" fmla="*/ 5953124 w 5953124"/>
              <a:gd name="connsiteY12" fmla="*/ 2302707 h 6858000"/>
              <a:gd name="connsiteX13" fmla="*/ 3592793 w 5953124"/>
              <a:gd name="connsiteY13" fmla="*/ 5041927 h 6858000"/>
              <a:gd name="connsiteX14" fmla="*/ 2359024 w 5953124"/>
              <a:gd name="connsiteY14" fmla="*/ 5046663 h 6858000"/>
              <a:gd name="connsiteX15" fmla="*/ 5383784 w 5953124"/>
              <a:gd name="connsiteY15" fmla="*/ 0 h 6858000"/>
              <a:gd name="connsiteX16" fmla="*/ 5953124 w 5953124"/>
              <a:gd name="connsiteY16" fmla="*/ 0 h 6858000"/>
              <a:gd name="connsiteX17" fmla="*/ 5953124 w 5953124"/>
              <a:gd name="connsiteY17" fmla="*/ 769921 h 6858000"/>
              <a:gd name="connsiteX18" fmla="*/ 1265634 w 5953124"/>
              <a:gd name="connsiteY18" fmla="*/ 6210300 h 6858000"/>
              <a:gd name="connsiteX19" fmla="*/ 39688 w 5953124"/>
              <a:gd name="connsiteY19" fmla="*/ 6207286 h 6858000"/>
              <a:gd name="connsiteX20" fmla="*/ 4064039 w 5953124"/>
              <a:gd name="connsiteY20" fmla="*/ 0 h 6858000"/>
              <a:gd name="connsiteX21" fmla="*/ 5293402 w 5953124"/>
              <a:gd name="connsiteY21" fmla="*/ 0 h 6858000"/>
              <a:gd name="connsiteX22" fmla="*/ 1226108 w 5953124"/>
              <a:gd name="connsiteY22" fmla="*/ 4714902 h 6858000"/>
              <a:gd name="connsiteX23" fmla="*/ 0 w 5953124"/>
              <a:gd name="connsiteY23" fmla="*/ 4719638 h 6858000"/>
              <a:gd name="connsiteX24" fmla="*/ 2748515 w 5953124"/>
              <a:gd name="connsiteY24" fmla="*/ 0 h 6858000"/>
              <a:gd name="connsiteX25" fmla="*/ 3989207 w 5953124"/>
              <a:gd name="connsiteY25" fmla="*/ 0 h 6858000"/>
              <a:gd name="connsiteX26" fmla="*/ 1286891 w 5953124"/>
              <a:gd name="connsiteY26" fmla="*/ 3143277 h 6858000"/>
              <a:gd name="connsiteX27" fmla="*/ 38100 w 5953124"/>
              <a:gd name="connsiteY27" fmla="*/ 31480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5953124" y="5477147"/>
                </a:moveTo>
                <a:lnTo>
                  <a:pt x="5953124" y="6858000"/>
                </a:lnTo>
                <a:lnTo>
                  <a:pt x="4763965" y="6858000"/>
                </a:lnTo>
                <a:close/>
                <a:moveTo>
                  <a:pt x="5953124" y="3944233"/>
                </a:moveTo>
                <a:lnTo>
                  <a:pt x="5953124" y="5379293"/>
                </a:lnTo>
                <a:lnTo>
                  <a:pt x="4679919" y="6858000"/>
                </a:lnTo>
                <a:lnTo>
                  <a:pt x="3444295" y="6858000"/>
                </a:lnTo>
                <a:close/>
                <a:moveTo>
                  <a:pt x="5953124" y="2405175"/>
                </a:moveTo>
                <a:lnTo>
                  <a:pt x="5953124" y="3840042"/>
                </a:lnTo>
                <a:lnTo>
                  <a:pt x="3354515" y="6858000"/>
                </a:lnTo>
                <a:lnTo>
                  <a:pt x="2119052" y="6858000"/>
                </a:lnTo>
                <a:close/>
                <a:moveTo>
                  <a:pt x="5953124" y="872022"/>
                </a:moveTo>
                <a:lnTo>
                  <a:pt x="5953124" y="2302707"/>
                </a:lnTo>
                <a:lnTo>
                  <a:pt x="3592793" y="5041927"/>
                </a:lnTo>
                <a:lnTo>
                  <a:pt x="2359024" y="5046663"/>
                </a:lnTo>
                <a:close/>
                <a:moveTo>
                  <a:pt x="5383784" y="0"/>
                </a:moveTo>
                <a:lnTo>
                  <a:pt x="5953124" y="0"/>
                </a:lnTo>
                <a:lnTo>
                  <a:pt x="5953124" y="769921"/>
                </a:lnTo>
                <a:lnTo>
                  <a:pt x="1265634" y="6210300"/>
                </a:lnTo>
                <a:lnTo>
                  <a:pt x="39688" y="6207286"/>
                </a:lnTo>
                <a:close/>
                <a:moveTo>
                  <a:pt x="4064039" y="0"/>
                </a:moveTo>
                <a:lnTo>
                  <a:pt x="5293402" y="0"/>
                </a:lnTo>
                <a:lnTo>
                  <a:pt x="1226108" y="4714902"/>
                </a:lnTo>
                <a:lnTo>
                  <a:pt x="0" y="4719638"/>
                </a:lnTo>
                <a:close/>
                <a:moveTo>
                  <a:pt x="2748515" y="0"/>
                </a:moveTo>
                <a:lnTo>
                  <a:pt x="3989207" y="0"/>
                </a:lnTo>
                <a:lnTo>
                  <a:pt x="1286891" y="3143277"/>
                </a:lnTo>
                <a:lnTo>
                  <a:pt x="38100" y="3148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16">
            <a:extLst>
              <a:ext uri="{FF2B5EF4-FFF2-40B4-BE49-F238E27FC236}">
                <a16:creationId xmlns:a16="http://schemas.microsoft.com/office/drawing/2014/main" id="{86752DF6-BF21-421F-B30A-9F4C80807A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305" y="1829818"/>
            <a:ext cx="47875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4" name="Espace réservé du texte 16">
            <a:extLst>
              <a:ext uri="{FF2B5EF4-FFF2-40B4-BE49-F238E27FC236}">
                <a16:creationId xmlns:a16="http://schemas.microsoft.com/office/drawing/2014/main" id="{4487A7F4-DBB0-4971-8D58-6AF9D91F5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305" y="2283989"/>
            <a:ext cx="47875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4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/>
            </a:lvl3pPr>
            <a:lvl4pPr marL="1596079" indent="-228011">
              <a:buFontTx/>
              <a:buBlip>
                <a:blip r:embed="rId4"/>
              </a:buBlip>
              <a:defRPr sz="1197"/>
            </a:lvl4pPr>
            <a:lvl5pPr marL="2052102" indent="-228011">
              <a:buFontTx/>
              <a:buBlip>
                <a:blip r:embed="rId4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id="{79DE9434-0BC0-4D00-870F-69ED21B4E5BE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49225" y="1784519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3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DF5AF3-7960-4CC6-89AA-92C4336BED83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04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ayé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A03306BE-0328-4494-850C-E7A2E457B36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" y="0"/>
            <a:ext cx="5937621" cy="6840538"/>
          </a:xfrm>
          <a:custGeom>
            <a:avLst/>
            <a:gdLst>
              <a:gd name="connsiteX0" fmla="*/ 0 w 5953124"/>
              <a:gd name="connsiteY0" fmla="*/ 5477147 h 6858000"/>
              <a:gd name="connsiteX1" fmla="*/ 1189159 w 5953124"/>
              <a:gd name="connsiteY1" fmla="*/ 6858000 h 6858000"/>
              <a:gd name="connsiteX2" fmla="*/ 0 w 5953124"/>
              <a:gd name="connsiteY2" fmla="*/ 6858000 h 6858000"/>
              <a:gd name="connsiteX3" fmla="*/ 0 w 5953124"/>
              <a:gd name="connsiteY3" fmla="*/ 3944233 h 6858000"/>
              <a:gd name="connsiteX4" fmla="*/ 2508829 w 5953124"/>
              <a:gd name="connsiteY4" fmla="*/ 6858000 h 6858000"/>
              <a:gd name="connsiteX5" fmla="*/ 1273205 w 5953124"/>
              <a:gd name="connsiteY5" fmla="*/ 6858000 h 6858000"/>
              <a:gd name="connsiteX6" fmla="*/ 0 w 5953124"/>
              <a:gd name="connsiteY6" fmla="*/ 5379293 h 6858000"/>
              <a:gd name="connsiteX7" fmla="*/ 0 w 5953124"/>
              <a:gd name="connsiteY7" fmla="*/ 2405175 h 6858000"/>
              <a:gd name="connsiteX8" fmla="*/ 3834072 w 5953124"/>
              <a:gd name="connsiteY8" fmla="*/ 6858000 h 6858000"/>
              <a:gd name="connsiteX9" fmla="*/ 2598609 w 5953124"/>
              <a:gd name="connsiteY9" fmla="*/ 6858000 h 6858000"/>
              <a:gd name="connsiteX10" fmla="*/ 0 w 5953124"/>
              <a:gd name="connsiteY10" fmla="*/ 3840042 h 6858000"/>
              <a:gd name="connsiteX11" fmla="*/ 0 w 5953124"/>
              <a:gd name="connsiteY11" fmla="*/ 872022 h 6858000"/>
              <a:gd name="connsiteX12" fmla="*/ 3594100 w 5953124"/>
              <a:gd name="connsiteY12" fmla="*/ 5046663 h 6858000"/>
              <a:gd name="connsiteX13" fmla="*/ 2360331 w 5953124"/>
              <a:gd name="connsiteY13" fmla="*/ 5041927 h 6858000"/>
              <a:gd name="connsiteX14" fmla="*/ 0 w 5953124"/>
              <a:gd name="connsiteY14" fmla="*/ 2302707 h 6858000"/>
              <a:gd name="connsiteX15" fmla="*/ 1963917 w 5953124"/>
              <a:gd name="connsiteY15" fmla="*/ 0 h 6858000"/>
              <a:gd name="connsiteX16" fmla="*/ 3204609 w 5953124"/>
              <a:gd name="connsiteY16" fmla="*/ 0 h 6858000"/>
              <a:gd name="connsiteX17" fmla="*/ 5915024 w 5953124"/>
              <a:gd name="connsiteY17" fmla="*/ 3148013 h 6858000"/>
              <a:gd name="connsiteX18" fmla="*/ 4666233 w 5953124"/>
              <a:gd name="connsiteY18" fmla="*/ 3143277 h 6858000"/>
              <a:gd name="connsiteX19" fmla="*/ 659722 w 5953124"/>
              <a:gd name="connsiteY19" fmla="*/ 0 h 6858000"/>
              <a:gd name="connsiteX20" fmla="*/ 1889085 w 5953124"/>
              <a:gd name="connsiteY20" fmla="*/ 0 h 6858000"/>
              <a:gd name="connsiteX21" fmla="*/ 5953124 w 5953124"/>
              <a:gd name="connsiteY21" fmla="*/ 4719638 h 6858000"/>
              <a:gd name="connsiteX22" fmla="*/ 4727016 w 5953124"/>
              <a:gd name="connsiteY22" fmla="*/ 4714902 h 6858000"/>
              <a:gd name="connsiteX23" fmla="*/ 0 w 5953124"/>
              <a:gd name="connsiteY23" fmla="*/ 0 h 6858000"/>
              <a:gd name="connsiteX24" fmla="*/ 569340 w 5953124"/>
              <a:gd name="connsiteY24" fmla="*/ 0 h 6858000"/>
              <a:gd name="connsiteX25" fmla="*/ 5913436 w 5953124"/>
              <a:gd name="connsiteY25" fmla="*/ 6207286 h 6858000"/>
              <a:gd name="connsiteX26" fmla="*/ 4687490 w 5953124"/>
              <a:gd name="connsiteY26" fmla="*/ 6210300 h 6858000"/>
              <a:gd name="connsiteX27" fmla="*/ 0 w 5953124"/>
              <a:gd name="connsiteY27" fmla="*/ 7699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0" y="5477147"/>
                </a:moveTo>
                <a:lnTo>
                  <a:pt x="1189159" y="6858000"/>
                </a:lnTo>
                <a:lnTo>
                  <a:pt x="0" y="6858000"/>
                </a:lnTo>
                <a:close/>
                <a:moveTo>
                  <a:pt x="0" y="3944233"/>
                </a:moveTo>
                <a:lnTo>
                  <a:pt x="2508829" y="6858000"/>
                </a:lnTo>
                <a:lnTo>
                  <a:pt x="1273205" y="6858000"/>
                </a:lnTo>
                <a:lnTo>
                  <a:pt x="0" y="5379293"/>
                </a:lnTo>
                <a:close/>
                <a:moveTo>
                  <a:pt x="0" y="2405175"/>
                </a:moveTo>
                <a:lnTo>
                  <a:pt x="3834072" y="6858000"/>
                </a:lnTo>
                <a:lnTo>
                  <a:pt x="2598609" y="6858000"/>
                </a:lnTo>
                <a:lnTo>
                  <a:pt x="0" y="3840042"/>
                </a:lnTo>
                <a:close/>
                <a:moveTo>
                  <a:pt x="0" y="872022"/>
                </a:moveTo>
                <a:lnTo>
                  <a:pt x="3594100" y="5046663"/>
                </a:lnTo>
                <a:lnTo>
                  <a:pt x="2360331" y="5041927"/>
                </a:lnTo>
                <a:lnTo>
                  <a:pt x="0" y="2302707"/>
                </a:lnTo>
                <a:close/>
                <a:moveTo>
                  <a:pt x="1963917" y="0"/>
                </a:moveTo>
                <a:lnTo>
                  <a:pt x="3204609" y="0"/>
                </a:lnTo>
                <a:lnTo>
                  <a:pt x="5915024" y="3148013"/>
                </a:lnTo>
                <a:lnTo>
                  <a:pt x="4666233" y="3143277"/>
                </a:lnTo>
                <a:close/>
                <a:moveTo>
                  <a:pt x="659722" y="0"/>
                </a:moveTo>
                <a:lnTo>
                  <a:pt x="1889085" y="0"/>
                </a:lnTo>
                <a:lnTo>
                  <a:pt x="5953124" y="4719638"/>
                </a:lnTo>
                <a:lnTo>
                  <a:pt x="4727016" y="4714902"/>
                </a:lnTo>
                <a:close/>
                <a:moveTo>
                  <a:pt x="0" y="0"/>
                </a:moveTo>
                <a:lnTo>
                  <a:pt x="569340" y="0"/>
                </a:lnTo>
                <a:lnTo>
                  <a:pt x="5913436" y="6207286"/>
                </a:lnTo>
                <a:lnTo>
                  <a:pt x="4687490" y="6210300"/>
                </a:lnTo>
                <a:lnTo>
                  <a:pt x="0" y="7699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id="{A499EB48-69CA-4777-A730-14655169D1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410" y="1890644"/>
            <a:ext cx="47875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id="{FB175DAD-5E46-4AB2-B774-BE4DDB83D2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9410" y="2348511"/>
            <a:ext cx="47875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3"/>
              </a:buBlip>
              <a:defRPr sz="1396"/>
            </a:lvl3pPr>
            <a:lvl4pPr marL="1596079" indent="-228011">
              <a:buFontTx/>
              <a:buBlip>
                <a:blip r:embed="rId3"/>
              </a:buBlip>
              <a:defRPr sz="1330"/>
            </a:lvl4pPr>
            <a:lvl5pPr marL="2052102" indent="-228011">
              <a:buFontTx/>
              <a:buBlip>
                <a:blip r:embed="rId3"/>
              </a:buBlip>
              <a:defRPr sz="1330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4CBAA7DF-BA70-4E4E-9F8C-E4F718666DB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788888" y="1845372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marR="0" indent="0" algn="ctr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6">
                <a:solidFill>
                  <a:schemeClr val="bg1"/>
                </a:solidFill>
              </a:defRPr>
            </a:lvl1pPr>
          </a:lstStyle>
          <a:p>
            <a:pPr marL="0" marR="0" lvl="0" indent="0" algn="ctr" defTabSz="912045" rtl="0" eaLnBrk="1" fontAlgn="auto" latinLnBrk="0" hangingPunct="1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Picto blanc</a:t>
            </a:r>
          </a:p>
          <a:p>
            <a:endParaRPr lang="fr-FR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1CF550-7DB8-4C6E-A056-D4F7D71AB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2537" y="143633"/>
            <a:ext cx="618140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9DB06F7-A6D9-4C3F-9E22-03AE38A581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2537" y="612036"/>
            <a:ext cx="618140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F49CCC8-F02A-4764-B528-86FFB921A7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26" y="191511"/>
            <a:ext cx="788481" cy="7181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0C76A3C-A376-4EDF-80B9-02A078FD6380}"/>
              </a:ext>
            </a:extLst>
          </p:cNvPr>
          <p:cNvSpPr txBox="1"/>
          <p:nvPr userDrawn="1"/>
        </p:nvSpPr>
        <p:spPr>
          <a:xfrm>
            <a:off x="9269712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829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5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mi-écran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rgbClr val="B61D1E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id="{998D1B49-A34C-41E6-94DB-BE26A0599C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50982" y="2316868"/>
            <a:ext cx="4787500" cy="430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A2E8B3A-5831-418C-BE92-B6B04DDA1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0982" y="2755215"/>
            <a:ext cx="47875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4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/>
            </a:lvl3pPr>
            <a:lvl4pPr marL="1596079" indent="-228011">
              <a:buFontTx/>
              <a:buBlip>
                <a:blip r:embed="rId4"/>
              </a:buBlip>
              <a:defRPr sz="1197"/>
            </a:lvl4pPr>
            <a:lvl5pPr marL="2052102" indent="-228011">
              <a:buFontTx/>
              <a:buBlip>
                <a:blip r:embed="rId4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8" name="Espace réservé pour une image  3">
            <a:extLst>
              <a:ext uri="{FF2B5EF4-FFF2-40B4-BE49-F238E27FC236}">
                <a16:creationId xmlns:a16="http://schemas.microsoft.com/office/drawing/2014/main" id="{11635C99-4015-4FCA-8463-A63C11AAE38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23453" y="-1"/>
            <a:ext cx="7781453" cy="6848024"/>
          </a:xfrm>
          <a:custGeom>
            <a:avLst/>
            <a:gdLst>
              <a:gd name="connsiteX0" fmla="*/ 0 w 526625"/>
              <a:gd name="connsiteY0" fmla="*/ 0 h 526656"/>
              <a:gd name="connsiteX1" fmla="*/ 526625 w 526625"/>
              <a:gd name="connsiteY1" fmla="*/ 0 h 526656"/>
              <a:gd name="connsiteX2" fmla="*/ 526625 w 526625"/>
              <a:gd name="connsiteY2" fmla="*/ 526656 h 526656"/>
              <a:gd name="connsiteX3" fmla="*/ 0 w 526625"/>
              <a:gd name="connsiteY3" fmla="*/ 526656 h 526656"/>
              <a:gd name="connsiteX4" fmla="*/ 0 w 526625"/>
              <a:gd name="connsiteY4" fmla="*/ 0 h 526656"/>
              <a:gd name="connsiteX0" fmla="*/ 0 w 526625"/>
              <a:gd name="connsiteY0" fmla="*/ 0 h 585271"/>
              <a:gd name="connsiteX1" fmla="*/ 526625 w 526625"/>
              <a:gd name="connsiteY1" fmla="*/ 0 h 585271"/>
              <a:gd name="connsiteX2" fmla="*/ 374225 w 526625"/>
              <a:gd name="connsiteY2" fmla="*/ 585271 h 585271"/>
              <a:gd name="connsiteX3" fmla="*/ 0 w 526625"/>
              <a:gd name="connsiteY3" fmla="*/ 526656 h 585271"/>
              <a:gd name="connsiteX4" fmla="*/ 0 w 526625"/>
              <a:gd name="connsiteY4" fmla="*/ 0 h 585271"/>
              <a:gd name="connsiteX0" fmla="*/ 1592 w 528217"/>
              <a:gd name="connsiteY0" fmla="*/ 0 h 585271"/>
              <a:gd name="connsiteX1" fmla="*/ 528217 w 528217"/>
              <a:gd name="connsiteY1" fmla="*/ 0 h 585271"/>
              <a:gd name="connsiteX2" fmla="*/ 375817 w 528217"/>
              <a:gd name="connsiteY2" fmla="*/ 585271 h 585271"/>
              <a:gd name="connsiteX3" fmla="*/ 0 w 528217"/>
              <a:gd name="connsiteY3" fmla="*/ 580483 h 585271"/>
              <a:gd name="connsiteX4" fmla="*/ 1592 w 528217"/>
              <a:gd name="connsiteY4" fmla="*/ 0 h 585271"/>
              <a:gd name="connsiteX0" fmla="*/ 1592 w 528217"/>
              <a:gd name="connsiteY0" fmla="*/ 0 h 583277"/>
              <a:gd name="connsiteX1" fmla="*/ 528217 w 528217"/>
              <a:gd name="connsiteY1" fmla="*/ 0 h 583277"/>
              <a:gd name="connsiteX2" fmla="*/ 262020 w 528217"/>
              <a:gd name="connsiteY2" fmla="*/ 583277 h 583277"/>
              <a:gd name="connsiteX3" fmla="*/ 0 w 528217"/>
              <a:gd name="connsiteY3" fmla="*/ 580483 h 583277"/>
              <a:gd name="connsiteX4" fmla="*/ 1592 w 528217"/>
              <a:gd name="connsiteY4" fmla="*/ 0 h 583277"/>
              <a:gd name="connsiteX0" fmla="*/ 1592 w 528217"/>
              <a:gd name="connsiteY0" fmla="*/ 0 h 582280"/>
              <a:gd name="connsiteX1" fmla="*/ 528217 w 528217"/>
              <a:gd name="connsiteY1" fmla="*/ 0 h 582280"/>
              <a:gd name="connsiteX2" fmla="*/ 208703 w 528217"/>
              <a:gd name="connsiteY2" fmla="*/ 582280 h 582280"/>
              <a:gd name="connsiteX3" fmla="*/ 0 w 528217"/>
              <a:gd name="connsiteY3" fmla="*/ 580483 h 582280"/>
              <a:gd name="connsiteX4" fmla="*/ 1592 w 528217"/>
              <a:gd name="connsiteY4" fmla="*/ 0 h 58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217" h="582280">
                <a:moveTo>
                  <a:pt x="1592" y="0"/>
                </a:moveTo>
                <a:lnTo>
                  <a:pt x="528217" y="0"/>
                </a:lnTo>
                <a:lnTo>
                  <a:pt x="208703" y="582280"/>
                </a:lnTo>
                <a:lnTo>
                  <a:pt x="0" y="580483"/>
                </a:lnTo>
                <a:cubicBezTo>
                  <a:pt x="531" y="386989"/>
                  <a:pt x="1061" y="193494"/>
                  <a:pt x="1592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txBody>
          <a:bodyPr lIns="0" tIns="2016000" rIns="0" b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729B94C-A593-4D4A-B371-D293C7E2BF2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75939" y="2288442"/>
            <a:ext cx="525600" cy="5256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buNone/>
              <a:defRPr sz="1596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dirty="0"/>
              <a:t>Picto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36C1DA-F804-4372-BD4D-2FC062798DB1}"/>
              </a:ext>
            </a:extLst>
          </p:cNvPr>
          <p:cNvSpPr txBox="1"/>
          <p:nvPr userDrawn="1"/>
        </p:nvSpPr>
        <p:spPr>
          <a:xfrm>
            <a:off x="9278414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313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E5AB825-5784-4346-A284-2F09DA8E58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763" y="552093"/>
            <a:ext cx="2852367" cy="59339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Cliquer sur l'icône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BC168-F0CA-4127-AE41-3326FE1C9510}"/>
              </a:ext>
            </a:extLst>
          </p:cNvPr>
          <p:cNvSpPr/>
          <p:nvPr userDrawn="1"/>
        </p:nvSpPr>
        <p:spPr>
          <a:xfrm>
            <a:off x="0" y="404882"/>
            <a:ext cx="10537732" cy="147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97E4-D1D4-48AA-BDC7-A2CE174DB754}"/>
              </a:ext>
            </a:extLst>
          </p:cNvPr>
          <p:cNvSpPr/>
          <p:nvPr userDrawn="1"/>
        </p:nvSpPr>
        <p:spPr>
          <a:xfrm>
            <a:off x="1" y="6480609"/>
            <a:ext cx="4928421" cy="35992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algn="ctr" defTabSz="608030" rtl="0" eaLnBrk="1" latinLnBrk="0" hangingPunct="1"/>
            <a:r>
              <a:rPr lang="fr-FR" sz="798" kern="1200" cap="small" baseline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Confidentiel | Tous droits réservés ©Adlere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08C5C-507B-45E8-8FA4-57A5AC025518}"/>
              </a:ext>
            </a:extLst>
          </p:cNvPr>
          <p:cNvSpPr/>
          <p:nvPr userDrawn="1"/>
        </p:nvSpPr>
        <p:spPr>
          <a:xfrm>
            <a:off x="4928425" y="6480609"/>
            <a:ext cx="7231826" cy="3590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7C3EE-9968-46C5-8C44-3784DB692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0" y="191511"/>
            <a:ext cx="1314137" cy="1196945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91CA62C-C0CA-432E-9478-B652CD4DFD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3250" y="2393889"/>
            <a:ext cx="6223750" cy="2872667"/>
          </a:xfrm>
          <a:prstGeom prst="rect">
            <a:avLst/>
          </a:prstGeom>
        </p:spPr>
        <p:txBody>
          <a:bodyPr/>
          <a:lstStyle>
            <a:lvl1pPr marL="608030" indent="-608030">
              <a:buClr>
                <a:schemeClr val="tx2"/>
              </a:buClr>
              <a:buFont typeface="+mj-lt"/>
              <a:buAutoNum type="arabicPeriod"/>
              <a:defRPr sz="2394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Titre du chapitre 1</a:t>
            </a:r>
          </a:p>
          <a:p>
            <a:pPr lvl="0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374F3-D086-4D03-8D2A-E5C5A95A46DA}"/>
              </a:ext>
            </a:extLst>
          </p:cNvPr>
          <p:cNvSpPr/>
          <p:nvPr userDrawn="1"/>
        </p:nvSpPr>
        <p:spPr>
          <a:xfrm>
            <a:off x="11533681" y="6536512"/>
            <a:ext cx="122556" cy="254927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E39F06F-D878-4AB4-B5B2-9BAE1CD3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6538686"/>
            <a:ext cx="504013" cy="2429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4308718-26AE-4D90-B0C0-82C9CCF4B7D5}"/>
              </a:ext>
            </a:extLst>
          </p:cNvPr>
          <p:cNvGrpSpPr/>
          <p:nvPr userDrawn="1"/>
        </p:nvGrpSpPr>
        <p:grpSpPr>
          <a:xfrm>
            <a:off x="3465876" y="1101190"/>
            <a:ext cx="2387566" cy="654923"/>
            <a:chOff x="2606194" y="828000"/>
            <a:chExt cx="1795350" cy="492446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2B20D9AB-5B61-49E4-A91E-07A03B2A7E2A}"/>
                </a:ext>
              </a:extLst>
            </p:cNvPr>
            <p:cNvSpPr txBox="1"/>
            <p:nvPr userDrawn="1"/>
          </p:nvSpPr>
          <p:spPr>
            <a:xfrm>
              <a:off x="2799547" y="828000"/>
              <a:ext cx="1249320" cy="4924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4256" b="1" cap="none" baseline="0" dirty="0">
                  <a:solidFill>
                    <a:schemeClr val="bg2"/>
                  </a:solidFill>
                </a:rPr>
                <a:t>somm</a:t>
              </a: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0D7F21BC-DD29-4843-AE0E-0CCA997A9B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94" y="952640"/>
              <a:ext cx="180000" cy="152599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45EBF26-0AC9-4860-B05B-591A14A25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544" y="995843"/>
              <a:ext cx="540000" cy="218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88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F0F5194-486D-4D54-B385-004A0F955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8366" y="0"/>
            <a:ext cx="4792569" cy="6840538"/>
          </a:xfrm>
          <a:custGeom>
            <a:avLst/>
            <a:gdLst>
              <a:gd name="connsiteX0" fmla="*/ 3372750 w 4805082"/>
              <a:gd name="connsiteY0" fmla="*/ 2752858 h 6858000"/>
              <a:gd name="connsiteX1" fmla="*/ 4805082 w 4805082"/>
              <a:gd name="connsiteY1" fmla="*/ 2752858 h 6858000"/>
              <a:gd name="connsiteX2" fmla="*/ 3510616 w 4805082"/>
              <a:gd name="connsiteY2" fmla="*/ 6858000 h 6858000"/>
              <a:gd name="connsiteX3" fmla="*/ 2078284 w 4805082"/>
              <a:gd name="connsiteY3" fmla="*/ 6858000 h 6858000"/>
              <a:gd name="connsiteX4" fmla="*/ 2333608 w 4805082"/>
              <a:gd name="connsiteY4" fmla="*/ 1376429 h 6858000"/>
              <a:gd name="connsiteX5" fmla="*/ 3765940 w 4805082"/>
              <a:gd name="connsiteY5" fmla="*/ 1376429 h 6858000"/>
              <a:gd name="connsiteX6" fmla="*/ 2471474 w 4805082"/>
              <a:gd name="connsiteY6" fmla="*/ 5481571 h 6858000"/>
              <a:gd name="connsiteX7" fmla="*/ 1039142 w 4805082"/>
              <a:gd name="connsiteY7" fmla="*/ 5481571 h 6858000"/>
              <a:gd name="connsiteX8" fmla="*/ 1294466 w 4805082"/>
              <a:gd name="connsiteY8" fmla="*/ 0 h 6858000"/>
              <a:gd name="connsiteX9" fmla="*/ 2726798 w 4805082"/>
              <a:gd name="connsiteY9" fmla="*/ 0 h 6858000"/>
              <a:gd name="connsiteX10" fmla="*/ 1432332 w 4805082"/>
              <a:gd name="connsiteY10" fmla="*/ 4105142 h 6858000"/>
              <a:gd name="connsiteX11" fmla="*/ 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3372750" y="2752858"/>
                </a:moveTo>
                <a:lnTo>
                  <a:pt x="4805082" y="2752858"/>
                </a:lnTo>
                <a:lnTo>
                  <a:pt x="3510616" y="6858000"/>
                </a:lnTo>
                <a:lnTo>
                  <a:pt x="2078284" y="6858000"/>
                </a:lnTo>
                <a:close/>
                <a:moveTo>
                  <a:pt x="2333608" y="1376429"/>
                </a:moveTo>
                <a:lnTo>
                  <a:pt x="3765940" y="1376429"/>
                </a:lnTo>
                <a:lnTo>
                  <a:pt x="2471474" y="5481571"/>
                </a:lnTo>
                <a:lnTo>
                  <a:pt x="1039142" y="5481571"/>
                </a:lnTo>
                <a:close/>
                <a:moveTo>
                  <a:pt x="1294466" y="0"/>
                </a:moveTo>
                <a:lnTo>
                  <a:pt x="2726798" y="0"/>
                </a:lnTo>
                <a:lnTo>
                  <a:pt x="1432332" y="4105142"/>
                </a:lnTo>
                <a:lnTo>
                  <a:pt x="0" y="41051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texte 16">
            <a:extLst>
              <a:ext uri="{FF2B5EF4-FFF2-40B4-BE49-F238E27FC236}">
                <a16:creationId xmlns:a16="http://schemas.microsoft.com/office/drawing/2014/main" id="{EE6D22F9-DC2D-49C6-B056-5457760B40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792" y="1890644"/>
            <a:ext cx="4787500" cy="4309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6" name="Espace réservé du texte 16">
            <a:extLst>
              <a:ext uri="{FF2B5EF4-FFF2-40B4-BE49-F238E27FC236}">
                <a16:creationId xmlns:a16="http://schemas.microsoft.com/office/drawing/2014/main" id="{B7081959-4723-429E-8993-6D5653AAD4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792" y="2329062"/>
            <a:ext cx="47875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4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/>
            </a:lvl3pPr>
            <a:lvl4pPr marL="1596079" indent="-228011">
              <a:buFontTx/>
              <a:buBlip>
                <a:blip r:embed="rId4"/>
              </a:buBlip>
              <a:defRPr sz="1197"/>
            </a:lvl4pPr>
            <a:lvl5pPr marL="2052102" indent="-228011">
              <a:buFontTx/>
              <a:buBlip>
                <a:blip r:embed="rId4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7" name="Espace réservé pour une image  3">
            <a:extLst>
              <a:ext uri="{FF2B5EF4-FFF2-40B4-BE49-F238E27FC236}">
                <a16:creationId xmlns:a16="http://schemas.microsoft.com/office/drawing/2014/main" id="{FCB0C766-18A4-44BC-A0C7-3365C5401F0E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49910" y="1839544"/>
            <a:ext cx="526625" cy="526656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E343E3-C9F2-4963-8C3C-92D516DC5FD6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47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hexag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Picture Placeholder 29">
            <a:extLst>
              <a:ext uri="{FF2B5EF4-FFF2-40B4-BE49-F238E27FC236}">
                <a16:creationId xmlns:a16="http://schemas.microsoft.com/office/drawing/2014/main" id="{7F5CF02D-0F92-4992-BDE1-69C36DC89BFE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155481" y="1350248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2" name="Picture Placeholder 30">
            <a:extLst>
              <a:ext uri="{FF2B5EF4-FFF2-40B4-BE49-F238E27FC236}">
                <a16:creationId xmlns:a16="http://schemas.microsoft.com/office/drawing/2014/main" id="{869F2C1B-1D9F-48E1-BE20-666C8C23C26F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914156" y="1350247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3" name="Picture Placeholder 31">
            <a:extLst>
              <a:ext uri="{FF2B5EF4-FFF2-40B4-BE49-F238E27FC236}">
                <a16:creationId xmlns:a16="http://schemas.microsoft.com/office/drawing/2014/main" id="{65EC38CF-BBA2-4B66-B9BC-32D0838EF9FA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9799654" y="2958698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4" name="Picture Placeholder 33">
            <a:extLst>
              <a:ext uri="{FF2B5EF4-FFF2-40B4-BE49-F238E27FC236}">
                <a16:creationId xmlns:a16="http://schemas.microsoft.com/office/drawing/2014/main" id="{E47C85B4-66E4-494F-92E7-C78DA68D57C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8028656" y="2958698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9F3CE28E-9055-4F03-BECF-6E6E4B362664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6263341" y="2958698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6" name="Picture Placeholder 32">
            <a:extLst>
              <a:ext uri="{FF2B5EF4-FFF2-40B4-BE49-F238E27FC236}">
                <a16:creationId xmlns:a16="http://schemas.microsoft.com/office/drawing/2014/main" id="{3353CB8A-8631-4A3F-AC13-7686C93C673D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914156" y="4567148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C91042C9-548E-48CA-B648-4C6C81C8413C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7155481" y="4567149"/>
            <a:ext cx="1734027" cy="2011590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6">
                <a:solidFill>
                  <a:srgbClr val="00B0F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id-ID" dirty="0"/>
          </a:p>
        </p:txBody>
      </p:sp>
      <p:sp>
        <p:nvSpPr>
          <p:cNvPr id="25" name="Espace réservé du texte 16">
            <a:extLst>
              <a:ext uri="{FF2B5EF4-FFF2-40B4-BE49-F238E27FC236}">
                <a16:creationId xmlns:a16="http://schemas.microsoft.com/office/drawing/2014/main" id="{2DA928FE-417B-415E-B749-D8B45F88E3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00" y="1890644"/>
            <a:ext cx="4787500" cy="4309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26" name="Espace réservé du texte 16">
            <a:extLst>
              <a:ext uri="{FF2B5EF4-FFF2-40B4-BE49-F238E27FC236}">
                <a16:creationId xmlns:a16="http://schemas.microsoft.com/office/drawing/2014/main" id="{77329285-A534-4AD5-9E2D-6A215D61C4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00" y="2329062"/>
            <a:ext cx="47875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4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/>
            </a:lvl3pPr>
            <a:lvl4pPr marL="1596079" indent="-228011">
              <a:buFontTx/>
              <a:buBlip>
                <a:blip r:embed="rId4"/>
              </a:buBlip>
              <a:defRPr sz="1197"/>
            </a:lvl4pPr>
            <a:lvl5pPr marL="2052102" indent="-228011">
              <a:buFontTx/>
              <a:buBlip>
                <a:blip r:embed="rId4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6CC6FFDF-5E6F-4B42-8069-B9E3FA1DEF54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5243" y="1852080"/>
            <a:ext cx="526625" cy="526656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1BF4753-CE22-4FED-A42C-7BE837A6E3EA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162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uniqu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08C278-3210-42BA-A626-0EB6512E8EC9}"/>
              </a:ext>
            </a:extLst>
          </p:cNvPr>
          <p:cNvSpPr/>
          <p:nvPr userDrawn="1"/>
        </p:nvSpPr>
        <p:spPr>
          <a:xfrm>
            <a:off x="0" y="0"/>
            <a:ext cx="12160250" cy="65445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4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FEBFB8A5-C97D-4CE6-A13D-2DC3D6E5641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62000" y="505242"/>
            <a:ext cx="1436250" cy="14363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4390EB9-3E01-4D2D-B276-DBBC0B8171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0479" y="2208396"/>
            <a:ext cx="9263746" cy="279955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60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Ajouter un message fort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F05AF29-DA50-41FC-8A0E-3E5783079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" y="6553272"/>
            <a:ext cx="287250" cy="261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CB5A0F-46A1-4B36-9781-9CDF03FB2C04}"/>
              </a:ext>
            </a:extLst>
          </p:cNvPr>
          <p:cNvSpPr/>
          <p:nvPr userDrawn="1"/>
        </p:nvSpPr>
        <p:spPr>
          <a:xfrm>
            <a:off x="11536900" y="6546163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459D6-0FD2-4FD3-B751-54D516DB3A78}"/>
              </a:ext>
            </a:extLst>
          </p:cNvPr>
          <p:cNvSpPr/>
          <p:nvPr userDrawn="1"/>
        </p:nvSpPr>
        <p:spPr>
          <a:xfrm>
            <a:off x="11536898" y="6546163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304AECC-100A-4A8A-AE10-3FB2FD3CD149}"/>
              </a:ext>
            </a:extLst>
          </p:cNvPr>
          <p:cNvSpPr txBox="1">
            <a:spLocks/>
          </p:cNvSpPr>
          <p:nvPr userDrawn="1"/>
        </p:nvSpPr>
        <p:spPr>
          <a:xfrm>
            <a:off x="11659454" y="6548337"/>
            <a:ext cx="504013" cy="242945"/>
          </a:xfrm>
          <a:prstGeom prst="rect">
            <a:avLst/>
          </a:prstGeom>
        </p:spPr>
        <p:txBody>
          <a:bodyPr vert="horz" lIns="121603" tIns="60801" rIns="121603" bIns="6080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1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36DD50-5B53-458A-957C-9C64FF8D20CF}" type="slidenum">
              <a:rPr lang="fr-FR" sz="1077" smtClean="0"/>
              <a:pPr/>
              <a:t>‹N°›</a:t>
            </a:fld>
            <a:endParaRPr lang="fr-FR" sz="1077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57B1BC-318A-4703-BD78-36D21C46A387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39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essages transparents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D8FF16-9CF9-4B27-BB98-204BDD24703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142202"/>
            <a:ext cx="12160250" cy="54428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28"/>
            </a:lvl1pPr>
          </a:lstStyle>
          <a:p>
            <a:r>
              <a:rPr lang="fr-FR" dirty="0"/>
              <a:t>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93C820-C836-453C-B654-302A1ED452A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101125" y="1549822"/>
            <a:ext cx="4787500" cy="4787778"/>
          </a:xfrm>
          <a:prstGeom prst="rect">
            <a:avLst/>
          </a:prstGeom>
          <a:solidFill>
            <a:schemeClr val="accent3">
              <a:alpha val="65000"/>
            </a:schemeClr>
          </a:solidFill>
        </p:spPr>
        <p:txBody>
          <a:bodyPr lIns="396000" rIns="396000" anchor="ctr"/>
          <a:lstStyle>
            <a:lvl1pPr marL="0" marR="0" indent="0" algn="ctr" defTabSz="1149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>
                <a:srgbClr val="FFCC66"/>
              </a:buClr>
              <a:buSzTx/>
              <a:buFont typeface="Arial" panose="020B0604020202020204" pitchFamily="34" charset="0"/>
              <a:buNone/>
              <a:tabLst/>
              <a:defRPr lang="fr-FR" sz="2873" b="1" kern="1200" dirty="0" smtClean="0">
                <a:solidFill>
                  <a:schemeClr val="accent3">
                    <a:lumMod val="50000"/>
                  </a:schemeClr>
                </a:solidFill>
                <a:latin typeface="Avenir Heavy" charset="0"/>
                <a:ea typeface="Avenir Heavy" charset="0"/>
                <a:cs typeface="Avenir Heavy" charset="0"/>
              </a:defRPr>
            </a:lvl1pPr>
            <a:lvl2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4pPr>
            <a:lvl5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F6E19006-EC74-4A56-8FF5-A6C6B850C5C2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031845" y="2278014"/>
            <a:ext cx="3351250" cy="335144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0" rIns="0" anchor="ctr"/>
          <a:lstStyle>
            <a:lvl1pPr marL="0" indent="0" algn="ctr" defTabSz="1127532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1676" kern="1200" dirty="0" smtClean="0">
                <a:solidFill>
                  <a:schemeClr val="tx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2pPr>
            <a:lvl3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3pPr>
            <a:lvl4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4pPr>
            <a:lvl5pPr marL="0" indent="0" algn="ctr" defTabSz="1127532" rtl="0" eaLnBrk="1" latinLnBrk="0" hangingPunct="1">
              <a:buNone/>
              <a:defRPr lang="fr-FR" sz="1676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ACD780-0AEB-4413-A87E-CD63E9624F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28166E9-B1DE-4DF3-9E72-1B3F4B366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8DE3949-865F-42CF-9387-41B9CD9819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3C2D04-012A-45E6-905A-0FE912264CCF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A5F01F-27ED-4BCA-9CF5-E6D3C1A8F9D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A80CAF06-0DCD-4F02-AC58-E9C951814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326CF-F56B-4D8A-97F3-B8404A0751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69172" y="5739221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r">
              <a:buNone/>
              <a:defRPr sz="2394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8BD4FD19-F9FC-43CF-A394-D5047B1726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1846" y="5039619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l">
              <a:buNone/>
              <a:defRPr sz="2394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6616BF-DC06-4B53-A301-E96EFD263226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68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essages transparent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">
            <a:extLst>
              <a:ext uri="{FF2B5EF4-FFF2-40B4-BE49-F238E27FC236}">
                <a16:creationId xmlns:a16="http://schemas.microsoft.com/office/drawing/2014/main" id="{01C08E7E-217A-45F7-BA68-E3CE28140A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142202"/>
            <a:ext cx="12160250" cy="54428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28"/>
            </a:lvl1pPr>
          </a:lstStyle>
          <a:p>
            <a:r>
              <a:rPr lang="fr-FR" dirty="0"/>
              <a:t>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93C820-C836-453C-B654-302A1ED452A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101125" y="1549822"/>
            <a:ext cx="4787500" cy="4787778"/>
          </a:xfrm>
          <a:prstGeom prst="rect">
            <a:avLst/>
          </a:prstGeom>
          <a:solidFill>
            <a:schemeClr val="accent4">
              <a:alpha val="64706"/>
            </a:schemeClr>
          </a:solidFill>
        </p:spPr>
        <p:txBody>
          <a:bodyPr lIns="396000" rIns="396000" anchor="ctr"/>
          <a:lstStyle>
            <a:lvl1pPr marL="0" indent="0" algn="ctr" defTabSz="11493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schemeClr val="accent4">
                    <a:lumMod val="50000"/>
                  </a:schemeClr>
                </a:solidFill>
                <a:latin typeface="Avenir Heavy" charset="0"/>
                <a:ea typeface="Avenir Heavy" charset="0"/>
                <a:cs typeface="Avenir Heavy" charset="0"/>
              </a:defRPr>
            </a:lvl1pPr>
            <a:lvl2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4pPr>
            <a:lvl5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64812A8-BD8E-4FE1-BD0E-D6A08D381278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031845" y="2278014"/>
            <a:ext cx="3351250" cy="335144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0" rIns="0" anchor="ctr"/>
          <a:lstStyle>
            <a:lvl1pPr marL="0" indent="0" algn="ctr" defTabSz="1127532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1676" kern="1200" dirty="0" smtClean="0">
                <a:solidFill>
                  <a:schemeClr val="tx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2pPr>
            <a:lvl3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3pPr>
            <a:lvl4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4pPr>
            <a:lvl5pPr marL="0" indent="0" algn="ctr" defTabSz="1127532" rtl="0" eaLnBrk="1" latinLnBrk="0" hangingPunct="1">
              <a:buNone/>
              <a:defRPr lang="fr-FR" sz="1676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FDB523-9CFE-4694-A5EF-47F066EFA3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368FC7A-1D2D-4AAF-A5A8-21BB355A4D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07F7699-0C46-472E-B6FA-18836C9D2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3E69F7-CA87-4418-A596-2595B82BE1BF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C55F1-9E2A-47B8-96AA-A99385F2D135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D4AA12E-44E7-4FA7-913E-660692F1B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1FB7437F-B8ED-4C2A-81AF-17B2E49072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69172" y="5739221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r">
              <a:buNone/>
              <a:defRPr sz="2394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0D3969D1-66B1-466F-BA9F-884C0BE2AC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1846" y="5039619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l">
              <a:buNone/>
              <a:defRPr sz="2394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40FD60-0E27-4260-9B29-0C6E7784AB74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390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essages transparents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">
            <a:extLst>
              <a:ext uri="{FF2B5EF4-FFF2-40B4-BE49-F238E27FC236}">
                <a16:creationId xmlns:a16="http://schemas.microsoft.com/office/drawing/2014/main" id="{E8B97454-413E-4CDA-8764-BEF5AD7816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142202"/>
            <a:ext cx="12160250" cy="54428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28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93C820-C836-453C-B654-302A1ED452AB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101125" y="1549822"/>
            <a:ext cx="4787500" cy="4787778"/>
          </a:xfrm>
          <a:prstGeom prst="rect">
            <a:avLst/>
          </a:prstGeom>
          <a:solidFill>
            <a:schemeClr val="accent1">
              <a:alpha val="64706"/>
            </a:schemeClr>
          </a:solidFill>
        </p:spPr>
        <p:txBody>
          <a:bodyPr lIns="396000" rIns="396000" anchor="ctr"/>
          <a:lstStyle>
            <a:lvl1pPr marL="0" indent="0" algn="ctr" defTabSz="11493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schemeClr val="accent1">
                    <a:lumMod val="50000"/>
                  </a:schemeClr>
                </a:solidFill>
                <a:latin typeface="Avenir Heavy" charset="0"/>
                <a:ea typeface="Avenir Heavy" charset="0"/>
                <a:cs typeface="Avenir Heavy" charset="0"/>
              </a:defRPr>
            </a:lvl1pPr>
            <a:lvl2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 smtClean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4pPr>
            <a:lvl5pPr marL="0" indent="0" algn="ctr" defTabSz="1149302" rtl="0" eaLnBrk="1" latinLnBrk="0" hangingPunct="1">
              <a:spcAft>
                <a:spcPts val="718"/>
              </a:spcAft>
              <a:buClr>
                <a:srgbClr val="FFCC66"/>
              </a:buClr>
              <a:buNone/>
              <a:defRPr lang="fr-FR" sz="2873" b="1" kern="1200" dirty="0">
                <a:solidFill>
                  <a:prstClr val="white"/>
                </a:solidFill>
                <a:latin typeface="Avenir Heavy" charset="0"/>
                <a:ea typeface="Avenir Heavy" charset="0"/>
                <a:cs typeface="Avenir Heavy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64812A8-BD8E-4FE1-BD0E-D6A08D381278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031845" y="2278014"/>
            <a:ext cx="3351250" cy="335144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0" rIns="0" anchor="ctr"/>
          <a:lstStyle>
            <a:lvl1pPr marL="0" indent="0" algn="ctr" defTabSz="1127532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1676" kern="1200" dirty="0" smtClean="0">
                <a:solidFill>
                  <a:schemeClr val="tx1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2pPr>
            <a:lvl3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3pPr>
            <a:lvl4pPr marL="0" indent="0" algn="ctr" defTabSz="1127532" rtl="0" eaLnBrk="1" latinLnBrk="0" hangingPunct="1">
              <a:buNone/>
              <a:defRPr lang="fr-FR" sz="1676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4pPr>
            <a:lvl5pPr marL="0" indent="0" algn="ctr" defTabSz="1127532" rtl="0" eaLnBrk="1" latinLnBrk="0" hangingPunct="1">
              <a:buNone/>
              <a:defRPr lang="fr-FR" sz="1676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defRPr>
            </a:lvl5pPr>
          </a:lstStyle>
          <a:p>
            <a:pPr lvl="0"/>
            <a:r>
              <a:rPr lang="fr-FR" dirty="0"/>
              <a:t>Ajouter du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6E13A6-490B-40B2-9214-DA796C0349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7030076-A5C0-43EE-8A9C-E6F2451FB7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B07C1B7-D0BE-4D9A-AD6E-677F970C1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9886F2-CA54-4865-BC11-D7CDE40380CD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4B71DA-D4B4-4B24-B106-CEE58F68F9AC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07BEC873-2F15-4CD1-98DC-2D8481406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4154669E-DCC9-4C9F-B79A-3AA04F6398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69172" y="5739221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r">
              <a:buNone/>
              <a:defRPr sz="2394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27746185-0E72-4AD0-8D66-5DEEC9F6AE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1846" y="5039619"/>
            <a:ext cx="2019454" cy="589047"/>
          </a:xfrm>
          <a:prstGeom prst="rect">
            <a:avLst/>
          </a:prstGeom>
        </p:spPr>
        <p:txBody>
          <a:bodyPr tIns="0" bIns="0" anchor="ctr"/>
          <a:lstStyle>
            <a:lvl1pPr marL="0" indent="0" algn="l">
              <a:buNone/>
              <a:defRPr sz="2394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49C511-AEB3-4B8A-8D43-54407706252E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622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471FB935-3E0D-4692-8B77-D3F7BA835BA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" y="1090334"/>
            <a:ext cx="3059490" cy="548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/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11" name="Espace réservé du contenu 9">
            <a:extLst>
              <a:ext uri="{FF2B5EF4-FFF2-40B4-BE49-F238E27FC236}">
                <a16:creationId xmlns:a16="http://schemas.microsoft.com/office/drawing/2014/main" id="{764AE44D-68AD-4B17-A8FF-8768124B6D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07163" y="1923420"/>
            <a:ext cx="6702500" cy="4309000"/>
          </a:xfrm>
          <a:prstGeom prst="rect">
            <a:avLst/>
          </a:prstGeom>
        </p:spPr>
        <p:txBody>
          <a:bodyPr anchor="ctr" anchorCtr="0"/>
          <a:lstStyle>
            <a:lvl1pPr marL="228011" indent="-228011">
              <a:buFontTx/>
              <a:buBlip>
                <a:blip r:embed="rId3"/>
              </a:buBlip>
              <a:defRPr sz="1596"/>
            </a:lvl1pPr>
            <a:lvl2pPr marL="684034" indent="-228011">
              <a:buFontTx/>
              <a:buBlip>
                <a:blip r:embed="rId3"/>
              </a:buBlip>
              <a:defRPr sz="1396"/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Insérer un texte en complétant ce niveau ou bien Sélectionner le contenu de votre choix en cliquant sur l’icône dédiée (tableau, graphique, </a:t>
            </a:r>
            <a:r>
              <a:rPr lang="fr-FR" dirty="0" err="1"/>
              <a:t>smartart</a:t>
            </a:r>
            <a:r>
              <a:rPr lang="fr-FR" dirty="0"/>
              <a:t>, image, image en ligne ou vidéo)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7B6A8A-A1C5-4AEA-AF14-2E1765DEBDE7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3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2" name="Espace réservé du contenu 9">
            <a:extLst>
              <a:ext uri="{FF2B5EF4-FFF2-40B4-BE49-F238E27FC236}">
                <a16:creationId xmlns:a16="http://schemas.microsoft.com/office/drawing/2014/main" id="{522F85EB-DD3D-4C56-867F-2BB361E528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8587" y="1608045"/>
            <a:ext cx="7181250" cy="4309000"/>
          </a:xfrm>
          <a:prstGeom prst="rect">
            <a:avLst/>
          </a:prstGeom>
        </p:spPr>
        <p:txBody>
          <a:bodyPr anchor="ctr" anchorCtr="0"/>
          <a:lstStyle>
            <a:lvl1pPr marL="228011" indent="-228011">
              <a:buFontTx/>
              <a:buBlip>
                <a:blip r:embed="rId3"/>
              </a:buBlip>
              <a:defRPr sz="1596"/>
            </a:lvl1pPr>
            <a:lvl2pPr marL="684034" indent="-228011">
              <a:buFontTx/>
              <a:buBlip>
                <a:blip r:embed="rId3"/>
              </a:buBlip>
              <a:defRPr sz="1396"/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Insérer un texte en complétant ce niveau ou bien Sélectionner le contenu de votre choix en cliquant sur l’icône dédiée (tableau, graphique, </a:t>
            </a:r>
            <a:r>
              <a:rPr lang="fr-FR" dirty="0" err="1"/>
              <a:t>smartart</a:t>
            </a:r>
            <a:r>
              <a:rPr lang="fr-FR" dirty="0"/>
              <a:t>, image, image en ligne ou vidéo)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E3E3CB-091D-442F-A2FD-11D64639933A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960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6AD8C-8424-4AFA-BE8B-231D8E787ED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E833-D57C-4428-8537-FED15AEF78A7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19E3-229E-4871-B4F2-3411E199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2" name="Espace réservé du contenu 9">
            <a:extLst>
              <a:ext uri="{FF2B5EF4-FFF2-40B4-BE49-F238E27FC236}">
                <a16:creationId xmlns:a16="http://schemas.microsoft.com/office/drawing/2014/main" id="{522F85EB-DD3D-4C56-867F-2BB361E528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6094" y="1243736"/>
            <a:ext cx="4787500" cy="5371674"/>
          </a:xfrm>
          <a:prstGeom prst="rect">
            <a:avLst/>
          </a:prstGeom>
        </p:spPr>
        <p:txBody>
          <a:bodyPr anchor="ctr" anchorCtr="0"/>
          <a:lstStyle>
            <a:lvl1pPr marL="228011" indent="-228011">
              <a:buFontTx/>
              <a:buBlip>
                <a:blip r:embed="rId3"/>
              </a:buBlip>
              <a:defRPr sz="1596"/>
            </a:lvl1pPr>
            <a:lvl2pPr marL="684034" indent="-228011">
              <a:buFontTx/>
              <a:buBlip>
                <a:blip r:embed="rId3"/>
              </a:buBlip>
              <a:defRPr sz="1396"/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Insérer un texte en complétant ce niveau ou bien Sélectionner le contenu de votre choix en cliquant sur l’icône dédiée (tableau, graphique, </a:t>
            </a:r>
            <a:r>
              <a:rPr lang="fr-FR" dirty="0" err="1"/>
              <a:t>smartart</a:t>
            </a:r>
            <a:r>
              <a:rPr lang="fr-FR" dirty="0"/>
              <a:t>, image, image en ligne ou vidéo)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85D0FC5-DFE7-488E-9B76-20FC92CB1B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0219" y="1243736"/>
            <a:ext cx="4787500" cy="5371674"/>
          </a:xfrm>
          <a:prstGeom prst="rect">
            <a:avLst/>
          </a:prstGeom>
        </p:spPr>
        <p:txBody>
          <a:bodyPr anchor="ctr" anchorCtr="0"/>
          <a:lstStyle>
            <a:lvl1pPr marL="228011" indent="-228011">
              <a:buFontTx/>
              <a:buBlip>
                <a:blip r:embed="rId3"/>
              </a:buBlip>
              <a:defRPr sz="1596"/>
            </a:lvl1pPr>
            <a:lvl2pPr marL="684034" indent="-228011">
              <a:buFontTx/>
              <a:buBlip>
                <a:blip r:embed="rId3"/>
              </a:buBlip>
              <a:defRPr sz="1396"/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Insérer un texte en complétant ce niveau ou bien Sélectionner le contenu de votre choix en cliquant sur l’icône dédiée (tableau, graphique, </a:t>
            </a:r>
            <a:r>
              <a:rPr lang="fr-FR" dirty="0" err="1"/>
              <a:t>smartart</a:t>
            </a:r>
            <a:r>
              <a:rPr lang="fr-FR" dirty="0"/>
              <a:t>, image, image en ligne ou vidéo)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AEC506-8DA6-482D-B400-4E784F0F68C3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134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40C89D-D2DD-4FE8-9BE1-EB1BAFF53C59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6DDAB-59EC-4F3F-BB1F-0A8CA96EBF4C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324799-6B5C-435B-8DD3-00C38AC1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BF36A1-6894-468B-92C4-23376D63AA09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 sans numé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0E5AB825-5784-4346-A284-2F09DA8E58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763" y="552093"/>
            <a:ext cx="2852367" cy="59339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Cliquer sur l'icône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BC168-F0CA-4127-AE41-3326FE1C9510}"/>
              </a:ext>
            </a:extLst>
          </p:cNvPr>
          <p:cNvSpPr/>
          <p:nvPr userDrawn="1"/>
        </p:nvSpPr>
        <p:spPr>
          <a:xfrm>
            <a:off x="0" y="404882"/>
            <a:ext cx="10537732" cy="147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97E4-D1D4-48AA-BDC7-A2CE174DB754}"/>
              </a:ext>
            </a:extLst>
          </p:cNvPr>
          <p:cNvSpPr/>
          <p:nvPr userDrawn="1"/>
        </p:nvSpPr>
        <p:spPr>
          <a:xfrm>
            <a:off x="1" y="6480609"/>
            <a:ext cx="4928421" cy="35992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sz="798" cap="small" baseline="0" dirty="0"/>
              <a:t>Confidentiel | Tous droits réservés ©Adlere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08C5C-507B-45E8-8FA4-57A5AC025518}"/>
              </a:ext>
            </a:extLst>
          </p:cNvPr>
          <p:cNvSpPr/>
          <p:nvPr userDrawn="1"/>
        </p:nvSpPr>
        <p:spPr>
          <a:xfrm>
            <a:off x="4928425" y="6480609"/>
            <a:ext cx="7231826" cy="3590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D7540991-4F25-4B7B-B07B-87A6290187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8422" y="2573760"/>
            <a:ext cx="6213307" cy="133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4" cap="small" baseline="0">
                <a:solidFill>
                  <a:schemeClr val="bg2"/>
                </a:solidFill>
                <a:latin typeface="Avenir Medium"/>
              </a:defRPr>
            </a:lvl1pPr>
          </a:lstStyle>
          <a:p>
            <a:pPr lvl="0"/>
            <a:r>
              <a:rPr lang="fr-FR" dirty="0"/>
              <a:t>Insérer le titre de la partie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E5D7FE6E-1F10-4835-814D-600200D13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24851" y="4252366"/>
            <a:ext cx="5116877" cy="945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2">
                <a:solidFill>
                  <a:schemeClr val="tx2"/>
                </a:solidFill>
                <a:latin typeface="Avenir Medium"/>
              </a:defRPr>
            </a:lvl1pPr>
          </a:lstStyle>
          <a:p>
            <a:pPr lvl="0"/>
            <a:r>
              <a:rPr lang="fr-FR" dirty="0"/>
              <a:t>Insérer le sous-titre de la partie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7C3EE-9968-46C5-8C44-3784DB692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0" y="191511"/>
            <a:ext cx="1314137" cy="11969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018B7D-EEC1-4DFA-8239-A1E4BDF97910}"/>
              </a:ext>
            </a:extLst>
          </p:cNvPr>
          <p:cNvSpPr/>
          <p:nvPr userDrawn="1"/>
        </p:nvSpPr>
        <p:spPr>
          <a:xfrm>
            <a:off x="11533681" y="6536512"/>
            <a:ext cx="122556" cy="254927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96213A-F7FC-480D-AFE6-4BDBA876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6538686"/>
            <a:ext cx="504013" cy="2429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867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long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2CC73AD8-4344-4DD9-990A-E7509CFA2A42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89788" y="54014"/>
            <a:ext cx="1244749" cy="1244822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Photo du consultant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E0A52B7-F958-4C33-9059-82BD96A3682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2237" y="1341170"/>
            <a:ext cx="1771375" cy="18579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29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Trigramme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F248976-D306-4835-99C6-894C79D270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77898" y="254189"/>
            <a:ext cx="2841614" cy="28291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394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Poste du consultant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0A1B562-4E6F-4533-9951-454BBF13D5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945" y="675609"/>
            <a:ext cx="7621268" cy="796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Ajouter la synthèse du CV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39CFA63B-2E6D-419D-9177-DB0CE7B19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5588" y="2563578"/>
            <a:ext cx="3015928" cy="40151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72000" tIns="108000" rIns="36000" anchor="ctr" anchorCtr="0"/>
          <a:lstStyle>
            <a:lvl1pPr marL="228011" indent="-228011">
              <a:buFontTx/>
              <a:buBlip>
                <a:blip r:embed="rId2"/>
              </a:buBlip>
              <a:defRPr sz="1396"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2"/>
              </a:buBlip>
              <a:defRPr sz="1330"/>
            </a:lvl3pPr>
            <a:lvl4pPr marL="1596079" indent="-228011">
              <a:buFontTx/>
              <a:buBlip>
                <a:blip r:embed="rId2"/>
              </a:buBlip>
              <a:defRPr sz="1197"/>
            </a:lvl4pPr>
            <a:lvl5pPr marL="2052102" indent="-228011">
              <a:buFontTx/>
              <a:buBlip>
                <a:blip r:embed="rId2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F2D933B5-6E02-4833-9C95-73B4B1BD94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50421" y="2596084"/>
            <a:ext cx="6676791" cy="169275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72000" tIns="108000" rIns="36000" anchor="ctr" anchorCtr="0"/>
          <a:lstStyle>
            <a:lvl1pPr marL="228011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23" name="Espace réservé du texte 16">
            <a:extLst>
              <a:ext uri="{FF2B5EF4-FFF2-40B4-BE49-F238E27FC236}">
                <a16:creationId xmlns:a16="http://schemas.microsoft.com/office/drawing/2014/main" id="{EA7F4D55-B84B-4EF3-8460-393F9B54C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421" y="5067554"/>
            <a:ext cx="6676791" cy="15111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72000" tIns="108000" rIns="36000" anchor="ctr" anchorCtr="0"/>
          <a:lstStyle>
            <a:lvl1pPr marL="228011" indent="-228011">
              <a:buFontTx/>
              <a:buBlip>
                <a:blip r:embed="rId4"/>
              </a:buBlip>
              <a:defRPr sz="1396"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/>
            </a:lvl3pPr>
            <a:lvl4pPr marL="1596079" indent="-228011">
              <a:buFontTx/>
              <a:buBlip>
                <a:blip r:embed="rId4"/>
              </a:buBlip>
              <a:defRPr sz="1197"/>
            </a:lvl4pPr>
            <a:lvl5pPr marL="2052102" indent="-228011">
              <a:buFontTx/>
              <a:buBlip>
                <a:blip r:embed="rId4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  <a:p>
            <a:pPr lvl="1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BC18F2-9B82-4CEF-8615-6052D14C31B2}"/>
              </a:ext>
            </a:extLst>
          </p:cNvPr>
          <p:cNvSpPr/>
          <p:nvPr userDrawn="1"/>
        </p:nvSpPr>
        <p:spPr>
          <a:xfrm>
            <a:off x="3103983" y="2059041"/>
            <a:ext cx="504000" cy="504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B2AA27E-58E2-42A2-ABAC-1C62B92A4BCF}"/>
              </a:ext>
            </a:extLst>
          </p:cNvPr>
          <p:cNvSpPr txBox="1"/>
          <p:nvPr userDrawn="1"/>
        </p:nvSpPr>
        <p:spPr>
          <a:xfrm>
            <a:off x="557250" y="2184155"/>
            <a:ext cx="30342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2" b="1" kern="1200" cap="sm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Compétences clef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50948EC-AA36-4302-BBEA-47A46A16A663}"/>
              </a:ext>
            </a:extLst>
          </p:cNvPr>
          <p:cNvSpPr txBox="1"/>
          <p:nvPr userDrawn="1"/>
        </p:nvSpPr>
        <p:spPr>
          <a:xfrm>
            <a:off x="4450421" y="2209402"/>
            <a:ext cx="6676791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2" b="1" kern="1200" cap="sm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Cursus professionnel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A905F9-3A1E-4604-9024-2AB2681AFBF4}"/>
              </a:ext>
            </a:extLst>
          </p:cNvPr>
          <p:cNvSpPr/>
          <p:nvPr userDrawn="1"/>
        </p:nvSpPr>
        <p:spPr>
          <a:xfrm>
            <a:off x="10654691" y="2059037"/>
            <a:ext cx="504000" cy="50400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E85DCF-7054-471A-AA1C-B386C0553FAD}"/>
              </a:ext>
            </a:extLst>
          </p:cNvPr>
          <p:cNvSpPr txBox="1"/>
          <p:nvPr userDrawn="1"/>
        </p:nvSpPr>
        <p:spPr>
          <a:xfrm>
            <a:off x="4450419" y="4675507"/>
            <a:ext cx="6676791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62" b="1" kern="1200" cap="small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Formation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8BD453B-2CF4-4123-AC7C-FF7634076BA9}"/>
              </a:ext>
            </a:extLst>
          </p:cNvPr>
          <p:cNvSpPr/>
          <p:nvPr userDrawn="1"/>
        </p:nvSpPr>
        <p:spPr>
          <a:xfrm>
            <a:off x="10654691" y="4550393"/>
            <a:ext cx="504000" cy="50400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A2E0CB2-EB85-4A09-AA98-46E7122E47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62" y="2030495"/>
            <a:ext cx="612000" cy="61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B597DFD-5CD6-4824-8AC9-4D4C6AB163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26" y="4452568"/>
            <a:ext cx="720000" cy="72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68FEFF-EA33-4533-BFDC-D6063C3581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44" y="2040887"/>
            <a:ext cx="540000" cy="5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long_Dé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2CC73AD8-4344-4DD9-990A-E7509CFA2A42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89788" y="54014"/>
            <a:ext cx="1244749" cy="1244822"/>
          </a:xfrm>
          <a:prstGeom prst="ellipse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Photo du consultant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E0A52B7-F958-4C33-9059-82BD96A3682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2237" y="1341170"/>
            <a:ext cx="1771375" cy="18579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29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Trigramme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F248976-D306-4835-99C6-894C79D270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77898" y="254189"/>
            <a:ext cx="2841614" cy="28291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394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Poste du consultant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0A1B562-4E6F-4533-9951-454BBF13D5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945" y="675609"/>
            <a:ext cx="7621268" cy="796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Ajouter la synthèse du CV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0931AC9-B611-45F9-A666-C95A71B1C5A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0351" y="1653748"/>
            <a:ext cx="8345472" cy="504595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62" b="1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Ajouter « Références marquantes du domaine 1 »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39CFA63B-2E6D-419D-9177-DB0CE7B193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2689" y="2174582"/>
            <a:ext cx="8345472" cy="181935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72000" tIns="108000" rIns="36000" anchor="ctr" anchorCtr="0"/>
          <a:lstStyle>
            <a:lvl1pPr marL="228011" indent="-228011">
              <a:buFontTx/>
              <a:buBlip>
                <a:blip r:embed="rId2"/>
              </a:buBlip>
              <a:defRPr sz="1396"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2"/>
              </a:buBlip>
              <a:defRPr sz="1330"/>
            </a:lvl3pPr>
            <a:lvl4pPr marL="1596079" indent="-228011">
              <a:buFontTx/>
              <a:buBlip>
                <a:blip r:embed="rId2"/>
              </a:buBlip>
              <a:defRPr sz="1197"/>
            </a:lvl4pPr>
            <a:lvl5pPr marL="2052102" indent="-228011">
              <a:buFontTx/>
              <a:buBlip>
                <a:blip r:embed="rId2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  <a:p>
            <a:pPr lvl="1"/>
            <a:endParaRPr lang="fr-FR" dirty="0"/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813CC5C0-FDF1-49CE-8A23-18FA977C25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0351" y="4170913"/>
            <a:ext cx="8345472" cy="504595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62" b="1" cap="sm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Ajouter « Références marquantes du domaine 2 »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F2D933B5-6E02-4833-9C95-73B4B1BD94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0351" y="4708252"/>
            <a:ext cx="8345472" cy="181935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72000" tIns="108000" rIns="36000" anchor="ctr" anchorCtr="0"/>
          <a:lstStyle>
            <a:lvl1pPr marL="228011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30">
                <a:latin typeface="Avenir Next Demi Bold"/>
              </a:defRPr>
            </a:lvl2pPr>
            <a:lvl3pPr marL="1140057" indent="-228011">
              <a:buFontTx/>
              <a:buBlip>
                <a:blip r:embed="rId3"/>
              </a:buBlip>
              <a:defRPr sz="1330"/>
            </a:lvl3pPr>
            <a:lvl4pPr marL="1596079" indent="-228011">
              <a:buFontTx/>
              <a:buBlip>
                <a:blip r:embed="rId3"/>
              </a:buBlip>
              <a:defRPr sz="1197"/>
            </a:lvl4pPr>
            <a:lvl5pPr marL="2052102" indent="-228011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24" name="Espace réservé pour une image  3">
            <a:extLst>
              <a:ext uri="{FF2B5EF4-FFF2-40B4-BE49-F238E27FC236}">
                <a16:creationId xmlns:a16="http://schemas.microsoft.com/office/drawing/2014/main" id="{459C89C7-519B-45F1-9949-56331A6C4FAF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444486" y="2212959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/>
            </a:lvl1pPr>
          </a:lstStyle>
          <a:p>
            <a:r>
              <a:rPr lang="fr-FR" dirty="0"/>
              <a:t>Picto violet</a:t>
            </a:r>
          </a:p>
        </p:txBody>
      </p:sp>
      <p:sp>
        <p:nvSpPr>
          <p:cNvPr id="25" name="Espace réservé pour une image  3">
            <a:extLst>
              <a:ext uri="{FF2B5EF4-FFF2-40B4-BE49-F238E27FC236}">
                <a16:creationId xmlns:a16="http://schemas.microsoft.com/office/drawing/2014/main" id="{F011FE70-5C52-4855-AB1C-7F6D43A3E82C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444486" y="4708252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/>
            </a:lvl1pPr>
          </a:lstStyle>
          <a:p>
            <a:r>
              <a:rPr lang="fr-FR" dirty="0"/>
              <a:t>Picto bleu</a:t>
            </a:r>
          </a:p>
        </p:txBody>
      </p:sp>
    </p:spTree>
    <p:extLst>
      <p:ext uri="{BB962C8B-B14F-4D97-AF65-F5344CB8AC3E}">
        <p14:creationId xmlns:p14="http://schemas.microsoft.com/office/powerpoint/2010/main" val="3920881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011" y="1228939"/>
            <a:ext cx="47875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 	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9011" y="1689231"/>
            <a:ext cx="4787500" cy="2643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071772" y="5864987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rouge</a:t>
            </a:r>
          </a:p>
        </p:txBody>
      </p:sp>
      <p:sp>
        <p:nvSpPr>
          <p:cNvPr id="40" name="Espace réservé du texte 30">
            <a:extLst>
              <a:ext uri="{FF2B5EF4-FFF2-40B4-BE49-F238E27FC236}">
                <a16:creationId xmlns:a16="http://schemas.microsoft.com/office/drawing/2014/main" id="{84BA015B-B263-40A7-8CEB-AB6C99B091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74" y="4581002"/>
            <a:ext cx="4070051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41" name="Espace réservé du texte 30">
            <a:extLst>
              <a:ext uri="{FF2B5EF4-FFF2-40B4-BE49-F238E27FC236}">
                <a16:creationId xmlns:a16="http://schemas.microsoft.com/office/drawing/2014/main" id="{B8929A55-8358-4B88-B2A7-D0F1A179A9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74" y="5059780"/>
            <a:ext cx="4070051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02F53824-DD3C-4D47-BA68-B101F6F54667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565115" y="1178412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63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36B24A49-A766-4BC4-B160-D14A8425AEC0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319841" y="5643389"/>
            <a:ext cx="526625" cy="56650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rouge</a:t>
            </a:r>
          </a:p>
        </p:txBody>
      </p:sp>
      <p:sp>
        <p:nvSpPr>
          <p:cNvPr id="47" name="Espace réservé du texte 16">
            <a:extLst>
              <a:ext uri="{FF2B5EF4-FFF2-40B4-BE49-F238E27FC236}">
                <a16:creationId xmlns:a16="http://schemas.microsoft.com/office/drawing/2014/main" id="{D0DE7227-91AE-40C3-9921-14D8D54A41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75204" y="5061758"/>
            <a:ext cx="3360579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48" name="Espace réservé pour une image  3">
            <a:extLst>
              <a:ext uri="{FF2B5EF4-FFF2-40B4-BE49-F238E27FC236}">
                <a16:creationId xmlns:a16="http://schemas.microsoft.com/office/drawing/2014/main" id="{36FF28C4-27EA-47D4-B92F-08E0D8F2B8E0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9904799" y="114824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/>
            </a:lvl1pPr>
          </a:lstStyle>
          <a:p>
            <a:r>
              <a:rPr lang="fr-FR" dirty="0"/>
              <a:t>Picto rouge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E7CD9A3A-93EF-4945-BB5A-F196AF3082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46803" y="2054992"/>
            <a:ext cx="3360579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23FC42F4-371C-45D5-8FED-2084B028A5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646803" y="3817360"/>
            <a:ext cx="3360579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A26D5-21B3-4ADA-B34D-8D27A1E19183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91550-A4CC-44AC-B614-89F1F087FA59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A72585D-AC06-4A03-B1EA-BDDCB3306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FEE4478-D8F0-4DA5-A6A8-3424AC905B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5F9131E-C559-4A37-A8ED-831AA2272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D6CF6DA-A51B-4D19-B16B-1C6AE8A9B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8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4358" y="1521734"/>
            <a:ext cx="47875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4358" y="1960151"/>
            <a:ext cx="4787500" cy="25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55817" y="1473856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12" name="Espace réservé pour une image  3">
            <a:extLst>
              <a:ext uri="{FF2B5EF4-FFF2-40B4-BE49-F238E27FC236}">
                <a16:creationId xmlns:a16="http://schemas.microsoft.com/office/drawing/2014/main" id="{F8DC6DAA-3BE6-4F00-8731-79B809C15818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0180341" y="585242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violet</a:t>
            </a:r>
          </a:p>
        </p:txBody>
      </p:sp>
      <p:sp>
        <p:nvSpPr>
          <p:cNvPr id="16" name="Espace réservé du texte 30">
            <a:extLst>
              <a:ext uri="{FF2B5EF4-FFF2-40B4-BE49-F238E27FC236}">
                <a16:creationId xmlns:a16="http://schemas.microsoft.com/office/drawing/2014/main" id="{04BD7A18-178E-4D1D-8430-ABB9B2BC1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265" y="4652415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23" name="Espace réservé du texte 30">
            <a:extLst>
              <a:ext uri="{FF2B5EF4-FFF2-40B4-BE49-F238E27FC236}">
                <a16:creationId xmlns:a16="http://schemas.microsoft.com/office/drawing/2014/main" id="{6E142842-610F-4D35-A71D-CABD0BA312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265" y="5131193"/>
            <a:ext cx="4337249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59D8F55C-F3AD-4D64-8C1B-50FBA01BB9E0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533109" y="569886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violet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id="{8F894414-1593-4F07-85E2-10A6246F55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85788" y="5093832"/>
            <a:ext cx="320400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rIns="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93472A8D-6209-4A63-A112-EDB2E07EF642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0181249" y="117155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violet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A0DAA13B-0963-4F95-A7B9-CE1683F2BF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68209" y="3811804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Espace réservé du texte 16">
            <a:extLst>
              <a:ext uri="{FF2B5EF4-FFF2-40B4-BE49-F238E27FC236}">
                <a16:creationId xmlns:a16="http://schemas.microsoft.com/office/drawing/2014/main" id="{E00230F1-3CB9-418E-86ED-662421AACEB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768936" y="2039192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89E0-D5C6-4976-970E-8211EF4A8E23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25958-9176-4057-94CC-30CE97A2DA0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EAF6C8C-A9B2-43E0-AC52-D797C57AA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5E387A2-7B4E-402B-A3A0-6A04DC888E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6823AAF-D02E-4E1B-A3E4-23466657E7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B4C8681-B52C-44C7-A51F-EF02DFDBD8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14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6021" y="1398070"/>
            <a:ext cx="4787500" cy="430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6021" y="1822668"/>
            <a:ext cx="4787500" cy="25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23123" y="1354331"/>
            <a:ext cx="526625" cy="526656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12" name="Espace réservé pour une image  3">
            <a:extLst>
              <a:ext uri="{FF2B5EF4-FFF2-40B4-BE49-F238E27FC236}">
                <a16:creationId xmlns:a16="http://schemas.microsoft.com/office/drawing/2014/main" id="{8ADC4259-C0E2-49FD-8BBE-39641A184B5B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0164244" y="6040400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bleu</a:t>
            </a:r>
          </a:p>
        </p:txBody>
      </p:sp>
      <p:sp>
        <p:nvSpPr>
          <p:cNvPr id="15" name="Espace réservé du texte 30">
            <a:extLst>
              <a:ext uri="{FF2B5EF4-FFF2-40B4-BE49-F238E27FC236}">
                <a16:creationId xmlns:a16="http://schemas.microsoft.com/office/drawing/2014/main" id="{27FD3437-3FB9-4186-9FC0-E483A01140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73" y="4514210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6" name="Espace réservé du texte 30">
            <a:extLst>
              <a:ext uri="{FF2B5EF4-FFF2-40B4-BE49-F238E27FC236}">
                <a16:creationId xmlns:a16="http://schemas.microsoft.com/office/drawing/2014/main" id="{0ADC16BB-CD35-49EF-AED4-43CBAC0B0F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73" y="4992988"/>
            <a:ext cx="4337249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02BAFD41-1D61-40E4-AFCB-419C90D7D014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490057" y="572259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bleu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id="{D9984F12-D640-4565-AD87-52B85EE22ED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3211" y="5124043"/>
            <a:ext cx="3240000" cy="1656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rIns="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40FFA1BE-0217-4169-8977-1862DBC602E8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46740" y="1375019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bleu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02A6EB39-3D12-4FFE-9625-5A01919E392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739963" y="4024192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E2B3AF88-10AE-43B8-8ADF-F298DED8493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34428" y="2265314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39D61B-745F-4C58-8949-DD3AE928F6AB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A98E5F-D72D-4C7D-AE20-E23483CCF37C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C24FD33-2239-4334-81B4-D1D17150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9A32CC0-60D0-4033-A95C-D455937E71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A521827-47A5-4A94-B495-0275BB1400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E8A9A06-3FB7-475D-A1AE-E81A5465F5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1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9712" y="1495398"/>
            <a:ext cx="4787500" cy="4309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9712" y="1933816"/>
            <a:ext cx="4787500" cy="25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08505" y="1451659"/>
            <a:ext cx="526625" cy="526656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12" name="Espace réservé pour une image  3">
            <a:extLst>
              <a:ext uri="{FF2B5EF4-FFF2-40B4-BE49-F238E27FC236}">
                <a16:creationId xmlns:a16="http://schemas.microsoft.com/office/drawing/2014/main" id="{076D0726-E682-41B0-86C9-DD298CBEA56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0150323" y="6063429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vert</a:t>
            </a:r>
          </a:p>
        </p:txBody>
      </p:sp>
      <p:sp>
        <p:nvSpPr>
          <p:cNvPr id="15" name="Espace réservé du texte 30">
            <a:extLst>
              <a:ext uri="{FF2B5EF4-FFF2-40B4-BE49-F238E27FC236}">
                <a16:creationId xmlns:a16="http://schemas.microsoft.com/office/drawing/2014/main" id="{46FF1AA5-8CF7-41A8-9792-A9FCA33F91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75" y="4596279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6" name="Espace réservé du texte 30">
            <a:extLst>
              <a:ext uri="{FF2B5EF4-FFF2-40B4-BE49-F238E27FC236}">
                <a16:creationId xmlns:a16="http://schemas.microsoft.com/office/drawing/2014/main" id="{663FBD2A-57D5-48CD-A6BE-B54C1DDE86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75" y="5075057"/>
            <a:ext cx="4337249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E490DA0D-3CF5-4280-BF4C-B603D349C78B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448147" y="573253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vert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id="{7F8B5A57-411A-4CE8-BE59-326FA270D2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27458" y="5118175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rIns="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FC14FB09-5833-4902-96BE-536A4ECFC57D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0150252" y="1388280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vert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900AC6CC-751F-4BE4-84F8-89092B89DB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5665" y="3997829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96DD1C01-523A-4761-A62F-4FC3C18E27F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38809" y="2259451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6DD74-E22F-45D9-9AEA-16815D875890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A6504-C3A9-43EC-BC7F-D4378E017B5F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576C9C2-2F13-4D5B-B25A-CFDC6D1A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840CAF5-BDD9-4DE5-B67F-B846E8019D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29C3326-85D4-45EF-8940-88C54CC23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32EB53D-83CE-4A06-B5D9-734BEAF711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49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161" y="1452804"/>
            <a:ext cx="4787500" cy="478778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1161" y="1918861"/>
            <a:ext cx="4787500" cy="25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25311" y="1422504"/>
            <a:ext cx="526625" cy="526656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2" name="Espace réservé pour une image  3">
            <a:extLst>
              <a:ext uri="{FF2B5EF4-FFF2-40B4-BE49-F238E27FC236}">
                <a16:creationId xmlns:a16="http://schemas.microsoft.com/office/drawing/2014/main" id="{B9A02BB5-70D2-4C3B-B1D3-E6AA6F4FADC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0199557" y="5960804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 jaune</a:t>
            </a:r>
          </a:p>
        </p:txBody>
      </p:sp>
      <p:sp>
        <p:nvSpPr>
          <p:cNvPr id="15" name="Espace réservé du texte 30">
            <a:extLst>
              <a:ext uri="{FF2B5EF4-FFF2-40B4-BE49-F238E27FC236}">
                <a16:creationId xmlns:a16="http://schemas.microsoft.com/office/drawing/2014/main" id="{613FC1C6-B0F7-47AD-A5BD-1D5D46AFBF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19" y="4554747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6" name="Espace réservé du texte 30">
            <a:extLst>
              <a:ext uri="{FF2B5EF4-FFF2-40B4-BE49-F238E27FC236}">
                <a16:creationId xmlns:a16="http://schemas.microsoft.com/office/drawing/2014/main" id="{88CD1B98-4F81-4D12-BF7F-6FE227B23B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19" y="5033524"/>
            <a:ext cx="4337249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26" name="Espace réservé pour une image  3">
            <a:extLst>
              <a:ext uri="{FF2B5EF4-FFF2-40B4-BE49-F238E27FC236}">
                <a16:creationId xmlns:a16="http://schemas.microsoft.com/office/drawing/2014/main" id="{3AED2CFD-0BCC-463A-AA32-6AA35A6E033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4470755" y="5749515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330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jaune</a:t>
            </a:r>
          </a:p>
        </p:txBody>
      </p:sp>
      <p:sp>
        <p:nvSpPr>
          <p:cNvPr id="29" name="Espace réservé du texte 16">
            <a:extLst>
              <a:ext uri="{FF2B5EF4-FFF2-40B4-BE49-F238E27FC236}">
                <a16:creationId xmlns:a16="http://schemas.microsoft.com/office/drawing/2014/main" id="{B3D89807-5167-4347-8DC4-8E73C0277A9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39363" y="5121363"/>
            <a:ext cx="320400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rIns="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68865E80-5D2E-4EE1-8370-F082C3AC8387}"/>
              </a:ext>
            </a:extLst>
          </p:cNvPr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0148926" y="1284213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330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jaune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4B3ECC21-C0BE-4DE1-9108-70AC3687E47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23485" y="3925836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88D7E592-78A6-40C4-844B-BAECA34232D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724645" y="2169109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C6A62-915C-4167-BA89-71B8696F6A3C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26C772-B2E4-43C3-A4B5-EEA07A97C34A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F28F01C-03EC-4750-BBA3-DC6684E72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1C761AE-41FF-4B63-93AC-E405BC2B48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51914F4-5846-4E48-B0CD-74F21DFBDD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0C10649D-6560-4571-95B9-93D2F9ACA0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35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sibilités de blocs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A86148B9-ED69-454E-81C3-6D5E854E2C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5800" y="1426120"/>
            <a:ext cx="4787500" cy="478778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2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939DD924-4964-4442-A028-9D1E9C6697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800" y="1892176"/>
            <a:ext cx="4787500" cy="25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lIns="90000" tIns="90000" bIns="90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A02DB731-C049-4C16-A062-7E792E62F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99105" y="1395820"/>
            <a:ext cx="526625" cy="526656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blanc</a:t>
            </a:r>
          </a:p>
        </p:txBody>
      </p:sp>
      <p:sp>
        <p:nvSpPr>
          <p:cNvPr id="12" name="Espace réservé pour une image  3">
            <a:extLst>
              <a:ext uri="{FF2B5EF4-FFF2-40B4-BE49-F238E27FC236}">
                <a16:creationId xmlns:a16="http://schemas.microsoft.com/office/drawing/2014/main" id="{F1F08ED3-155E-4E4C-9B9F-2C3B55099D1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0100064" y="6007184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gris</a:t>
            </a:r>
          </a:p>
        </p:txBody>
      </p:sp>
      <p:sp>
        <p:nvSpPr>
          <p:cNvPr id="15" name="Espace réservé du texte 30">
            <a:extLst>
              <a:ext uri="{FF2B5EF4-FFF2-40B4-BE49-F238E27FC236}">
                <a16:creationId xmlns:a16="http://schemas.microsoft.com/office/drawing/2014/main" id="{1DA3DA65-7EBB-4E4B-B193-EB5C174968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47" y="4514210"/>
            <a:ext cx="4337249" cy="396818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729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6" name="Espace réservé du texte 30">
            <a:extLst>
              <a:ext uri="{FF2B5EF4-FFF2-40B4-BE49-F238E27FC236}">
                <a16:creationId xmlns:a16="http://schemas.microsoft.com/office/drawing/2014/main" id="{4B3DD962-D6CD-4247-AADC-0CE4B60F94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" y="4992988"/>
            <a:ext cx="4337249" cy="1653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6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Texte du bloc</a:t>
            </a:r>
          </a:p>
        </p:txBody>
      </p:sp>
      <p:sp>
        <p:nvSpPr>
          <p:cNvPr id="27" name="Espace réservé pour une image  3">
            <a:extLst>
              <a:ext uri="{FF2B5EF4-FFF2-40B4-BE49-F238E27FC236}">
                <a16:creationId xmlns:a16="http://schemas.microsoft.com/office/drawing/2014/main" id="{AFD27535-DB44-4C12-A5A1-667AF99BAA2F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4479847" y="5683956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gris</a:t>
            </a:r>
          </a:p>
        </p:txBody>
      </p:sp>
      <p:sp>
        <p:nvSpPr>
          <p:cNvPr id="30" name="Espace réservé du texte 16">
            <a:extLst>
              <a:ext uri="{FF2B5EF4-FFF2-40B4-BE49-F238E27FC236}">
                <a16:creationId xmlns:a16="http://schemas.microsoft.com/office/drawing/2014/main" id="{1CCE1DE0-288F-4246-8E50-88D15D43BF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354012" y="5094030"/>
            <a:ext cx="324000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rIns="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E5D97B85-18D3-4C57-9AA1-5DE10CF9C7D2}"/>
              </a:ext>
            </a:extLst>
          </p:cNvPr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10130204" y="1354166"/>
            <a:ext cx="526625" cy="5266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63"/>
            </a:lvl1pPr>
          </a:lstStyle>
          <a:p>
            <a:r>
              <a:rPr lang="fr-FR" dirty="0"/>
              <a:t>Picto</a:t>
            </a:r>
          </a:p>
          <a:p>
            <a:r>
              <a:rPr lang="fr-FR" dirty="0"/>
              <a:t>gris</a:t>
            </a:r>
          </a:p>
        </p:txBody>
      </p:sp>
      <p:sp>
        <p:nvSpPr>
          <p:cNvPr id="19" name="Espace réservé du texte 16">
            <a:extLst>
              <a:ext uri="{FF2B5EF4-FFF2-40B4-BE49-F238E27FC236}">
                <a16:creationId xmlns:a16="http://schemas.microsoft.com/office/drawing/2014/main" id="{7E2E801E-6C3E-480B-B5DC-4871CA127E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99720" y="3983349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0" name="Espace réservé du texte 16">
            <a:extLst>
              <a:ext uri="{FF2B5EF4-FFF2-40B4-BE49-F238E27FC236}">
                <a16:creationId xmlns:a16="http://schemas.microsoft.com/office/drawing/2014/main" id="{A055B4D8-B93E-495F-8693-2424D65A1FC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17891" y="2215141"/>
            <a:ext cx="3351250" cy="167572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tIns="108000" anchor="ctr" anchorCtr="0"/>
          <a:lstStyle>
            <a:lvl1pPr marL="228011" indent="-228011">
              <a:buFontTx/>
              <a:buBlip>
                <a:blip r:embed="rId3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>
                <a:latin typeface="Avenir Next Demi Bold"/>
              </a:defRPr>
            </a:lvl2pPr>
            <a:lvl3pPr marL="1520076" indent="-304015">
              <a:buFontTx/>
              <a:buBlip>
                <a:blip r:embed="rId3"/>
              </a:buBlip>
              <a:defRPr sz="1330"/>
            </a:lvl3pPr>
            <a:lvl4pPr marL="2128106" indent="-304015">
              <a:buFontTx/>
              <a:buBlip>
                <a:blip r:embed="rId3"/>
              </a:buBlip>
              <a:defRPr sz="1197"/>
            </a:lvl4pPr>
            <a:lvl5pPr marL="2736136" indent="-304015">
              <a:buFontTx/>
              <a:buBlip>
                <a:blip r:embed="rId3"/>
              </a:buBlip>
              <a:defRPr sz="1197"/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3ème niveau</a:t>
            </a:r>
          </a:p>
          <a:p>
            <a:pPr lvl="3"/>
            <a:r>
              <a:rPr lang="fr-FR" dirty="0"/>
              <a:t>4ème</a:t>
            </a:r>
          </a:p>
          <a:p>
            <a:pPr lvl="4"/>
            <a:r>
              <a:rPr lang="fr-FR" dirty="0"/>
              <a:t>5ème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3B0CA-43AF-4483-BD9F-1A607C5FE2D7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BAD7C-EFF5-4C70-BFBD-7F305B0BDBFE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A553D19-9407-4AF1-9378-0EB14208A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9486488-8540-48FD-A722-D5D03030F8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BCCE7CB-919F-49D3-A3C0-CCF82D1273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C14A759-9D93-40BA-81D4-932DC2520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6670EF6-8CC5-47B8-89A7-EF92D55675FF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874EE-3AE2-4C95-AE22-EB66AED12C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Modifier le style du titre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52F80B3-B976-4A7F-BB92-8D43B895BD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34C106-9BFB-4656-8876-50F44AF350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76BA34-BE33-4643-BA63-368E393751DD}"/>
              </a:ext>
            </a:extLst>
          </p:cNvPr>
          <p:cNvSpPr/>
          <p:nvPr userDrawn="1"/>
        </p:nvSpPr>
        <p:spPr>
          <a:xfrm>
            <a:off x="11533683" y="252255"/>
            <a:ext cx="626568" cy="252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FF90C-5411-4629-86F2-774268CB7E50}"/>
              </a:ext>
            </a:extLst>
          </p:cNvPr>
          <p:cNvSpPr/>
          <p:nvPr userDrawn="1"/>
        </p:nvSpPr>
        <p:spPr>
          <a:xfrm>
            <a:off x="11533681" y="252255"/>
            <a:ext cx="122556" cy="2520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F9DF287-A263-414F-9023-EE15BA3B7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5"/>
            <a:ext cx="504013" cy="25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 simp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2255"/>
            <a:ext cx="626568" cy="252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2255"/>
            <a:ext cx="122556" cy="2520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5"/>
            <a:ext cx="504013" cy="25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0536" y="1860984"/>
            <a:ext cx="4788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536" y="2299331"/>
            <a:ext cx="47880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4"/>
              </a:buBlip>
              <a:defRPr sz="1596">
                <a:solidFill>
                  <a:schemeClr val="tx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4"/>
              </a:buBlip>
              <a:defRPr sz="1396">
                <a:solidFill>
                  <a:schemeClr val="tx1"/>
                </a:solidFill>
                <a:latin typeface="Avenir Next Demi Bold"/>
              </a:defRPr>
            </a:lvl2pPr>
            <a:lvl3pPr marL="1140057" indent="-228011">
              <a:buFontTx/>
              <a:buBlip>
                <a:blip r:embed="rId4"/>
              </a:buBlip>
              <a:defRPr sz="1330">
                <a:solidFill>
                  <a:schemeClr val="tx1"/>
                </a:solidFill>
              </a:defRPr>
            </a:lvl3pPr>
            <a:lvl4pPr marL="1596079" indent="-228011">
              <a:buFontTx/>
              <a:buBlip>
                <a:blip r:embed="rId4"/>
              </a:buBlip>
              <a:defRPr sz="1197">
                <a:solidFill>
                  <a:schemeClr val="tx1"/>
                </a:solidFill>
              </a:defRPr>
            </a:lvl4pPr>
            <a:lvl5pPr marL="2052102" indent="-228011">
              <a:buFontTx/>
              <a:buBlip>
                <a:blip r:embed="rId4"/>
              </a:buBlip>
              <a:defRPr sz="1064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second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320936" y="1823102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75CD14-7A0A-4F78-9EA1-DC89D1CA4DA0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1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simp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2255"/>
            <a:ext cx="626568" cy="252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2255"/>
            <a:ext cx="122556" cy="252000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5"/>
            <a:ext cx="504013" cy="25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388" y="1860984"/>
            <a:ext cx="5086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388" y="2299331"/>
            <a:ext cx="50860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596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96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3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197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064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  <a:p>
            <a:pPr lvl="4"/>
            <a:endParaRPr lang="fr-FR" dirty="0"/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59788" y="1817245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35" name="Espace réservé du texte 16">
            <a:extLst>
              <a:ext uri="{FF2B5EF4-FFF2-40B4-BE49-F238E27FC236}">
                <a16:creationId xmlns:a16="http://schemas.microsoft.com/office/drawing/2014/main" id="{EE6ACEC3-2AA6-4E8E-9450-991AF38F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55163" y="1860984"/>
            <a:ext cx="50860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6" name="Espace réservé du texte 16">
            <a:extLst>
              <a:ext uri="{FF2B5EF4-FFF2-40B4-BE49-F238E27FC236}">
                <a16:creationId xmlns:a16="http://schemas.microsoft.com/office/drawing/2014/main" id="{FAB9BDE7-EA5F-4322-B86B-4D2F4FF289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55163" y="2299331"/>
            <a:ext cx="5086000" cy="332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5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5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5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5"/>
              </a:buBlip>
              <a:defRPr sz="1197">
                <a:latin typeface="Avenir Next Demi Bold"/>
              </a:defRPr>
            </a:lvl4pPr>
            <a:lvl5pPr marL="2052102" indent="-228011">
              <a:buFontTx/>
              <a:buBlip>
                <a:blip r:embed="rId5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  <a:p>
            <a:pPr lvl="2"/>
            <a:endParaRPr lang="fr-FR" dirty="0"/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9BDB266C-B621-417C-BD1A-AB6B0490BFA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6480910" y="1817245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519036-C769-4B5E-A46E-40577297E720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07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s simp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48" y="1860984"/>
            <a:ext cx="3312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848" y="2299331"/>
            <a:ext cx="3312000" cy="33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596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96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3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197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064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18067" y="1817245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35" name="Espace réservé du texte 16">
            <a:extLst>
              <a:ext uri="{FF2B5EF4-FFF2-40B4-BE49-F238E27FC236}">
                <a16:creationId xmlns:a16="http://schemas.microsoft.com/office/drawing/2014/main" id="{EE6ACEC3-2AA6-4E8E-9450-991AF38F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00095" y="1860984"/>
            <a:ext cx="33120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6" name="Espace réservé du texte 16">
            <a:extLst>
              <a:ext uri="{FF2B5EF4-FFF2-40B4-BE49-F238E27FC236}">
                <a16:creationId xmlns:a16="http://schemas.microsoft.com/office/drawing/2014/main" id="{FAB9BDE7-EA5F-4322-B86B-4D2F4FF289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00095" y="2299331"/>
            <a:ext cx="3312000" cy="33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5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5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5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5"/>
              </a:buBlip>
              <a:defRPr sz="1197">
                <a:latin typeface="Avenir Next Demi Bold"/>
              </a:defRPr>
            </a:lvl4pPr>
            <a:lvl5pPr marL="2052102" indent="-228011">
              <a:buFontTx/>
              <a:buBlip>
                <a:blip r:embed="rId5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9BDB266C-B621-417C-BD1A-AB6B0490BFA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237565" y="1817245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D2771E-A279-437E-8A76-43362FAB29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22674" y="2296257"/>
            <a:ext cx="3313112" cy="33480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6"/>
              </a:buBlip>
              <a:defRPr sz="1596" baseline="0">
                <a:latin typeface="Avenir Next Demi Bold"/>
              </a:defRPr>
            </a:lvl1pPr>
            <a:lvl2pPr marL="684034" indent="-228011">
              <a:buFontTx/>
              <a:buBlip>
                <a:blip r:embed="rId6"/>
              </a:buBlip>
              <a:defRPr sz="1396" baseline="0">
                <a:latin typeface="Avenir Next Demi Bold"/>
              </a:defRPr>
            </a:lvl2pPr>
            <a:lvl3pPr marL="1140057" indent="-228011">
              <a:buFontTx/>
              <a:buBlip>
                <a:blip r:embed="rId6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6"/>
              </a:buBlip>
              <a:defRPr sz="1197" baseline="0">
                <a:latin typeface="Avenir Next Demi Bold"/>
              </a:defRPr>
            </a:lvl4pPr>
            <a:lvl5pPr marL="2052102" indent="-228011">
              <a:buFontTx/>
              <a:buBlip>
                <a:blip r:embed="rId6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CC28EE8-389E-4CA1-B3EE-24519BB8C0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23786" y="1852370"/>
            <a:ext cx="3312000" cy="432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601A9E5-0EB0-409B-B4FD-20751188176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54268" y="1817688"/>
            <a:ext cx="527050" cy="5256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>
              <a:defRPr lang="fr-FR" sz="1596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fr-FR" dirty="0"/>
              <a:t>Picto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78602F-4DBA-4F32-AB91-C7DEC691CD1D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38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7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269" y="1556186"/>
            <a:ext cx="5041046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269" y="1994533"/>
            <a:ext cx="5041046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596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96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3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197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064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36223" y="1512447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35" name="Espace réservé du texte 16">
            <a:extLst>
              <a:ext uri="{FF2B5EF4-FFF2-40B4-BE49-F238E27FC236}">
                <a16:creationId xmlns:a16="http://schemas.microsoft.com/office/drawing/2014/main" id="{EE6ACEC3-2AA6-4E8E-9450-991AF38F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0117" y="1556186"/>
            <a:ext cx="5041046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6" name="Espace réservé du texte 16">
            <a:extLst>
              <a:ext uri="{FF2B5EF4-FFF2-40B4-BE49-F238E27FC236}">
                <a16:creationId xmlns:a16="http://schemas.microsoft.com/office/drawing/2014/main" id="{FAB9BDE7-EA5F-4322-B86B-4D2F4FF289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0117" y="1994533"/>
            <a:ext cx="5041046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5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5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5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5"/>
              </a:buBlip>
              <a:defRPr sz="1197">
                <a:latin typeface="Avenir Next Demi Bold"/>
              </a:defRPr>
            </a:lvl4pPr>
            <a:lvl5pPr marL="2052102" indent="-228011">
              <a:buFontTx/>
              <a:buBlip>
                <a:blip r:embed="rId5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9BDB266C-B621-417C-BD1A-AB6B0490BFA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6533396" y="1512447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D2771E-A279-437E-8A76-43362FAB29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9269" y="4535366"/>
            <a:ext cx="5041046" cy="180000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6"/>
              </a:buBlip>
              <a:defRPr sz="1596" baseline="0">
                <a:latin typeface="Avenir Next Demi Bold"/>
              </a:defRPr>
            </a:lvl1pPr>
            <a:lvl2pPr marL="684034" indent="-228011">
              <a:buFontTx/>
              <a:buBlip>
                <a:blip r:embed="rId6"/>
              </a:buBlip>
              <a:defRPr sz="1396" baseline="0">
                <a:latin typeface="Avenir Next Demi Bold"/>
              </a:defRPr>
            </a:lvl2pPr>
            <a:lvl3pPr marL="1140057" indent="-228011">
              <a:buFontTx/>
              <a:buBlip>
                <a:blip r:embed="rId6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6"/>
              </a:buBlip>
              <a:defRPr sz="1197" baseline="0">
                <a:latin typeface="Avenir Next Demi Bold"/>
              </a:defRPr>
            </a:lvl4pPr>
            <a:lvl5pPr marL="2052102" indent="-228011">
              <a:buFontTx/>
              <a:buBlip>
                <a:blip r:embed="rId6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CC28EE8-389E-4CA1-B3EE-24519BB8C0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9269" y="4091479"/>
            <a:ext cx="5041046" cy="432000"/>
          </a:xfrm>
          <a:prstGeom prst="rect">
            <a:avLst/>
          </a:prstGeom>
          <a:solidFill>
            <a:schemeClr val="accent3"/>
          </a:solidFill>
          <a:ln w="25400">
            <a:solidFill>
              <a:srgbClr val="0070C0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601A9E5-0EB0-409B-B4FD-20751188176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6442" y="4056797"/>
            <a:ext cx="527050" cy="5256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>
              <a:defRPr lang="fr-FR" sz="1596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fr-FR" dirty="0"/>
              <a:t>Picto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107BB7-64DC-4619-8E84-1F3CDADD91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00117" y="4079538"/>
            <a:ext cx="5041046" cy="432000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324000" tIns="0" bIns="0" anchor="ctr"/>
          <a:lstStyle>
            <a:lvl1pPr marL="0" indent="0" algn="ctr"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946BEF0-77F8-42B5-8361-63E5A3285C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00117" y="4525108"/>
            <a:ext cx="5041046" cy="18000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7"/>
              </a:buBlip>
              <a:defRPr sz="1596" baseline="0">
                <a:latin typeface="Avenir Next Demi Bold"/>
              </a:defRPr>
            </a:lvl1pPr>
            <a:lvl2pPr marL="684034" indent="-228011">
              <a:buFontTx/>
              <a:buBlip>
                <a:blip r:embed="rId7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7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7"/>
              </a:buBlip>
              <a:defRPr sz="1197"/>
            </a:lvl4pPr>
            <a:lvl5pPr marL="2052102" indent="-228011">
              <a:buFontTx/>
              <a:buBlip>
                <a:blip r:embed="rId7"/>
              </a:buBlip>
              <a:defRPr sz="1064" baseline="0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F4C03F2-70F7-46E4-9120-EAC99CC4C66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529021" y="4032738"/>
            <a:ext cx="525600" cy="5256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F25361-379F-4FEF-8094-F83DE54FA950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8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5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loc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00FA4F-039B-4DF0-9A96-C952C20AD1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912" y="143633"/>
            <a:ext cx="10101625" cy="430900"/>
          </a:xfrm>
          <a:prstGeom prst="rect">
            <a:avLst/>
          </a:prstGeom>
        </p:spPr>
        <p:txBody>
          <a:bodyPr anchor="b"/>
          <a:lstStyle>
            <a:lvl1pPr algn="l" defTabSz="91204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73" b="1" kern="1200" dirty="0">
                <a:solidFill>
                  <a:schemeClr val="tx2"/>
                </a:solidFill>
                <a:latin typeface="Avenir Black" charset="0"/>
                <a:ea typeface="Avenir Black" charset="0"/>
                <a:cs typeface="Avenir Black" charset="0"/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061A6-AEE4-4DEE-9A2D-F503A05C71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99912" y="612036"/>
            <a:ext cx="10101625" cy="430900"/>
          </a:xfrm>
          <a:prstGeom prst="rect">
            <a:avLst/>
          </a:prstGeom>
        </p:spPr>
        <p:txBody>
          <a:bodyPr/>
          <a:lstStyle>
            <a:lvl1pPr marL="0" indent="0" algn="l" defTabSz="1302162" rtl="0" eaLnBrk="1" latinLnBrk="0" hangingPunct="1">
              <a:buNone/>
              <a:defRPr lang="en-US" sz="1915" kern="1200" dirty="0">
                <a:solidFill>
                  <a:schemeClr val="bg2"/>
                </a:solidFill>
                <a:latin typeface="Avenir Medium" charset="0"/>
                <a:ea typeface="Avenir Medium" charset="0"/>
                <a:cs typeface="Avenir Medium" charset="0"/>
              </a:defRPr>
            </a:lvl1pPr>
            <a:lvl2pPr marL="456023" indent="0" algn="ctr">
              <a:buNone/>
              <a:defRPr sz="1995"/>
            </a:lvl2pPr>
            <a:lvl3pPr marL="912045" indent="0" algn="ctr">
              <a:buNone/>
              <a:defRPr sz="1795"/>
            </a:lvl3pPr>
            <a:lvl4pPr marL="1368068" indent="0" algn="ctr">
              <a:buNone/>
              <a:defRPr sz="1596"/>
            </a:lvl4pPr>
            <a:lvl5pPr marL="1824091" indent="0" algn="ctr">
              <a:buNone/>
              <a:defRPr sz="1596"/>
            </a:lvl5pPr>
            <a:lvl6pPr marL="2280114" indent="0" algn="ctr">
              <a:buNone/>
              <a:defRPr sz="1596"/>
            </a:lvl6pPr>
            <a:lvl7pPr marL="2736136" indent="0" algn="ctr">
              <a:buNone/>
              <a:defRPr sz="1596"/>
            </a:lvl7pPr>
            <a:lvl8pPr marL="3192159" indent="0" algn="ctr">
              <a:buNone/>
              <a:defRPr sz="1596"/>
            </a:lvl8pPr>
            <a:lvl9pPr marL="3648182" indent="0" algn="ctr">
              <a:buNone/>
              <a:defRPr sz="1596"/>
            </a:lvl9pPr>
          </a:lstStyle>
          <a:p>
            <a:r>
              <a:rPr lang="fr-FR" dirty="0"/>
              <a:t>Sous-titre de la diapositive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34E04-038A-412E-B9ED-88121CD0F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1" y="191511"/>
            <a:ext cx="788481" cy="7181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F530BE-050B-4216-80F0-FE7F5D04BAC8}"/>
              </a:ext>
            </a:extLst>
          </p:cNvPr>
          <p:cNvSpPr/>
          <p:nvPr userDrawn="1"/>
        </p:nvSpPr>
        <p:spPr>
          <a:xfrm>
            <a:off x="11533683" y="25008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A15AA-7096-4BF9-9E89-42F251D59446}"/>
              </a:ext>
            </a:extLst>
          </p:cNvPr>
          <p:cNvSpPr/>
          <p:nvPr userDrawn="1"/>
        </p:nvSpPr>
        <p:spPr>
          <a:xfrm>
            <a:off x="11533681" y="25008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94BD3A4-348F-4F81-8CED-D4B06BFF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6237" y="252256"/>
            <a:ext cx="504013" cy="242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6DD50-5B53-458A-957C-9C64FF8D20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2" name="Espace réservé du texte 16">
            <a:extLst>
              <a:ext uri="{FF2B5EF4-FFF2-40B4-BE49-F238E27FC236}">
                <a16:creationId xmlns:a16="http://schemas.microsoft.com/office/drawing/2014/main" id="{DE4E29FD-78F6-4C6F-B113-ED31C62686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727" y="1556186"/>
            <a:ext cx="3312000" cy="430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3" name="Espace réservé du texte 16">
            <a:extLst>
              <a:ext uri="{FF2B5EF4-FFF2-40B4-BE49-F238E27FC236}">
                <a16:creationId xmlns:a16="http://schemas.microsoft.com/office/drawing/2014/main" id="{15CDBCB9-9E06-4BB0-977E-4073919E0A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27" y="1994533"/>
            <a:ext cx="3312000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596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96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330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197" kern="1200" dirty="0" smtClean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buFontTx/>
              <a:buBlip>
                <a:blip r:embed="rId4"/>
              </a:buBlip>
              <a:defRPr lang="fr-FR" sz="1064" kern="1200" dirty="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93890562-15E4-4FC2-B803-B85360F41DA6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31681" y="1512447"/>
            <a:ext cx="526625" cy="526656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35" name="Espace réservé du texte 16">
            <a:extLst>
              <a:ext uri="{FF2B5EF4-FFF2-40B4-BE49-F238E27FC236}">
                <a16:creationId xmlns:a16="http://schemas.microsoft.com/office/drawing/2014/main" id="{EE6ACEC3-2AA6-4E8E-9450-991AF38F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02854" y="1556186"/>
            <a:ext cx="3312000" cy="430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cap="small" baseline="0">
                <a:solidFill>
                  <a:schemeClr val="bg1"/>
                </a:solidFill>
                <a:latin typeface="Avenir Next Demi Bold"/>
              </a:defRPr>
            </a:lvl1pPr>
            <a:lvl2pPr marL="684034" indent="-228011">
              <a:buFontTx/>
              <a:buBlip>
                <a:blip r:embed="rId3"/>
              </a:buBlip>
              <a:defRPr sz="1396"/>
            </a:lvl2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36" name="Espace réservé du texte 16">
            <a:extLst>
              <a:ext uri="{FF2B5EF4-FFF2-40B4-BE49-F238E27FC236}">
                <a16:creationId xmlns:a16="http://schemas.microsoft.com/office/drawing/2014/main" id="{FAB9BDE7-EA5F-4322-B86B-4D2F4FF289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02854" y="1994533"/>
            <a:ext cx="3312000" cy="180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5"/>
              </a:buBlip>
              <a:defRPr sz="1596">
                <a:latin typeface="Avenir Next Demi Bold"/>
              </a:defRPr>
            </a:lvl1pPr>
            <a:lvl2pPr marL="684034" indent="-228011">
              <a:buFontTx/>
              <a:buBlip>
                <a:blip r:embed="rId5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5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5"/>
              </a:buBlip>
              <a:defRPr sz="1197">
                <a:latin typeface="Avenir Next Demi Bold"/>
              </a:defRPr>
            </a:lvl4pPr>
            <a:lvl5pPr marL="2052102" indent="-228011">
              <a:buFontTx/>
              <a:buBlip>
                <a:blip r:embed="rId5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9BDB266C-B621-417C-BD1A-AB6B0490BFA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236133" y="1512447"/>
            <a:ext cx="526625" cy="52665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 blanc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5D2771E-A279-437E-8A76-43362FAB29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4727" y="4535366"/>
            <a:ext cx="3312000" cy="180000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6"/>
              </a:buBlip>
              <a:defRPr sz="1596" baseline="0">
                <a:latin typeface="Avenir Next Demi Bold"/>
              </a:defRPr>
            </a:lvl1pPr>
            <a:lvl2pPr marL="684034" indent="-228011">
              <a:buFontTx/>
              <a:buBlip>
                <a:blip r:embed="rId6"/>
              </a:buBlip>
              <a:defRPr sz="1396" baseline="0">
                <a:latin typeface="Avenir Next Demi Bold"/>
              </a:defRPr>
            </a:lvl2pPr>
            <a:lvl3pPr marL="1140057" indent="-228011">
              <a:buFontTx/>
              <a:buBlip>
                <a:blip r:embed="rId6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6"/>
              </a:buBlip>
              <a:defRPr sz="1197" baseline="0">
                <a:latin typeface="Avenir Next Demi Bold"/>
              </a:defRPr>
            </a:lvl4pPr>
            <a:lvl5pPr marL="2052102" indent="-228011">
              <a:buFontTx/>
              <a:buBlip>
                <a:blip r:embed="rId6"/>
              </a:buBlip>
              <a:defRPr sz="1064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CC28EE8-389E-4CA1-B3EE-24519BB8C0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4727" y="4091479"/>
            <a:ext cx="3312000" cy="432000"/>
          </a:xfrm>
          <a:prstGeom prst="rect">
            <a:avLst/>
          </a:prstGeom>
          <a:solidFill>
            <a:schemeClr val="accent3"/>
          </a:solidFill>
          <a:ln w="25400">
            <a:solidFill>
              <a:srgbClr val="0070C0"/>
            </a:solidFill>
          </a:ln>
        </p:spPr>
        <p:txBody>
          <a:bodyPr lIns="324000" tIns="0" bIns="0" anchor="ctr"/>
          <a:lstStyle>
            <a:lvl1pPr marL="0" indent="0" algn="ctr">
              <a:buFontTx/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601A9E5-0EB0-409B-B4FD-207511881765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1900" y="4056797"/>
            <a:ext cx="527050" cy="5256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lIns="0" tIns="0" rIns="0" bIns="0">
            <a:noAutofit/>
          </a:bodyPr>
          <a:lstStyle>
            <a:lvl1pPr>
              <a:defRPr lang="fr-FR" sz="1596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fr-FR" dirty="0"/>
              <a:t>Picto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9107BB7-64DC-4619-8E84-1F3CDADD91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02854" y="4079538"/>
            <a:ext cx="3312000" cy="432000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txBody>
          <a:bodyPr lIns="324000" tIns="0" bIns="0" anchor="ctr"/>
          <a:lstStyle>
            <a:lvl1pPr marL="0" indent="0" algn="ctr">
              <a:buNone/>
              <a:defRPr sz="1729" b="1" i="0" cap="small" baseline="0">
                <a:solidFill>
                  <a:schemeClr val="bg1"/>
                </a:solidFill>
                <a:latin typeface="Avenir Next Demi Bold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946BEF0-77F8-42B5-8361-63E5A3285C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02854" y="4525108"/>
            <a:ext cx="3312000" cy="18000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anchor="ctr"/>
          <a:lstStyle>
            <a:lvl1pPr marL="228011" indent="-228011">
              <a:buFontTx/>
              <a:buBlip>
                <a:blip r:embed="rId7"/>
              </a:buBlip>
              <a:defRPr sz="1596" baseline="0">
                <a:latin typeface="Avenir Next Demi Bold"/>
              </a:defRPr>
            </a:lvl1pPr>
            <a:lvl2pPr marL="684034" indent="-228011">
              <a:buFontTx/>
              <a:buBlip>
                <a:blip r:embed="rId7"/>
              </a:buBlip>
              <a:defRPr sz="1396">
                <a:latin typeface="Avenir Next Demi Bold"/>
              </a:defRPr>
            </a:lvl2pPr>
            <a:lvl3pPr marL="1140057" indent="-228011">
              <a:buFontTx/>
              <a:buBlip>
                <a:blip r:embed="rId7"/>
              </a:buBlip>
              <a:defRPr sz="1330">
                <a:latin typeface="Avenir Next Demi Bold"/>
              </a:defRPr>
            </a:lvl3pPr>
            <a:lvl4pPr marL="1596079" indent="-228011">
              <a:buFontTx/>
              <a:buBlip>
                <a:blip r:embed="rId7"/>
              </a:buBlip>
              <a:defRPr sz="1197"/>
            </a:lvl4pPr>
            <a:lvl5pPr marL="2052102" indent="-228011">
              <a:buFontTx/>
              <a:buBlip>
                <a:blip r:embed="rId7"/>
              </a:buBlip>
              <a:defRPr sz="1064" baseline="0">
                <a:latin typeface="Avenir Next Demi Bold"/>
              </a:defRPr>
            </a:lvl5pPr>
          </a:lstStyle>
          <a:p>
            <a:pPr lvl="0"/>
            <a:r>
              <a:rPr lang="fr-FR" dirty="0"/>
              <a:t>Élément du premier niveau</a:t>
            </a:r>
          </a:p>
          <a:p>
            <a:pPr lvl="1"/>
            <a:r>
              <a:rPr lang="fr-FR" dirty="0"/>
              <a:t>Élément du deuxième niveau</a:t>
            </a:r>
          </a:p>
          <a:p>
            <a:pPr lvl="2"/>
            <a:r>
              <a:rPr lang="fr-FR" dirty="0"/>
              <a:t>Élément du troisième niveau</a:t>
            </a:r>
          </a:p>
          <a:p>
            <a:pPr lvl="3"/>
            <a:r>
              <a:rPr lang="fr-FR" dirty="0"/>
              <a:t>Élément du quatrième niveau</a:t>
            </a:r>
          </a:p>
          <a:p>
            <a:pPr lvl="4"/>
            <a:r>
              <a:rPr lang="fr-FR" dirty="0"/>
              <a:t>Élément du cinquième niveau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F4C03F2-70F7-46E4-9120-EAC99CC4C66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231758" y="4032738"/>
            <a:ext cx="525600" cy="5256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 sz="1596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F25361-379F-4FEF-8094-F83DE54FA950}"/>
              </a:ext>
            </a:extLst>
          </p:cNvPr>
          <p:cNvSpPr txBox="1"/>
          <p:nvPr userDrawn="1"/>
        </p:nvSpPr>
        <p:spPr>
          <a:xfrm>
            <a:off x="934243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E927390-8829-45FE-AAA4-29C2DD36B1F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8525" y="1994533"/>
            <a:ext cx="3311525" cy="1800225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tIns="90000" bIns="90000" anchor="ctr" anchorCtr="0"/>
          <a:lstStyle>
            <a:lvl1pPr marL="228011" indent="-228011">
              <a:buFontTx/>
              <a:buBlip>
                <a:blip r:embed="rId8"/>
              </a:buBlip>
              <a:defRPr sz="1600"/>
            </a:lvl1pPr>
            <a:lvl2pPr marL="684034" indent="-228011">
              <a:buFontTx/>
              <a:buBlip>
                <a:blip r:embed="rId8"/>
              </a:buBlip>
              <a:defRPr sz="1400"/>
            </a:lvl2pPr>
            <a:lvl3pPr marL="1140057" indent="-228011">
              <a:buFontTx/>
              <a:buBlip>
                <a:blip r:embed="rId8"/>
              </a:buBlip>
              <a:defRPr sz="1330"/>
            </a:lvl3pPr>
            <a:lvl4pPr marL="1596079" indent="-228011">
              <a:buFontTx/>
              <a:buBlip>
                <a:blip r:embed="rId8"/>
              </a:buBlip>
              <a:defRPr sz="1200"/>
            </a:lvl4pPr>
            <a:lvl5pPr marL="2052102" indent="-228011">
              <a:buFontTx/>
              <a:buBlip>
                <a:blip r:embed="rId8"/>
              </a:buBlip>
              <a:defRPr sz="1060"/>
            </a:lvl5pPr>
          </a:lstStyle>
          <a:p>
            <a:pPr lvl="0"/>
            <a:r>
              <a:rPr lang="fr-FR" dirty="0"/>
              <a:t>Elément du premier niveau</a:t>
            </a:r>
          </a:p>
          <a:p>
            <a:pPr lvl="1"/>
            <a:r>
              <a:rPr lang="fr-FR" dirty="0"/>
              <a:t>Elément du deuxième niveau</a:t>
            </a:r>
          </a:p>
          <a:p>
            <a:pPr lvl="2"/>
            <a:r>
              <a:rPr lang="fr-FR" dirty="0"/>
              <a:t>Elément du troisième niveau</a:t>
            </a:r>
          </a:p>
          <a:p>
            <a:pPr lvl="3"/>
            <a:r>
              <a:rPr lang="fr-FR" dirty="0"/>
              <a:t>Elément du quatrième niveau</a:t>
            </a:r>
          </a:p>
          <a:p>
            <a:pPr lvl="4"/>
            <a:r>
              <a:rPr lang="fr-FR" dirty="0"/>
              <a:t>Elément du cinquième niveau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40459D9E-3852-41AB-A8CA-871BC44A544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28050" y="4525108"/>
            <a:ext cx="3312000" cy="1800000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anchor="ctr" anchorCtr="0"/>
          <a:lstStyle>
            <a:lvl1pPr marL="228011" indent="-228011">
              <a:buFontTx/>
              <a:buBlip>
                <a:blip r:embed="rId9"/>
              </a:buBlip>
              <a:defRPr sz="1600"/>
            </a:lvl1pPr>
            <a:lvl2pPr marL="684034" indent="-228011">
              <a:buFontTx/>
              <a:buBlip>
                <a:blip r:embed="rId9"/>
              </a:buBlip>
              <a:defRPr sz="1400"/>
            </a:lvl2pPr>
            <a:lvl3pPr marL="1140057" indent="-228011">
              <a:buFontTx/>
              <a:buBlip>
                <a:blip r:embed="rId9"/>
              </a:buBlip>
              <a:defRPr sz="1330"/>
            </a:lvl3pPr>
            <a:lvl4pPr marL="1596079" indent="-228011">
              <a:buFontTx/>
              <a:buBlip>
                <a:blip r:embed="rId9"/>
              </a:buBlip>
              <a:defRPr sz="1200"/>
            </a:lvl4pPr>
            <a:lvl5pPr marL="2052102" indent="-228011">
              <a:buFontTx/>
              <a:buBlip>
                <a:blip r:embed="rId9"/>
              </a:buBlip>
              <a:defRPr sz="1060"/>
            </a:lvl5pPr>
          </a:lstStyle>
          <a:p>
            <a:pPr lvl="0"/>
            <a:r>
              <a:rPr lang="fr-FR" dirty="0"/>
              <a:t>Elément du premier niveau</a:t>
            </a:r>
          </a:p>
          <a:p>
            <a:pPr lvl="1"/>
            <a:r>
              <a:rPr lang="fr-FR" dirty="0"/>
              <a:t>Elément du deuxième niveau</a:t>
            </a:r>
          </a:p>
          <a:p>
            <a:pPr lvl="2"/>
            <a:r>
              <a:rPr lang="fr-FR" dirty="0"/>
              <a:t>Elément du troisième niveau</a:t>
            </a:r>
          </a:p>
          <a:p>
            <a:pPr lvl="3"/>
            <a:r>
              <a:rPr lang="fr-FR" dirty="0"/>
              <a:t>Elément du quatrième niveau</a:t>
            </a:r>
          </a:p>
          <a:p>
            <a:pPr lvl="4"/>
            <a:r>
              <a:rPr lang="fr-FR" dirty="0"/>
              <a:t>Elément du cinquième niveau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7C3808C4-1066-4CF8-9351-6A1DD64D012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28050" y="1555086"/>
            <a:ext cx="3312000" cy="43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324000" tIns="0" bIns="0" anchor="ctr" anchorCtr="0"/>
          <a:lstStyle>
            <a:lvl1pPr marL="0" indent="0" algn="ctr">
              <a:buNone/>
              <a:defRPr sz="173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81DF1BC6-5A58-409E-9E79-B3126F2BCDD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82017" y="1521622"/>
            <a:ext cx="525600" cy="525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EB96AE78-456A-42B7-8AC0-38B7AE40FF2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28050" y="4079538"/>
            <a:ext cx="3312000" cy="4320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txBody>
          <a:bodyPr lIns="324000" tIns="0" bIns="0" anchor="ctr" anchorCtr="0"/>
          <a:lstStyle>
            <a:lvl1pPr marL="0" indent="0" algn="ctr">
              <a:buNone/>
              <a:defRPr sz="1730" b="1" cap="small" baseline="0">
                <a:solidFill>
                  <a:schemeClr val="bg1"/>
                </a:solidFill>
              </a:defRPr>
            </a:lvl1pPr>
            <a:lvl2pPr marL="456023" indent="0">
              <a:buNone/>
              <a:defRPr sz="1730">
                <a:solidFill>
                  <a:schemeClr val="bg1"/>
                </a:solidFill>
              </a:defRPr>
            </a:lvl2pPr>
            <a:lvl3pPr marL="912046" indent="0">
              <a:buNone/>
              <a:defRPr sz="1730">
                <a:solidFill>
                  <a:schemeClr val="bg1"/>
                </a:solidFill>
              </a:defRPr>
            </a:lvl3pPr>
            <a:lvl4pPr marL="1368068" indent="0">
              <a:buNone/>
              <a:defRPr sz="1730">
                <a:solidFill>
                  <a:schemeClr val="bg1"/>
                </a:solidFill>
              </a:defRPr>
            </a:lvl4pPr>
            <a:lvl5pPr marL="1824091" indent="0">
              <a:buNone/>
              <a:defRPr sz="173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EF82FF2F-A2DB-4824-967B-B58AF81A26A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274050" y="4056063"/>
            <a:ext cx="525463" cy="52705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txBody>
          <a:bodyPr/>
          <a:lstStyle>
            <a:lvl1pPr>
              <a:defRPr lang="fr-FR" sz="160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fr-FR" dirty="0"/>
              <a:t>Picto</a:t>
            </a:r>
          </a:p>
        </p:txBody>
      </p:sp>
    </p:spTree>
    <p:extLst>
      <p:ext uri="{BB962C8B-B14F-4D97-AF65-F5344CB8AC3E}">
        <p14:creationId xmlns:p14="http://schemas.microsoft.com/office/powerpoint/2010/main" val="3571689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36" userDrawn="1">
          <p15:clr>
            <a:srgbClr val="FBAE40"/>
          </p15:clr>
        </p15:guide>
        <p15:guide id="2" orient="horz" pos="2223" userDrawn="1">
          <p15:clr>
            <a:srgbClr val="FBAE40"/>
          </p15:clr>
        </p15:guide>
        <p15:guide id="3" pos="3875" userDrawn="1">
          <p15:clr>
            <a:srgbClr val="FBAE40"/>
          </p15:clr>
        </p15:guide>
        <p15:guide id="4" pos="3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15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30" r:id="rId2"/>
    <p:sldLayoutId id="2147483699" r:id="rId3"/>
    <p:sldLayoutId id="2147483698" r:id="rId4"/>
    <p:sldLayoutId id="2147483718" r:id="rId5"/>
    <p:sldLayoutId id="2147483701" r:id="rId6"/>
    <p:sldLayoutId id="2147483743" r:id="rId7"/>
    <p:sldLayoutId id="2147483745" r:id="rId8"/>
    <p:sldLayoutId id="2147483750" r:id="rId9"/>
    <p:sldLayoutId id="2147483746" r:id="rId10"/>
    <p:sldLayoutId id="2147483709" r:id="rId11"/>
    <p:sldLayoutId id="2147483710" r:id="rId12"/>
    <p:sldLayoutId id="2147483708" r:id="rId13"/>
    <p:sldLayoutId id="2147483748" r:id="rId14"/>
    <p:sldLayoutId id="2147483749" r:id="rId15"/>
    <p:sldLayoutId id="2147483728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21" r:id="rId22"/>
    <p:sldLayoutId id="2147483722" r:id="rId23"/>
    <p:sldLayoutId id="2147483723" r:id="rId24"/>
    <p:sldLayoutId id="2147483724" r:id="rId25"/>
    <p:sldLayoutId id="2147483732" r:id="rId26"/>
    <p:sldLayoutId id="2147483735" r:id="rId27"/>
    <p:sldLayoutId id="2147483736" r:id="rId28"/>
    <p:sldLayoutId id="2147483734" r:id="rId29"/>
  </p:sldLayoutIdLst>
  <p:hf hdr="0" ftr="0" dt="0"/>
  <p:txStyles>
    <p:titleStyle>
      <a:lvl1pPr algn="l" defTabSz="912045" rtl="0" eaLnBrk="1" latinLnBrk="0" hangingPunct="1">
        <a:lnSpc>
          <a:spcPct val="90000"/>
        </a:lnSpc>
        <a:spcBef>
          <a:spcPct val="0"/>
        </a:spcBef>
        <a:buNone/>
        <a:defRPr lang="en-US" sz="2926" b="1" kern="1200" dirty="0">
          <a:solidFill>
            <a:schemeClr val="bg1"/>
          </a:solidFill>
          <a:latin typeface="Avenir Black" charset="0"/>
          <a:ea typeface="+mj-ea"/>
          <a:cs typeface="+mj-cs"/>
        </a:defRPr>
      </a:lvl1pPr>
    </p:titleStyle>
    <p:bodyStyle>
      <a:lvl1pPr marL="228011" indent="-228011" algn="l" defTabSz="912045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34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057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079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102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125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148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170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193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23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45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68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91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114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136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159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182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6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94AE78-A591-455D-9CDA-3ED515EAA13B}"/>
              </a:ext>
            </a:extLst>
          </p:cNvPr>
          <p:cNvSpPr/>
          <p:nvPr userDrawn="1"/>
        </p:nvSpPr>
        <p:spPr>
          <a:xfrm>
            <a:off x="11533683" y="6536512"/>
            <a:ext cx="626568" cy="254927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C8DB5C-4E34-41E7-AA76-1C9764972BA1}"/>
              </a:ext>
            </a:extLst>
          </p:cNvPr>
          <p:cNvSpPr/>
          <p:nvPr userDrawn="1"/>
        </p:nvSpPr>
        <p:spPr>
          <a:xfrm>
            <a:off x="11533681" y="6536512"/>
            <a:ext cx="122556" cy="254927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98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BCDD87C-F8D4-4819-A952-E14C9C51650E}"/>
              </a:ext>
            </a:extLst>
          </p:cNvPr>
          <p:cNvSpPr txBox="1">
            <a:spLocks/>
          </p:cNvSpPr>
          <p:nvPr userDrawn="1"/>
        </p:nvSpPr>
        <p:spPr>
          <a:xfrm>
            <a:off x="11656237" y="6538686"/>
            <a:ext cx="504013" cy="242945"/>
          </a:xfrm>
          <a:prstGeom prst="rect">
            <a:avLst/>
          </a:prstGeom>
        </p:spPr>
        <p:txBody>
          <a:bodyPr vert="horz" lIns="121603" tIns="60801" rIns="121603" bIns="6080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1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36DD50-5B53-458A-957C-9C64FF8D20CF}" type="slidenum">
              <a:rPr lang="fr-FR" sz="1077" smtClean="0"/>
              <a:pPr/>
              <a:t>‹N°›</a:t>
            </a:fld>
            <a:endParaRPr lang="fr-FR" sz="107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4049-F829-45CB-BA8F-AE8AFC0738CC}"/>
              </a:ext>
            </a:extLst>
          </p:cNvPr>
          <p:cNvSpPr/>
          <p:nvPr userDrawn="1"/>
        </p:nvSpPr>
        <p:spPr>
          <a:xfrm>
            <a:off x="0" y="1"/>
            <a:ext cx="12160250" cy="1588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4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E192FF1-DBDF-44C9-8CBB-E7D334513B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26" y="714778"/>
            <a:ext cx="788483" cy="7181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2B83A7-0E36-4074-B1C4-971EEF03BE53}"/>
              </a:ext>
            </a:extLst>
          </p:cNvPr>
          <p:cNvSpPr txBox="1"/>
          <p:nvPr userDrawn="1"/>
        </p:nvSpPr>
        <p:spPr>
          <a:xfrm>
            <a:off x="526277" y="6615411"/>
            <a:ext cx="2878933" cy="1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5" cap="small" baseline="0" dirty="0">
                <a:solidFill>
                  <a:schemeClr val="tx2"/>
                </a:solidFill>
                <a:latin typeface="Century Gothic" panose="020B0502020202020204" pitchFamily="34" charset="0"/>
              </a:rPr>
              <a:t>Confidentiel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| </a:t>
            </a:r>
            <a:r>
              <a:rPr lang="fr-FR" sz="665" kern="1200" cap="small" baseline="0" dirty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rPr>
              <a:t>Tous droits réservés </a:t>
            </a:r>
            <a:r>
              <a:rPr lang="fr-FR" sz="665" cap="small" baseline="0" dirty="0">
                <a:solidFill>
                  <a:schemeClr val="bg2"/>
                </a:solidFill>
                <a:latin typeface="Century Gothic" panose="020B0502020202020204" pitchFamily="34" charset="0"/>
              </a:rPr>
              <a:t>©Adlere</a:t>
            </a:r>
            <a:endParaRPr lang="fr-FR" sz="665" kern="1200" cap="small" baseline="0" dirty="0">
              <a:solidFill>
                <a:schemeClr val="bg2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5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hdr="0" ftr="0" dt="0"/>
  <p:txStyles>
    <p:titleStyle>
      <a:lvl1pPr algn="l" defTabSz="912045" rtl="0" eaLnBrk="1" latinLnBrk="0" hangingPunct="1">
        <a:lnSpc>
          <a:spcPct val="90000"/>
        </a:lnSpc>
        <a:spcBef>
          <a:spcPct val="0"/>
        </a:spcBef>
        <a:buNone/>
        <a:defRPr lang="en-US" sz="2926" b="1" kern="1200" dirty="0">
          <a:solidFill>
            <a:schemeClr val="bg1"/>
          </a:solidFill>
          <a:latin typeface="Avenir Black" charset="0"/>
          <a:ea typeface="+mj-ea"/>
          <a:cs typeface="+mj-cs"/>
        </a:defRPr>
      </a:lvl1pPr>
    </p:titleStyle>
    <p:bodyStyle>
      <a:lvl1pPr marL="228011" indent="-228011" algn="l" defTabSz="912045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34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057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079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102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125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148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170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193" indent="-228011" algn="l" defTabSz="91204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23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45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68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91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114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136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159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182" algn="l" defTabSz="912045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69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35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5" r:id="rId2"/>
    <p:sldLayoutId id="2147483713" r:id="rId3"/>
    <p:sldLayoutId id="2147483714" r:id="rId4"/>
    <p:sldLayoutId id="2147483716" r:id="rId5"/>
    <p:sldLayoutId id="214748371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6582A59-1BD5-43A7-B713-349CB36EA5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DED2D7-E82F-4516-93B2-6DD906B21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5" y="3311701"/>
            <a:ext cx="5872389" cy="1338550"/>
          </a:xfrm>
        </p:spPr>
        <p:txBody>
          <a:bodyPr/>
          <a:lstStyle/>
          <a:p>
            <a:r>
              <a:rPr lang="fr-FR" sz="4800" dirty="0" err="1"/>
              <a:t>Multitask</a:t>
            </a:r>
            <a:r>
              <a:rPr lang="fr-FR" sz="4800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178311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stop a thread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3454E2-7D0F-41FB-BE9F-5D683792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274" y="1315267"/>
            <a:ext cx="7200900" cy="48101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kumimoji="0" lang="en-US" altLang="fr-FR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 class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MyThread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extends Thread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private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boolean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runSwitch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true;</a:t>
            </a:r>
          </a:p>
          <a:p>
            <a:endParaRPr kumimoji="0" lang="en-US" altLang="fr-FR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while (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runSwitch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  [...]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void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stopIt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thisrunSwitch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false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static void main(String []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args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MyThread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mt = new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MyThread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[...]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System.out.println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(t);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mt.stopIt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[...]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07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Wait</a:t>
            </a:r>
            <a:r>
              <a:rPr lang="fr-FR" dirty="0"/>
              <a:t>, </a:t>
            </a:r>
            <a:r>
              <a:rPr lang="fr-FR" dirty="0" err="1"/>
              <a:t>notify</a:t>
            </a:r>
            <a:r>
              <a:rPr lang="fr-FR" dirty="0"/>
              <a:t>, </a:t>
            </a:r>
            <a:r>
              <a:rPr lang="fr-FR" dirty="0" err="1"/>
              <a:t>notifyAll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4303" y="1198005"/>
            <a:ext cx="9151643" cy="430900"/>
          </a:xfrm>
        </p:spPr>
        <p:txBody>
          <a:bodyPr/>
          <a:lstStyle/>
          <a:p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301" y="1628905"/>
            <a:ext cx="9151645" cy="4792208"/>
          </a:xfrm>
        </p:spPr>
        <p:txBody>
          <a:bodyPr/>
          <a:lstStyle/>
          <a:p>
            <a:r>
              <a:rPr lang="en-US" altLang="fr-FR" sz="2000" dirty="0"/>
              <a:t>Each object has the following methods: wait, notify, </a:t>
            </a:r>
            <a:r>
              <a:rPr lang="en-US" altLang="fr-FR" sz="2000" dirty="0" err="1"/>
              <a:t>notifyAll</a:t>
            </a:r>
            <a:endParaRPr lang="en-US" altLang="fr-FR" sz="2000" dirty="0"/>
          </a:p>
          <a:p>
            <a:r>
              <a:rPr lang="en-US" altLang="fr-FR" sz="2000" dirty="0"/>
              <a:t>In a synchronized method of an object:</a:t>
            </a:r>
          </a:p>
          <a:p>
            <a:pPr lvl="1"/>
            <a:r>
              <a:rPr lang="en-US" altLang="fr-FR" sz="1800" dirty="0"/>
              <a:t>wait(): releases the lock and holds</a:t>
            </a:r>
          </a:p>
          <a:p>
            <a:pPr lvl="1"/>
            <a:r>
              <a:rPr lang="en-US" altLang="fr-FR" sz="1800" dirty="0"/>
              <a:t>notify(): wakes up a Thread (FIFO algorithm)</a:t>
            </a:r>
          </a:p>
          <a:p>
            <a:pPr lvl="1"/>
            <a:r>
              <a:rPr lang="en-US" altLang="fr-FR" sz="1800" dirty="0" err="1"/>
              <a:t>notifyAll</a:t>
            </a:r>
            <a:r>
              <a:rPr lang="en-US" altLang="fr-FR" sz="1800" dirty="0"/>
              <a:t>(): wakes up every waiting Thread.</a:t>
            </a:r>
          </a:p>
          <a:p>
            <a:r>
              <a:rPr lang="en-US" altLang="fr-FR" sz="2000" dirty="0"/>
              <a:t>Avoid Deadlocks !</a:t>
            </a:r>
          </a:p>
          <a:p>
            <a:pPr marL="0" indent="0">
              <a:buNone/>
            </a:pPr>
            <a:endParaRPr lang="en-US" altLang="fr-FR" sz="2000" dirty="0"/>
          </a:p>
          <a:p>
            <a:endParaRPr lang="en-US" altLang="fr-FR" sz="2000" dirty="0"/>
          </a:p>
          <a:p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DE41413-8B24-43E8-81A2-511FF70C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663" y="4357339"/>
            <a:ext cx="7200900" cy="183197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kumimoji="0" lang="fr-FR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MyThing {</a:t>
            </a:r>
          </a:p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synchronized void waiterMethod() {...; wait(); ...}</a:t>
            </a:r>
          </a:p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synchronized void notifyMethod() {...; notify(); ...}</a:t>
            </a:r>
          </a:p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synchronized void anOtherMethod() {...}</a:t>
            </a:r>
          </a:p>
          <a:p>
            <a:endParaRPr kumimoji="0" lang="fr-FR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3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Thread </a:t>
            </a:r>
            <a:r>
              <a:rPr lang="fr-FR" dirty="0" err="1"/>
              <a:t>Status</a:t>
            </a:r>
            <a:endParaRPr lang="fr-FR" dirty="0"/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7" name="Picture 5" descr="J2SE">
            <a:extLst>
              <a:ext uri="{FF2B5EF4-FFF2-40B4-BE49-F238E27FC236}">
                <a16:creationId xmlns:a16="http://schemas.microsoft.com/office/drawing/2014/main" id="{F417196C-EFC0-42B0-9B81-D3327263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36" y="1196930"/>
            <a:ext cx="6553200" cy="5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8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Thread </a:t>
            </a:r>
            <a:r>
              <a:rPr lang="fr-FR" dirty="0" err="1"/>
              <a:t>Scheduler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22" y="1080439"/>
            <a:ext cx="10385606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322" y="1548842"/>
            <a:ext cx="10385606" cy="4109502"/>
          </a:xfrm>
        </p:spPr>
        <p:txBody>
          <a:bodyPr/>
          <a:lstStyle/>
          <a:p>
            <a:pPr algn="just"/>
            <a:r>
              <a:rPr lang="en-US" altLang="fr-FR" sz="2000" dirty="0"/>
              <a:t>Threading management:</a:t>
            </a:r>
          </a:p>
          <a:p>
            <a:pPr lvl="1" algn="just"/>
            <a:r>
              <a:rPr lang="en-US" altLang="fr-FR" sz="1800" dirty="0"/>
              <a:t>Eligibility for CPU time (Priority management). </a:t>
            </a:r>
          </a:p>
          <a:p>
            <a:pPr lvl="1" algn="just"/>
            <a:r>
              <a:rPr lang="en-US" altLang="fr-FR" sz="1800" dirty="0"/>
              <a:t>Time-slicing (yield or sleep)</a:t>
            </a:r>
          </a:p>
          <a:p>
            <a:pPr lvl="1" algn="just"/>
            <a:r>
              <a:rPr lang="en-US" altLang="fr-FR" sz="1800" dirty="0"/>
              <a:t>Kernel Threads</a:t>
            </a:r>
          </a:p>
          <a:p>
            <a:pPr lvl="1" algn="just"/>
            <a:r>
              <a:rPr lang="en-US" altLang="fr-FR" sz="1800" dirty="0"/>
              <a:t>Thread Groups </a:t>
            </a:r>
          </a:p>
          <a:p>
            <a:pPr algn="just"/>
            <a:endParaRPr lang="en-US" altLang="fr-FR" sz="2000" dirty="0"/>
          </a:p>
          <a:p>
            <a:pPr algn="just"/>
            <a:r>
              <a:rPr lang="en-US" altLang="fr-FR" sz="2000" dirty="0"/>
              <a:t>Thread priorities:</a:t>
            </a:r>
          </a:p>
          <a:p>
            <a:pPr lvl="1" algn="just"/>
            <a:r>
              <a:rPr lang="en-US" altLang="fr-FR" sz="1800" dirty="0"/>
              <a:t>Each Thread is associated to a priority. </a:t>
            </a:r>
          </a:p>
          <a:p>
            <a:pPr lvl="1" algn="just"/>
            <a:r>
              <a:rPr lang="en-US" altLang="fr-FR" sz="1800" dirty="0"/>
              <a:t>In the JVM a priority is a number which values goes from </a:t>
            </a:r>
            <a:r>
              <a:rPr lang="en-US" altLang="fr-FR" sz="1800" dirty="0" err="1"/>
              <a:t>Thread.MAX_PRIORITY</a:t>
            </a:r>
            <a:r>
              <a:rPr lang="en-US" altLang="fr-FR" sz="1800" dirty="0"/>
              <a:t> (10) to </a:t>
            </a:r>
            <a:r>
              <a:rPr lang="en-US" altLang="fr-FR" sz="1800" dirty="0" err="1"/>
              <a:t>Thread.MIN_PRIORITY</a:t>
            </a:r>
            <a:r>
              <a:rPr lang="en-US" altLang="fr-FR" sz="1800" dirty="0"/>
              <a:t> (1). </a:t>
            </a:r>
          </a:p>
          <a:p>
            <a:pPr lvl="1" algn="just"/>
            <a:r>
              <a:rPr lang="en-US" altLang="fr-FR" sz="1800" dirty="0"/>
              <a:t>You can set it through </a:t>
            </a:r>
            <a:r>
              <a:rPr lang="en-US" altLang="fr-FR" sz="1800" dirty="0" err="1"/>
              <a:t>setPriority</a:t>
            </a:r>
            <a:r>
              <a:rPr lang="en-US" altLang="fr-FR" sz="1800" dirty="0"/>
              <a:t>(int) or retrieve it through </a:t>
            </a:r>
            <a:r>
              <a:rPr lang="en-US" altLang="fr-FR" sz="1800" dirty="0" err="1"/>
              <a:t>getMinPriotrity</a:t>
            </a:r>
            <a:r>
              <a:rPr lang="en-US" altLang="fr-FR" sz="18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34193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Threadgroup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22" y="1080439"/>
            <a:ext cx="10385606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322" y="1548842"/>
            <a:ext cx="10385606" cy="1155169"/>
          </a:xfrm>
        </p:spPr>
        <p:txBody>
          <a:bodyPr/>
          <a:lstStyle/>
          <a:p>
            <a:r>
              <a:rPr lang="en-US" altLang="fr-FR" sz="2000" dirty="0"/>
              <a:t>Threads are managed in the JVM through group:</a:t>
            </a:r>
          </a:p>
          <a:p>
            <a:pPr lvl="1"/>
            <a:r>
              <a:rPr lang="en-US" altLang="fr-FR" sz="1800" dirty="0"/>
              <a:t>Destruction, counting, enumeration, priority management, hierarchy and so on…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715730E-2B93-4D08-8ED4-B06A4358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3021752"/>
            <a:ext cx="7200900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ThreadGroup toto = new ThreadGroup("Toto");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toto.setMaxPriority(4);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(new TestGroup(toto, "--mth1--")).start();    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(new TestGroup(toto, "--mth2--")).start();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toto.list();      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System.out.println("Parent:" + toto.getParent());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D809AC4-1A72-4E16-AB4D-1138C278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4821977"/>
            <a:ext cx="7200900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J:\&gt;java visionitgroup.java05.TestGroup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java.lang.ThreadGroup[name=Toto,maxpri=4]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Thread[--mth1--,4,Toto]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Thread[--mth2--,4,Toto]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Parent:java.lang.ThreadGroup[name=main,maxpri=10]</a:t>
            </a:r>
          </a:p>
        </p:txBody>
      </p:sp>
    </p:spTree>
    <p:extLst>
      <p:ext uri="{BB962C8B-B14F-4D97-AF65-F5344CB8AC3E}">
        <p14:creationId xmlns:p14="http://schemas.microsoft.com/office/powerpoint/2010/main" val="4476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Thread Stack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22" y="1080439"/>
            <a:ext cx="10385606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322" y="1548842"/>
            <a:ext cx="10385606" cy="658781"/>
          </a:xfrm>
        </p:spPr>
        <p:txBody>
          <a:bodyPr/>
          <a:lstStyle/>
          <a:p>
            <a:r>
              <a:rPr lang="en-US" altLang="fr-FR" sz="2000" dirty="0"/>
              <a:t>Each Thread has its own Java Stack in the JVM: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0771151-776F-4B42-98B3-E12DC5F0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375491"/>
            <a:ext cx="7200900" cy="22574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public class TestStack extends java.lang.Thread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static void testIt()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Thread.dumpStack();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static void main(String [] args)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testIt();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System.out.println("After all this..");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FCFAF51-1B79-4C0B-84F1-1BA9A36D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56" y="4825970"/>
            <a:ext cx="7704137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J:\&gt;java visionitgroup.java05.TestStack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java.lang.Exception: Stack trace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  at java.lang.Thread.dumpStack(Thread.java:1064)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  at visionitgroup.java05.TestStack.testIt(TestStack.java:7)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  at visionitgroup.java05.TestStack.main(TestStack.java:12)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After all this..</a:t>
            </a:r>
          </a:p>
        </p:txBody>
      </p:sp>
    </p:spTree>
    <p:extLst>
      <p:ext uri="{BB962C8B-B14F-4D97-AF65-F5344CB8AC3E}">
        <p14:creationId xmlns:p14="http://schemas.microsoft.com/office/powerpoint/2010/main" val="44537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12" y="143633"/>
            <a:ext cx="10101625" cy="430900"/>
          </a:xfrm>
        </p:spPr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Access Management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22" y="1117943"/>
            <a:ext cx="10516552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322" y="1548843"/>
            <a:ext cx="10516552" cy="1547054"/>
          </a:xfrm>
        </p:spPr>
        <p:txBody>
          <a:bodyPr/>
          <a:lstStyle/>
          <a:p>
            <a:r>
              <a:rPr lang="en-US" altLang="fr-FR" sz="2000" dirty="0"/>
              <a:t>Java uses a Monitor to check if an object’s access is allowed. A Thread can access an object if no other Thread has locked it.</a:t>
            </a:r>
          </a:p>
          <a:p>
            <a:r>
              <a:rPr lang="en-US" altLang="fr-FR" sz="2000" dirty="0"/>
              <a:t>You can lock an object in Java using </a:t>
            </a:r>
            <a:r>
              <a:rPr lang="en-US" altLang="fr-FR" sz="2000" dirty="0">
                <a:latin typeface="Courier New" panose="02070309020205020404" pitchFamily="49" charset="0"/>
              </a:rPr>
              <a:t>synchronized</a:t>
            </a:r>
            <a:r>
              <a:rPr lang="en-US" altLang="fr-FR" sz="2000" dirty="0"/>
              <a:t> key word.</a:t>
            </a:r>
          </a:p>
          <a:p>
            <a:pPr lvl="1"/>
            <a:r>
              <a:rPr lang="en-US" altLang="fr-FR" sz="1800" dirty="0"/>
              <a:t>Explicitly on an object: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BA4EEDC-21CD-46F7-9A21-9500F05C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3378881"/>
            <a:ext cx="7200900" cy="22574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Thread t      = Thread.currentThread();  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Object mData  = new Object();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System.out.println(t);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System.out.println(Thread.holdsLock(mData));  //false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synchronized (mData) {                        //Object Locked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System.out.println(Thread.holdsLock(mData));//true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[...] //Object Released</a:t>
            </a:r>
          </a:p>
          <a:p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5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12" y="143633"/>
            <a:ext cx="10101625" cy="430900"/>
          </a:xfrm>
        </p:spPr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Access Management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6042" y="1379200"/>
            <a:ext cx="8269741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6042" y="1810100"/>
            <a:ext cx="8269741" cy="3124719"/>
          </a:xfrm>
        </p:spPr>
        <p:txBody>
          <a:bodyPr/>
          <a:lstStyle/>
          <a:p>
            <a:r>
              <a:rPr lang="en-US" altLang="fr-FR" sz="1800" dirty="0"/>
              <a:t>Implicitly through a function :</a:t>
            </a:r>
          </a:p>
          <a:p>
            <a:pPr marL="0" indent="0">
              <a:buNone/>
            </a:pPr>
            <a:endParaRPr lang="en-US" altLang="fr-FR" sz="1800" dirty="0"/>
          </a:p>
          <a:p>
            <a:pPr marL="0" indent="0">
              <a:buNone/>
            </a:pPr>
            <a:endParaRPr lang="en-US" altLang="fr-FR" sz="1800" dirty="0"/>
          </a:p>
          <a:p>
            <a:pPr marL="0" indent="0">
              <a:buNone/>
            </a:pPr>
            <a:r>
              <a:rPr lang="en-US" altLang="fr-FR" sz="1800" dirty="0"/>
              <a:t> </a:t>
            </a:r>
          </a:p>
          <a:p>
            <a:r>
              <a:rPr lang="en-US" altLang="fr-FR" sz="1800" dirty="0"/>
              <a:t>Which is translated to :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CAF5BB2-2E62-47D9-B733-F3733B48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947" y="2420256"/>
            <a:ext cx="4377328" cy="307777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fr-FR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synchronized void myMethod() {...}</a:t>
            </a:r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8418B00-D20E-4849-A23C-79311ADD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947" y="3681526"/>
            <a:ext cx="4377328" cy="98107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fr-FR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void</a:t>
            </a:r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fr-FR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myMethod</a:t>
            </a:r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kumimoji="0" lang="fr-FR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synchronized</a:t>
            </a:r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(</a:t>
            </a:r>
            <a:r>
              <a:rPr kumimoji="0" lang="fr-FR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this</a:t>
            </a:r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fr-FR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kumimoji="0" lang="en-US" altLang="fr-FR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0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Mutual</a:t>
            </a:r>
            <a:r>
              <a:rPr lang="fr-FR" dirty="0"/>
              <a:t> Access Protection Example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7DC5B-DB0F-4E71-BDD7-3B039D03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747" y="1619794"/>
            <a:ext cx="7638755" cy="4185761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public class TestMain  extends 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Bank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synchronized void deposit(int montant) {...}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synchronized void withdraw(int montant) {...}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Client implements Runnable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bank b;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Client(Bank b)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this.b = b;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Thread t = new Thread(this); t.start();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void run() {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... b.deposit(100); ... b.withdraw(10); ...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Bank b    = new Bank();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Client c1 = new Client (b); Client c2 = new Client(b);</a:t>
            </a:r>
          </a:p>
        </p:txBody>
      </p:sp>
    </p:spTree>
    <p:extLst>
      <p:ext uri="{BB962C8B-B14F-4D97-AF65-F5344CB8AC3E}">
        <p14:creationId xmlns:p14="http://schemas.microsoft.com/office/powerpoint/2010/main" val="369756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304D02F-325E-4729-AFD1-A72767E1A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1700B908-EF55-447A-BEA0-9EA5A7067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AA5862-75F1-404E-8E10-D1A049A1C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486FAE9-F74A-469F-ADC6-FB92DB1C62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sz="1800" dirty="0" err="1"/>
              <a:t>Multitask</a:t>
            </a:r>
            <a:r>
              <a:rPr lang="fr-FR" sz="1800" dirty="0"/>
              <a:t> Management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20B6D7-0810-4C1B-B1CA-7E415C788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388" y="2299331"/>
            <a:ext cx="5086000" cy="3323150"/>
          </a:xfrm>
        </p:spPr>
        <p:txBody>
          <a:bodyPr/>
          <a:lstStyle/>
          <a:p>
            <a:pPr algn="just"/>
            <a:r>
              <a:rPr lang="en-US" altLang="fr-FR" sz="2000" dirty="0" err="1"/>
              <a:t>Mutli-processus</a:t>
            </a:r>
            <a:r>
              <a:rPr lang="en-US" altLang="fr-FR" sz="2000" dirty="0"/>
              <a:t>:</a:t>
            </a:r>
          </a:p>
          <a:p>
            <a:pPr lvl="1" algn="just"/>
            <a:r>
              <a:rPr lang="en-US" altLang="fr-FR" sz="1800" dirty="0" err="1"/>
              <a:t>Spaw</a:t>
            </a:r>
            <a:r>
              <a:rPr lang="en-US" altLang="fr-FR" sz="1800" dirty="0"/>
              <a:t> local processes that communicates together</a:t>
            </a:r>
          </a:p>
          <a:p>
            <a:pPr lvl="1" algn="just"/>
            <a:r>
              <a:rPr lang="en-US" altLang="fr-FR" sz="1800" dirty="0"/>
              <a:t>In Java : </a:t>
            </a:r>
            <a:r>
              <a:rPr lang="en-US" altLang="fr-FR" sz="1800" dirty="0" err="1"/>
              <a:t>StdIn</a:t>
            </a:r>
            <a:r>
              <a:rPr lang="en-US" altLang="fr-FR" sz="1800" dirty="0"/>
              <a:t>, </a:t>
            </a:r>
            <a:r>
              <a:rPr lang="en-US" altLang="fr-FR" sz="1800" dirty="0" err="1"/>
              <a:t>StdOut</a:t>
            </a:r>
            <a:r>
              <a:rPr lang="en-US" altLang="fr-FR" sz="1800" dirty="0"/>
              <a:t>, </a:t>
            </a:r>
            <a:r>
              <a:rPr lang="en-US" altLang="fr-FR" sz="1800" dirty="0" err="1"/>
              <a:t>StdErr</a:t>
            </a:r>
            <a:r>
              <a:rPr lang="en-US" altLang="fr-FR" sz="1800" dirty="0"/>
              <a:t>…</a:t>
            </a:r>
          </a:p>
          <a:p>
            <a:pPr lvl="1" algn="just"/>
            <a:r>
              <a:rPr lang="en-US" altLang="fr-FR" sz="1800" dirty="0"/>
              <a:t>Can run anything (from C programs to a new JVM !)</a:t>
            </a:r>
          </a:p>
          <a:p>
            <a:pPr algn="just"/>
            <a:r>
              <a:rPr lang="en-US" altLang="fr-FR" sz="2000" dirty="0"/>
              <a:t>Multithread:</a:t>
            </a:r>
          </a:p>
          <a:p>
            <a:pPr lvl="1" algn="just"/>
            <a:r>
              <a:rPr lang="en-US" altLang="fr-FR" sz="1800" dirty="0"/>
              <a:t>Faster</a:t>
            </a:r>
          </a:p>
          <a:p>
            <a:pPr lvl="1" algn="just"/>
            <a:r>
              <a:rPr lang="en-US" altLang="fr-FR" sz="1800" dirty="0"/>
              <a:t>Shared Memory managements</a:t>
            </a:r>
          </a:p>
          <a:p>
            <a:pPr lvl="1" algn="just"/>
            <a:r>
              <a:rPr lang="en-US" altLang="fr-FR" sz="1800" dirty="0"/>
              <a:t>Java Classes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0A8D3C4-1DFE-4DF9-9748-CD7401C047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53956" y="660070"/>
            <a:ext cx="5086000" cy="430900"/>
          </a:xfrm>
        </p:spPr>
        <p:txBody>
          <a:bodyPr/>
          <a:lstStyle/>
          <a:p>
            <a:r>
              <a:rPr lang="en-US" sz="1800" dirty="0"/>
              <a:t>Process execution</a:t>
            </a:r>
            <a:endParaRPr lang="fr-FR" sz="180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67A931C-F24E-45A8-848B-7241B84116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53956" y="1098417"/>
            <a:ext cx="5086000" cy="1605594"/>
          </a:xfrm>
        </p:spPr>
        <p:txBody>
          <a:bodyPr/>
          <a:lstStyle/>
          <a:p>
            <a:pPr algn="just"/>
            <a:r>
              <a:rPr lang="en-US" altLang="fr-FR" sz="2000" dirty="0"/>
              <a:t>Java Virtual Machine is a system process. You can run new processes through the </a:t>
            </a:r>
            <a:r>
              <a:rPr lang="en-US" altLang="fr-FR" sz="2000" dirty="0" err="1"/>
              <a:t>java.lang.Runtime</a:t>
            </a:r>
            <a:r>
              <a:rPr lang="en-US" altLang="fr-FR" sz="2000" dirty="0"/>
              <a:t> Object.</a:t>
            </a:r>
          </a:p>
          <a:p>
            <a:pPr algn="just"/>
            <a:r>
              <a:rPr lang="en-US" altLang="fr-FR" sz="2000" dirty="0"/>
              <a:t>The Runtime object is retrieved through a static method: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0CB48F1-512E-4F23-ADB1-930438BB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956" y="2850471"/>
            <a:ext cx="5086000" cy="307777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Runtime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myRuntime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Runtime.getRuntime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2C9347F-A659-4047-8CF7-1528F79B2C11}"/>
              </a:ext>
            </a:extLst>
          </p:cNvPr>
          <p:cNvSpPr txBox="1">
            <a:spLocks/>
          </p:cNvSpPr>
          <p:nvPr/>
        </p:nvSpPr>
        <p:spPr>
          <a:xfrm>
            <a:off x="6753956" y="3304707"/>
            <a:ext cx="5086000" cy="3392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tIns="90000" bIns="90000" anchor="ctr" anchorCtr="0"/>
          <a:lstStyle>
            <a:lvl1pPr marL="228011" indent="-228011" algn="l" defTabSz="912045" rtl="0" eaLnBrk="1" latinLnBrk="0" hangingPunct="1">
              <a:lnSpc>
                <a:spcPct val="90000"/>
              </a:lnSpc>
              <a:spcBef>
                <a:spcPts val="997"/>
              </a:spcBef>
              <a:buFontTx/>
              <a:buBlip>
                <a:blip r:embed="rId2"/>
              </a:buBlip>
              <a:defRPr sz="1596" kern="120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1pPr>
            <a:lvl2pPr marL="684034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396" kern="120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2pPr>
            <a:lvl3pPr marL="1140057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330" kern="120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3pPr>
            <a:lvl4pPr marL="1596079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197" kern="120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4pPr>
            <a:lvl5pPr marL="2052102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064" kern="1200">
                <a:solidFill>
                  <a:schemeClr val="tx1"/>
                </a:solidFill>
                <a:latin typeface="Avenir Next Demi Bold"/>
                <a:ea typeface="+mn-ea"/>
                <a:cs typeface="+mn-cs"/>
              </a:defRPr>
            </a:lvl5pPr>
            <a:lvl6pPr marL="2508125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148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170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193" indent="-228011" algn="l" defTabSz="912045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fr-FR" sz="2000" dirty="0"/>
              <a:t>Runtime Object:</a:t>
            </a:r>
          </a:p>
          <a:p>
            <a:pPr lvl="1" algn="just"/>
            <a:r>
              <a:rPr lang="en-US" altLang="fr-FR" sz="1800" dirty="0"/>
              <a:t>Executes systems processes (exec):</a:t>
            </a:r>
          </a:p>
          <a:p>
            <a:pPr lvl="2" algn="just"/>
            <a:r>
              <a:rPr lang="en-US" altLang="fr-FR" sz="1600" dirty="0"/>
              <a:t>Synchronized execution  (method: </a:t>
            </a:r>
            <a:r>
              <a:rPr lang="en-US" altLang="fr-FR" sz="1600" dirty="0" err="1"/>
              <a:t>waitFor</a:t>
            </a:r>
            <a:r>
              <a:rPr lang="en-US" altLang="fr-FR" sz="1600" dirty="0"/>
              <a:t>())</a:t>
            </a:r>
          </a:p>
          <a:p>
            <a:pPr lvl="2" algn="just"/>
            <a:r>
              <a:rPr lang="en-US" altLang="fr-FR" sz="1600" dirty="0"/>
              <a:t>Not synchronized execution (default)</a:t>
            </a:r>
          </a:p>
          <a:p>
            <a:pPr lvl="2" algn="just"/>
            <a:r>
              <a:rPr lang="en-US" altLang="fr-FR" sz="1600" dirty="0"/>
              <a:t>Gives a Process Object to handle the spawned </a:t>
            </a:r>
            <a:r>
              <a:rPr lang="en-US" altLang="fr-FR" sz="1600" dirty="0" err="1"/>
              <a:t>processus</a:t>
            </a:r>
            <a:r>
              <a:rPr lang="en-US" altLang="fr-FR" sz="1600" dirty="0"/>
              <a:t> (</a:t>
            </a:r>
            <a:r>
              <a:rPr lang="en-US" altLang="fr-FR" sz="1600" dirty="0" err="1"/>
              <a:t>StdIn</a:t>
            </a:r>
            <a:r>
              <a:rPr lang="en-US" altLang="fr-FR" sz="1600" dirty="0"/>
              <a:t>/</a:t>
            </a:r>
            <a:r>
              <a:rPr lang="en-US" altLang="fr-FR" sz="1600" dirty="0" err="1"/>
              <a:t>StdOut</a:t>
            </a:r>
            <a:r>
              <a:rPr lang="en-US" altLang="fr-FR" sz="1600" dirty="0"/>
              <a:t>/</a:t>
            </a:r>
            <a:r>
              <a:rPr lang="en-US" altLang="fr-FR" sz="1600" dirty="0" err="1"/>
              <a:t>StdErr</a:t>
            </a:r>
            <a:r>
              <a:rPr lang="en-US" altLang="fr-FR" sz="1600" dirty="0"/>
              <a:t>, Kill, Exit Code &amp; Join)</a:t>
            </a:r>
          </a:p>
          <a:p>
            <a:pPr lvl="1" algn="just"/>
            <a:r>
              <a:rPr lang="en-US" altLang="fr-FR" sz="1800" dirty="0"/>
              <a:t>Tells stuff about JVM memory usage (Mx, …)</a:t>
            </a:r>
          </a:p>
          <a:p>
            <a:pPr lvl="1" algn="just"/>
            <a:r>
              <a:rPr lang="en-US" altLang="fr-FR" sz="1800" dirty="0"/>
              <a:t>Runs Garbage Collection operations</a:t>
            </a:r>
          </a:p>
          <a:p>
            <a:pPr lvl="1" algn="just"/>
            <a:r>
              <a:rPr lang="en-US" altLang="fr-FR" sz="1800" dirty="0"/>
              <a:t>Runs finalizations.</a:t>
            </a:r>
          </a:p>
          <a:p>
            <a:pPr lvl="1" algn="just"/>
            <a:r>
              <a:rPr lang="en-US" altLang="fr-FR" sz="1800" dirty="0"/>
              <a:t>Changes VM behavior</a:t>
            </a:r>
          </a:p>
        </p:txBody>
      </p:sp>
    </p:spTree>
    <p:extLst>
      <p:ext uri="{BB962C8B-B14F-4D97-AF65-F5344CB8AC3E}">
        <p14:creationId xmlns:p14="http://schemas.microsoft.com/office/powerpoint/2010/main" val="16669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Execution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053932D-7F7B-4064-B94B-1195EF10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11" y="1554481"/>
            <a:ext cx="8142627" cy="4185761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Runtime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myRuntime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Runtime.getRuntime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System.out.println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(“java -mx Parameter:“+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myRuntime.maxMemory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Process notepad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myRuntime.exec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("notepad.exe");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notepad.waitFor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String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envp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[] = {"MY_ENV_VAR=Java is cool!"};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Process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process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= 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myRuntime.exec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("CMD.EXE /A /C \"echo %MY_ENV_VAR%\"",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envp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endParaRPr kumimoji="0" lang="en-US" altLang="fr-FR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InputStream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ins  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process.getInputStream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OutputStream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out 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process.getOutputStream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int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inputBuffer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while ( (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inputBuffer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ins.read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()) != -1)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((char)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inputBuffer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System.out.println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("Process Exit Value=" +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process.exitValue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());</a:t>
            </a:r>
          </a:p>
          <a:p>
            <a:endParaRPr kumimoji="0" lang="en-US" altLang="fr-FR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322" y="1080439"/>
            <a:ext cx="10385606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323" y="1533652"/>
            <a:ext cx="10385606" cy="4791882"/>
          </a:xfrm>
        </p:spPr>
        <p:txBody>
          <a:bodyPr/>
          <a:lstStyle/>
          <a:p>
            <a:r>
              <a:rPr lang="en-US" altLang="fr-FR" sz="2000" dirty="0"/>
              <a:t>Definition:</a:t>
            </a:r>
          </a:p>
          <a:p>
            <a:pPr lvl="1"/>
            <a:r>
              <a:rPr lang="en-US" altLang="fr-FR" sz="1800" dirty="0"/>
              <a:t>A thread is a sequential flow of control within a </a:t>
            </a:r>
            <a:r>
              <a:rPr lang="en-US" altLang="fr-FR" sz="1800" dirty="0" err="1"/>
              <a:t>processus</a:t>
            </a:r>
            <a:r>
              <a:rPr lang="en-US" altLang="fr-FR" sz="1800" dirty="0"/>
              <a:t>. </a:t>
            </a:r>
          </a:p>
          <a:p>
            <a:pPr lvl="1"/>
            <a:r>
              <a:rPr lang="en-US" altLang="fr-FR" sz="1800" dirty="0"/>
              <a:t>A program that uses more than one Thread are Multithreaded programs.</a:t>
            </a:r>
          </a:p>
          <a:p>
            <a:pPr lvl="1"/>
            <a:r>
              <a:rPr lang="en-US" altLang="fr-FR" sz="1800" dirty="0"/>
              <a:t>Well known threads:</a:t>
            </a:r>
          </a:p>
          <a:p>
            <a:pPr lvl="2"/>
            <a:r>
              <a:rPr lang="en-US" altLang="fr-FR" sz="1600" dirty="0"/>
              <a:t>main (Remember: Exception in thread "main“… </a:t>
            </a:r>
            <a:r>
              <a:rPr lang="en-US" altLang="fr-FR" sz="1600" dirty="0">
                <a:sym typeface="Wingdings" panose="05000000000000000000" pitchFamily="2" charset="2"/>
              </a:rPr>
              <a:t></a:t>
            </a:r>
            <a:r>
              <a:rPr lang="en-US" altLang="fr-FR" sz="1600" dirty="0"/>
              <a:t>)</a:t>
            </a:r>
          </a:p>
          <a:p>
            <a:pPr lvl="2"/>
            <a:r>
              <a:rPr lang="en-US" altLang="fr-FR" sz="1600" dirty="0"/>
              <a:t>Garbage collector</a:t>
            </a:r>
          </a:p>
          <a:p>
            <a:pPr lvl="1"/>
            <a:r>
              <a:rPr lang="en-US" altLang="fr-FR" sz="1800" dirty="0"/>
              <a:t>Called sometimes: execution context or lightweight process.</a:t>
            </a:r>
          </a:p>
          <a:p>
            <a:pPr lvl="1"/>
            <a:r>
              <a:rPr lang="en-US" altLang="fr-FR" sz="1800" dirty="0"/>
              <a:t>Used to isolate tasks</a:t>
            </a:r>
          </a:p>
          <a:p>
            <a:r>
              <a:rPr lang="en-US" altLang="fr-FR" sz="2000" dirty="0"/>
              <a:t>In Java:</a:t>
            </a:r>
          </a:p>
          <a:p>
            <a:pPr lvl="1"/>
            <a:r>
              <a:rPr lang="en-US" altLang="fr-FR" sz="1800" dirty="0"/>
              <a:t>Threads are instances of classes that:</a:t>
            </a:r>
          </a:p>
          <a:p>
            <a:pPr lvl="2"/>
            <a:r>
              <a:rPr lang="en-US" altLang="fr-FR" sz="1600" dirty="0"/>
              <a:t>extends the </a:t>
            </a:r>
            <a:r>
              <a:rPr lang="en-US" altLang="fr-FR" sz="1600" dirty="0" err="1"/>
              <a:t>java.lang.Thread</a:t>
            </a:r>
            <a:r>
              <a:rPr lang="en-US" altLang="fr-FR" sz="1600" dirty="0"/>
              <a:t> class</a:t>
            </a:r>
          </a:p>
          <a:p>
            <a:pPr lvl="2"/>
            <a:r>
              <a:rPr lang="en-US" altLang="fr-FR" sz="1600" dirty="0"/>
              <a:t>or implements the </a:t>
            </a:r>
            <a:r>
              <a:rPr lang="en-US" altLang="fr-FR" sz="1600" dirty="0" err="1"/>
              <a:t>java.lan.Runnable</a:t>
            </a:r>
            <a:r>
              <a:rPr lang="en-US" altLang="fr-FR" sz="1600" dirty="0"/>
              <a:t> interface</a:t>
            </a:r>
          </a:p>
          <a:p>
            <a:pPr lvl="1"/>
            <a:r>
              <a:rPr lang="en-US" altLang="fr-FR" sz="1800" dirty="0"/>
              <a:t>Each Java Thread must implement a run() method. The content of this method will run in a new (a separate) stack of instruction (a thread !) . </a:t>
            </a:r>
            <a:r>
              <a:rPr lang="en-US" altLang="fr-FR" sz="1800" b="1" dirty="0"/>
              <a:t>public void run() </a:t>
            </a:r>
          </a:p>
          <a:p>
            <a:pPr lvl="1"/>
            <a:r>
              <a:rPr lang="en-US" altLang="fr-FR" sz="1800" dirty="0"/>
              <a:t>You start the Thread by calling the start() method executes the run() method in a new execution stack.</a:t>
            </a:r>
          </a:p>
        </p:txBody>
      </p:sp>
      <p:pic>
        <p:nvPicPr>
          <p:cNvPr id="10" name="Picture 5" descr="12thread">
            <a:extLst>
              <a:ext uri="{FF2B5EF4-FFF2-40B4-BE49-F238E27FC236}">
                <a16:creationId xmlns:a16="http://schemas.microsoft.com/office/drawing/2014/main" id="{F3005763-166D-403B-BEBA-86D08092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06" y="3929593"/>
            <a:ext cx="34194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9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First Thread Example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E586A-ED02-4A73-8C03-3FE7C998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48" y="1413775"/>
            <a:ext cx="7675563" cy="4597400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TwoAsyncThread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static void main(String args[ ]) 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new MyThread("1 --&gt; First Thread").start();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new MyThread("2 ==&gt; Second Thread").start();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kumimoji="0" lang="en-US" altLang="fr-FR" sz="1400" b="1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MyThread extends java.lang.Thread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MyThread(String str)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super(str);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for (int i=0; i&lt;10; i++)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System.out.println(i+" "+ this.getName());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try {sleep((int)(Math.random()*10));}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catch (InterruptedException e){}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System.out.println(getName() + " est finie");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8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4995E53-01B3-4CE3-B8D2-EA3C6B11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First Thread Example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756D3B1E-B713-4CAC-A957-F9B1ED73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BE08F9-3399-40FD-9E1D-4ADF4D454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C78141-D588-447C-8267-FDE3A82D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43" y="1661795"/>
            <a:ext cx="7675563" cy="1619250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TwoErrAsyncThread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static void main(String args[ ]) 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new MyThread("1 --&gt; First Thread").start();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new MyThread("2 ==&gt; Second Thread").start();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throw new Error("error");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1D6EB1D-7096-4488-B9F6-E94CC5FB1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43" y="3750945"/>
            <a:ext cx="7675563" cy="22574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J:\&gt;java visionitgroup.java05.TwoAsyncThread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Exception in thread "main" java.lang.Error: error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    at visionitgroup.java05.TwoAsyncThread.main(TwoAsyncThread.java:7)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0 1 --&gt; First 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0 2 ==&gt; Second 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1 1 --&gt; First 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1 2 ==&gt; Second 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2 1 --&gt; First Thread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210091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Threaded</a:t>
            </a:r>
            <a:r>
              <a:rPr lang="fr-FR" dirty="0"/>
              <a:t> classes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266" y="1237193"/>
            <a:ext cx="9719718" cy="430900"/>
          </a:xfrm>
        </p:spPr>
        <p:txBody>
          <a:bodyPr/>
          <a:lstStyle/>
          <a:p>
            <a:r>
              <a:rPr lang="fr-FR" dirty="0"/>
              <a:t>notions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0267" y="1690406"/>
            <a:ext cx="9719718" cy="4694850"/>
          </a:xfrm>
        </p:spPr>
        <p:txBody>
          <a:bodyPr/>
          <a:lstStyle/>
          <a:p>
            <a:r>
              <a:rPr lang="en-US" altLang="fr-FR" sz="2000" dirty="0"/>
              <a:t>Extends </a:t>
            </a:r>
            <a:r>
              <a:rPr lang="en-US" altLang="fr-FR" sz="2000" dirty="0" err="1"/>
              <a:t>java.lang.Thread</a:t>
            </a:r>
            <a:r>
              <a:rPr lang="en-US" altLang="fr-FR" sz="2000" dirty="0"/>
              <a:t> : </a:t>
            </a:r>
          </a:p>
          <a:p>
            <a:endParaRPr lang="en-US" altLang="fr-FR" sz="2000" dirty="0"/>
          </a:p>
          <a:p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r>
              <a:rPr lang="en-US" altLang="fr-FR" sz="2000" dirty="0"/>
              <a:t>or implements </a:t>
            </a:r>
            <a:r>
              <a:rPr lang="en-US" altLang="fr-FR" sz="2000" dirty="0" err="1"/>
              <a:t>java.lang.Runnable</a:t>
            </a:r>
            <a:r>
              <a:rPr lang="en-US" altLang="fr-FR" sz="2000" dirty="0"/>
              <a:t>:</a:t>
            </a:r>
          </a:p>
          <a:p>
            <a:pPr marL="0" indent="0">
              <a:buNone/>
            </a:pPr>
            <a:endParaRPr lang="en-US" altLang="fr-FR" sz="2000" dirty="0"/>
          </a:p>
          <a:p>
            <a:r>
              <a:rPr lang="en-US" altLang="fr-FR" sz="2000" dirty="0"/>
              <a:t>Needed to make Runnable a class that should extends an other one (Frames, Applets…) 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C787FF-B298-41A7-A712-5351419C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445" y="5495349"/>
            <a:ext cx="7200900" cy="5556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MonAppletThread extends java.applet.Applet implements Runnable { public void run() { }}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F5DB4CD-56F3-422F-889C-60A11399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81" y="2146101"/>
            <a:ext cx="4673100" cy="98107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MyThreadedClass extends 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D7FDCA-04C0-44A6-8818-23556391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294" y="3711554"/>
            <a:ext cx="5151301" cy="98107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class MyRunnableClass implements Runnable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266" y="1237193"/>
            <a:ext cx="10101624" cy="430900"/>
          </a:xfrm>
        </p:spPr>
        <p:txBody>
          <a:bodyPr/>
          <a:lstStyle/>
          <a:p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0265" y="1673906"/>
            <a:ext cx="10101625" cy="4321945"/>
          </a:xfrm>
        </p:spPr>
        <p:txBody>
          <a:bodyPr/>
          <a:lstStyle/>
          <a:p>
            <a:r>
              <a:rPr lang="en-US" altLang="fr-FR" sz="2000" dirty="0"/>
              <a:t>An auto-start Thread :</a:t>
            </a:r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r>
              <a:rPr lang="en-US" altLang="fr-FR" sz="2000" dirty="0"/>
              <a:t>An auto-start Thread within Runnable interface :</a:t>
            </a:r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59C8E-9D9A-47C3-A37B-700E28B9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665" y="1798395"/>
            <a:ext cx="4503669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class C1 extends Thread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C1() {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this.start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System.out.println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("C1 is cool");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103F60E-171F-43F1-B6EE-882ECE43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868" y="3754607"/>
            <a:ext cx="4503669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class C1 extends Thread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C1() {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this.start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();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public void run() {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fr-FR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System.out.println</a:t>
            </a:r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("C1 is cool");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20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CB465B-FBDC-4E5C-B580-DAD9FCEA4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6E60D3E-5C5D-481B-A840-D5EDB7BC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45DA-E06D-41B1-9218-353DCFEB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6DD50-5B53-458A-957C-9C64FF8D20C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7B43BB2-F71C-4C70-B6A1-FE3447D3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266" y="1237193"/>
            <a:ext cx="10101624" cy="430900"/>
          </a:xfrm>
        </p:spPr>
        <p:txBody>
          <a:bodyPr/>
          <a:lstStyle/>
          <a:p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BA9F6F-5816-4402-BBA6-0FAA6C71E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0264" y="1668093"/>
            <a:ext cx="10101625" cy="4792208"/>
          </a:xfrm>
        </p:spPr>
        <p:txBody>
          <a:bodyPr/>
          <a:lstStyle/>
          <a:p>
            <a:r>
              <a:rPr lang="en-US" altLang="fr-FR" sz="2000" dirty="0"/>
              <a:t>Everything in Java runs into a Thread!</a:t>
            </a:r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pPr marL="0" indent="0">
              <a:buNone/>
            </a:pPr>
            <a:endParaRPr lang="en-US" altLang="fr-FR" sz="2000" dirty="0"/>
          </a:p>
          <a:p>
            <a:r>
              <a:rPr lang="en-US" altLang="fr-FR" sz="2000" dirty="0"/>
              <a:t>Main ones:</a:t>
            </a:r>
          </a:p>
          <a:p>
            <a:pPr lvl="1"/>
            <a:r>
              <a:rPr lang="fr-FR" altLang="fr-FR" sz="1800" dirty="0" err="1"/>
              <a:t>void</a:t>
            </a:r>
            <a:r>
              <a:rPr lang="fr-FR" altLang="fr-FR" sz="1800" dirty="0"/>
              <a:t> start(): starts the </a:t>
            </a:r>
            <a:r>
              <a:rPr lang="fr-FR" altLang="fr-FR" sz="1800" dirty="0" err="1"/>
              <a:t>current</a:t>
            </a:r>
            <a:r>
              <a:rPr lang="fr-FR" altLang="fr-FR" sz="1800" dirty="0"/>
              <a:t> Thread.</a:t>
            </a:r>
          </a:p>
          <a:p>
            <a:pPr lvl="1"/>
            <a:r>
              <a:rPr lang="fr-FR" altLang="fr-FR" sz="1800" dirty="0" err="1"/>
              <a:t>void</a:t>
            </a:r>
            <a:r>
              <a:rPr lang="fr-FR" altLang="fr-FR" sz="1800" dirty="0"/>
              <a:t> stop(): </a:t>
            </a:r>
            <a:r>
              <a:rPr lang="fr-FR" altLang="fr-FR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NEVER USE IT ! </a:t>
            </a:r>
            <a:r>
              <a:rPr lang="fr-FR" altLang="fr-FR" sz="1800" dirty="0"/>
              <a:t>(</a:t>
            </a:r>
            <a:r>
              <a:rPr lang="fr-FR" altLang="fr-FR" sz="1800" dirty="0" err="1"/>
              <a:t>deprecated</a:t>
            </a:r>
            <a:r>
              <a:rPr lang="fr-FR" altLang="fr-FR" sz="1800" dirty="0"/>
              <a:t>)</a:t>
            </a:r>
          </a:p>
          <a:p>
            <a:pPr lvl="1"/>
            <a:r>
              <a:rPr lang="fr-FR" altLang="fr-FR" sz="1800" dirty="0" err="1"/>
              <a:t>void</a:t>
            </a:r>
            <a:r>
              <a:rPr lang="fr-FR" altLang="fr-FR" sz="1800" dirty="0"/>
              <a:t> suspend() : suspends Thread </a:t>
            </a:r>
            <a:r>
              <a:rPr lang="fr-FR" altLang="fr-FR" sz="1800" dirty="0" err="1"/>
              <a:t>execution</a:t>
            </a:r>
            <a:r>
              <a:rPr lang="fr-FR" altLang="fr-FR" sz="1800" dirty="0"/>
              <a:t> (</a:t>
            </a:r>
            <a:r>
              <a:rPr lang="fr-FR" altLang="fr-FR" sz="1800" dirty="0" err="1"/>
              <a:t>deprecated</a:t>
            </a:r>
            <a:r>
              <a:rPr lang="fr-FR" altLang="fr-FR" sz="1800" dirty="0"/>
              <a:t>)</a:t>
            </a:r>
          </a:p>
          <a:p>
            <a:pPr lvl="1"/>
            <a:r>
              <a:rPr lang="fr-FR" altLang="fr-FR" sz="1800" dirty="0" err="1"/>
              <a:t>void</a:t>
            </a:r>
            <a:r>
              <a:rPr lang="fr-FR" altLang="fr-FR" sz="1800" dirty="0"/>
              <a:t> </a:t>
            </a:r>
            <a:r>
              <a:rPr lang="fr-FR" altLang="fr-FR" sz="1800" dirty="0" err="1"/>
              <a:t>resume</a:t>
            </a:r>
            <a:r>
              <a:rPr lang="fr-FR" altLang="fr-FR" sz="1800" dirty="0"/>
              <a:t>() : </a:t>
            </a:r>
            <a:r>
              <a:rPr lang="fr-FR" altLang="fr-FR" sz="1800" dirty="0" err="1"/>
              <a:t>resumes</a:t>
            </a:r>
            <a:r>
              <a:rPr lang="fr-FR" altLang="fr-FR" sz="1800" dirty="0"/>
              <a:t> a </a:t>
            </a:r>
            <a:r>
              <a:rPr lang="fr-FR" altLang="fr-FR" sz="1800" dirty="0" err="1"/>
              <a:t>suspended</a:t>
            </a:r>
            <a:r>
              <a:rPr lang="fr-FR" altLang="fr-FR" sz="1800" dirty="0"/>
              <a:t> Thread (</a:t>
            </a:r>
            <a:r>
              <a:rPr lang="fr-FR" altLang="fr-FR" sz="1800" dirty="0" err="1"/>
              <a:t>deprecated</a:t>
            </a:r>
            <a:r>
              <a:rPr lang="fr-FR" altLang="fr-FR" sz="1800" dirty="0"/>
              <a:t>)</a:t>
            </a:r>
          </a:p>
          <a:p>
            <a:pPr lvl="1"/>
            <a:r>
              <a:rPr lang="fr-FR" altLang="fr-FR" sz="1800" dirty="0" err="1"/>
              <a:t>static</a:t>
            </a:r>
            <a:r>
              <a:rPr lang="fr-FR" altLang="fr-FR" sz="1800" dirty="0"/>
              <a:t> </a:t>
            </a:r>
            <a:r>
              <a:rPr lang="fr-FR" altLang="fr-FR" sz="1800" dirty="0" err="1"/>
              <a:t>void</a:t>
            </a:r>
            <a:r>
              <a:rPr lang="fr-FR" altLang="fr-FR" sz="1800" dirty="0"/>
              <a:t> </a:t>
            </a:r>
            <a:r>
              <a:rPr lang="fr-FR" altLang="fr-FR" sz="1800" dirty="0" err="1"/>
              <a:t>sleep</a:t>
            </a:r>
            <a:r>
              <a:rPr lang="fr-FR" altLang="fr-FR" sz="1800" dirty="0"/>
              <a:t>() : </a:t>
            </a:r>
            <a:r>
              <a:rPr lang="fr-FR" altLang="fr-FR" sz="1800" dirty="0" err="1"/>
              <a:t>sleep</a:t>
            </a:r>
            <a:r>
              <a:rPr lang="fr-FR" altLang="fr-FR" sz="1800" dirty="0"/>
              <a:t> </a:t>
            </a:r>
            <a:r>
              <a:rPr lang="fr-FR" altLang="fr-FR" sz="1800" dirty="0" err="1"/>
              <a:t>method</a:t>
            </a:r>
            <a:r>
              <a:rPr lang="fr-FR" altLang="fr-FR" sz="1800" dirty="0"/>
              <a:t>.</a:t>
            </a:r>
            <a:endParaRPr lang="en-US" altLang="fr-FR" sz="18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9508679-84F1-4BDF-9E30-2AA8A430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34" y="2291752"/>
            <a:ext cx="7200900" cy="14065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public class TestMain  extends Thread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public static void main(String [] args) {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Thread t = Thread.currentThread();    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  System.out.println(t);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CB4D523-D20F-49C1-BFBC-933B91CA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34" y="3874490"/>
            <a:ext cx="7200900" cy="555625"/>
          </a:xfrm>
          <a:prstGeom prst="rect">
            <a:avLst/>
          </a:prstGeom>
          <a:solidFill>
            <a:srgbClr val="000000"/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J:\&gt;java TestMain</a:t>
            </a:r>
          </a:p>
          <a:p>
            <a:r>
              <a:rPr kumimoji="0" lang="en-US" altLang="fr-FR" sz="1400" b="1">
                <a:solidFill>
                  <a:schemeClr val="bg1"/>
                </a:solidFill>
                <a:latin typeface="Courier New" panose="02070309020205020404" pitchFamily="49" charset="0"/>
              </a:rPr>
              <a:t>Thread[main,5,main]</a:t>
            </a:r>
          </a:p>
        </p:txBody>
      </p:sp>
    </p:spTree>
    <p:extLst>
      <p:ext uri="{BB962C8B-B14F-4D97-AF65-F5344CB8AC3E}">
        <p14:creationId xmlns:p14="http://schemas.microsoft.com/office/powerpoint/2010/main" val="398064379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 Adlere">
  <a:themeElements>
    <a:clrScheme name="Personnalisé 1">
      <a:dk1>
        <a:srgbClr val="000000"/>
      </a:dk1>
      <a:lt1>
        <a:sysClr val="window" lastClr="FFFFFF"/>
      </a:lt1>
      <a:dk2>
        <a:srgbClr val="2D2926"/>
      </a:dk2>
      <a:lt2>
        <a:srgbClr val="B7312C"/>
      </a:lt2>
      <a:accent1>
        <a:srgbClr val="EF2020"/>
      </a:accent1>
      <a:accent2>
        <a:srgbClr val="7030A0"/>
      </a:accent2>
      <a:accent3>
        <a:srgbClr val="0872A3"/>
      </a:accent3>
      <a:accent4>
        <a:srgbClr val="24B502"/>
      </a:accent4>
      <a:accent5>
        <a:srgbClr val="F9BE09"/>
      </a:accent5>
      <a:accent6>
        <a:srgbClr val="44546A"/>
      </a:accent6>
      <a:hlink>
        <a:srgbClr val="0563C1"/>
      </a:hlink>
      <a:folHlink>
        <a:srgbClr val="954F72"/>
      </a:folHlink>
    </a:clrScheme>
    <a:fontScheme name="Police Adlere Avenir Medium">
      <a:majorFont>
        <a:latin typeface="Avenir Medium"/>
        <a:ea typeface=""/>
        <a:cs typeface=""/>
      </a:majorFont>
      <a:minorFont>
        <a:latin typeface="Avenir Medium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PowerPoint Adlere v4.3" id="{9741BA76-963D-4CEA-8CE8-210174FFBF22}" vid="{CBAE8735-B6AD-4850-AEBB-4740B1E10428}"/>
    </a:ext>
  </a:extLst>
</a:theme>
</file>

<file path=ppt/theme/theme2.xml><?xml version="1.0" encoding="utf-8"?>
<a:theme xmlns:a="http://schemas.openxmlformats.org/drawingml/2006/main" name="CV">
  <a:themeElements>
    <a:clrScheme name="Personnalisé 1">
      <a:dk1>
        <a:srgbClr val="000000"/>
      </a:dk1>
      <a:lt1>
        <a:sysClr val="window" lastClr="FFFFFF"/>
      </a:lt1>
      <a:dk2>
        <a:srgbClr val="2D2926"/>
      </a:dk2>
      <a:lt2>
        <a:srgbClr val="B7312C"/>
      </a:lt2>
      <a:accent1>
        <a:srgbClr val="EF2020"/>
      </a:accent1>
      <a:accent2>
        <a:srgbClr val="7030A0"/>
      </a:accent2>
      <a:accent3>
        <a:srgbClr val="0872A3"/>
      </a:accent3>
      <a:accent4>
        <a:srgbClr val="24B502"/>
      </a:accent4>
      <a:accent5>
        <a:srgbClr val="F9BE09"/>
      </a:accent5>
      <a:accent6>
        <a:srgbClr val="44546A"/>
      </a:accent6>
      <a:hlink>
        <a:srgbClr val="0563C1"/>
      </a:hlink>
      <a:folHlink>
        <a:srgbClr val="954F72"/>
      </a:folHlink>
    </a:clrScheme>
    <a:fontScheme name="Police Adlere Avenir Medium">
      <a:majorFont>
        <a:latin typeface="Avenir Medium"/>
        <a:ea typeface=""/>
        <a:cs typeface=""/>
      </a:majorFont>
      <a:minorFont>
        <a:latin typeface="Avenir Medium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PowerPoint Adlere v4.3" id="{9741BA76-963D-4CEA-8CE8-210174FFBF22}" vid="{83520012-B1E0-4C69-84AD-F920FC5A0AA7}"/>
    </a:ext>
  </a:extLst>
</a:theme>
</file>

<file path=ppt/theme/theme3.xml><?xml version="1.0" encoding="utf-8"?>
<a:theme xmlns:a="http://schemas.openxmlformats.org/drawingml/2006/main" name="Les blocs unitaires">
  <a:themeElements>
    <a:clrScheme name="Personnalisé 1">
      <a:dk1>
        <a:srgbClr val="000000"/>
      </a:dk1>
      <a:lt1>
        <a:sysClr val="window" lastClr="FFFFFF"/>
      </a:lt1>
      <a:dk2>
        <a:srgbClr val="2D2926"/>
      </a:dk2>
      <a:lt2>
        <a:srgbClr val="B7312C"/>
      </a:lt2>
      <a:accent1>
        <a:srgbClr val="EF2020"/>
      </a:accent1>
      <a:accent2>
        <a:srgbClr val="7030A0"/>
      </a:accent2>
      <a:accent3>
        <a:srgbClr val="0872A3"/>
      </a:accent3>
      <a:accent4>
        <a:srgbClr val="24B502"/>
      </a:accent4>
      <a:accent5>
        <a:srgbClr val="F9BE09"/>
      </a:accent5>
      <a:accent6>
        <a:srgbClr val="44546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PowerPoint Adlere v4.3" id="{9741BA76-963D-4CEA-8CE8-210174FFBF22}" vid="{4FACF7E4-040A-413A-A15D-48620E83B93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NEW_01_A_OOP</Template>
  <TotalTime>82</TotalTime>
  <Words>1799</Words>
  <Application>Microsoft Office PowerPoint</Application>
  <PresentationFormat>Personnalisé</PresentationFormat>
  <Paragraphs>309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Avenir Black</vt:lpstr>
      <vt:lpstr>Avenir Heavy</vt:lpstr>
      <vt:lpstr>Avenir Medium</vt:lpstr>
      <vt:lpstr>Avenir Next Demi Bold</vt:lpstr>
      <vt:lpstr>Calibri</vt:lpstr>
      <vt:lpstr>Century Gothic</vt:lpstr>
      <vt:lpstr>Courier New</vt:lpstr>
      <vt:lpstr>Wingdings</vt:lpstr>
      <vt:lpstr>Présentation Adlere</vt:lpstr>
      <vt:lpstr>CV</vt:lpstr>
      <vt:lpstr>Les blocs unitaires</vt:lpstr>
      <vt:lpstr>Présentation PowerPoint</vt:lpstr>
      <vt:lpstr>Introduction</vt:lpstr>
      <vt:lpstr>Process Execution - example</vt:lpstr>
      <vt:lpstr>Thread</vt:lpstr>
      <vt:lpstr>First Thread Example</vt:lpstr>
      <vt:lpstr>First Thread Example (cont.)</vt:lpstr>
      <vt:lpstr>Threaded classes</vt:lpstr>
      <vt:lpstr>Two Samples</vt:lpstr>
      <vt:lpstr>Thread</vt:lpstr>
      <vt:lpstr>How to stop a thread</vt:lpstr>
      <vt:lpstr>Wait, notify, notifyAll</vt:lpstr>
      <vt:lpstr>Thread Status</vt:lpstr>
      <vt:lpstr>Thread Scheduler</vt:lpstr>
      <vt:lpstr>Threadgroup</vt:lpstr>
      <vt:lpstr>Thread Stack</vt:lpstr>
      <vt:lpstr>Mutual Access Management</vt:lpstr>
      <vt:lpstr>Mutual Access Management (cont.)</vt:lpstr>
      <vt:lpstr>Mutual Access Protection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DELMOTTE</dc:creator>
  <cp:lastModifiedBy>Jérémy DELMOTTE</cp:lastModifiedBy>
  <cp:revision>27</cp:revision>
  <dcterms:created xsi:type="dcterms:W3CDTF">2018-08-31T12:30:51Z</dcterms:created>
  <dcterms:modified xsi:type="dcterms:W3CDTF">2018-10-03T14:27:37Z</dcterms:modified>
</cp:coreProperties>
</file>