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740" r:id="rId2"/>
    <p:sldMasterId id="2147483738" r:id="rId3"/>
  </p:sldMasterIdLst>
  <p:notesMasterIdLst>
    <p:notesMasterId r:id="rId48"/>
  </p:notesMasterIdLst>
  <p:handoutMasterIdLst>
    <p:handoutMasterId r:id="rId49"/>
  </p:handoutMasterIdLst>
  <p:sldIdLst>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Lst>
  <p:sldSz cx="12160250" cy="6840538"/>
  <p:notesSz cx="6858000" cy="9144000"/>
  <p:defaultTextStyle>
    <a:defPPr>
      <a:defRPr lang="en-US"/>
    </a:defPPr>
    <a:lvl1pPr marL="0" algn="l" defTabSz="607985" rtl="0" eaLnBrk="1" latinLnBrk="0" hangingPunct="1">
      <a:defRPr sz="2394" kern="1200">
        <a:solidFill>
          <a:schemeClr val="tx1"/>
        </a:solidFill>
        <a:latin typeface="+mn-lt"/>
        <a:ea typeface="+mn-ea"/>
        <a:cs typeface="+mn-cs"/>
      </a:defRPr>
    </a:lvl1pPr>
    <a:lvl2pPr marL="607985" algn="l" defTabSz="607985" rtl="0" eaLnBrk="1" latinLnBrk="0" hangingPunct="1">
      <a:defRPr sz="2394" kern="1200">
        <a:solidFill>
          <a:schemeClr val="tx1"/>
        </a:solidFill>
        <a:latin typeface="+mn-lt"/>
        <a:ea typeface="+mn-ea"/>
        <a:cs typeface="+mn-cs"/>
      </a:defRPr>
    </a:lvl2pPr>
    <a:lvl3pPr marL="1215969" algn="l" defTabSz="607985" rtl="0" eaLnBrk="1" latinLnBrk="0" hangingPunct="1">
      <a:defRPr sz="2394" kern="1200">
        <a:solidFill>
          <a:schemeClr val="tx1"/>
        </a:solidFill>
        <a:latin typeface="+mn-lt"/>
        <a:ea typeface="+mn-ea"/>
        <a:cs typeface="+mn-cs"/>
      </a:defRPr>
    </a:lvl3pPr>
    <a:lvl4pPr marL="1823954" algn="l" defTabSz="607985" rtl="0" eaLnBrk="1" latinLnBrk="0" hangingPunct="1">
      <a:defRPr sz="2394" kern="1200">
        <a:solidFill>
          <a:schemeClr val="tx1"/>
        </a:solidFill>
        <a:latin typeface="+mn-lt"/>
        <a:ea typeface="+mn-ea"/>
        <a:cs typeface="+mn-cs"/>
      </a:defRPr>
    </a:lvl4pPr>
    <a:lvl5pPr marL="2431938" algn="l" defTabSz="607985" rtl="0" eaLnBrk="1" latinLnBrk="0" hangingPunct="1">
      <a:defRPr sz="2394" kern="1200">
        <a:solidFill>
          <a:schemeClr val="tx1"/>
        </a:solidFill>
        <a:latin typeface="+mn-lt"/>
        <a:ea typeface="+mn-ea"/>
        <a:cs typeface="+mn-cs"/>
      </a:defRPr>
    </a:lvl5pPr>
    <a:lvl6pPr marL="3039923" algn="l" defTabSz="607985" rtl="0" eaLnBrk="1" latinLnBrk="0" hangingPunct="1">
      <a:defRPr sz="2394" kern="1200">
        <a:solidFill>
          <a:schemeClr val="tx1"/>
        </a:solidFill>
        <a:latin typeface="+mn-lt"/>
        <a:ea typeface="+mn-ea"/>
        <a:cs typeface="+mn-cs"/>
      </a:defRPr>
    </a:lvl6pPr>
    <a:lvl7pPr marL="3647907" algn="l" defTabSz="607985" rtl="0" eaLnBrk="1" latinLnBrk="0" hangingPunct="1">
      <a:defRPr sz="2394" kern="1200">
        <a:solidFill>
          <a:schemeClr val="tx1"/>
        </a:solidFill>
        <a:latin typeface="+mn-lt"/>
        <a:ea typeface="+mn-ea"/>
        <a:cs typeface="+mn-cs"/>
      </a:defRPr>
    </a:lvl7pPr>
    <a:lvl8pPr marL="4255892" algn="l" defTabSz="607985" rtl="0" eaLnBrk="1" latinLnBrk="0" hangingPunct="1">
      <a:defRPr sz="2394" kern="1200">
        <a:solidFill>
          <a:schemeClr val="tx1"/>
        </a:solidFill>
        <a:latin typeface="+mn-lt"/>
        <a:ea typeface="+mn-ea"/>
        <a:cs typeface="+mn-cs"/>
      </a:defRPr>
    </a:lvl8pPr>
    <a:lvl9pPr marL="4863876" algn="l" defTabSz="607985" rtl="0" eaLnBrk="1" latinLnBrk="0" hangingPunct="1">
      <a:defRPr sz="239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 userDrawn="1">
          <p15:clr>
            <a:srgbClr val="A4A3A4"/>
          </p15:clr>
        </p15:guide>
        <p15:guide id="2" pos="99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BC2C2A"/>
    <a:srgbClr val="2D2926"/>
    <a:srgbClr val="B7312C"/>
    <a:srgbClr val="EF2020"/>
    <a:srgbClr val="24B502"/>
    <a:srgbClr val="F9BE09"/>
    <a:srgbClr val="0872A3"/>
    <a:srgbClr val="0070C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showGuides="1">
      <p:cViewPr varScale="1">
        <p:scale>
          <a:sx n="73" d="100"/>
          <a:sy n="73" d="100"/>
        </p:scale>
        <p:origin x="624" y="66"/>
      </p:cViewPr>
      <p:guideLst>
        <p:guide orient="horz" pos="73"/>
        <p:guide pos="995"/>
      </p:guideLst>
    </p:cSldViewPr>
  </p:slideViewPr>
  <p:notesTextViewPr>
    <p:cViewPr>
      <p:scale>
        <a:sx n="1" d="1"/>
        <a:sy n="1" d="1"/>
      </p:scale>
      <p:origin x="0" y="0"/>
    </p:cViewPr>
  </p:notesTextViewPr>
  <p:notesViewPr>
    <p:cSldViewPr snapToGrid="0">
      <p:cViewPr varScale="1">
        <p:scale>
          <a:sx n="69" d="100"/>
          <a:sy n="69" d="100"/>
        </p:scale>
        <p:origin x="301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01A010D-8D16-4917-9D3D-4689972C8A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A5C64DE-BE2B-45A8-9DDC-86A7354BEF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4143BB-7A02-4E84-865B-4DE410C87D67}" type="datetimeFigureOut">
              <a:rPr lang="fr-FR" smtClean="0"/>
              <a:t>04/10/2018</a:t>
            </a:fld>
            <a:endParaRPr lang="fr-FR"/>
          </a:p>
        </p:txBody>
      </p:sp>
      <p:sp>
        <p:nvSpPr>
          <p:cNvPr id="4" name="Espace réservé du pied de page 3">
            <a:extLst>
              <a:ext uri="{FF2B5EF4-FFF2-40B4-BE49-F238E27FC236}">
                <a16:creationId xmlns:a16="http://schemas.microsoft.com/office/drawing/2014/main" id="{61AFC7D7-0D7F-43BA-8A68-4D438D9221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48E0A849-CEE6-4C5F-897D-8540F6C47C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2E1054-477E-4CEC-9ECE-BA3ACF5E00F6}" type="slidenum">
              <a:rPr lang="fr-FR" smtClean="0"/>
              <a:t>‹N°›</a:t>
            </a:fld>
            <a:endParaRPr lang="fr-FR"/>
          </a:p>
        </p:txBody>
      </p:sp>
    </p:spTree>
    <p:extLst>
      <p:ext uri="{BB962C8B-B14F-4D97-AF65-F5344CB8AC3E}">
        <p14:creationId xmlns:p14="http://schemas.microsoft.com/office/powerpoint/2010/main" val="164209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5D815-EB98-43D1-BE6E-037833FD809D}" type="datetimeFigureOut">
              <a:rPr lang="fr-FR" smtClean="0"/>
              <a:t>04/10/2018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A9A37-74D0-490D-B510-661205B348A1}" type="slidenum">
              <a:rPr lang="fr-FR" smtClean="0"/>
              <a:t>‹N°›</a:t>
            </a:fld>
            <a:endParaRPr lang="fr-FR"/>
          </a:p>
        </p:txBody>
      </p:sp>
    </p:spTree>
    <p:extLst>
      <p:ext uri="{BB962C8B-B14F-4D97-AF65-F5344CB8AC3E}">
        <p14:creationId xmlns:p14="http://schemas.microsoft.com/office/powerpoint/2010/main" val="2817231462"/>
      </p:ext>
    </p:extLst>
  </p:cSld>
  <p:clrMap bg1="lt1" tx1="dk1" bg2="lt2" tx2="dk2" accent1="accent1" accent2="accent2" accent3="accent3" accent4="accent4" accent5="accent5" accent6="accent6" hlink="hlink" folHlink="folHlink"/>
  <p:notesStyle>
    <a:lvl1pPr marL="0" algn="l" defTabSz="911977" rtl="0" eaLnBrk="1" latinLnBrk="0" hangingPunct="1">
      <a:defRPr sz="1197" kern="1200">
        <a:solidFill>
          <a:schemeClr val="tx1"/>
        </a:solidFill>
        <a:latin typeface="+mn-lt"/>
        <a:ea typeface="+mn-ea"/>
        <a:cs typeface="+mn-cs"/>
      </a:defRPr>
    </a:lvl1pPr>
    <a:lvl2pPr marL="455988" algn="l" defTabSz="911977" rtl="0" eaLnBrk="1" latinLnBrk="0" hangingPunct="1">
      <a:defRPr sz="1197" kern="1200">
        <a:solidFill>
          <a:schemeClr val="tx1"/>
        </a:solidFill>
        <a:latin typeface="+mn-lt"/>
        <a:ea typeface="+mn-ea"/>
        <a:cs typeface="+mn-cs"/>
      </a:defRPr>
    </a:lvl2pPr>
    <a:lvl3pPr marL="911977" algn="l" defTabSz="911977" rtl="0" eaLnBrk="1" latinLnBrk="0" hangingPunct="1">
      <a:defRPr sz="1197" kern="1200">
        <a:solidFill>
          <a:schemeClr val="tx1"/>
        </a:solidFill>
        <a:latin typeface="+mn-lt"/>
        <a:ea typeface="+mn-ea"/>
        <a:cs typeface="+mn-cs"/>
      </a:defRPr>
    </a:lvl3pPr>
    <a:lvl4pPr marL="1367965" algn="l" defTabSz="911977" rtl="0" eaLnBrk="1" latinLnBrk="0" hangingPunct="1">
      <a:defRPr sz="1197" kern="1200">
        <a:solidFill>
          <a:schemeClr val="tx1"/>
        </a:solidFill>
        <a:latin typeface="+mn-lt"/>
        <a:ea typeface="+mn-ea"/>
        <a:cs typeface="+mn-cs"/>
      </a:defRPr>
    </a:lvl4pPr>
    <a:lvl5pPr marL="1823954" algn="l" defTabSz="911977" rtl="0" eaLnBrk="1" latinLnBrk="0" hangingPunct="1">
      <a:defRPr sz="1197" kern="1200">
        <a:solidFill>
          <a:schemeClr val="tx1"/>
        </a:solidFill>
        <a:latin typeface="+mn-lt"/>
        <a:ea typeface="+mn-ea"/>
        <a:cs typeface="+mn-cs"/>
      </a:defRPr>
    </a:lvl5pPr>
    <a:lvl6pPr marL="2279942" algn="l" defTabSz="911977" rtl="0" eaLnBrk="1" latinLnBrk="0" hangingPunct="1">
      <a:defRPr sz="1197" kern="1200">
        <a:solidFill>
          <a:schemeClr val="tx1"/>
        </a:solidFill>
        <a:latin typeface="+mn-lt"/>
        <a:ea typeface="+mn-ea"/>
        <a:cs typeface="+mn-cs"/>
      </a:defRPr>
    </a:lvl6pPr>
    <a:lvl7pPr marL="2735931" algn="l" defTabSz="911977" rtl="0" eaLnBrk="1" latinLnBrk="0" hangingPunct="1">
      <a:defRPr sz="1197" kern="1200">
        <a:solidFill>
          <a:schemeClr val="tx1"/>
        </a:solidFill>
        <a:latin typeface="+mn-lt"/>
        <a:ea typeface="+mn-ea"/>
        <a:cs typeface="+mn-cs"/>
      </a:defRPr>
    </a:lvl7pPr>
    <a:lvl8pPr marL="3191919" algn="l" defTabSz="911977" rtl="0" eaLnBrk="1" latinLnBrk="0" hangingPunct="1">
      <a:defRPr sz="1197" kern="1200">
        <a:solidFill>
          <a:schemeClr val="tx1"/>
        </a:solidFill>
        <a:latin typeface="+mn-lt"/>
        <a:ea typeface="+mn-ea"/>
        <a:cs typeface="+mn-cs"/>
      </a:defRPr>
    </a:lvl8pPr>
    <a:lvl9pPr marL="3647907" algn="l" defTabSz="911977" rtl="0" eaLnBrk="1" latinLnBrk="0" hangingPunct="1">
      <a:defRPr sz="119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1" name="Espace réservé pour une image  10">
            <a:extLst>
              <a:ext uri="{FF2B5EF4-FFF2-40B4-BE49-F238E27FC236}">
                <a16:creationId xmlns:a16="http://schemas.microsoft.com/office/drawing/2014/main" id="{0E5AB825-5784-4346-A284-2F09DA8E58C3}"/>
              </a:ext>
            </a:extLst>
          </p:cNvPr>
          <p:cNvSpPr>
            <a:spLocks noGrp="1"/>
          </p:cNvSpPr>
          <p:nvPr>
            <p:ph type="pic" sz="quarter" idx="10" hasCustomPrompt="1"/>
          </p:nvPr>
        </p:nvSpPr>
        <p:spPr>
          <a:xfrm>
            <a:off x="1" y="1"/>
            <a:ext cx="4933193" cy="6128432"/>
          </a:xfrm>
          <a:prstGeom prst="rect">
            <a:avLst/>
          </a:prstGeom>
        </p:spPr>
        <p:txBody>
          <a:bodyPr/>
          <a:lstStyle>
            <a:lvl1pPr marL="0" indent="0">
              <a:buNone/>
              <a:defRPr/>
            </a:lvl1pPr>
          </a:lstStyle>
          <a:p>
            <a:r>
              <a:rPr lang="fr-FR" dirty="0"/>
              <a:t>Insérer une image</a:t>
            </a:r>
          </a:p>
        </p:txBody>
      </p:sp>
      <p:pic>
        <p:nvPicPr>
          <p:cNvPr id="3" name="Image 2">
            <a:extLst>
              <a:ext uri="{FF2B5EF4-FFF2-40B4-BE49-F238E27FC236}">
                <a16:creationId xmlns:a16="http://schemas.microsoft.com/office/drawing/2014/main" id="{415C9442-41EE-4047-AA8B-46B01F65D5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11375" y="269192"/>
            <a:ext cx="1623864" cy="1472377"/>
          </a:xfrm>
          <a:prstGeom prst="rect">
            <a:avLst/>
          </a:prstGeom>
        </p:spPr>
      </p:pic>
      <p:sp>
        <p:nvSpPr>
          <p:cNvPr id="4" name="Rectangle 3">
            <a:extLst>
              <a:ext uri="{FF2B5EF4-FFF2-40B4-BE49-F238E27FC236}">
                <a16:creationId xmlns:a16="http://schemas.microsoft.com/office/drawing/2014/main" id="{A33BC168-F0CA-4127-AE41-3326FE1C9510}"/>
              </a:ext>
            </a:extLst>
          </p:cNvPr>
          <p:cNvSpPr/>
          <p:nvPr userDrawn="1"/>
        </p:nvSpPr>
        <p:spPr>
          <a:xfrm>
            <a:off x="442408" y="537818"/>
            <a:ext cx="2109028" cy="168505"/>
          </a:xfrm>
          <a:prstGeom prst="rect">
            <a:avLst/>
          </a:prstGeom>
          <a:solidFill>
            <a:schemeClr val="bg1"/>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14" name="Espace réservé du texte 13">
            <a:extLst>
              <a:ext uri="{FF2B5EF4-FFF2-40B4-BE49-F238E27FC236}">
                <a16:creationId xmlns:a16="http://schemas.microsoft.com/office/drawing/2014/main" id="{D7540991-4F25-4B7B-B07B-87A6290187CE}"/>
              </a:ext>
            </a:extLst>
          </p:cNvPr>
          <p:cNvSpPr>
            <a:spLocks noGrp="1"/>
          </p:cNvSpPr>
          <p:nvPr>
            <p:ph type="body" sz="quarter" idx="11" hasCustomPrompt="1"/>
          </p:nvPr>
        </p:nvSpPr>
        <p:spPr>
          <a:xfrm>
            <a:off x="6357454" y="3272513"/>
            <a:ext cx="5194783" cy="1338550"/>
          </a:xfrm>
          <a:prstGeom prst="rect">
            <a:avLst/>
          </a:prstGeom>
        </p:spPr>
        <p:txBody>
          <a:bodyPr/>
          <a:lstStyle>
            <a:lvl1pPr marL="0" indent="0">
              <a:buNone/>
              <a:defRPr sz="2394" cap="small" baseline="0">
                <a:solidFill>
                  <a:schemeClr val="bg2"/>
                </a:solidFill>
                <a:latin typeface="Avenir Medium"/>
              </a:defRPr>
            </a:lvl1pPr>
          </a:lstStyle>
          <a:p>
            <a:pPr lvl="0"/>
            <a:r>
              <a:rPr lang="fr-FR" dirty="0"/>
              <a:t>Insérer le titre de la présentation</a:t>
            </a:r>
          </a:p>
        </p:txBody>
      </p:sp>
      <p:pic>
        <p:nvPicPr>
          <p:cNvPr id="16" name="Image 15">
            <a:extLst>
              <a:ext uri="{FF2B5EF4-FFF2-40B4-BE49-F238E27FC236}">
                <a16:creationId xmlns:a16="http://schemas.microsoft.com/office/drawing/2014/main" id="{3295FE93-DDF4-4F7B-955D-5924BD4C729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05900" y="1232168"/>
            <a:ext cx="2748947" cy="1340578"/>
          </a:xfrm>
          <a:prstGeom prst="rect">
            <a:avLst/>
          </a:prstGeom>
        </p:spPr>
      </p:pic>
      <p:sp>
        <p:nvSpPr>
          <p:cNvPr id="17" name="Espace réservé du texte 13">
            <a:extLst>
              <a:ext uri="{FF2B5EF4-FFF2-40B4-BE49-F238E27FC236}">
                <a16:creationId xmlns:a16="http://schemas.microsoft.com/office/drawing/2014/main" id="{E5D7FE6E-1F10-4835-814D-600200D133CB}"/>
              </a:ext>
            </a:extLst>
          </p:cNvPr>
          <p:cNvSpPr>
            <a:spLocks noGrp="1"/>
          </p:cNvSpPr>
          <p:nvPr>
            <p:ph type="body" sz="quarter" idx="12" hasCustomPrompt="1"/>
          </p:nvPr>
        </p:nvSpPr>
        <p:spPr>
          <a:xfrm>
            <a:off x="6712128" y="4789883"/>
            <a:ext cx="4840109" cy="945114"/>
          </a:xfrm>
          <a:prstGeom prst="rect">
            <a:avLst/>
          </a:prstGeom>
        </p:spPr>
        <p:txBody>
          <a:bodyPr/>
          <a:lstStyle>
            <a:lvl1pPr marL="0" indent="0">
              <a:buNone/>
              <a:defRPr sz="1862">
                <a:solidFill>
                  <a:schemeClr val="tx2"/>
                </a:solidFill>
                <a:latin typeface="Avenir Medium"/>
              </a:defRPr>
            </a:lvl1pPr>
          </a:lstStyle>
          <a:p>
            <a:pPr lvl="0"/>
            <a:r>
              <a:rPr lang="fr-FR" dirty="0"/>
              <a:t>Insérer le sous-titre de la présentation</a:t>
            </a:r>
          </a:p>
        </p:txBody>
      </p:sp>
      <p:sp>
        <p:nvSpPr>
          <p:cNvPr id="5" name="Rectangle 4">
            <a:extLst>
              <a:ext uri="{FF2B5EF4-FFF2-40B4-BE49-F238E27FC236}">
                <a16:creationId xmlns:a16="http://schemas.microsoft.com/office/drawing/2014/main" id="{52B697E4-D1D4-48AA-BDC7-A2CE174DB754}"/>
              </a:ext>
            </a:extLst>
          </p:cNvPr>
          <p:cNvSpPr/>
          <p:nvPr userDrawn="1"/>
        </p:nvSpPr>
        <p:spPr>
          <a:xfrm>
            <a:off x="1" y="6119101"/>
            <a:ext cx="4928424" cy="359929"/>
          </a:xfrm>
          <a:prstGeom prst="rect">
            <a:avLst/>
          </a:prstGeom>
          <a:solidFill>
            <a:schemeClr val="bg2"/>
          </a:solidFill>
          <a:ln>
            <a:solidFill>
              <a:schemeClr val="bg2"/>
            </a:solid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fr-FR" sz="798" cap="small" baseline="0" dirty="0"/>
              <a:t>Confidentiel | Tous droits réservés ©Adlere</a:t>
            </a:r>
          </a:p>
        </p:txBody>
      </p:sp>
      <p:sp>
        <p:nvSpPr>
          <p:cNvPr id="6" name="Rectangle 5">
            <a:extLst>
              <a:ext uri="{FF2B5EF4-FFF2-40B4-BE49-F238E27FC236}">
                <a16:creationId xmlns:a16="http://schemas.microsoft.com/office/drawing/2014/main" id="{9E208C5C-507B-45E8-8FA4-57A5AC025518}"/>
              </a:ext>
            </a:extLst>
          </p:cNvPr>
          <p:cNvSpPr/>
          <p:nvPr userDrawn="1"/>
        </p:nvSpPr>
        <p:spPr>
          <a:xfrm>
            <a:off x="4935893" y="6486070"/>
            <a:ext cx="7224357" cy="354468"/>
          </a:xfrm>
          <a:prstGeom prst="rect">
            <a:avLst/>
          </a:prstGeom>
          <a:solidFill>
            <a:schemeClr val="tx2"/>
          </a:solidFill>
          <a:ln>
            <a:solidFill>
              <a:schemeClr val="tx2"/>
            </a:solid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12" name="Espace réservé du texte 11">
            <a:extLst>
              <a:ext uri="{FF2B5EF4-FFF2-40B4-BE49-F238E27FC236}">
                <a16:creationId xmlns:a16="http://schemas.microsoft.com/office/drawing/2014/main" id="{6FE1EB99-9E96-41FD-B27D-32A89E29A54D}"/>
              </a:ext>
            </a:extLst>
          </p:cNvPr>
          <p:cNvSpPr>
            <a:spLocks noGrp="1"/>
          </p:cNvSpPr>
          <p:nvPr>
            <p:ph type="body" sz="quarter" idx="15" hasCustomPrompt="1"/>
          </p:nvPr>
        </p:nvSpPr>
        <p:spPr>
          <a:xfrm>
            <a:off x="9683865" y="6485843"/>
            <a:ext cx="2202250" cy="354695"/>
          </a:xfrm>
          <a:prstGeom prst="rect">
            <a:avLst/>
          </a:prstGeom>
        </p:spPr>
        <p:txBody>
          <a:bodyPr/>
          <a:lstStyle>
            <a:lvl1pPr marL="0" indent="0">
              <a:buNone/>
              <a:defRPr sz="1596">
                <a:solidFill>
                  <a:schemeClr val="bg1"/>
                </a:solidFill>
              </a:defRPr>
            </a:lvl1pPr>
          </a:lstStyle>
          <a:p>
            <a:pPr lvl="0"/>
            <a:r>
              <a:rPr lang="fr-FR" dirty="0"/>
              <a:t>Insérer la date</a:t>
            </a:r>
          </a:p>
        </p:txBody>
      </p:sp>
    </p:spTree>
    <p:extLst>
      <p:ext uri="{BB962C8B-B14F-4D97-AF65-F5344CB8AC3E}">
        <p14:creationId xmlns:p14="http://schemas.microsoft.com/office/powerpoint/2010/main" val="245355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locs - image à droite">
    <p:spTree>
      <p:nvGrpSpPr>
        <p:cNvPr id="1" name=""/>
        <p:cNvGrpSpPr/>
        <p:nvPr/>
      </p:nvGrpSpPr>
      <p:grpSpPr>
        <a:xfrm>
          <a:off x="0" y="0"/>
          <a:ext cx="0" cy="0"/>
          <a:chOff x="0" y="0"/>
          <a:chExt cx="0" cy="0"/>
        </a:xfrm>
      </p:grpSpPr>
      <p:sp>
        <p:nvSpPr>
          <p:cNvPr id="12" name="Espace réservé pour une image  11">
            <a:extLst>
              <a:ext uri="{FF2B5EF4-FFF2-40B4-BE49-F238E27FC236}">
                <a16:creationId xmlns:a16="http://schemas.microsoft.com/office/drawing/2014/main" id="{1538F261-7648-4D7E-9177-94216F242CD5}"/>
              </a:ext>
            </a:extLst>
          </p:cNvPr>
          <p:cNvSpPr>
            <a:spLocks noGrp="1"/>
          </p:cNvSpPr>
          <p:nvPr>
            <p:ph type="pic" sz="quarter" idx="38"/>
          </p:nvPr>
        </p:nvSpPr>
        <p:spPr>
          <a:xfrm>
            <a:off x="4384431" y="0"/>
            <a:ext cx="7775819" cy="6840537"/>
          </a:xfrm>
          <a:custGeom>
            <a:avLst/>
            <a:gdLst>
              <a:gd name="connsiteX0" fmla="*/ 0 w 3200400"/>
              <a:gd name="connsiteY0" fmla="*/ 0 h 3013075"/>
              <a:gd name="connsiteX1" fmla="*/ 3200400 w 3200400"/>
              <a:gd name="connsiteY1" fmla="*/ 0 h 3013075"/>
              <a:gd name="connsiteX2" fmla="*/ 3200400 w 3200400"/>
              <a:gd name="connsiteY2" fmla="*/ 3013075 h 3013075"/>
              <a:gd name="connsiteX3" fmla="*/ 0 w 3200400"/>
              <a:gd name="connsiteY3" fmla="*/ 3013075 h 3013075"/>
              <a:gd name="connsiteX4" fmla="*/ 0 w 3200400"/>
              <a:gd name="connsiteY4" fmla="*/ 0 h 3013075"/>
              <a:gd name="connsiteX0" fmla="*/ 0 w 3200400"/>
              <a:gd name="connsiteY0" fmla="*/ 0 h 3013075"/>
              <a:gd name="connsiteX1" fmla="*/ 3200400 w 3200400"/>
              <a:gd name="connsiteY1" fmla="*/ 0 h 3013075"/>
              <a:gd name="connsiteX2" fmla="*/ 3200400 w 3200400"/>
              <a:gd name="connsiteY2" fmla="*/ 3013075 h 3013075"/>
              <a:gd name="connsiteX3" fmla="*/ 1418493 w 3200400"/>
              <a:gd name="connsiteY3" fmla="*/ 3001352 h 3013075"/>
              <a:gd name="connsiteX4" fmla="*/ 0 w 3200400"/>
              <a:gd name="connsiteY4" fmla="*/ 0 h 3013075"/>
              <a:gd name="connsiteX0" fmla="*/ 0 w 3200400"/>
              <a:gd name="connsiteY0" fmla="*/ 0 h 3013075"/>
              <a:gd name="connsiteX1" fmla="*/ 3200400 w 3200400"/>
              <a:gd name="connsiteY1" fmla="*/ 0 h 3013075"/>
              <a:gd name="connsiteX2" fmla="*/ 3200400 w 3200400"/>
              <a:gd name="connsiteY2" fmla="*/ 3013075 h 3013075"/>
              <a:gd name="connsiteX3" fmla="*/ 2011971 w 3200400"/>
              <a:gd name="connsiteY3" fmla="*/ 3006516 h 3013075"/>
              <a:gd name="connsiteX4" fmla="*/ 0 w 3200400"/>
              <a:gd name="connsiteY4" fmla="*/ 0 h 3013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013075">
                <a:moveTo>
                  <a:pt x="0" y="0"/>
                </a:moveTo>
                <a:lnTo>
                  <a:pt x="3200400" y="0"/>
                </a:lnTo>
                <a:lnTo>
                  <a:pt x="3200400" y="3013075"/>
                </a:lnTo>
                <a:lnTo>
                  <a:pt x="2011971" y="3006516"/>
                </a:lnTo>
                <a:lnTo>
                  <a:pt x="0" y="0"/>
                </a:lnTo>
                <a:close/>
              </a:path>
            </a:pathLst>
          </a:custGeom>
        </p:spPr>
        <p:txBody>
          <a:bodyPr tIns="2124000" anchor="t"/>
          <a:lstStyle>
            <a:lvl1pPr marL="0" indent="0" algn="ctr">
              <a:buNone/>
              <a:defRPr sz="1600">
                <a:solidFill>
                  <a:schemeClr val="accent6">
                    <a:lumMod val="60000"/>
                    <a:lumOff val="40000"/>
                  </a:schemeClr>
                </a:solidFill>
              </a:defRPr>
            </a:lvl1pPr>
          </a:lstStyle>
          <a:p>
            <a:r>
              <a:rPr lang="fr-FR"/>
              <a:t>Cliquez sur l'icône pour ajouter une image</a:t>
            </a:r>
            <a:endParaRPr lang="fr-FR" dirty="0"/>
          </a:p>
        </p:txBody>
      </p:sp>
      <p:sp>
        <p:nvSpPr>
          <p:cNvPr id="3" name="Title 1">
            <a:extLst>
              <a:ext uri="{FF2B5EF4-FFF2-40B4-BE49-F238E27FC236}">
                <a16:creationId xmlns:a16="http://schemas.microsoft.com/office/drawing/2014/main" id="{3F00FA4F-039B-4DF0-9A96-C952C20AD1F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4" name="Subtitle 2">
            <a:extLst>
              <a:ext uri="{FF2B5EF4-FFF2-40B4-BE49-F238E27FC236}">
                <a16:creationId xmlns:a16="http://schemas.microsoft.com/office/drawing/2014/main" id="{3D1061A6-AEE4-4DEE-9A2D-F503A05C71D4}"/>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5" name="Image 4">
            <a:extLst>
              <a:ext uri="{FF2B5EF4-FFF2-40B4-BE49-F238E27FC236}">
                <a16:creationId xmlns:a16="http://schemas.microsoft.com/office/drawing/2014/main" id="{E8A34E04-038A-412E-B9ED-88121CD0F3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9" name="Rectangle 18">
            <a:extLst>
              <a:ext uri="{FF2B5EF4-FFF2-40B4-BE49-F238E27FC236}">
                <a16:creationId xmlns:a16="http://schemas.microsoft.com/office/drawing/2014/main" id="{36F530BE-050B-4216-80F0-FE7F5D04BAC8}"/>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32" name="Espace réservé du texte 16">
            <a:extLst>
              <a:ext uri="{FF2B5EF4-FFF2-40B4-BE49-F238E27FC236}">
                <a16:creationId xmlns:a16="http://schemas.microsoft.com/office/drawing/2014/main" id="{DE4E29FD-78F6-4C6F-B113-ED31C6268614}"/>
              </a:ext>
            </a:extLst>
          </p:cNvPr>
          <p:cNvSpPr>
            <a:spLocks noGrp="1"/>
          </p:cNvSpPr>
          <p:nvPr>
            <p:ph type="body" sz="quarter" idx="11" hasCustomPrompt="1"/>
          </p:nvPr>
        </p:nvSpPr>
        <p:spPr>
          <a:xfrm>
            <a:off x="504727" y="1556186"/>
            <a:ext cx="2484000" cy="430900"/>
          </a:xfrm>
          <a:prstGeom prst="rect">
            <a:avLst/>
          </a:prstGeom>
          <a:solidFill>
            <a:schemeClr val="accent1"/>
          </a:solidFill>
          <a:ln w="25400">
            <a:solidFill>
              <a:schemeClr val="accent1"/>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33" name="Espace réservé du texte 16">
            <a:extLst>
              <a:ext uri="{FF2B5EF4-FFF2-40B4-BE49-F238E27FC236}">
                <a16:creationId xmlns:a16="http://schemas.microsoft.com/office/drawing/2014/main" id="{15CDBCB9-9E06-4BB0-977E-4073919E0A0E}"/>
              </a:ext>
            </a:extLst>
          </p:cNvPr>
          <p:cNvSpPr>
            <a:spLocks noGrp="1"/>
          </p:cNvSpPr>
          <p:nvPr>
            <p:ph type="body" sz="quarter" idx="10" hasCustomPrompt="1"/>
          </p:nvPr>
        </p:nvSpPr>
        <p:spPr>
          <a:xfrm>
            <a:off x="504727" y="1994533"/>
            <a:ext cx="2484000" cy="1800000"/>
          </a:xfrm>
          <a:prstGeom prst="rect">
            <a:avLst/>
          </a:prstGeom>
          <a:solidFill>
            <a:schemeClr val="bg1"/>
          </a:solidFill>
          <a:ln w="25400">
            <a:solidFill>
              <a:schemeClr val="accent1"/>
            </a:solidFill>
          </a:ln>
        </p:spPr>
        <p:txBody>
          <a:bodyPr tIns="90000" bIns="90000" anchor="ctr" anchorCtr="0"/>
          <a:lstStyle>
            <a:lvl1pPr marL="228011" indent="-228011" algn="l" defTabSz="912045" rtl="0" eaLnBrk="1" latinLnBrk="0" hangingPunct="1">
              <a:lnSpc>
                <a:spcPct val="90000"/>
              </a:lnSpc>
              <a:buFontTx/>
              <a:buBlip>
                <a:blip r:embed="rId4"/>
              </a:buBlip>
              <a:defRPr lang="fr-FR" sz="1396" kern="1200" baseline="0" dirty="0">
                <a:solidFill>
                  <a:schemeClr val="tx1"/>
                </a:solidFill>
                <a:latin typeface="Avenir Next Demi Bold"/>
                <a:ea typeface="+mn-ea"/>
                <a:cs typeface="+mn-cs"/>
              </a:defRPr>
            </a:lvl1pPr>
            <a:lvl2pPr marL="684034" indent="-228011" algn="l" defTabSz="912045" rtl="0" eaLnBrk="1" latinLnBrk="0" hangingPunct="1">
              <a:lnSpc>
                <a:spcPct val="90000"/>
              </a:lnSpc>
              <a:buFontTx/>
              <a:buBlip>
                <a:blip r:embed="rId4"/>
              </a:buBlip>
              <a:defRPr lang="fr-FR" sz="1330" kern="1200" dirty="0" smtClean="0">
                <a:solidFill>
                  <a:schemeClr val="tx1"/>
                </a:solidFill>
                <a:latin typeface="Avenir Next Demi Bold"/>
                <a:ea typeface="+mn-ea"/>
                <a:cs typeface="+mn-cs"/>
              </a:defRPr>
            </a:lvl2pPr>
            <a:lvl3pPr marL="1140057" indent="-228011" algn="l" defTabSz="912045" rtl="0" eaLnBrk="1" latinLnBrk="0" hangingPunct="1">
              <a:lnSpc>
                <a:spcPct val="90000"/>
              </a:lnSpc>
              <a:buFontTx/>
              <a:buBlip>
                <a:blip r:embed="rId4"/>
              </a:buBlip>
              <a:defRPr lang="fr-FR" sz="1197" kern="1200" baseline="0" dirty="0" smtClean="0">
                <a:solidFill>
                  <a:schemeClr val="tx1"/>
                </a:solidFill>
                <a:latin typeface="Avenir Next Demi Bold"/>
                <a:ea typeface="+mn-ea"/>
                <a:cs typeface="+mn-cs"/>
              </a:defRPr>
            </a:lvl3pPr>
            <a:lvl4pPr marL="1596079" indent="-228011" algn="l" defTabSz="912045" rtl="0" eaLnBrk="1" latinLnBrk="0" hangingPunct="1">
              <a:lnSpc>
                <a:spcPct val="90000"/>
              </a:lnSpc>
              <a:buFontTx/>
              <a:buBlip>
                <a:blip r:embed="rId4"/>
              </a:buBlip>
              <a:defRPr lang="fr-FR" sz="1064" kern="1200" baseline="0" dirty="0" smtClean="0">
                <a:solidFill>
                  <a:schemeClr val="tx1"/>
                </a:solidFill>
                <a:latin typeface="Avenir Next Demi Bold"/>
                <a:ea typeface="+mn-ea"/>
                <a:cs typeface="+mn-cs"/>
              </a:defRPr>
            </a:lvl4pPr>
            <a:lvl5pPr marL="2052102" indent="-228011" algn="l" defTabSz="912045" rtl="0" eaLnBrk="1" latinLnBrk="0" hangingPunct="1">
              <a:lnSpc>
                <a:spcPct val="90000"/>
              </a:lnSpc>
              <a:buFontTx/>
              <a:buBlip>
                <a:blip r:embed="rId3"/>
              </a:buBlip>
              <a:defRPr lang="fr-FR" sz="1064" kern="1200" dirty="0">
                <a:solidFill>
                  <a:schemeClr val="tx1"/>
                </a:solidFill>
                <a:latin typeface="Avenir Next Demi Bold"/>
                <a:ea typeface="+mn-ea"/>
                <a:cs typeface="+mn-cs"/>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p:txBody>
      </p:sp>
      <p:sp>
        <p:nvSpPr>
          <p:cNvPr id="34" name="Espace réservé pour une image  3">
            <a:extLst>
              <a:ext uri="{FF2B5EF4-FFF2-40B4-BE49-F238E27FC236}">
                <a16:creationId xmlns:a16="http://schemas.microsoft.com/office/drawing/2014/main" id="{93890562-15E4-4FC2-B803-B85360F41DA6}"/>
              </a:ext>
            </a:extLst>
          </p:cNvPr>
          <p:cNvSpPr>
            <a:spLocks noGrp="1" noChangeAspect="1"/>
          </p:cNvSpPr>
          <p:nvPr>
            <p:ph type="pic" sz="quarter" idx="27" hasCustomPrompt="1"/>
          </p:nvPr>
        </p:nvSpPr>
        <p:spPr>
          <a:xfrm>
            <a:off x="219958" y="1512447"/>
            <a:ext cx="526625" cy="526656"/>
          </a:xfrm>
          <a:prstGeom prst="ellipse">
            <a:avLst/>
          </a:prstGeom>
          <a:solidFill>
            <a:schemeClr val="accent1"/>
          </a:solidFill>
          <a:ln w="25400">
            <a:solidFill>
              <a:schemeClr val="bg1"/>
            </a:solidFill>
          </a:ln>
        </p:spPr>
        <p:txBody>
          <a:bodyPr lIns="0" tIns="0" rIns="0" bIns="0">
            <a:noAutofit/>
          </a:bodyPr>
          <a:lstStyle>
            <a:lvl1pPr marL="0" indent="0" algn="ctr">
              <a:buFontTx/>
              <a:buNone/>
              <a:defRPr sz="1596">
                <a:solidFill>
                  <a:schemeClr val="bg1"/>
                </a:solidFill>
              </a:defRPr>
            </a:lvl1pPr>
          </a:lstStyle>
          <a:p>
            <a:r>
              <a:rPr lang="fr-FR" dirty="0"/>
              <a:t>Picto blanc</a:t>
            </a:r>
          </a:p>
        </p:txBody>
      </p:sp>
      <p:sp>
        <p:nvSpPr>
          <p:cNvPr id="35" name="Espace réservé du texte 16">
            <a:extLst>
              <a:ext uri="{FF2B5EF4-FFF2-40B4-BE49-F238E27FC236}">
                <a16:creationId xmlns:a16="http://schemas.microsoft.com/office/drawing/2014/main" id="{EE6ACEC3-2AA6-4E8E-9450-991AF38FB7EB}"/>
              </a:ext>
            </a:extLst>
          </p:cNvPr>
          <p:cNvSpPr>
            <a:spLocks noGrp="1"/>
          </p:cNvSpPr>
          <p:nvPr>
            <p:ph type="body" sz="quarter" idx="28" hasCustomPrompt="1"/>
          </p:nvPr>
        </p:nvSpPr>
        <p:spPr>
          <a:xfrm>
            <a:off x="3447315" y="1556186"/>
            <a:ext cx="2484000" cy="430900"/>
          </a:xfrm>
          <a:prstGeom prst="rect">
            <a:avLst/>
          </a:prstGeom>
          <a:solidFill>
            <a:schemeClr val="accent2"/>
          </a:solidFill>
          <a:ln w="25400">
            <a:solidFill>
              <a:schemeClr val="accent2"/>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36" name="Espace réservé du texte 16">
            <a:extLst>
              <a:ext uri="{FF2B5EF4-FFF2-40B4-BE49-F238E27FC236}">
                <a16:creationId xmlns:a16="http://schemas.microsoft.com/office/drawing/2014/main" id="{FAB9BDE7-EA5F-4322-B86B-4D2F4FF2891D}"/>
              </a:ext>
            </a:extLst>
          </p:cNvPr>
          <p:cNvSpPr>
            <a:spLocks noGrp="1"/>
          </p:cNvSpPr>
          <p:nvPr>
            <p:ph type="body" sz="quarter" idx="29" hasCustomPrompt="1"/>
          </p:nvPr>
        </p:nvSpPr>
        <p:spPr>
          <a:xfrm>
            <a:off x="3447315" y="1994533"/>
            <a:ext cx="2484000" cy="1800000"/>
          </a:xfrm>
          <a:prstGeom prst="rect">
            <a:avLst/>
          </a:prstGeom>
          <a:solidFill>
            <a:schemeClr val="bg1"/>
          </a:solidFill>
          <a:ln w="25400">
            <a:solidFill>
              <a:schemeClr val="accent2"/>
            </a:solidFill>
          </a:ln>
        </p:spPr>
        <p:txBody>
          <a:bodyPr tIns="90000" bIns="90000" anchor="ctr" anchorCtr="0"/>
          <a:lstStyle>
            <a:lvl1pPr marL="228011" indent="-228011">
              <a:buFontTx/>
              <a:buBlip>
                <a:blip r:embed="rId5"/>
              </a:buBlip>
              <a:defRPr sz="1396" baseline="0">
                <a:latin typeface="Avenir Next Demi Bold"/>
              </a:defRPr>
            </a:lvl1pPr>
            <a:lvl2pPr marL="684034" indent="-228011">
              <a:buFontTx/>
              <a:buBlip>
                <a:blip r:embed="rId5"/>
              </a:buBlip>
              <a:defRPr sz="1330">
                <a:latin typeface="Avenir Next Demi Bold"/>
              </a:defRPr>
            </a:lvl2pPr>
            <a:lvl3pPr marL="1140057" indent="-228011">
              <a:buFontTx/>
              <a:buBlip>
                <a:blip r:embed="rId5"/>
              </a:buBlip>
              <a:defRPr sz="1197" baseline="0">
                <a:latin typeface="Avenir Next Demi Bold"/>
              </a:defRPr>
            </a:lvl3pPr>
            <a:lvl4pPr marL="1596079" indent="-228011">
              <a:buFontTx/>
              <a:buBlip>
                <a:blip r:embed="rId5"/>
              </a:buBlip>
              <a:defRPr sz="1064" baseline="0">
                <a:latin typeface="Avenir Next Demi Bold"/>
              </a:defRPr>
            </a:lvl4pPr>
            <a:lvl5pPr marL="2052102" indent="-228011">
              <a:buFontTx/>
              <a:buBlip>
                <a:blip r:embed="rId6"/>
              </a:buBlip>
              <a:defRPr sz="1064">
                <a:latin typeface="Avenir Next Demi Bold"/>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p:txBody>
      </p:sp>
      <p:sp>
        <p:nvSpPr>
          <p:cNvPr id="37" name="Espace réservé pour une image  3">
            <a:extLst>
              <a:ext uri="{FF2B5EF4-FFF2-40B4-BE49-F238E27FC236}">
                <a16:creationId xmlns:a16="http://schemas.microsoft.com/office/drawing/2014/main" id="{9BDB266C-B621-417C-BD1A-AB6B0490BFA2}"/>
              </a:ext>
            </a:extLst>
          </p:cNvPr>
          <p:cNvSpPr>
            <a:spLocks noGrp="1" noChangeAspect="1"/>
          </p:cNvSpPr>
          <p:nvPr>
            <p:ph type="pic" sz="quarter" idx="30" hasCustomPrompt="1"/>
          </p:nvPr>
        </p:nvSpPr>
        <p:spPr>
          <a:xfrm>
            <a:off x="3168871" y="1512447"/>
            <a:ext cx="526625" cy="526656"/>
          </a:xfrm>
          <a:prstGeom prst="ellipse">
            <a:avLst/>
          </a:prstGeom>
          <a:solidFill>
            <a:schemeClr val="accent2"/>
          </a:solidFill>
          <a:ln w="25400">
            <a:solidFill>
              <a:schemeClr val="bg1"/>
            </a:solidFill>
          </a:ln>
        </p:spPr>
        <p:txBody>
          <a:bodyPr lIns="0" tIns="0" rIns="0" bIns="0">
            <a:noAutofit/>
          </a:bodyPr>
          <a:lstStyle>
            <a:lvl1pPr marL="0" indent="0" algn="ctr">
              <a:buFontTx/>
              <a:buNone/>
              <a:defRPr sz="1596">
                <a:solidFill>
                  <a:schemeClr val="bg1"/>
                </a:solidFill>
              </a:defRPr>
            </a:lvl1pPr>
          </a:lstStyle>
          <a:p>
            <a:r>
              <a:rPr lang="fr-FR" dirty="0"/>
              <a:t>Picto blanc</a:t>
            </a:r>
          </a:p>
        </p:txBody>
      </p:sp>
      <p:sp>
        <p:nvSpPr>
          <p:cNvPr id="18" name="Espace réservé du texte 17">
            <a:extLst>
              <a:ext uri="{FF2B5EF4-FFF2-40B4-BE49-F238E27FC236}">
                <a16:creationId xmlns:a16="http://schemas.microsoft.com/office/drawing/2014/main" id="{BCC28EE8-389E-4CA1-B3EE-24519BB8C0C5}"/>
              </a:ext>
            </a:extLst>
          </p:cNvPr>
          <p:cNvSpPr>
            <a:spLocks noGrp="1"/>
          </p:cNvSpPr>
          <p:nvPr>
            <p:ph type="body" sz="quarter" idx="34" hasCustomPrompt="1"/>
          </p:nvPr>
        </p:nvSpPr>
        <p:spPr>
          <a:xfrm>
            <a:off x="504727" y="4091479"/>
            <a:ext cx="2484000" cy="432000"/>
          </a:xfrm>
          <a:prstGeom prst="rect">
            <a:avLst/>
          </a:prstGeom>
          <a:solidFill>
            <a:srgbClr val="0070C0"/>
          </a:solidFill>
          <a:ln w="25400">
            <a:solidFill>
              <a:srgbClr val="0070C0"/>
            </a:solidFill>
          </a:ln>
        </p:spPr>
        <p:txBody>
          <a:bodyPr lIns="324000" tIns="0" bIns="0" anchor="ctr"/>
          <a:lstStyle>
            <a:lvl1pPr marL="0" indent="0" algn="ctr">
              <a:buFontTx/>
              <a:buNone/>
              <a:defRPr sz="1729" b="1" i="0" cap="small" baseline="0">
                <a:solidFill>
                  <a:schemeClr val="bg1"/>
                </a:solidFill>
                <a:latin typeface="Avenir Next Demi Bold"/>
              </a:defRPr>
            </a:lvl1pPr>
          </a:lstStyle>
          <a:p>
            <a:pPr lvl="0"/>
            <a:r>
              <a:rPr lang="fr-FR" dirty="0"/>
              <a:t>Titre du bloc</a:t>
            </a:r>
          </a:p>
        </p:txBody>
      </p:sp>
      <p:sp>
        <p:nvSpPr>
          <p:cNvPr id="9" name="Espace réservé du texte 8">
            <a:extLst>
              <a:ext uri="{FF2B5EF4-FFF2-40B4-BE49-F238E27FC236}">
                <a16:creationId xmlns:a16="http://schemas.microsoft.com/office/drawing/2014/main" id="{19107BB7-64DC-4619-8E84-1F3CDADD91FC}"/>
              </a:ext>
            </a:extLst>
          </p:cNvPr>
          <p:cNvSpPr>
            <a:spLocks noGrp="1"/>
          </p:cNvSpPr>
          <p:nvPr>
            <p:ph type="body" sz="quarter" idx="36" hasCustomPrompt="1"/>
          </p:nvPr>
        </p:nvSpPr>
        <p:spPr>
          <a:xfrm>
            <a:off x="3447315" y="4079538"/>
            <a:ext cx="2484000" cy="432000"/>
          </a:xfrm>
          <a:prstGeom prst="rect">
            <a:avLst/>
          </a:prstGeom>
          <a:solidFill>
            <a:srgbClr val="00B050"/>
          </a:solidFill>
          <a:ln w="25400">
            <a:solidFill>
              <a:srgbClr val="00B050"/>
            </a:solidFill>
          </a:ln>
        </p:spPr>
        <p:txBody>
          <a:bodyPr lIns="324000" tIns="0" bIns="0" anchor="ctr"/>
          <a:lstStyle>
            <a:lvl1pPr marL="0" indent="0" algn="ctr">
              <a:buNone/>
              <a:defRPr sz="1729" b="1" i="0" cap="small" baseline="0">
                <a:solidFill>
                  <a:schemeClr val="bg1"/>
                </a:solidFill>
                <a:latin typeface="Avenir Next Demi Bold"/>
              </a:defRPr>
            </a:lvl1pPr>
          </a:lstStyle>
          <a:p>
            <a:pPr lvl="0"/>
            <a:r>
              <a:rPr lang="fr-FR" dirty="0"/>
              <a:t>Titre du bloc</a:t>
            </a:r>
          </a:p>
        </p:txBody>
      </p:sp>
      <p:sp>
        <p:nvSpPr>
          <p:cNvPr id="11" name="Espace réservé du texte 10">
            <a:extLst>
              <a:ext uri="{FF2B5EF4-FFF2-40B4-BE49-F238E27FC236}">
                <a16:creationId xmlns:a16="http://schemas.microsoft.com/office/drawing/2014/main" id="{6946BEF0-77F8-42B5-8361-63E5A3285CE9}"/>
              </a:ext>
            </a:extLst>
          </p:cNvPr>
          <p:cNvSpPr>
            <a:spLocks noGrp="1"/>
          </p:cNvSpPr>
          <p:nvPr>
            <p:ph type="body" sz="quarter" idx="37" hasCustomPrompt="1"/>
          </p:nvPr>
        </p:nvSpPr>
        <p:spPr>
          <a:xfrm>
            <a:off x="3447315" y="4525108"/>
            <a:ext cx="2484000" cy="1800000"/>
          </a:xfrm>
          <a:prstGeom prst="rect">
            <a:avLst/>
          </a:prstGeom>
          <a:ln w="25400">
            <a:solidFill>
              <a:srgbClr val="00B050"/>
            </a:solidFill>
          </a:ln>
        </p:spPr>
        <p:txBody>
          <a:bodyPr anchor="ctr"/>
          <a:lstStyle>
            <a:lvl1pPr marL="228011" indent="-228011">
              <a:buFontTx/>
              <a:buBlip>
                <a:blip r:embed="rId7"/>
              </a:buBlip>
              <a:defRPr sz="1396" baseline="0">
                <a:latin typeface="Avenir Next Demi Bold"/>
              </a:defRPr>
            </a:lvl1pPr>
            <a:lvl2pPr marL="684034" indent="-228011">
              <a:buFontTx/>
              <a:buBlip>
                <a:blip r:embed="rId7"/>
              </a:buBlip>
              <a:defRPr sz="1330">
                <a:latin typeface="Avenir Next Demi Bold"/>
              </a:defRPr>
            </a:lvl2pPr>
            <a:lvl3pPr marL="1140057" indent="-228011">
              <a:buFontTx/>
              <a:buBlip>
                <a:blip r:embed="rId7"/>
              </a:buBlip>
              <a:defRPr sz="1197" baseline="0">
                <a:latin typeface="Avenir Next Demi Bold"/>
              </a:defRPr>
            </a:lvl3pPr>
            <a:lvl4pPr marL="1596079" indent="-228011">
              <a:buFontTx/>
              <a:buBlip>
                <a:blip r:embed="rId7"/>
              </a:buBlip>
              <a:defRPr sz="1064" baseline="0"/>
            </a:lvl4pPr>
            <a:lvl5pPr marL="2052102" indent="-228011">
              <a:buFontTx/>
              <a:buBlip>
                <a:blip r:embed="rId8"/>
              </a:buBlip>
              <a:defRPr sz="1064" baseline="0">
                <a:latin typeface="Avenir Next Demi Bold"/>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p:txBody>
      </p:sp>
      <p:sp>
        <p:nvSpPr>
          <p:cNvPr id="7" name="Espace réservé pour une image  6">
            <a:extLst>
              <a:ext uri="{FF2B5EF4-FFF2-40B4-BE49-F238E27FC236}">
                <a16:creationId xmlns:a16="http://schemas.microsoft.com/office/drawing/2014/main" id="{2F4C03F2-70F7-46E4-9120-EAC99CC4C66D}"/>
              </a:ext>
            </a:extLst>
          </p:cNvPr>
          <p:cNvSpPr>
            <a:spLocks noGrp="1"/>
          </p:cNvSpPr>
          <p:nvPr>
            <p:ph type="pic" sz="quarter" idx="35" hasCustomPrompt="1"/>
          </p:nvPr>
        </p:nvSpPr>
        <p:spPr>
          <a:xfrm>
            <a:off x="3176219" y="4032738"/>
            <a:ext cx="525600" cy="525600"/>
          </a:xfrm>
          <a:prstGeom prst="ellipse">
            <a:avLst/>
          </a:prstGeom>
          <a:solidFill>
            <a:srgbClr val="00B050"/>
          </a:solidFill>
          <a:ln w="25400">
            <a:solidFill>
              <a:schemeClr val="bg1"/>
            </a:solidFill>
          </a:ln>
        </p:spPr>
        <p:txBody>
          <a:bodyPr/>
          <a:lstStyle>
            <a:lvl1pPr marL="0" indent="0" algn="l">
              <a:buNone/>
              <a:defRPr sz="1596">
                <a:solidFill>
                  <a:schemeClr val="bg1"/>
                </a:solidFill>
              </a:defRPr>
            </a:lvl1pPr>
          </a:lstStyle>
          <a:p>
            <a:r>
              <a:rPr lang="fr-FR" dirty="0"/>
              <a:t>Picto</a:t>
            </a:r>
          </a:p>
        </p:txBody>
      </p:sp>
      <p:sp>
        <p:nvSpPr>
          <p:cNvPr id="15" name="Espace réservé du texte 14">
            <a:extLst>
              <a:ext uri="{FF2B5EF4-FFF2-40B4-BE49-F238E27FC236}">
                <a16:creationId xmlns:a16="http://schemas.microsoft.com/office/drawing/2014/main" id="{A5D2771E-A279-437E-8A76-43362FAB29D9}"/>
              </a:ext>
            </a:extLst>
          </p:cNvPr>
          <p:cNvSpPr>
            <a:spLocks noGrp="1"/>
          </p:cNvSpPr>
          <p:nvPr>
            <p:ph type="body" sz="quarter" idx="33" hasCustomPrompt="1"/>
          </p:nvPr>
        </p:nvSpPr>
        <p:spPr>
          <a:xfrm>
            <a:off x="504727" y="4535366"/>
            <a:ext cx="2484000" cy="1800000"/>
          </a:xfrm>
          <a:prstGeom prst="rect">
            <a:avLst/>
          </a:prstGeom>
          <a:ln w="25400">
            <a:solidFill>
              <a:srgbClr val="0070C0"/>
            </a:solidFill>
          </a:ln>
        </p:spPr>
        <p:txBody>
          <a:bodyPr anchor="ctr"/>
          <a:lstStyle>
            <a:lvl1pPr marL="228011" indent="-228011">
              <a:buFontTx/>
              <a:buBlip>
                <a:blip r:embed="rId9"/>
              </a:buBlip>
              <a:defRPr sz="1396" baseline="0">
                <a:latin typeface="Avenir Next Demi Bold"/>
              </a:defRPr>
            </a:lvl1pPr>
            <a:lvl2pPr marL="684034" indent="-228011">
              <a:buFontTx/>
              <a:buBlip>
                <a:blip r:embed="rId9"/>
              </a:buBlip>
              <a:defRPr sz="1330" baseline="0">
                <a:latin typeface="Avenir Next Demi Bold"/>
              </a:defRPr>
            </a:lvl2pPr>
            <a:lvl3pPr marL="1140057" indent="-228011">
              <a:buFontTx/>
              <a:buBlip>
                <a:blip r:embed="rId9"/>
              </a:buBlip>
              <a:defRPr sz="1197" baseline="0">
                <a:latin typeface="Avenir Next Demi Bold"/>
              </a:defRPr>
            </a:lvl3pPr>
            <a:lvl4pPr marL="1596079" indent="-228011">
              <a:buFontTx/>
              <a:buBlip>
                <a:blip r:embed="rId9"/>
              </a:buBlip>
              <a:defRPr sz="1064" baseline="0">
                <a:latin typeface="Avenir Next Demi Bold"/>
              </a:defRPr>
            </a:lvl4pPr>
            <a:lvl5pPr marL="2052102" indent="-228011">
              <a:buFontTx/>
              <a:buBlip>
                <a:blip r:embed="rId10"/>
              </a:buBlip>
              <a:defRPr sz="1064">
                <a:latin typeface="Avenir Next Demi Bold"/>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p:txBody>
      </p:sp>
      <p:sp>
        <p:nvSpPr>
          <p:cNvPr id="6" name="Espace réservé pour une image  5">
            <a:extLst>
              <a:ext uri="{FF2B5EF4-FFF2-40B4-BE49-F238E27FC236}">
                <a16:creationId xmlns:a16="http://schemas.microsoft.com/office/drawing/2014/main" id="{5601A9E5-0EB0-409B-B4FD-207511881765}"/>
              </a:ext>
            </a:extLst>
          </p:cNvPr>
          <p:cNvSpPr>
            <a:spLocks noGrp="1"/>
          </p:cNvSpPr>
          <p:nvPr>
            <p:ph type="pic" sz="quarter" idx="31" hasCustomPrompt="1"/>
          </p:nvPr>
        </p:nvSpPr>
        <p:spPr>
          <a:xfrm>
            <a:off x="231900" y="4056797"/>
            <a:ext cx="527050" cy="525600"/>
          </a:xfrm>
          <a:prstGeom prst="ellipse">
            <a:avLst/>
          </a:prstGeom>
          <a:solidFill>
            <a:srgbClr val="0070C0"/>
          </a:solidFill>
          <a:ln w="25400">
            <a:solidFill>
              <a:schemeClr val="bg1"/>
            </a:solidFill>
          </a:ln>
        </p:spPr>
        <p:txBody>
          <a:bodyPr lIns="0" tIns="0" rIns="0" bIns="0">
            <a:noAutofit/>
          </a:bodyPr>
          <a:lstStyle>
            <a:lvl1pPr>
              <a:defRPr lang="fr-FR" sz="1596" dirty="0">
                <a:solidFill>
                  <a:schemeClr val="bg1"/>
                </a:solidFill>
              </a:defRPr>
            </a:lvl1pPr>
          </a:lstStyle>
          <a:p>
            <a:pPr marL="0" lvl="0" indent="0" algn="ctr">
              <a:buFontTx/>
              <a:buNone/>
            </a:pPr>
            <a:r>
              <a:rPr lang="fr-FR" dirty="0"/>
              <a:t>Picto</a:t>
            </a:r>
          </a:p>
        </p:txBody>
      </p:sp>
      <p:sp>
        <p:nvSpPr>
          <p:cNvPr id="22" name="ZoneTexte 21">
            <a:extLst>
              <a:ext uri="{FF2B5EF4-FFF2-40B4-BE49-F238E27FC236}">
                <a16:creationId xmlns:a16="http://schemas.microsoft.com/office/drawing/2014/main" id="{8B7CAC4F-B826-4B57-B622-01EC38542F40}"/>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1985557036"/>
      </p:ext>
    </p:extLst>
  </p:cSld>
  <p:clrMapOvr>
    <a:masterClrMapping/>
  </p:clrMapOvr>
  <p:extLst>
    <p:ext uri="{DCECCB84-F9BA-43D5-87BE-67443E8EF086}">
      <p15:sldGuideLst xmlns:p15="http://schemas.microsoft.com/office/powerpoint/2012/main">
        <p15:guide id="1" pos="31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bloc couleur plein bleu 2 blocs sans coutour 3 image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741A7269-4B8C-46FA-9E10-A272B43CE662}"/>
              </a:ext>
            </a:extLst>
          </p:cNvPr>
          <p:cNvSpPr>
            <a:spLocks noGrp="1" noChangeAspect="1"/>
          </p:cNvSpPr>
          <p:nvPr>
            <p:ph type="pic" sz="quarter" idx="10"/>
          </p:nvPr>
        </p:nvSpPr>
        <p:spPr>
          <a:xfrm>
            <a:off x="4359547" y="1436333"/>
            <a:ext cx="2393750" cy="2393889"/>
          </a:xfrm>
          <a:custGeom>
            <a:avLst/>
            <a:gdLst>
              <a:gd name="connsiteX0" fmla="*/ 0 w 3319938"/>
              <a:gd name="connsiteY0" fmla="*/ 0 h 3383720"/>
              <a:gd name="connsiteX1" fmla="*/ 3319938 w 3319938"/>
              <a:gd name="connsiteY1" fmla="*/ 0 h 3383720"/>
              <a:gd name="connsiteX2" fmla="*/ 3319938 w 3319938"/>
              <a:gd name="connsiteY2" fmla="*/ 3383720 h 3383720"/>
              <a:gd name="connsiteX3" fmla="*/ 0 w 3319938"/>
              <a:gd name="connsiteY3" fmla="*/ 3383720 h 3383720"/>
            </a:gdLst>
            <a:ahLst/>
            <a:cxnLst>
              <a:cxn ang="0">
                <a:pos x="connsiteX0" y="connsiteY0"/>
              </a:cxn>
              <a:cxn ang="0">
                <a:pos x="connsiteX1" y="connsiteY1"/>
              </a:cxn>
              <a:cxn ang="0">
                <a:pos x="connsiteX2" y="connsiteY2"/>
              </a:cxn>
              <a:cxn ang="0">
                <a:pos x="connsiteX3" y="connsiteY3"/>
              </a:cxn>
            </a:cxnLst>
            <a:rect l="l" t="t" r="r" b="b"/>
            <a:pathLst>
              <a:path w="3319938" h="3383720">
                <a:moveTo>
                  <a:pt x="0" y="0"/>
                </a:moveTo>
                <a:lnTo>
                  <a:pt x="3319938" y="0"/>
                </a:lnTo>
                <a:lnTo>
                  <a:pt x="3319938" y="3383720"/>
                </a:lnTo>
                <a:lnTo>
                  <a:pt x="0" y="3383720"/>
                </a:lnTo>
                <a:close/>
              </a:path>
            </a:pathLst>
          </a:custGeom>
        </p:spPr>
        <p:txBody>
          <a:bodyPr wrap="square">
            <a:noAutofit/>
          </a:bodyPr>
          <a:lstStyle>
            <a:lvl1pPr>
              <a:defRPr sz="1596">
                <a:solidFill>
                  <a:srgbClr val="00B0F0"/>
                </a:solidFill>
              </a:defRPr>
            </a:lvl1pPr>
          </a:lstStyle>
          <a:p>
            <a:r>
              <a:rPr lang="fr-FR"/>
              <a:t>Cliquez sur l'icône pour ajouter une image</a:t>
            </a:r>
            <a:endParaRPr lang="id-ID" dirty="0"/>
          </a:p>
        </p:txBody>
      </p:sp>
      <p:sp>
        <p:nvSpPr>
          <p:cNvPr id="19" name="Rectangle 18">
            <a:extLst>
              <a:ext uri="{FF2B5EF4-FFF2-40B4-BE49-F238E27FC236}">
                <a16:creationId xmlns:a16="http://schemas.microsoft.com/office/drawing/2014/main" id="{36F530BE-050B-4216-80F0-FE7F5D04BAC8}"/>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11" name="Title 1">
            <a:extLst>
              <a:ext uri="{FF2B5EF4-FFF2-40B4-BE49-F238E27FC236}">
                <a16:creationId xmlns:a16="http://schemas.microsoft.com/office/drawing/2014/main" id="{45C4B5E3-9FB2-4E3E-92F1-ECF598A41355}"/>
              </a:ext>
            </a:extLst>
          </p:cNvPr>
          <p:cNvSpPr>
            <a:spLocks noGrp="1"/>
          </p:cNvSpPr>
          <p:nvPr>
            <p:ph type="ctrTitle" hasCustomPrompt="1"/>
          </p:nvPr>
        </p:nvSpPr>
        <p:spPr>
          <a:xfrm>
            <a:off x="5222537" y="143633"/>
            <a:ext cx="6181405" cy="430900"/>
          </a:xfrm>
          <a:prstGeom prst="rect">
            <a:avLst/>
          </a:prstGeom>
          <a:solidFill>
            <a:schemeClr val="bg1">
              <a:alpha val="61000"/>
            </a:schemeClr>
          </a:solidFill>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12" name="Subtitle 2">
            <a:extLst>
              <a:ext uri="{FF2B5EF4-FFF2-40B4-BE49-F238E27FC236}">
                <a16:creationId xmlns:a16="http://schemas.microsoft.com/office/drawing/2014/main" id="{4736A6A3-577D-4C80-8366-A8E7E5DF1D93}"/>
              </a:ext>
            </a:extLst>
          </p:cNvPr>
          <p:cNvSpPr>
            <a:spLocks noGrp="1"/>
          </p:cNvSpPr>
          <p:nvPr>
            <p:ph type="subTitle" idx="1" hasCustomPrompt="1"/>
          </p:nvPr>
        </p:nvSpPr>
        <p:spPr>
          <a:xfrm>
            <a:off x="5222537" y="612036"/>
            <a:ext cx="6181405" cy="430900"/>
          </a:xfrm>
          <a:prstGeom prst="rect">
            <a:avLst/>
          </a:prstGeom>
          <a:solidFill>
            <a:schemeClr val="bg1">
              <a:alpha val="61000"/>
            </a:schemeClr>
          </a:solidFill>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13" name="Image 12">
            <a:extLst>
              <a:ext uri="{FF2B5EF4-FFF2-40B4-BE49-F238E27FC236}">
                <a16:creationId xmlns:a16="http://schemas.microsoft.com/office/drawing/2014/main" id="{E80152C5-208F-45B0-B721-9B8DAB2E6F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4126" y="191511"/>
            <a:ext cx="788481" cy="718167"/>
          </a:xfrm>
          <a:prstGeom prst="rect">
            <a:avLst/>
          </a:prstGeom>
        </p:spPr>
      </p:pic>
      <p:sp>
        <p:nvSpPr>
          <p:cNvPr id="16" name="Picture Placeholder 7">
            <a:extLst>
              <a:ext uri="{FF2B5EF4-FFF2-40B4-BE49-F238E27FC236}">
                <a16:creationId xmlns:a16="http://schemas.microsoft.com/office/drawing/2014/main" id="{D52C2D8B-1FDC-4789-94E1-284547F48674}"/>
              </a:ext>
            </a:extLst>
          </p:cNvPr>
          <p:cNvSpPr>
            <a:spLocks noGrp="1"/>
          </p:cNvSpPr>
          <p:nvPr>
            <p:ph type="pic" sz="quarter" idx="12"/>
          </p:nvPr>
        </p:nvSpPr>
        <p:spPr>
          <a:xfrm>
            <a:off x="2055" y="0"/>
            <a:ext cx="4021500" cy="3399322"/>
          </a:xfrm>
          <a:custGeom>
            <a:avLst/>
            <a:gdLst>
              <a:gd name="connsiteX0" fmla="*/ 0 w 3319938"/>
              <a:gd name="connsiteY0" fmla="*/ 0 h 3383720"/>
              <a:gd name="connsiteX1" fmla="*/ 3319938 w 3319938"/>
              <a:gd name="connsiteY1" fmla="*/ 0 h 3383720"/>
              <a:gd name="connsiteX2" fmla="*/ 3319938 w 3319938"/>
              <a:gd name="connsiteY2" fmla="*/ 3383720 h 3383720"/>
              <a:gd name="connsiteX3" fmla="*/ 0 w 3319938"/>
              <a:gd name="connsiteY3" fmla="*/ 3383720 h 3383720"/>
            </a:gdLst>
            <a:ahLst/>
            <a:cxnLst>
              <a:cxn ang="0">
                <a:pos x="connsiteX0" y="connsiteY0"/>
              </a:cxn>
              <a:cxn ang="0">
                <a:pos x="connsiteX1" y="connsiteY1"/>
              </a:cxn>
              <a:cxn ang="0">
                <a:pos x="connsiteX2" y="connsiteY2"/>
              </a:cxn>
              <a:cxn ang="0">
                <a:pos x="connsiteX3" y="connsiteY3"/>
              </a:cxn>
            </a:cxnLst>
            <a:rect l="l" t="t" r="r" b="b"/>
            <a:pathLst>
              <a:path w="3319938" h="3383720">
                <a:moveTo>
                  <a:pt x="0" y="0"/>
                </a:moveTo>
                <a:lnTo>
                  <a:pt x="3319938" y="0"/>
                </a:lnTo>
                <a:lnTo>
                  <a:pt x="3319938" y="3383720"/>
                </a:lnTo>
                <a:lnTo>
                  <a:pt x="0" y="3383720"/>
                </a:lnTo>
                <a:close/>
              </a:path>
            </a:pathLst>
          </a:custGeom>
        </p:spPr>
        <p:txBody>
          <a:bodyPr wrap="square">
            <a:noAutofit/>
          </a:bodyPr>
          <a:lstStyle>
            <a:lvl1pPr>
              <a:defRPr sz="1862">
                <a:solidFill>
                  <a:srgbClr val="00B0F0"/>
                </a:solidFill>
              </a:defRPr>
            </a:lvl1pPr>
          </a:lstStyle>
          <a:p>
            <a:r>
              <a:rPr lang="fr-FR"/>
              <a:t>Cliquez sur l'icône pour ajouter une image</a:t>
            </a:r>
            <a:endParaRPr lang="id-ID" dirty="0"/>
          </a:p>
        </p:txBody>
      </p:sp>
      <p:sp>
        <p:nvSpPr>
          <p:cNvPr id="31" name="Espace réservé du texte 30">
            <a:extLst>
              <a:ext uri="{FF2B5EF4-FFF2-40B4-BE49-F238E27FC236}">
                <a16:creationId xmlns:a16="http://schemas.microsoft.com/office/drawing/2014/main" id="{3EDF06ED-3301-499D-A5D2-EB3C0C0657ED}"/>
              </a:ext>
            </a:extLst>
          </p:cNvPr>
          <p:cNvSpPr>
            <a:spLocks noGrp="1"/>
          </p:cNvSpPr>
          <p:nvPr>
            <p:ph type="body" sz="quarter" idx="15" hasCustomPrompt="1"/>
          </p:nvPr>
        </p:nvSpPr>
        <p:spPr>
          <a:xfrm>
            <a:off x="7088537" y="4665600"/>
            <a:ext cx="4337249" cy="1915200"/>
          </a:xfrm>
          <a:prstGeom prst="rect">
            <a:avLst/>
          </a:prstGeom>
        </p:spPr>
        <p:txBody>
          <a:bodyPr/>
          <a:lstStyle>
            <a:lvl1pPr marL="0" indent="0">
              <a:buNone/>
              <a:defRPr sz="1600" b="0">
                <a:solidFill>
                  <a:schemeClr val="tx1"/>
                </a:solidFill>
              </a:defRPr>
            </a:lvl1pPr>
          </a:lstStyle>
          <a:p>
            <a:pPr lvl="0"/>
            <a:r>
              <a:rPr lang="fr-FR" dirty="0"/>
              <a:t>Ajouter du texte</a:t>
            </a:r>
          </a:p>
        </p:txBody>
      </p:sp>
      <p:sp>
        <p:nvSpPr>
          <p:cNvPr id="35" name="Picture Placeholder 7">
            <a:extLst>
              <a:ext uri="{FF2B5EF4-FFF2-40B4-BE49-F238E27FC236}">
                <a16:creationId xmlns:a16="http://schemas.microsoft.com/office/drawing/2014/main" id="{74E286D3-6373-4C83-B5E2-C927D55B23C8}"/>
              </a:ext>
            </a:extLst>
          </p:cNvPr>
          <p:cNvSpPr>
            <a:spLocks noGrp="1" noChangeAspect="1"/>
          </p:cNvSpPr>
          <p:nvPr>
            <p:ph type="pic" sz="quarter" idx="17"/>
          </p:nvPr>
        </p:nvSpPr>
        <p:spPr>
          <a:xfrm>
            <a:off x="4359547" y="4184851"/>
            <a:ext cx="2393750" cy="2393889"/>
          </a:xfrm>
          <a:custGeom>
            <a:avLst/>
            <a:gdLst>
              <a:gd name="connsiteX0" fmla="*/ 0 w 3319938"/>
              <a:gd name="connsiteY0" fmla="*/ 0 h 3383720"/>
              <a:gd name="connsiteX1" fmla="*/ 3319938 w 3319938"/>
              <a:gd name="connsiteY1" fmla="*/ 0 h 3383720"/>
              <a:gd name="connsiteX2" fmla="*/ 3319938 w 3319938"/>
              <a:gd name="connsiteY2" fmla="*/ 3383720 h 3383720"/>
              <a:gd name="connsiteX3" fmla="*/ 0 w 3319938"/>
              <a:gd name="connsiteY3" fmla="*/ 3383720 h 3383720"/>
            </a:gdLst>
            <a:ahLst/>
            <a:cxnLst>
              <a:cxn ang="0">
                <a:pos x="connsiteX0" y="connsiteY0"/>
              </a:cxn>
              <a:cxn ang="0">
                <a:pos x="connsiteX1" y="connsiteY1"/>
              </a:cxn>
              <a:cxn ang="0">
                <a:pos x="connsiteX2" y="connsiteY2"/>
              </a:cxn>
              <a:cxn ang="0">
                <a:pos x="connsiteX3" y="connsiteY3"/>
              </a:cxn>
            </a:cxnLst>
            <a:rect l="l" t="t" r="r" b="b"/>
            <a:pathLst>
              <a:path w="3319938" h="3383720">
                <a:moveTo>
                  <a:pt x="0" y="0"/>
                </a:moveTo>
                <a:lnTo>
                  <a:pt x="3319938" y="0"/>
                </a:lnTo>
                <a:lnTo>
                  <a:pt x="3319938" y="3383720"/>
                </a:lnTo>
                <a:lnTo>
                  <a:pt x="0" y="3383720"/>
                </a:lnTo>
                <a:close/>
              </a:path>
            </a:pathLst>
          </a:custGeom>
        </p:spPr>
        <p:txBody>
          <a:bodyPr wrap="square">
            <a:noAutofit/>
          </a:bodyPr>
          <a:lstStyle>
            <a:lvl1pPr>
              <a:defRPr sz="1596">
                <a:solidFill>
                  <a:srgbClr val="00B0F0"/>
                </a:solidFill>
              </a:defRPr>
            </a:lvl1pPr>
          </a:lstStyle>
          <a:p>
            <a:r>
              <a:rPr lang="fr-FR"/>
              <a:t>Cliquez sur l'icône pour ajouter une image</a:t>
            </a:r>
            <a:endParaRPr lang="id-ID" dirty="0"/>
          </a:p>
        </p:txBody>
      </p:sp>
      <p:sp>
        <p:nvSpPr>
          <p:cNvPr id="36" name="Espace réservé du texte 30">
            <a:extLst>
              <a:ext uri="{FF2B5EF4-FFF2-40B4-BE49-F238E27FC236}">
                <a16:creationId xmlns:a16="http://schemas.microsoft.com/office/drawing/2014/main" id="{076CE322-02CD-45BC-9A8F-11C5166B385F}"/>
              </a:ext>
            </a:extLst>
          </p:cNvPr>
          <p:cNvSpPr>
            <a:spLocks noGrp="1"/>
          </p:cNvSpPr>
          <p:nvPr>
            <p:ph type="body" sz="quarter" idx="18" hasCustomPrompt="1"/>
          </p:nvPr>
        </p:nvSpPr>
        <p:spPr>
          <a:xfrm>
            <a:off x="7088537" y="4184851"/>
            <a:ext cx="4337249" cy="396818"/>
          </a:xfrm>
          <a:prstGeom prst="rect">
            <a:avLst/>
          </a:prstGeom>
        </p:spPr>
        <p:txBody>
          <a:bodyPr tIns="0" bIns="0" anchor="ctr"/>
          <a:lstStyle>
            <a:lvl1pPr marL="0" indent="0">
              <a:buNone/>
              <a:defRPr sz="1729" b="1">
                <a:solidFill>
                  <a:schemeClr val="accent3"/>
                </a:solidFill>
              </a:defRPr>
            </a:lvl1pPr>
          </a:lstStyle>
          <a:p>
            <a:pPr lvl="0"/>
            <a:r>
              <a:rPr lang="fr-FR" dirty="0"/>
              <a:t>Titre du bloc</a:t>
            </a:r>
          </a:p>
        </p:txBody>
      </p:sp>
      <p:sp>
        <p:nvSpPr>
          <p:cNvPr id="17" name="Espace réservé du texte 7">
            <a:extLst>
              <a:ext uri="{FF2B5EF4-FFF2-40B4-BE49-F238E27FC236}">
                <a16:creationId xmlns:a16="http://schemas.microsoft.com/office/drawing/2014/main" id="{56EA6866-C0BB-4276-BDDA-C7DC734D28DD}"/>
              </a:ext>
            </a:extLst>
          </p:cNvPr>
          <p:cNvSpPr>
            <a:spLocks noGrp="1"/>
          </p:cNvSpPr>
          <p:nvPr>
            <p:ph type="body" sz="quarter" idx="20" hasCustomPrompt="1"/>
          </p:nvPr>
        </p:nvSpPr>
        <p:spPr>
          <a:xfrm>
            <a:off x="7088400" y="1915200"/>
            <a:ext cx="4338000" cy="1915200"/>
          </a:xfrm>
          <a:prstGeom prst="rect">
            <a:avLst/>
          </a:prstGeom>
          <a:noFill/>
        </p:spPr>
        <p:txBody>
          <a:bodyPr anchor="t" anchorCtr="0"/>
          <a:lstStyle>
            <a:lvl1pPr marL="0" indent="0" algn="l">
              <a:buNone/>
              <a:defRPr sz="1596">
                <a:solidFill>
                  <a:schemeClr val="tx1"/>
                </a:solidFill>
              </a:defRPr>
            </a:lvl1pPr>
          </a:lstStyle>
          <a:p>
            <a:pPr lvl="0"/>
            <a:r>
              <a:rPr lang="fr-FR" dirty="0"/>
              <a:t>Ajouter du texte</a:t>
            </a:r>
          </a:p>
        </p:txBody>
      </p:sp>
      <p:sp>
        <p:nvSpPr>
          <p:cNvPr id="5" name="Espace réservé du texte 4">
            <a:extLst>
              <a:ext uri="{FF2B5EF4-FFF2-40B4-BE49-F238E27FC236}">
                <a16:creationId xmlns:a16="http://schemas.microsoft.com/office/drawing/2014/main" id="{908AC7AB-8EDE-4253-89D2-2ED3172FB6A3}"/>
              </a:ext>
            </a:extLst>
          </p:cNvPr>
          <p:cNvSpPr>
            <a:spLocks noGrp="1"/>
          </p:cNvSpPr>
          <p:nvPr>
            <p:ph type="body" sz="quarter" idx="22"/>
          </p:nvPr>
        </p:nvSpPr>
        <p:spPr>
          <a:xfrm>
            <a:off x="0" y="3394800"/>
            <a:ext cx="4032000" cy="3456000"/>
          </a:xfrm>
          <a:prstGeom prst="rect">
            <a:avLst/>
          </a:prstGeom>
          <a:solidFill>
            <a:schemeClr val="accent3"/>
          </a:solidFill>
        </p:spPr>
        <p:txBody>
          <a:bodyPr anchor="ctr" anchorCtr="0"/>
          <a:lstStyle>
            <a:lvl1pPr marL="0" indent="0" algn="ctr">
              <a:buNone/>
              <a:defRPr sz="1600">
                <a:solidFill>
                  <a:schemeClr val="bg1"/>
                </a:solidFill>
              </a:defRPr>
            </a:lvl1pPr>
          </a:lstStyle>
          <a:p>
            <a:pPr lvl="0"/>
            <a:r>
              <a:rPr lang="fr-FR"/>
              <a:t>Modifier les styles du texte du masque</a:t>
            </a:r>
          </a:p>
        </p:txBody>
      </p:sp>
      <p:sp>
        <p:nvSpPr>
          <p:cNvPr id="3" name="Espace réservé du texte 2">
            <a:extLst>
              <a:ext uri="{FF2B5EF4-FFF2-40B4-BE49-F238E27FC236}">
                <a16:creationId xmlns:a16="http://schemas.microsoft.com/office/drawing/2014/main" id="{9A3F660A-D26F-47E5-BFD5-18862E8C13F7}"/>
              </a:ext>
            </a:extLst>
          </p:cNvPr>
          <p:cNvSpPr>
            <a:spLocks noGrp="1"/>
          </p:cNvSpPr>
          <p:nvPr>
            <p:ph type="body" sz="quarter" idx="23" hasCustomPrompt="1"/>
          </p:nvPr>
        </p:nvSpPr>
        <p:spPr>
          <a:xfrm>
            <a:off x="7088188" y="1436688"/>
            <a:ext cx="4337050" cy="395287"/>
          </a:xfrm>
          <a:prstGeom prst="rect">
            <a:avLst/>
          </a:prstGeom>
        </p:spPr>
        <p:txBody>
          <a:bodyPr tIns="0" bIns="0" anchor="ctr"/>
          <a:lstStyle>
            <a:lvl1pPr marL="0" indent="0">
              <a:buNone/>
              <a:defRPr sz="1730" b="1">
                <a:solidFill>
                  <a:schemeClr val="accent3"/>
                </a:solidFill>
              </a:defRPr>
            </a:lvl1pPr>
          </a:lstStyle>
          <a:p>
            <a:pPr lvl="0"/>
            <a:r>
              <a:rPr lang="fr-FR" dirty="0"/>
              <a:t>Titre du bloc</a:t>
            </a:r>
          </a:p>
        </p:txBody>
      </p:sp>
      <p:sp>
        <p:nvSpPr>
          <p:cNvPr id="18" name="ZoneTexte 17">
            <a:extLst>
              <a:ext uri="{FF2B5EF4-FFF2-40B4-BE49-F238E27FC236}">
                <a16:creationId xmlns:a16="http://schemas.microsoft.com/office/drawing/2014/main" id="{C6FC7D3F-3C78-4F80-98FC-EEFD0EB627AB}"/>
              </a:ext>
            </a:extLst>
          </p:cNvPr>
          <p:cNvSpPr txBox="1"/>
          <p:nvPr userDrawn="1"/>
        </p:nvSpPr>
        <p:spPr>
          <a:xfrm>
            <a:off x="9278423"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2056359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bloc couleur plein vert 2 blocs sans coutour 3 image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52C2D8B-1FDC-4789-94E1-284547F48674}"/>
              </a:ext>
            </a:extLst>
          </p:cNvPr>
          <p:cNvSpPr>
            <a:spLocks noGrp="1"/>
          </p:cNvSpPr>
          <p:nvPr>
            <p:ph type="pic" sz="quarter" idx="12"/>
          </p:nvPr>
        </p:nvSpPr>
        <p:spPr>
          <a:xfrm>
            <a:off x="8138750" y="0"/>
            <a:ext cx="4021500" cy="3399322"/>
          </a:xfrm>
          <a:custGeom>
            <a:avLst/>
            <a:gdLst>
              <a:gd name="connsiteX0" fmla="*/ 0 w 3319938"/>
              <a:gd name="connsiteY0" fmla="*/ 0 h 3383720"/>
              <a:gd name="connsiteX1" fmla="*/ 3319938 w 3319938"/>
              <a:gd name="connsiteY1" fmla="*/ 0 h 3383720"/>
              <a:gd name="connsiteX2" fmla="*/ 3319938 w 3319938"/>
              <a:gd name="connsiteY2" fmla="*/ 3383720 h 3383720"/>
              <a:gd name="connsiteX3" fmla="*/ 0 w 3319938"/>
              <a:gd name="connsiteY3" fmla="*/ 3383720 h 3383720"/>
            </a:gdLst>
            <a:ahLst/>
            <a:cxnLst>
              <a:cxn ang="0">
                <a:pos x="connsiteX0" y="connsiteY0"/>
              </a:cxn>
              <a:cxn ang="0">
                <a:pos x="connsiteX1" y="connsiteY1"/>
              </a:cxn>
              <a:cxn ang="0">
                <a:pos x="connsiteX2" y="connsiteY2"/>
              </a:cxn>
              <a:cxn ang="0">
                <a:pos x="connsiteX3" y="connsiteY3"/>
              </a:cxn>
            </a:cxnLst>
            <a:rect l="l" t="t" r="r" b="b"/>
            <a:pathLst>
              <a:path w="3319938" h="3383720">
                <a:moveTo>
                  <a:pt x="0" y="0"/>
                </a:moveTo>
                <a:lnTo>
                  <a:pt x="3319938" y="0"/>
                </a:lnTo>
                <a:lnTo>
                  <a:pt x="3319938" y="3383720"/>
                </a:lnTo>
                <a:lnTo>
                  <a:pt x="0" y="3383720"/>
                </a:lnTo>
                <a:close/>
              </a:path>
            </a:pathLst>
          </a:custGeom>
        </p:spPr>
        <p:txBody>
          <a:bodyPr wrap="square">
            <a:noAutofit/>
          </a:bodyPr>
          <a:lstStyle>
            <a:lvl1pPr>
              <a:defRPr sz="1596">
                <a:solidFill>
                  <a:srgbClr val="00B0F0"/>
                </a:solidFill>
              </a:defRPr>
            </a:lvl1pPr>
          </a:lstStyle>
          <a:p>
            <a:r>
              <a:rPr lang="fr-FR"/>
              <a:t>Cliquez sur l'icône pour ajouter une image</a:t>
            </a:r>
            <a:endParaRPr lang="id-ID" dirty="0"/>
          </a:p>
        </p:txBody>
      </p:sp>
      <p:sp>
        <p:nvSpPr>
          <p:cNvPr id="8" name="Espace réservé du texte 7">
            <a:extLst>
              <a:ext uri="{FF2B5EF4-FFF2-40B4-BE49-F238E27FC236}">
                <a16:creationId xmlns:a16="http://schemas.microsoft.com/office/drawing/2014/main" id="{461586E4-8310-49F2-A4FF-25335D5BEE93}"/>
              </a:ext>
            </a:extLst>
          </p:cNvPr>
          <p:cNvSpPr>
            <a:spLocks noGrp="1"/>
          </p:cNvSpPr>
          <p:nvPr>
            <p:ph type="body" sz="quarter" idx="13" hasCustomPrompt="1"/>
          </p:nvPr>
        </p:nvSpPr>
        <p:spPr>
          <a:xfrm>
            <a:off x="3285395" y="4657162"/>
            <a:ext cx="4338000" cy="1915200"/>
          </a:xfrm>
          <a:prstGeom prst="rect">
            <a:avLst/>
          </a:prstGeom>
          <a:noFill/>
        </p:spPr>
        <p:txBody>
          <a:bodyPr anchor="t" anchorCtr="0"/>
          <a:lstStyle>
            <a:lvl1pPr marL="0" indent="0" algn="l">
              <a:buNone/>
              <a:defRPr lang="fr-FR" sz="1596" b="0" kern="1200" dirty="0">
                <a:solidFill>
                  <a:schemeClr val="tx1"/>
                </a:solidFill>
                <a:latin typeface="+mn-lt"/>
                <a:ea typeface="+mn-ea"/>
                <a:cs typeface="+mn-cs"/>
              </a:defRPr>
            </a:lvl1pPr>
          </a:lstStyle>
          <a:p>
            <a:pPr marL="0" lvl="0" indent="0" algn="l" defTabSz="912045" rtl="0" eaLnBrk="1" latinLnBrk="0" hangingPunct="1">
              <a:lnSpc>
                <a:spcPct val="90000"/>
              </a:lnSpc>
              <a:spcBef>
                <a:spcPts val="997"/>
              </a:spcBef>
              <a:buFont typeface="Arial" panose="020B0604020202020204" pitchFamily="34" charset="0"/>
              <a:buNone/>
            </a:pPr>
            <a:r>
              <a:rPr lang="fr-FR" dirty="0"/>
              <a:t>Texte du bloc</a:t>
            </a:r>
          </a:p>
        </p:txBody>
      </p:sp>
      <p:sp>
        <p:nvSpPr>
          <p:cNvPr id="9" name="Picture Placeholder 7">
            <a:extLst>
              <a:ext uri="{FF2B5EF4-FFF2-40B4-BE49-F238E27FC236}">
                <a16:creationId xmlns:a16="http://schemas.microsoft.com/office/drawing/2014/main" id="{741A7269-4B8C-46FA-9E10-A272B43CE662}"/>
              </a:ext>
            </a:extLst>
          </p:cNvPr>
          <p:cNvSpPr>
            <a:spLocks noGrp="1" noChangeAspect="1"/>
          </p:cNvSpPr>
          <p:nvPr>
            <p:ph type="pic" sz="quarter" idx="10"/>
          </p:nvPr>
        </p:nvSpPr>
        <p:spPr>
          <a:xfrm>
            <a:off x="563184" y="1436333"/>
            <a:ext cx="2393750" cy="2393889"/>
          </a:xfrm>
          <a:custGeom>
            <a:avLst/>
            <a:gdLst>
              <a:gd name="connsiteX0" fmla="*/ 0 w 3319938"/>
              <a:gd name="connsiteY0" fmla="*/ 0 h 3383720"/>
              <a:gd name="connsiteX1" fmla="*/ 3319938 w 3319938"/>
              <a:gd name="connsiteY1" fmla="*/ 0 h 3383720"/>
              <a:gd name="connsiteX2" fmla="*/ 3319938 w 3319938"/>
              <a:gd name="connsiteY2" fmla="*/ 3383720 h 3383720"/>
              <a:gd name="connsiteX3" fmla="*/ 0 w 3319938"/>
              <a:gd name="connsiteY3" fmla="*/ 3383720 h 3383720"/>
            </a:gdLst>
            <a:ahLst/>
            <a:cxnLst>
              <a:cxn ang="0">
                <a:pos x="connsiteX0" y="connsiteY0"/>
              </a:cxn>
              <a:cxn ang="0">
                <a:pos x="connsiteX1" y="connsiteY1"/>
              </a:cxn>
              <a:cxn ang="0">
                <a:pos x="connsiteX2" y="connsiteY2"/>
              </a:cxn>
              <a:cxn ang="0">
                <a:pos x="connsiteX3" y="connsiteY3"/>
              </a:cxn>
            </a:cxnLst>
            <a:rect l="l" t="t" r="r" b="b"/>
            <a:pathLst>
              <a:path w="3319938" h="3383720">
                <a:moveTo>
                  <a:pt x="0" y="0"/>
                </a:moveTo>
                <a:lnTo>
                  <a:pt x="3319938" y="0"/>
                </a:lnTo>
                <a:lnTo>
                  <a:pt x="3319938" y="3383720"/>
                </a:lnTo>
                <a:lnTo>
                  <a:pt x="0" y="3383720"/>
                </a:lnTo>
                <a:close/>
              </a:path>
            </a:pathLst>
          </a:custGeom>
        </p:spPr>
        <p:txBody>
          <a:bodyPr wrap="square">
            <a:noAutofit/>
          </a:bodyPr>
          <a:lstStyle>
            <a:lvl1pPr>
              <a:defRPr sz="1596">
                <a:solidFill>
                  <a:srgbClr val="00B0F0"/>
                </a:solidFill>
              </a:defRPr>
            </a:lvl1pPr>
          </a:lstStyle>
          <a:p>
            <a:r>
              <a:rPr lang="fr-FR"/>
              <a:t>Cliquez sur l'icône pour ajouter une image</a:t>
            </a:r>
            <a:endParaRPr lang="id-ID" dirty="0"/>
          </a:p>
        </p:txBody>
      </p:sp>
      <p:sp>
        <p:nvSpPr>
          <p:cNvPr id="19" name="Rectangle 18">
            <a:extLst>
              <a:ext uri="{FF2B5EF4-FFF2-40B4-BE49-F238E27FC236}">
                <a16:creationId xmlns:a16="http://schemas.microsoft.com/office/drawing/2014/main" id="{36F530BE-050B-4216-80F0-FE7F5D04BAC8}"/>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7"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31" name="Espace réservé du texte 30">
            <a:extLst>
              <a:ext uri="{FF2B5EF4-FFF2-40B4-BE49-F238E27FC236}">
                <a16:creationId xmlns:a16="http://schemas.microsoft.com/office/drawing/2014/main" id="{3EDF06ED-3301-499D-A5D2-EB3C0C0657ED}"/>
              </a:ext>
            </a:extLst>
          </p:cNvPr>
          <p:cNvSpPr>
            <a:spLocks noGrp="1"/>
          </p:cNvSpPr>
          <p:nvPr>
            <p:ph type="body" sz="quarter" idx="15" hasCustomPrompt="1"/>
          </p:nvPr>
        </p:nvSpPr>
        <p:spPr>
          <a:xfrm>
            <a:off x="3292175" y="4179534"/>
            <a:ext cx="4337249" cy="396818"/>
          </a:xfrm>
          <a:prstGeom prst="rect">
            <a:avLst/>
          </a:prstGeom>
        </p:spPr>
        <p:txBody>
          <a:bodyPr tIns="0" bIns="0" anchor="ctr"/>
          <a:lstStyle>
            <a:lvl1pPr marL="0" indent="0">
              <a:buNone/>
              <a:defRPr sz="1729" b="1">
                <a:solidFill>
                  <a:schemeClr val="accent4"/>
                </a:solidFill>
              </a:defRPr>
            </a:lvl1pPr>
          </a:lstStyle>
          <a:p>
            <a:pPr lvl="0"/>
            <a:r>
              <a:rPr lang="fr-FR" dirty="0"/>
              <a:t>Titre du bloc</a:t>
            </a:r>
          </a:p>
        </p:txBody>
      </p:sp>
      <p:sp>
        <p:nvSpPr>
          <p:cNvPr id="32" name="Espace réservé du texte 30">
            <a:extLst>
              <a:ext uri="{FF2B5EF4-FFF2-40B4-BE49-F238E27FC236}">
                <a16:creationId xmlns:a16="http://schemas.microsoft.com/office/drawing/2014/main" id="{6A22E1B8-C776-4154-9A79-478F6A1F50BF}"/>
              </a:ext>
            </a:extLst>
          </p:cNvPr>
          <p:cNvSpPr>
            <a:spLocks noGrp="1"/>
          </p:cNvSpPr>
          <p:nvPr>
            <p:ph type="body" sz="quarter" idx="16" hasCustomPrompt="1"/>
          </p:nvPr>
        </p:nvSpPr>
        <p:spPr>
          <a:xfrm>
            <a:off x="3292175" y="1915111"/>
            <a:ext cx="4337249" cy="1915111"/>
          </a:xfrm>
          <a:prstGeom prst="rect">
            <a:avLst/>
          </a:prstGeom>
        </p:spPr>
        <p:txBody>
          <a:bodyPr/>
          <a:lstStyle>
            <a:lvl1pPr marL="0" indent="0">
              <a:buNone/>
              <a:defRPr sz="1596" b="0">
                <a:solidFill>
                  <a:schemeClr val="tx1"/>
                </a:solidFill>
              </a:defRPr>
            </a:lvl1pPr>
          </a:lstStyle>
          <a:p>
            <a:pPr lvl="0"/>
            <a:r>
              <a:rPr lang="fr-FR" dirty="0"/>
              <a:t>Texte du bloc</a:t>
            </a:r>
          </a:p>
        </p:txBody>
      </p:sp>
      <p:sp>
        <p:nvSpPr>
          <p:cNvPr id="35" name="Picture Placeholder 7">
            <a:extLst>
              <a:ext uri="{FF2B5EF4-FFF2-40B4-BE49-F238E27FC236}">
                <a16:creationId xmlns:a16="http://schemas.microsoft.com/office/drawing/2014/main" id="{74E286D3-6373-4C83-B5E2-C927D55B23C8}"/>
              </a:ext>
            </a:extLst>
          </p:cNvPr>
          <p:cNvSpPr>
            <a:spLocks noGrp="1" noChangeAspect="1"/>
          </p:cNvSpPr>
          <p:nvPr>
            <p:ph type="pic" sz="quarter" idx="17"/>
          </p:nvPr>
        </p:nvSpPr>
        <p:spPr>
          <a:xfrm>
            <a:off x="563184" y="4184851"/>
            <a:ext cx="2393750" cy="2393889"/>
          </a:xfrm>
          <a:custGeom>
            <a:avLst/>
            <a:gdLst>
              <a:gd name="connsiteX0" fmla="*/ 0 w 3319938"/>
              <a:gd name="connsiteY0" fmla="*/ 0 h 3383720"/>
              <a:gd name="connsiteX1" fmla="*/ 3319938 w 3319938"/>
              <a:gd name="connsiteY1" fmla="*/ 0 h 3383720"/>
              <a:gd name="connsiteX2" fmla="*/ 3319938 w 3319938"/>
              <a:gd name="connsiteY2" fmla="*/ 3383720 h 3383720"/>
              <a:gd name="connsiteX3" fmla="*/ 0 w 3319938"/>
              <a:gd name="connsiteY3" fmla="*/ 3383720 h 3383720"/>
            </a:gdLst>
            <a:ahLst/>
            <a:cxnLst>
              <a:cxn ang="0">
                <a:pos x="connsiteX0" y="connsiteY0"/>
              </a:cxn>
              <a:cxn ang="0">
                <a:pos x="connsiteX1" y="connsiteY1"/>
              </a:cxn>
              <a:cxn ang="0">
                <a:pos x="connsiteX2" y="connsiteY2"/>
              </a:cxn>
              <a:cxn ang="0">
                <a:pos x="connsiteX3" y="connsiteY3"/>
              </a:cxn>
            </a:cxnLst>
            <a:rect l="l" t="t" r="r" b="b"/>
            <a:pathLst>
              <a:path w="3319938" h="3383720">
                <a:moveTo>
                  <a:pt x="0" y="0"/>
                </a:moveTo>
                <a:lnTo>
                  <a:pt x="3319938" y="0"/>
                </a:lnTo>
                <a:lnTo>
                  <a:pt x="3319938" y="3383720"/>
                </a:lnTo>
                <a:lnTo>
                  <a:pt x="0" y="3383720"/>
                </a:lnTo>
                <a:close/>
              </a:path>
            </a:pathLst>
          </a:custGeom>
        </p:spPr>
        <p:txBody>
          <a:bodyPr wrap="square">
            <a:noAutofit/>
          </a:bodyPr>
          <a:lstStyle>
            <a:lvl1pPr>
              <a:defRPr sz="1596">
                <a:solidFill>
                  <a:srgbClr val="00B0F0"/>
                </a:solidFill>
              </a:defRPr>
            </a:lvl1pPr>
          </a:lstStyle>
          <a:p>
            <a:r>
              <a:rPr lang="fr-FR"/>
              <a:t>Cliquez sur l'icône pour ajouter une image</a:t>
            </a:r>
            <a:endParaRPr lang="id-ID" dirty="0"/>
          </a:p>
        </p:txBody>
      </p:sp>
      <p:sp>
        <p:nvSpPr>
          <p:cNvPr id="36" name="Espace réservé du texte 30">
            <a:extLst>
              <a:ext uri="{FF2B5EF4-FFF2-40B4-BE49-F238E27FC236}">
                <a16:creationId xmlns:a16="http://schemas.microsoft.com/office/drawing/2014/main" id="{076CE322-02CD-45BC-9A8F-11C5166B385F}"/>
              </a:ext>
            </a:extLst>
          </p:cNvPr>
          <p:cNvSpPr>
            <a:spLocks noGrp="1"/>
          </p:cNvSpPr>
          <p:nvPr>
            <p:ph type="body" sz="quarter" idx="18"/>
          </p:nvPr>
        </p:nvSpPr>
        <p:spPr>
          <a:xfrm>
            <a:off x="8139973" y="3370138"/>
            <a:ext cx="4032000" cy="3470400"/>
          </a:xfrm>
          <a:prstGeom prst="rect">
            <a:avLst/>
          </a:prstGeom>
          <a:solidFill>
            <a:srgbClr val="00B050"/>
          </a:solidFill>
        </p:spPr>
        <p:txBody>
          <a:bodyPr anchor="ctr"/>
          <a:lstStyle>
            <a:lvl1pPr marL="0" indent="0" algn="ctr">
              <a:buNone/>
              <a:defRPr sz="1596" b="0" baseline="0">
                <a:solidFill>
                  <a:schemeClr val="bg1"/>
                </a:solidFill>
              </a:defRPr>
            </a:lvl1pPr>
          </a:lstStyle>
          <a:p>
            <a:pPr lvl="0"/>
            <a:r>
              <a:rPr lang="fr-FR"/>
              <a:t>Modifier les styles du texte du masque</a:t>
            </a:r>
          </a:p>
        </p:txBody>
      </p:sp>
      <p:sp>
        <p:nvSpPr>
          <p:cNvPr id="37" name="Espace réservé du texte 30">
            <a:extLst>
              <a:ext uri="{FF2B5EF4-FFF2-40B4-BE49-F238E27FC236}">
                <a16:creationId xmlns:a16="http://schemas.microsoft.com/office/drawing/2014/main" id="{F74B87B1-B4A2-4DB6-AEFC-723CAB31D72D}"/>
              </a:ext>
            </a:extLst>
          </p:cNvPr>
          <p:cNvSpPr>
            <a:spLocks noGrp="1"/>
          </p:cNvSpPr>
          <p:nvPr>
            <p:ph type="body" sz="quarter" idx="19" hasCustomPrompt="1"/>
          </p:nvPr>
        </p:nvSpPr>
        <p:spPr>
          <a:xfrm>
            <a:off x="3280451" y="1439783"/>
            <a:ext cx="4338000" cy="396000"/>
          </a:xfrm>
          <a:prstGeom prst="rect">
            <a:avLst/>
          </a:prstGeom>
        </p:spPr>
        <p:txBody>
          <a:bodyPr tIns="0" bIns="0" anchor="ctr"/>
          <a:lstStyle>
            <a:lvl1pPr marL="0" indent="0">
              <a:buNone/>
              <a:defRPr sz="1729" b="1" baseline="0">
                <a:solidFill>
                  <a:srgbClr val="00B050"/>
                </a:solidFill>
              </a:defRPr>
            </a:lvl1pPr>
          </a:lstStyle>
          <a:p>
            <a:pPr lvl="0"/>
            <a:r>
              <a:rPr lang="fr-FR" dirty="0"/>
              <a:t>Titre du bloc</a:t>
            </a:r>
          </a:p>
        </p:txBody>
      </p:sp>
      <p:sp>
        <p:nvSpPr>
          <p:cNvPr id="17" name="Title 1">
            <a:extLst>
              <a:ext uri="{FF2B5EF4-FFF2-40B4-BE49-F238E27FC236}">
                <a16:creationId xmlns:a16="http://schemas.microsoft.com/office/drawing/2014/main" id="{DF791029-F805-4037-BED9-B8D449FE6163}"/>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18" name="Subtitle 2">
            <a:extLst>
              <a:ext uri="{FF2B5EF4-FFF2-40B4-BE49-F238E27FC236}">
                <a16:creationId xmlns:a16="http://schemas.microsoft.com/office/drawing/2014/main" id="{531BB109-BB85-4FAB-845C-17FA8C8BAA5F}"/>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22" name="Image 21">
            <a:extLst>
              <a:ext uri="{FF2B5EF4-FFF2-40B4-BE49-F238E27FC236}">
                <a16:creationId xmlns:a16="http://schemas.microsoft.com/office/drawing/2014/main" id="{624B98CD-20FD-44D0-B79B-1FB763D152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23" name="ZoneTexte 22">
            <a:extLst>
              <a:ext uri="{FF2B5EF4-FFF2-40B4-BE49-F238E27FC236}">
                <a16:creationId xmlns:a16="http://schemas.microsoft.com/office/drawing/2014/main" id="{438295DA-DFC0-4F6A-9EF0-3DDE5A3BE094}"/>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1934911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blocs 1 image découpé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6F530BE-050B-4216-80F0-FE7F5D04BAC8}"/>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12" name="Picture Placeholder 3">
            <a:extLst>
              <a:ext uri="{FF2B5EF4-FFF2-40B4-BE49-F238E27FC236}">
                <a16:creationId xmlns:a16="http://schemas.microsoft.com/office/drawing/2014/main" id="{E816BC9D-B3B4-430F-BE69-A48149510156}"/>
              </a:ext>
            </a:extLst>
          </p:cNvPr>
          <p:cNvSpPr>
            <a:spLocks noGrp="1"/>
          </p:cNvSpPr>
          <p:nvPr>
            <p:ph type="pic" sz="quarter" idx="10"/>
          </p:nvPr>
        </p:nvSpPr>
        <p:spPr>
          <a:xfrm>
            <a:off x="3631178" y="-1"/>
            <a:ext cx="4897896" cy="6840539"/>
          </a:xfrm>
          <a:custGeom>
            <a:avLst/>
            <a:gdLst>
              <a:gd name="connsiteX0" fmla="*/ 2508779 w 4910684"/>
              <a:gd name="connsiteY0" fmla="*/ 4165601 h 6858001"/>
              <a:gd name="connsiteX1" fmla="*/ 4910684 w 4910684"/>
              <a:gd name="connsiteY1" fmla="*/ 4165601 h 6858001"/>
              <a:gd name="connsiteX2" fmla="*/ 4910684 w 4910684"/>
              <a:gd name="connsiteY2" fmla="*/ 6858001 h 6858001"/>
              <a:gd name="connsiteX3" fmla="*/ 2508779 w 4910684"/>
              <a:gd name="connsiteY3" fmla="*/ 6858001 h 6858001"/>
              <a:gd name="connsiteX4" fmla="*/ 0 w 4910684"/>
              <a:gd name="connsiteY4" fmla="*/ 2311401 h 6858001"/>
              <a:gd name="connsiteX5" fmla="*/ 2401905 w 4910684"/>
              <a:gd name="connsiteY5" fmla="*/ 2311401 h 6858001"/>
              <a:gd name="connsiteX6" fmla="*/ 2401905 w 4910684"/>
              <a:gd name="connsiteY6" fmla="*/ 6858001 h 6858001"/>
              <a:gd name="connsiteX7" fmla="*/ 0 w 4910684"/>
              <a:gd name="connsiteY7" fmla="*/ 6858001 h 6858001"/>
              <a:gd name="connsiteX8" fmla="*/ 0 w 4910684"/>
              <a:gd name="connsiteY8" fmla="*/ 2 h 6858001"/>
              <a:gd name="connsiteX9" fmla="*/ 2401905 w 4910684"/>
              <a:gd name="connsiteY9" fmla="*/ 2 h 6858001"/>
              <a:gd name="connsiteX10" fmla="*/ 2401905 w 4910684"/>
              <a:gd name="connsiteY10" fmla="*/ 2208813 h 6858001"/>
              <a:gd name="connsiteX11" fmla="*/ 0 w 4910684"/>
              <a:gd name="connsiteY11" fmla="*/ 2208813 h 6858001"/>
              <a:gd name="connsiteX12" fmla="*/ 2508779 w 4910684"/>
              <a:gd name="connsiteY12" fmla="*/ 0 h 6858001"/>
              <a:gd name="connsiteX13" fmla="*/ 4910684 w 4910684"/>
              <a:gd name="connsiteY13" fmla="*/ 0 h 6858001"/>
              <a:gd name="connsiteX14" fmla="*/ 4910684 w 4910684"/>
              <a:gd name="connsiteY14" fmla="*/ 4073237 h 6858001"/>
              <a:gd name="connsiteX15" fmla="*/ 2508779 w 4910684"/>
              <a:gd name="connsiteY15" fmla="*/ 407323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0684" h="6858001">
                <a:moveTo>
                  <a:pt x="2508779" y="4165601"/>
                </a:moveTo>
                <a:lnTo>
                  <a:pt x="4910684" y="4165601"/>
                </a:lnTo>
                <a:lnTo>
                  <a:pt x="4910684" y="6858001"/>
                </a:lnTo>
                <a:lnTo>
                  <a:pt x="2508779" y="6858001"/>
                </a:lnTo>
                <a:close/>
                <a:moveTo>
                  <a:pt x="0" y="2311401"/>
                </a:moveTo>
                <a:lnTo>
                  <a:pt x="2401905" y="2311401"/>
                </a:lnTo>
                <a:lnTo>
                  <a:pt x="2401905" y="6858001"/>
                </a:lnTo>
                <a:lnTo>
                  <a:pt x="0" y="6858001"/>
                </a:lnTo>
                <a:close/>
                <a:moveTo>
                  <a:pt x="0" y="2"/>
                </a:moveTo>
                <a:lnTo>
                  <a:pt x="2401905" y="2"/>
                </a:lnTo>
                <a:lnTo>
                  <a:pt x="2401905" y="2208813"/>
                </a:lnTo>
                <a:lnTo>
                  <a:pt x="0" y="2208813"/>
                </a:lnTo>
                <a:close/>
                <a:moveTo>
                  <a:pt x="2508779" y="0"/>
                </a:moveTo>
                <a:lnTo>
                  <a:pt x="4910684" y="0"/>
                </a:lnTo>
                <a:lnTo>
                  <a:pt x="4910684" y="4073237"/>
                </a:lnTo>
                <a:lnTo>
                  <a:pt x="2508779" y="4073237"/>
                </a:lnTo>
                <a:close/>
              </a:path>
            </a:pathLst>
          </a:custGeom>
          <a:ln>
            <a:noFill/>
          </a:ln>
        </p:spPr>
        <p:txBody>
          <a:bodyPr wrap="square">
            <a:noAutofit/>
          </a:bodyPr>
          <a:lstStyle>
            <a:lvl1pPr>
              <a:defRPr sz="1346">
                <a:solidFill>
                  <a:srgbClr val="00B0F0"/>
                </a:solidFill>
              </a:defRPr>
            </a:lvl1pPr>
          </a:lstStyle>
          <a:p>
            <a:r>
              <a:rPr lang="fr-FR"/>
              <a:t>Cliquez sur l'icône pour ajouter une image</a:t>
            </a:r>
            <a:endParaRPr lang="id-ID" dirty="0"/>
          </a:p>
        </p:txBody>
      </p:sp>
      <p:sp>
        <p:nvSpPr>
          <p:cNvPr id="6" name="Espace réservé du texte 5">
            <a:extLst>
              <a:ext uri="{FF2B5EF4-FFF2-40B4-BE49-F238E27FC236}">
                <a16:creationId xmlns:a16="http://schemas.microsoft.com/office/drawing/2014/main" id="{58CD6C28-3804-418C-AAD7-38A84D074253}"/>
              </a:ext>
            </a:extLst>
          </p:cNvPr>
          <p:cNvSpPr>
            <a:spLocks noGrp="1"/>
          </p:cNvSpPr>
          <p:nvPr>
            <p:ph type="body" sz="quarter" idx="11" hasCustomPrompt="1"/>
          </p:nvPr>
        </p:nvSpPr>
        <p:spPr>
          <a:xfrm>
            <a:off x="1344437" y="1436333"/>
            <a:ext cx="2165632" cy="546820"/>
          </a:xfrm>
          <a:prstGeom prst="rect">
            <a:avLst/>
          </a:prstGeom>
        </p:spPr>
        <p:txBody>
          <a:bodyPr tIns="0" bIns="0" anchor="ctr"/>
          <a:lstStyle>
            <a:lvl1pPr marL="0" indent="0" algn="r">
              <a:buNone/>
              <a:defRPr sz="1862" b="1" cap="small" baseline="0">
                <a:solidFill>
                  <a:schemeClr val="accent4"/>
                </a:solidFill>
              </a:defRPr>
            </a:lvl1pPr>
          </a:lstStyle>
          <a:p>
            <a:pPr lvl="0"/>
            <a:r>
              <a:rPr lang="fr-FR" dirty="0"/>
              <a:t>Ajouter un titre</a:t>
            </a:r>
          </a:p>
        </p:txBody>
      </p:sp>
      <p:sp>
        <p:nvSpPr>
          <p:cNvPr id="15" name="Espace réservé du texte 5">
            <a:extLst>
              <a:ext uri="{FF2B5EF4-FFF2-40B4-BE49-F238E27FC236}">
                <a16:creationId xmlns:a16="http://schemas.microsoft.com/office/drawing/2014/main" id="{9FD961D8-D20D-445D-A2D5-CB58D94D5753}"/>
              </a:ext>
            </a:extLst>
          </p:cNvPr>
          <p:cNvSpPr>
            <a:spLocks noGrp="1"/>
          </p:cNvSpPr>
          <p:nvPr>
            <p:ph type="body" sz="quarter" idx="12" hasCustomPrompt="1"/>
          </p:nvPr>
        </p:nvSpPr>
        <p:spPr>
          <a:xfrm>
            <a:off x="8617501" y="1436333"/>
            <a:ext cx="2165632" cy="546820"/>
          </a:xfrm>
          <a:prstGeom prst="rect">
            <a:avLst/>
          </a:prstGeom>
        </p:spPr>
        <p:txBody>
          <a:bodyPr tIns="0" bIns="0" anchor="ctr"/>
          <a:lstStyle>
            <a:lvl1pPr marL="0" indent="0">
              <a:buNone/>
              <a:defRPr sz="1862" b="1" cap="small" baseline="0">
                <a:solidFill>
                  <a:schemeClr val="accent2"/>
                </a:solidFill>
              </a:defRPr>
            </a:lvl1pPr>
          </a:lstStyle>
          <a:p>
            <a:pPr lvl="0"/>
            <a:r>
              <a:rPr lang="fr-FR" dirty="0"/>
              <a:t>Ajouter un titre</a:t>
            </a:r>
          </a:p>
        </p:txBody>
      </p:sp>
      <p:sp>
        <p:nvSpPr>
          <p:cNvPr id="16" name="Espace réservé du texte 5">
            <a:extLst>
              <a:ext uri="{FF2B5EF4-FFF2-40B4-BE49-F238E27FC236}">
                <a16:creationId xmlns:a16="http://schemas.microsoft.com/office/drawing/2014/main" id="{FAC670F7-2C97-4947-A6FB-706D2F65186E}"/>
              </a:ext>
            </a:extLst>
          </p:cNvPr>
          <p:cNvSpPr>
            <a:spLocks noGrp="1"/>
          </p:cNvSpPr>
          <p:nvPr>
            <p:ph type="body" sz="quarter" idx="13" hasCustomPrompt="1"/>
          </p:nvPr>
        </p:nvSpPr>
        <p:spPr>
          <a:xfrm>
            <a:off x="1344435" y="4160191"/>
            <a:ext cx="2165632" cy="546820"/>
          </a:xfrm>
          <a:prstGeom prst="rect">
            <a:avLst/>
          </a:prstGeom>
        </p:spPr>
        <p:txBody>
          <a:bodyPr tIns="0" bIns="0" anchor="ctr"/>
          <a:lstStyle>
            <a:lvl1pPr marL="0" indent="0" algn="r">
              <a:buNone/>
              <a:defRPr sz="1862" b="1" cap="small" baseline="0">
                <a:solidFill>
                  <a:schemeClr val="accent3"/>
                </a:solidFill>
              </a:defRPr>
            </a:lvl1pPr>
          </a:lstStyle>
          <a:p>
            <a:pPr lvl="0"/>
            <a:r>
              <a:rPr lang="fr-FR" dirty="0"/>
              <a:t>Ajouter un titre</a:t>
            </a:r>
          </a:p>
        </p:txBody>
      </p:sp>
      <p:sp>
        <p:nvSpPr>
          <p:cNvPr id="17" name="Espace réservé du texte 5">
            <a:extLst>
              <a:ext uri="{FF2B5EF4-FFF2-40B4-BE49-F238E27FC236}">
                <a16:creationId xmlns:a16="http://schemas.microsoft.com/office/drawing/2014/main" id="{DA56CE94-1D52-4FAD-BA44-D729F59D89C2}"/>
              </a:ext>
            </a:extLst>
          </p:cNvPr>
          <p:cNvSpPr>
            <a:spLocks noGrp="1"/>
          </p:cNvSpPr>
          <p:nvPr>
            <p:ph type="body" sz="quarter" idx="14" hasCustomPrompt="1"/>
          </p:nvPr>
        </p:nvSpPr>
        <p:spPr>
          <a:xfrm>
            <a:off x="8617501" y="4160191"/>
            <a:ext cx="2165632" cy="546820"/>
          </a:xfrm>
          <a:prstGeom prst="rect">
            <a:avLst/>
          </a:prstGeom>
        </p:spPr>
        <p:txBody>
          <a:bodyPr tIns="0" bIns="0" anchor="ctr"/>
          <a:lstStyle>
            <a:lvl1pPr marL="0" indent="0">
              <a:buNone/>
              <a:defRPr sz="1862" b="1" cap="small" baseline="0">
                <a:solidFill>
                  <a:schemeClr val="accent5"/>
                </a:solidFill>
              </a:defRPr>
            </a:lvl1pPr>
          </a:lstStyle>
          <a:p>
            <a:pPr lvl="0"/>
            <a:r>
              <a:rPr lang="fr-FR" dirty="0"/>
              <a:t>Ajouter un titre</a:t>
            </a:r>
          </a:p>
        </p:txBody>
      </p:sp>
      <p:sp>
        <p:nvSpPr>
          <p:cNvPr id="8" name="Espace réservé du texte 7">
            <a:extLst>
              <a:ext uri="{FF2B5EF4-FFF2-40B4-BE49-F238E27FC236}">
                <a16:creationId xmlns:a16="http://schemas.microsoft.com/office/drawing/2014/main" id="{49FCA7C3-53B1-4379-ABCB-CF15F51A083A}"/>
              </a:ext>
            </a:extLst>
          </p:cNvPr>
          <p:cNvSpPr>
            <a:spLocks noGrp="1"/>
          </p:cNvSpPr>
          <p:nvPr>
            <p:ph type="body" sz="quarter" idx="15" hasCustomPrompt="1"/>
          </p:nvPr>
        </p:nvSpPr>
        <p:spPr>
          <a:xfrm>
            <a:off x="637569" y="2008208"/>
            <a:ext cx="2872500" cy="957556"/>
          </a:xfrm>
          <a:prstGeom prst="rect">
            <a:avLst/>
          </a:prstGeom>
        </p:spPr>
        <p:txBody>
          <a:bodyPr/>
          <a:lstStyle>
            <a:lvl1pPr marL="0" indent="0">
              <a:buNone/>
              <a:defRPr sz="1596">
                <a:solidFill>
                  <a:schemeClr val="tx1"/>
                </a:solidFill>
              </a:defRPr>
            </a:lvl1pPr>
          </a:lstStyle>
          <a:p>
            <a:pPr lvl="0"/>
            <a:r>
              <a:rPr lang="fr-FR" dirty="0"/>
              <a:t>Ajouter le texte</a:t>
            </a:r>
          </a:p>
        </p:txBody>
      </p:sp>
      <p:sp>
        <p:nvSpPr>
          <p:cNvPr id="14" name="Espace réservé du texte 13">
            <a:extLst>
              <a:ext uri="{FF2B5EF4-FFF2-40B4-BE49-F238E27FC236}">
                <a16:creationId xmlns:a16="http://schemas.microsoft.com/office/drawing/2014/main" id="{D0A2C0D7-E684-43DB-8E12-E16B5F72C95F}"/>
              </a:ext>
            </a:extLst>
          </p:cNvPr>
          <p:cNvSpPr>
            <a:spLocks noGrp="1"/>
          </p:cNvSpPr>
          <p:nvPr>
            <p:ph type="body" sz="quarter" idx="16" hasCustomPrompt="1"/>
          </p:nvPr>
        </p:nvSpPr>
        <p:spPr>
          <a:xfrm>
            <a:off x="637567" y="4725101"/>
            <a:ext cx="2872500" cy="957556"/>
          </a:xfrm>
          <a:prstGeom prst="rect">
            <a:avLst/>
          </a:prstGeom>
        </p:spPr>
        <p:txBody>
          <a:bodyPr/>
          <a:lstStyle>
            <a:lvl1pPr marL="0" indent="0">
              <a:buNone/>
              <a:defRPr sz="1596">
                <a:solidFill>
                  <a:schemeClr val="tx1"/>
                </a:solidFill>
              </a:defRPr>
            </a:lvl1pPr>
          </a:lstStyle>
          <a:p>
            <a:pPr lvl="0"/>
            <a:r>
              <a:rPr lang="fr-FR" dirty="0"/>
              <a:t>Ajouter le texte</a:t>
            </a:r>
          </a:p>
        </p:txBody>
      </p:sp>
      <p:sp>
        <p:nvSpPr>
          <p:cNvPr id="26" name="Espace réservé du texte 25">
            <a:extLst>
              <a:ext uri="{FF2B5EF4-FFF2-40B4-BE49-F238E27FC236}">
                <a16:creationId xmlns:a16="http://schemas.microsoft.com/office/drawing/2014/main" id="{0DF587DD-001B-4EF9-AAEF-417607C66596}"/>
              </a:ext>
            </a:extLst>
          </p:cNvPr>
          <p:cNvSpPr>
            <a:spLocks noGrp="1"/>
          </p:cNvSpPr>
          <p:nvPr>
            <p:ph type="body" sz="quarter" idx="17" hasCustomPrompt="1"/>
          </p:nvPr>
        </p:nvSpPr>
        <p:spPr>
          <a:xfrm>
            <a:off x="8617500" y="2009886"/>
            <a:ext cx="2873282" cy="957556"/>
          </a:xfrm>
          <a:prstGeom prst="rect">
            <a:avLst/>
          </a:prstGeom>
        </p:spPr>
        <p:txBody>
          <a:bodyPr/>
          <a:lstStyle>
            <a:lvl1pPr marL="0" marR="0" indent="0" algn="l" defTabSz="912045" rtl="0" eaLnBrk="1" fontAlgn="auto" latinLnBrk="0" hangingPunct="1">
              <a:lnSpc>
                <a:spcPct val="90000"/>
              </a:lnSpc>
              <a:spcBef>
                <a:spcPts val="997"/>
              </a:spcBef>
              <a:spcAft>
                <a:spcPts val="0"/>
              </a:spcAft>
              <a:buClrTx/>
              <a:buSzTx/>
              <a:buFont typeface="Arial" panose="020B0604020202020204" pitchFamily="34" charset="0"/>
              <a:buNone/>
              <a:tabLst/>
              <a:defRPr sz="1596">
                <a:solidFill>
                  <a:schemeClr val="tx1"/>
                </a:solidFill>
              </a:defRPr>
            </a:lvl1pPr>
          </a:lstStyle>
          <a:p>
            <a:pPr marL="0" marR="0" lvl="0" indent="0" algn="l" defTabSz="912045" rtl="0" eaLnBrk="1" fontAlgn="auto" latinLnBrk="0" hangingPunct="1">
              <a:lnSpc>
                <a:spcPct val="90000"/>
              </a:lnSpc>
              <a:spcBef>
                <a:spcPts val="997"/>
              </a:spcBef>
              <a:spcAft>
                <a:spcPts val="0"/>
              </a:spcAft>
              <a:buClrTx/>
              <a:buSzTx/>
              <a:buFont typeface="Arial" panose="020B0604020202020204" pitchFamily="34" charset="0"/>
              <a:buNone/>
              <a:tabLst/>
              <a:defRPr/>
            </a:pPr>
            <a:r>
              <a:rPr lang="fr-FR" dirty="0"/>
              <a:t>Ajouter le texte</a:t>
            </a:r>
          </a:p>
        </p:txBody>
      </p:sp>
      <p:sp>
        <p:nvSpPr>
          <p:cNvPr id="28" name="Espace réservé du texte 27">
            <a:extLst>
              <a:ext uri="{FF2B5EF4-FFF2-40B4-BE49-F238E27FC236}">
                <a16:creationId xmlns:a16="http://schemas.microsoft.com/office/drawing/2014/main" id="{395AFECB-4D8B-4B9B-9D39-06053EF7D14E}"/>
              </a:ext>
            </a:extLst>
          </p:cNvPr>
          <p:cNvSpPr>
            <a:spLocks noGrp="1"/>
          </p:cNvSpPr>
          <p:nvPr>
            <p:ph type="body" sz="quarter" idx="18" hasCustomPrompt="1"/>
          </p:nvPr>
        </p:nvSpPr>
        <p:spPr>
          <a:xfrm>
            <a:off x="8617500" y="4725101"/>
            <a:ext cx="2920375" cy="957556"/>
          </a:xfrm>
          <a:prstGeom prst="rect">
            <a:avLst/>
          </a:prstGeom>
        </p:spPr>
        <p:txBody>
          <a:bodyPr/>
          <a:lstStyle>
            <a:lvl1pPr marL="0" marR="0" indent="0" algn="l" defTabSz="912045" rtl="0" eaLnBrk="1" fontAlgn="auto" latinLnBrk="0" hangingPunct="1">
              <a:lnSpc>
                <a:spcPct val="90000"/>
              </a:lnSpc>
              <a:spcBef>
                <a:spcPts val="997"/>
              </a:spcBef>
              <a:spcAft>
                <a:spcPts val="0"/>
              </a:spcAft>
              <a:buClrTx/>
              <a:buSzTx/>
              <a:buFont typeface="Arial" panose="020B0604020202020204" pitchFamily="34" charset="0"/>
              <a:buNone/>
              <a:tabLst/>
              <a:defRPr sz="1596">
                <a:solidFill>
                  <a:schemeClr val="tx1"/>
                </a:solidFill>
              </a:defRPr>
            </a:lvl1pPr>
          </a:lstStyle>
          <a:p>
            <a:pPr marL="0" marR="0" lvl="0" indent="0" algn="l" defTabSz="912045" rtl="0" eaLnBrk="1" fontAlgn="auto" latinLnBrk="0" hangingPunct="1">
              <a:lnSpc>
                <a:spcPct val="90000"/>
              </a:lnSpc>
              <a:spcBef>
                <a:spcPts val="997"/>
              </a:spcBef>
              <a:spcAft>
                <a:spcPts val="0"/>
              </a:spcAft>
              <a:buClrTx/>
              <a:buSzTx/>
              <a:buFont typeface="Arial" panose="020B0604020202020204" pitchFamily="34" charset="0"/>
              <a:buNone/>
              <a:tabLst/>
              <a:defRPr/>
            </a:pPr>
            <a:r>
              <a:rPr lang="fr-FR" dirty="0"/>
              <a:t>Ajouter le texte</a:t>
            </a:r>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9" name="Title 1">
            <a:extLst>
              <a:ext uri="{FF2B5EF4-FFF2-40B4-BE49-F238E27FC236}">
                <a16:creationId xmlns:a16="http://schemas.microsoft.com/office/drawing/2014/main" id="{32636E81-E2C0-4CB4-B535-EB95B83D756F}"/>
              </a:ext>
            </a:extLst>
          </p:cNvPr>
          <p:cNvSpPr>
            <a:spLocks noGrp="1"/>
          </p:cNvSpPr>
          <p:nvPr>
            <p:ph type="ctrTitle" hasCustomPrompt="1"/>
          </p:nvPr>
        </p:nvSpPr>
        <p:spPr>
          <a:xfrm>
            <a:off x="1099912" y="143633"/>
            <a:ext cx="10101625" cy="430900"/>
          </a:xfrm>
          <a:prstGeom prst="rect">
            <a:avLst/>
          </a:prstGeom>
          <a:solidFill>
            <a:schemeClr val="bg1">
              <a:alpha val="61000"/>
            </a:schemeClr>
          </a:solidFill>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10" name="Subtitle 2">
            <a:extLst>
              <a:ext uri="{FF2B5EF4-FFF2-40B4-BE49-F238E27FC236}">
                <a16:creationId xmlns:a16="http://schemas.microsoft.com/office/drawing/2014/main" id="{FF2E6B44-9A8B-4E21-8CED-E4FCE8875C05}"/>
              </a:ext>
            </a:extLst>
          </p:cNvPr>
          <p:cNvSpPr>
            <a:spLocks noGrp="1"/>
          </p:cNvSpPr>
          <p:nvPr>
            <p:ph type="subTitle" idx="1" hasCustomPrompt="1"/>
          </p:nvPr>
        </p:nvSpPr>
        <p:spPr>
          <a:xfrm>
            <a:off x="1099912" y="612036"/>
            <a:ext cx="10101625" cy="430900"/>
          </a:xfrm>
          <a:prstGeom prst="rect">
            <a:avLst/>
          </a:prstGeom>
          <a:solidFill>
            <a:schemeClr val="bg1">
              <a:alpha val="61000"/>
            </a:schemeClr>
          </a:solidFill>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11" name="Image 10">
            <a:extLst>
              <a:ext uri="{FF2B5EF4-FFF2-40B4-BE49-F238E27FC236}">
                <a16:creationId xmlns:a16="http://schemas.microsoft.com/office/drawing/2014/main" id="{4BB5DCCB-730B-4658-B445-A5F576F4C8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8" name="ZoneTexte 17">
            <a:extLst>
              <a:ext uri="{FF2B5EF4-FFF2-40B4-BE49-F238E27FC236}">
                <a16:creationId xmlns:a16="http://schemas.microsoft.com/office/drawing/2014/main" id="{218C9A4E-93F8-4639-B102-BD6C8BF81D39}"/>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1472324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éférence client 3 bloc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86AD8C-8424-4AFA-BE8B-231D8E787EDB}"/>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5" name="Rectangle 4">
            <a:extLst>
              <a:ext uri="{FF2B5EF4-FFF2-40B4-BE49-F238E27FC236}">
                <a16:creationId xmlns:a16="http://schemas.microsoft.com/office/drawing/2014/main" id="{0B04E833-D57C-4428-8537-FED15AEF78A7}"/>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6" name="Slide Number Placeholder 5">
            <a:extLst>
              <a:ext uri="{FF2B5EF4-FFF2-40B4-BE49-F238E27FC236}">
                <a16:creationId xmlns:a16="http://schemas.microsoft.com/office/drawing/2014/main" id="{41DC19E3-229E-4871-B4F2-3411E1993CE0}"/>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7" name="Title 1">
            <a:extLst>
              <a:ext uri="{FF2B5EF4-FFF2-40B4-BE49-F238E27FC236}">
                <a16:creationId xmlns:a16="http://schemas.microsoft.com/office/drawing/2014/main" id="{102874EE-3AE2-4C95-AE22-EB66AED12C3D}"/>
              </a:ext>
            </a:extLst>
          </p:cNvPr>
          <p:cNvSpPr>
            <a:spLocks noGrp="1"/>
          </p:cNvSpPr>
          <p:nvPr>
            <p:ph type="ctrTitle" hasCustomPrompt="1"/>
          </p:nvPr>
        </p:nvSpPr>
        <p:spPr>
          <a:xfrm>
            <a:off x="1099912" y="143633"/>
            <a:ext cx="7200000"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Nom de l’offre</a:t>
            </a:r>
            <a:endParaRPr lang="en-US" dirty="0"/>
          </a:p>
        </p:txBody>
      </p:sp>
      <p:sp>
        <p:nvSpPr>
          <p:cNvPr id="8" name="Subtitle 2">
            <a:extLst>
              <a:ext uri="{FF2B5EF4-FFF2-40B4-BE49-F238E27FC236}">
                <a16:creationId xmlns:a16="http://schemas.microsoft.com/office/drawing/2014/main" id="{452F80B3-B976-4A7F-BB92-8D43B895BDCE}"/>
              </a:ext>
            </a:extLst>
          </p:cNvPr>
          <p:cNvSpPr>
            <a:spLocks noGrp="1"/>
          </p:cNvSpPr>
          <p:nvPr>
            <p:ph type="subTitle" idx="1" hasCustomPrompt="1"/>
          </p:nvPr>
        </p:nvSpPr>
        <p:spPr>
          <a:xfrm>
            <a:off x="1099912" y="612036"/>
            <a:ext cx="7200000"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Nom client – Titre de la référence</a:t>
            </a:r>
            <a:endParaRPr lang="en-US" dirty="0"/>
          </a:p>
        </p:txBody>
      </p:sp>
      <p:pic>
        <p:nvPicPr>
          <p:cNvPr id="9" name="Image 8">
            <a:extLst>
              <a:ext uri="{FF2B5EF4-FFF2-40B4-BE49-F238E27FC236}">
                <a16:creationId xmlns:a16="http://schemas.microsoft.com/office/drawing/2014/main" id="{A534C106-9BFB-4656-8876-50F44AF350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37" name="ZoneTexte 36">
            <a:extLst>
              <a:ext uri="{FF2B5EF4-FFF2-40B4-BE49-F238E27FC236}">
                <a16:creationId xmlns:a16="http://schemas.microsoft.com/office/drawing/2014/main" id="{86778CC9-00B0-4DA8-98B3-7C78D748BA19}"/>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
        <p:nvSpPr>
          <p:cNvPr id="38" name="Espace réservé du texte 16">
            <a:extLst>
              <a:ext uri="{FF2B5EF4-FFF2-40B4-BE49-F238E27FC236}">
                <a16:creationId xmlns:a16="http://schemas.microsoft.com/office/drawing/2014/main" id="{FA2A39B1-9271-4EE9-A730-F62987880EA3}"/>
              </a:ext>
            </a:extLst>
          </p:cNvPr>
          <p:cNvSpPr>
            <a:spLocks noGrp="1"/>
          </p:cNvSpPr>
          <p:nvPr>
            <p:ph type="body" sz="quarter" idx="11" hasCustomPrompt="1"/>
          </p:nvPr>
        </p:nvSpPr>
        <p:spPr>
          <a:xfrm>
            <a:off x="509074" y="2419988"/>
            <a:ext cx="3492000" cy="430900"/>
          </a:xfrm>
          <a:prstGeom prst="rect">
            <a:avLst/>
          </a:prstGeom>
          <a:solidFill>
            <a:schemeClr val="accent1"/>
          </a:solidFill>
          <a:ln w="25400">
            <a:solidFill>
              <a:schemeClr val="accent1"/>
            </a:solidFill>
          </a:ln>
        </p:spPr>
        <p:txBody>
          <a:bodyPr lIns="324000" tIns="0" rIns="9000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Ajouter « Contexte »</a:t>
            </a:r>
          </a:p>
        </p:txBody>
      </p:sp>
      <p:sp>
        <p:nvSpPr>
          <p:cNvPr id="43" name="Espace réservé du texte 16">
            <a:extLst>
              <a:ext uri="{FF2B5EF4-FFF2-40B4-BE49-F238E27FC236}">
                <a16:creationId xmlns:a16="http://schemas.microsoft.com/office/drawing/2014/main" id="{1F270976-2D91-4B0B-ABBA-837697AA8334}"/>
              </a:ext>
            </a:extLst>
          </p:cNvPr>
          <p:cNvSpPr>
            <a:spLocks noGrp="1"/>
          </p:cNvSpPr>
          <p:nvPr>
            <p:ph type="body" sz="quarter" idx="10" hasCustomPrompt="1"/>
          </p:nvPr>
        </p:nvSpPr>
        <p:spPr>
          <a:xfrm>
            <a:off x="509074" y="2868567"/>
            <a:ext cx="3492000" cy="2636402"/>
          </a:xfrm>
          <a:prstGeom prst="rect">
            <a:avLst/>
          </a:prstGeom>
          <a:solidFill>
            <a:schemeClr val="bg1"/>
          </a:solidFill>
          <a:ln w="25400">
            <a:solidFill>
              <a:schemeClr val="accent1"/>
            </a:solidFill>
          </a:ln>
        </p:spPr>
        <p:txBody>
          <a:bodyPr lIns="18000" tIns="108000" rIns="36000" bIns="36000" anchor="t" anchorCtr="0"/>
          <a:lstStyle>
            <a:lvl1pPr marL="180000" indent="-144000">
              <a:lnSpc>
                <a:spcPct val="100000"/>
              </a:lnSpc>
              <a:spcBef>
                <a:spcPts val="600"/>
              </a:spcBef>
              <a:buFontTx/>
              <a:buBlip>
                <a:blip r:embed="rId4"/>
              </a:buBlip>
              <a:defRPr sz="1200">
                <a:latin typeface="Avenir Next Demi Bold"/>
              </a:defRPr>
            </a:lvl1pPr>
            <a:lvl2pPr marL="324000" indent="-144000">
              <a:lnSpc>
                <a:spcPct val="100000"/>
              </a:lnSpc>
              <a:spcBef>
                <a:spcPts val="300"/>
              </a:spcBef>
              <a:buFontTx/>
              <a:buBlip>
                <a:blip r:embed="rId4"/>
              </a:buBlip>
              <a:defRPr sz="1200">
                <a:latin typeface="Avenir Next Demi Bold"/>
              </a:defRPr>
            </a:lvl2pPr>
            <a:lvl3pPr marL="468000" indent="-144000">
              <a:lnSpc>
                <a:spcPct val="100000"/>
              </a:lnSpc>
              <a:spcBef>
                <a:spcPts val="0"/>
              </a:spcBef>
              <a:buFontTx/>
              <a:buBlip>
                <a:blip r:embed="rId4"/>
              </a:buBlip>
              <a:defRPr sz="1197"/>
            </a:lvl3pPr>
            <a:lvl4pPr marL="648000" indent="-144000">
              <a:lnSpc>
                <a:spcPct val="100000"/>
              </a:lnSpc>
              <a:spcBef>
                <a:spcPts val="0"/>
              </a:spcBef>
              <a:buFontTx/>
              <a:buBlip>
                <a:blip r:embed="rId4"/>
              </a:buBlip>
              <a:defRPr sz="1064"/>
            </a:lvl4pPr>
            <a:lvl5pPr marL="828000" indent="-144000">
              <a:lnSpc>
                <a:spcPct val="100000"/>
              </a:lnSpc>
              <a:spcBef>
                <a:spcPts val="0"/>
              </a:spcBef>
              <a:buFontTx/>
              <a:buBlip>
                <a:blip r:embed="rId4"/>
              </a:buBlip>
              <a:defRPr sz="1064"/>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51" name="Espace réservé pour une image  3">
            <a:extLst>
              <a:ext uri="{FF2B5EF4-FFF2-40B4-BE49-F238E27FC236}">
                <a16:creationId xmlns:a16="http://schemas.microsoft.com/office/drawing/2014/main" id="{C98C319A-6AAF-4FCB-84E3-C05F0D242302}"/>
              </a:ext>
            </a:extLst>
          </p:cNvPr>
          <p:cNvSpPr>
            <a:spLocks noGrp="1" noChangeAspect="1"/>
          </p:cNvSpPr>
          <p:nvPr>
            <p:ph type="pic" sz="quarter" idx="27" hasCustomPrompt="1"/>
          </p:nvPr>
        </p:nvSpPr>
        <p:spPr>
          <a:xfrm>
            <a:off x="249994" y="2381668"/>
            <a:ext cx="526625" cy="526656"/>
          </a:xfrm>
          <a:prstGeom prst="ellipse">
            <a:avLst/>
          </a:prstGeom>
          <a:solidFill>
            <a:schemeClr val="accent1"/>
          </a:solidFill>
          <a:ln w="25400">
            <a:solidFill>
              <a:schemeClr val="bg1"/>
            </a:solidFill>
          </a:ln>
        </p:spPr>
        <p:txBody>
          <a:bodyPr lIns="0" tIns="0" rIns="0" bIns="0">
            <a:noAutofit/>
          </a:bodyPr>
          <a:lstStyle>
            <a:lvl1pPr marL="0" indent="0" algn="ctr">
              <a:buFontTx/>
              <a:buNone/>
              <a:defRPr sz="1330">
                <a:solidFill>
                  <a:schemeClr val="bg1"/>
                </a:solidFill>
              </a:defRPr>
            </a:lvl1pPr>
          </a:lstStyle>
          <a:p>
            <a:r>
              <a:rPr lang="fr-FR" dirty="0"/>
              <a:t>Picto contexte</a:t>
            </a:r>
          </a:p>
        </p:txBody>
      </p:sp>
      <p:sp>
        <p:nvSpPr>
          <p:cNvPr id="59" name="Espace réservé du texte 16">
            <a:extLst>
              <a:ext uri="{FF2B5EF4-FFF2-40B4-BE49-F238E27FC236}">
                <a16:creationId xmlns:a16="http://schemas.microsoft.com/office/drawing/2014/main" id="{564CDB23-AE40-4644-8599-B306EB34FDEC}"/>
              </a:ext>
            </a:extLst>
          </p:cNvPr>
          <p:cNvSpPr>
            <a:spLocks noGrp="1"/>
          </p:cNvSpPr>
          <p:nvPr>
            <p:ph type="body" sz="quarter" idx="33" hasCustomPrompt="1"/>
          </p:nvPr>
        </p:nvSpPr>
        <p:spPr>
          <a:xfrm>
            <a:off x="8346230" y="2419988"/>
            <a:ext cx="3492000" cy="430900"/>
          </a:xfrm>
          <a:prstGeom prst="rect">
            <a:avLst/>
          </a:prstGeom>
          <a:solidFill>
            <a:schemeClr val="accent4"/>
          </a:solidFill>
          <a:ln w="25400">
            <a:solidFill>
              <a:schemeClr val="accent4"/>
            </a:solidFill>
          </a:ln>
        </p:spPr>
        <p:txBody>
          <a:bodyPr lIns="324000" tIns="0" rIns="9000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Ajouter « Résultats»</a:t>
            </a:r>
          </a:p>
        </p:txBody>
      </p:sp>
      <p:sp>
        <p:nvSpPr>
          <p:cNvPr id="67" name="Espace réservé du texte 16">
            <a:extLst>
              <a:ext uri="{FF2B5EF4-FFF2-40B4-BE49-F238E27FC236}">
                <a16:creationId xmlns:a16="http://schemas.microsoft.com/office/drawing/2014/main" id="{82AC243B-6833-4246-951E-88BCABA4B77D}"/>
              </a:ext>
            </a:extLst>
          </p:cNvPr>
          <p:cNvSpPr>
            <a:spLocks noGrp="1"/>
          </p:cNvSpPr>
          <p:nvPr>
            <p:ph type="body" sz="quarter" idx="34" hasCustomPrompt="1"/>
          </p:nvPr>
        </p:nvSpPr>
        <p:spPr>
          <a:xfrm>
            <a:off x="8346230" y="2870583"/>
            <a:ext cx="3492000" cy="2636402"/>
          </a:xfrm>
          <a:prstGeom prst="rect">
            <a:avLst/>
          </a:prstGeom>
          <a:solidFill>
            <a:schemeClr val="bg1"/>
          </a:solidFill>
          <a:ln w="25400">
            <a:solidFill>
              <a:schemeClr val="accent4"/>
            </a:solidFill>
          </a:ln>
        </p:spPr>
        <p:txBody>
          <a:bodyPr lIns="18000" tIns="108000" rIns="36000" bIns="36000" anchor="t" anchorCtr="0"/>
          <a:lstStyle>
            <a:lvl1pPr marL="180000" indent="-144000">
              <a:lnSpc>
                <a:spcPct val="100000"/>
              </a:lnSpc>
              <a:spcBef>
                <a:spcPts val="600"/>
              </a:spcBef>
              <a:buFontTx/>
              <a:buBlip>
                <a:blip r:embed="rId5"/>
              </a:buBlip>
              <a:defRPr sz="1200">
                <a:latin typeface="Avenir Next Demi Bold"/>
              </a:defRPr>
            </a:lvl1pPr>
            <a:lvl2pPr marL="324000" indent="-144000">
              <a:lnSpc>
                <a:spcPct val="100000"/>
              </a:lnSpc>
              <a:spcBef>
                <a:spcPts val="300"/>
              </a:spcBef>
              <a:buFontTx/>
              <a:buBlip>
                <a:blip r:embed="rId5"/>
              </a:buBlip>
              <a:defRPr sz="1200">
                <a:latin typeface="Avenir Next Demi Bold"/>
              </a:defRPr>
            </a:lvl2pPr>
            <a:lvl3pPr marL="468000" indent="-144000">
              <a:lnSpc>
                <a:spcPct val="100000"/>
              </a:lnSpc>
              <a:spcBef>
                <a:spcPts val="0"/>
              </a:spcBef>
              <a:buFontTx/>
              <a:buBlip>
                <a:blip r:embed="rId5"/>
              </a:buBlip>
              <a:defRPr sz="1197"/>
            </a:lvl3pPr>
            <a:lvl4pPr marL="648000" indent="-144000">
              <a:lnSpc>
                <a:spcPct val="100000"/>
              </a:lnSpc>
              <a:spcBef>
                <a:spcPts val="0"/>
              </a:spcBef>
              <a:buFontTx/>
              <a:buBlip>
                <a:blip r:embed="rId5"/>
              </a:buBlip>
              <a:defRPr sz="1064"/>
            </a:lvl4pPr>
            <a:lvl5pPr marL="828000" indent="-144000">
              <a:lnSpc>
                <a:spcPct val="100000"/>
              </a:lnSpc>
              <a:spcBef>
                <a:spcPts val="0"/>
              </a:spcBef>
              <a:buFontTx/>
              <a:buBlip>
                <a:blip r:embed="rId5"/>
              </a:buBlip>
              <a:defRPr sz="1064"/>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71" name="Espace réservé pour une image  3">
            <a:extLst>
              <a:ext uri="{FF2B5EF4-FFF2-40B4-BE49-F238E27FC236}">
                <a16:creationId xmlns:a16="http://schemas.microsoft.com/office/drawing/2014/main" id="{17491FA5-003F-4107-B1A1-C58FCA3909C5}"/>
              </a:ext>
            </a:extLst>
          </p:cNvPr>
          <p:cNvSpPr>
            <a:spLocks noGrp="1" noChangeAspect="1"/>
          </p:cNvSpPr>
          <p:nvPr>
            <p:ph type="pic" sz="quarter" idx="35" hasCustomPrompt="1"/>
          </p:nvPr>
        </p:nvSpPr>
        <p:spPr>
          <a:xfrm>
            <a:off x="8089848" y="2382229"/>
            <a:ext cx="526625" cy="526656"/>
          </a:xfrm>
          <a:prstGeom prst="ellipse">
            <a:avLst/>
          </a:prstGeom>
          <a:solidFill>
            <a:schemeClr val="accent4"/>
          </a:solidFill>
          <a:ln w="25400">
            <a:solidFill>
              <a:schemeClr val="bg1"/>
            </a:solidFill>
          </a:ln>
        </p:spPr>
        <p:txBody>
          <a:bodyPr lIns="0" tIns="0" rIns="0" bIns="0">
            <a:noAutofit/>
          </a:bodyPr>
          <a:lstStyle>
            <a:lvl1pPr marL="0" indent="0" algn="ctr">
              <a:buFontTx/>
              <a:buNone/>
              <a:defRPr sz="1396">
                <a:solidFill>
                  <a:schemeClr val="bg1"/>
                </a:solidFill>
              </a:defRPr>
            </a:lvl1pPr>
          </a:lstStyle>
          <a:p>
            <a:r>
              <a:rPr lang="fr-FR" dirty="0"/>
              <a:t>Picto Résultat</a:t>
            </a:r>
          </a:p>
        </p:txBody>
      </p:sp>
      <p:sp>
        <p:nvSpPr>
          <p:cNvPr id="75" name="Espace réservé du texte 16">
            <a:extLst>
              <a:ext uri="{FF2B5EF4-FFF2-40B4-BE49-F238E27FC236}">
                <a16:creationId xmlns:a16="http://schemas.microsoft.com/office/drawing/2014/main" id="{320AD755-1423-4A2C-86DB-28A57A7C27F4}"/>
              </a:ext>
            </a:extLst>
          </p:cNvPr>
          <p:cNvSpPr>
            <a:spLocks noGrp="1"/>
          </p:cNvSpPr>
          <p:nvPr>
            <p:ph type="body" sz="quarter" idx="39" hasCustomPrompt="1"/>
          </p:nvPr>
        </p:nvSpPr>
        <p:spPr>
          <a:xfrm>
            <a:off x="4413824" y="2420532"/>
            <a:ext cx="3492000" cy="430900"/>
          </a:xfrm>
          <a:prstGeom prst="rect">
            <a:avLst/>
          </a:prstGeom>
          <a:solidFill>
            <a:schemeClr val="accent3"/>
          </a:solidFill>
          <a:ln w="25400">
            <a:solidFill>
              <a:schemeClr val="accent3"/>
            </a:solidFill>
          </a:ln>
        </p:spPr>
        <p:txBody>
          <a:bodyPr lIns="324000" tIns="0" rIns="9000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Ajouter « Réalisations »</a:t>
            </a:r>
          </a:p>
        </p:txBody>
      </p:sp>
      <p:sp>
        <p:nvSpPr>
          <p:cNvPr id="76" name="Espace réservé du texte 16">
            <a:extLst>
              <a:ext uri="{FF2B5EF4-FFF2-40B4-BE49-F238E27FC236}">
                <a16:creationId xmlns:a16="http://schemas.microsoft.com/office/drawing/2014/main" id="{91562178-FBE6-4B1F-AF22-3DE5AD138AFF}"/>
              </a:ext>
            </a:extLst>
          </p:cNvPr>
          <p:cNvSpPr>
            <a:spLocks noGrp="1"/>
          </p:cNvSpPr>
          <p:nvPr>
            <p:ph type="body" sz="quarter" idx="12" hasCustomPrompt="1"/>
          </p:nvPr>
        </p:nvSpPr>
        <p:spPr>
          <a:xfrm>
            <a:off x="4413824" y="2870583"/>
            <a:ext cx="3492000" cy="2636402"/>
          </a:xfrm>
          <a:prstGeom prst="rect">
            <a:avLst/>
          </a:prstGeom>
          <a:solidFill>
            <a:schemeClr val="bg1"/>
          </a:solidFill>
          <a:ln w="25400">
            <a:solidFill>
              <a:schemeClr val="accent3"/>
            </a:solidFill>
          </a:ln>
        </p:spPr>
        <p:txBody>
          <a:bodyPr lIns="18000" tIns="108000" rIns="36000" bIns="36000" anchor="t" anchorCtr="0"/>
          <a:lstStyle>
            <a:lvl1pPr marL="180000" indent="-144000">
              <a:lnSpc>
                <a:spcPct val="100000"/>
              </a:lnSpc>
              <a:spcBef>
                <a:spcPts val="600"/>
              </a:spcBef>
              <a:buFontTx/>
              <a:buBlip>
                <a:blip r:embed="rId6"/>
              </a:buBlip>
              <a:defRPr sz="1200">
                <a:latin typeface="Avenir Next Demi Bold"/>
              </a:defRPr>
            </a:lvl1pPr>
            <a:lvl2pPr marL="324000" indent="-144000">
              <a:lnSpc>
                <a:spcPct val="100000"/>
              </a:lnSpc>
              <a:spcBef>
                <a:spcPts val="300"/>
              </a:spcBef>
              <a:buFontTx/>
              <a:buBlip>
                <a:blip r:embed="rId6"/>
              </a:buBlip>
              <a:defRPr sz="1200">
                <a:latin typeface="Avenir Next Demi Bold"/>
              </a:defRPr>
            </a:lvl2pPr>
            <a:lvl3pPr marL="468000" indent="-144000">
              <a:lnSpc>
                <a:spcPct val="100000"/>
              </a:lnSpc>
              <a:spcBef>
                <a:spcPts val="0"/>
              </a:spcBef>
              <a:buFontTx/>
              <a:buBlip>
                <a:blip r:embed="rId6"/>
              </a:buBlip>
              <a:defRPr sz="1197"/>
            </a:lvl3pPr>
            <a:lvl4pPr marL="648000" indent="-144000">
              <a:lnSpc>
                <a:spcPct val="100000"/>
              </a:lnSpc>
              <a:spcBef>
                <a:spcPts val="0"/>
              </a:spcBef>
              <a:buFontTx/>
              <a:buBlip>
                <a:blip r:embed="rId6"/>
              </a:buBlip>
              <a:defRPr sz="1064"/>
            </a:lvl4pPr>
            <a:lvl5pPr marL="828000" indent="-144000">
              <a:lnSpc>
                <a:spcPct val="100000"/>
              </a:lnSpc>
              <a:spcBef>
                <a:spcPts val="0"/>
              </a:spcBef>
              <a:buFontTx/>
              <a:buBlip>
                <a:blip r:embed="rId6"/>
              </a:buBlip>
              <a:defRPr sz="1064"/>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77" name="Espace réservé pour une image  3">
            <a:extLst>
              <a:ext uri="{FF2B5EF4-FFF2-40B4-BE49-F238E27FC236}">
                <a16:creationId xmlns:a16="http://schemas.microsoft.com/office/drawing/2014/main" id="{B53555B3-D756-4D1C-9BA0-6A82291F59BB}"/>
              </a:ext>
            </a:extLst>
          </p:cNvPr>
          <p:cNvSpPr>
            <a:spLocks noGrp="1" noChangeAspect="1"/>
          </p:cNvSpPr>
          <p:nvPr>
            <p:ph type="pic" sz="quarter" idx="40" hasCustomPrompt="1"/>
          </p:nvPr>
        </p:nvSpPr>
        <p:spPr>
          <a:xfrm>
            <a:off x="4140926" y="2382229"/>
            <a:ext cx="526625" cy="526656"/>
          </a:xfrm>
          <a:prstGeom prst="ellipse">
            <a:avLst/>
          </a:prstGeom>
          <a:solidFill>
            <a:schemeClr val="accent3"/>
          </a:solidFill>
          <a:ln w="25400">
            <a:solidFill>
              <a:schemeClr val="bg1"/>
            </a:solidFill>
          </a:ln>
        </p:spPr>
        <p:txBody>
          <a:bodyPr lIns="0" tIns="0" rIns="0" bIns="0">
            <a:noAutofit/>
          </a:bodyPr>
          <a:lstStyle>
            <a:lvl1pPr marL="0" indent="0" algn="ctr">
              <a:buFontTx/>
              <a:buNone/>
              <a:defRPr sz="1862">
                <a:solidFill>
                  <a:schemeClr val="bg1"/>
                </a:solidFill>
              </a:defRPr>
            </a:lvl1pPr>
          </a:lstStyle>
          <a:p>
            <a:r>
              <a:rPr lang="fr-FR" dirty="0"/>
              <a:t>Picto Réal</a:t>
            </a:r>
          </a:p>
        </p:txBody>
      </p:sp>
      <p:sp>
        <p:nvSpPr>
          <p:cNvPr id="3" name="Espace réservé pour une image  2">
            <a:extLst>
              <a:ext uri="{FF2B5EF4-FFF2-40B4-BE49-F238E27FC236}">
                <a16:creationId xmlns:a16="http://schemas.microsoft.com/office/drawing/2014/main" id="{167EAE53-314D-40BC-A8D4-78295A56D460}"/>
              </a:ext>
            </a:extLst>
          </p:cNvPr>
          <p:cNvSpPr>
            <a:spLocks noGrp="1"/>
          </p:cNvSpPr>
          <p:nvPr>
            <p:ph type="pic" sz="quarter" idx="41" hasCustomPrompt="1"/>
          </p:nvPr>
        </p:nvSpPr>
        <p:spPr>
          <a:xfrm>
            <a:off x="3656738" y="1172787"/>
            <a:ext cx="525600" cy="525600"/>
          </a:xfrm>
          <a:prstGeom prst="ellipse">
            <a:avLst/>
          </a:prstGeom>
          <a:solidFill>
            <a:schemeClr val="tx2"/>
          </a:solidFill>
          <a:ln>
            <a:solidFill>
              <a:schemeClr val="bg1"/>
            </a:solidFill>
          </a:ln>
        </p:spPr>
        <p:txBody>
          <a:bodyPr lIns="0" tIns="0" rIns="0" bIns="0"/>
          <a:lstStyle>
            <a:lvl1pPr marL="0" indent="0">
              <a:buNone/>
              <a:defRPr sz="1050">
                <a:solidFill>
                  <a:schemeClr val="bg1"/>
                </a:solidFill>
              </a:defRPr>
            </a:lvl1pPr>
          </a:lstStyle>
          <a:p>
            <a:r>
              <a:rPr lang="fr-FR" dirty="0"/>
              <a:t>Picto Calendrier</a:t>
            </a:r>
          </a:p>
        </p:txBody>
      </p:sp>
      <p:sp>
        <p:nvSpPr>
          <p:cNvPr id="90" name="Espace réservé pour une image  2">
            <a:extLst>
              <a:ext uri="{FF2B5EF4-FFF2-40B4-BE49-F238E27FC236}">
                <a16:creationId xmlns:a16="http://schemas.microsoft.com/office/drawing/2014/main" id="{D54EA1D0-8A3A-4BFA-B8D2-0487871FDE05}"/>
              </a:ext>
            </a:extLst>
          </p:cNvPr>
          <p:cNvSpPr>
            <a:spLocks noGrp="1"/>
          </p:cNvSpPr>
          <p:nvPr>
            <p:ph type="pic" sz="quarter" idx="42" hasCustomPrompt="1"/>
          </p:nvPr>
        </p:nvSpPr>
        <p:spPr>
          <a:xfrm>
            <a:off x="5817646" y="1172787"/>
            <a:ext cx="525600" cy="525600"/>
          </a:xfrm>
          <a:prstGeom prst="ellipse">
            <a:avLst/>
          </a:prstGeom>
          <a:solidFill>
            <a:schemeClr val="tx2"/>
          </a:solidFill>
          <a:ln>
            <a:solidFill>
              <a:schemeClr val="bg1"/>
            </a:solidFill>
          </a:ln>
        </p:spPr>
        <p:txBody>
          <a:bodyPr lIns="0" tIns="0" rIns="0" bIns="0"/>
          <a:lstStyle>
            <a:lvl1pPr marL="0" indent="0">
              <a:buNone/>
              <a:defRPr sz="1050">
                <a:solidFill>
                  <a:schemeClr val="bg1"/>
                </a:solidFill>
              </a:defRPr>
            </a:lvl1pPr>
          </a:lstStyle>
          <a:p>
            <a:r>
              <a:rPr lang="fr-FR" dirty="0"/>
              <a:t>Picto Budget</a:t>
            </a:r>
          </a:p>
        </p:txBody>
      </p:sp>
      <p:sp>
        <p:nvSpPr>
          <p:cNvPr id="91" name="Espace réservé pour une image  2">
            <a:extLst>
              <a:ext uri="{FF2B5EF4-FFF2-40B4-BE49-F238E27FC236}">
                <a16:creationId xmlns:a16="http://schemas.microsoft.com/office/drawing/2014/main" id="{A3543AC3-48ED-4DE8-86D8-1647624D0525}"/>
              </a:ext>
            </a:extLst>
          </p:cNvPr>
          <p:cNvSpPr>
            <a:spLocks noGrp="1"/>
          </p:cNvSpPr>
          <p:nvPr>
            <p:ph type="pic" sz="quarter" idx="43" hasCustomPrompt="1"/>
          </p:nvPr>
        </p:nvSpPr>
        <p:spPr>
          <a:xfrm>
            <a:off x="7995256" y="1172787"/>
            <a:ext cx="525600" cy="525600"/>
          </a:xfrm>
          <a:prstGeom prst="ellipse">
            <a:avLst/>
          </a:prstGeom>
          <a:solidFill>
            <a:schemeClr val="tx2"/>
          </a:solidFill>
          <a:ln>
            <a:solidFill>
              <a:schemeClr val="bg1"/>
            </a:solidFill>
          </a:ln>
        </p:spPr>
        <p:txBody>
          <a:bodyPr lIns="0" tIns="0" rIns="0" bIns="0"/>
          <a:lstStyle>
            <a:lvl1pPr marL="0" indent="0">
              <a:buNone/>
              <a:defRPr sz="1050">
                <a:solidFill>
                  <a:schemeClr val="bg1"/>
                </a:solidFill>
              </a:defRPr>
            </a:lvl1pPr>
          </a:lstStyle>
          <a:p>
            <a:r>
              <a:rPr lang="fr-FR" dirty="0"/>
              <a:t>Picto Interlocuteur</a:t>
            </a:r>
          </a:p>
        </p:txBody>
      </p:sp>
      <p:sp>
        <p:nvSpPr>
          <p:cNvPr id="11" name="Espace réservé du texte 10">
            <a:extLst>
              <a:ext uri="{FF2B5EF4-FFF2-40B4-BE49-F238E27FC236}">
                <a16:creationId xmlns:a16="http://schemas.microsoft.com/office/drawing/2014/main" id="{C7D046E6-5C53-4545-9777-2C558EA1610F}"/>
              </a:ext>
            </a:extLst>
          </p:cNvPr>
          <p:cNvSpPr>
            <a:spLocks noGrp="1"/>
          </p:cNvSpPr>
          <p:nvPr>
            <p:ph type="body" sz="quarter" idx="44" hasCustomPrompt="1"/>
          </p:nvPr>
        </p:nvSpPr>
        <p:spPr>
          <a:xfrm>
            <a:off x="3041122" y="1437385"/>
            <a:ext cx="1764000" cy="828000"/>
          </a:xfrm>
          <a:prstGeom prst="rect">
            <a:avLst/>
          </a:prstGeom>
        </p:spPr>
        <p:txBody>
          <a:bodyPr anchor="ctr"/>
          <a:lstStyle>
            <a:lvl1pPr marL="0" indent="0" algn="ctr">
              <a:buNone/>
              <a:defRPr sz="1200"/>
            </a:lvl1pPr>
          </a:lstStyle>
          <a:p>
            <a:pPr lvl="0"/>
            <a:r>
              <a:rPr lang="fr-FR" dirty="0"/>
              <a:t>Dates début - fin</a:t>
            </a:r>
          </a:p>
        </p:txBody>
      </p:sp>
      <p:sp>
        <p:nvSpPr>
          <p:cNvPr id="92" name="Espace réservé du texte 10">
            <a:extLst>
              <a:ext uri="{FF2B5EF4-FFF2-40B4-BE49-F238E27FC236}">
                <a16:creationId xmlns:a16="http://schemas.microsoft.com/office/drawing/2014/main" id="{FA0265CB-8087-46AC-AF67-4C6938A71F3B}"/>
              </a:ext>
            </a:extLst>
          </p:cNvPr>
          <p:cNvSpPr>
            <a:spLocks noGrp="1"/>
          </p:cNvSpPr>
          <p:nvPr>
            <p:ph type="body" sz="quarter" idx="45" hasCustomPrompt="1"/>
          </p:nvPr>
        </p:nvSpPr>
        <p:spPr>
          <a:xfrm>
            <a:off x="5198125" y="1457305"/>
            <a:ext cx="1764000" cy="828000"/>
          </a:xfrm>
          <a:prstGeom prst="rect">
            <a:avLst/>
          </a:prstGeom>
        </p:spPr>
        <p:txBody>
          <a:bodyPr anchor="ctr"/>
          <a:lstStyle>
            <a:lvl1pPr marL="0" indent="0" algn="ctr">
              <a:buNone/>
              <a:defRPr sz="1200"/>
            </a:lvl1pPr>
          </a:lstStyle>
          <a:p>
            <a:pPr lvl="0"/>
            <a:r>
              <a:rPr lang="fr-FR" dirty="0"/>
              <a:t>Budget</a:t>
            </a:r>
          </a:p>
        </p:txBody>
      </p:sp>
      <p:sp>
        <p:nvSpPr>
          <p:cNvPr id="93" name="Espace réservé du texte 10">
            <a:extLst>
              <a:ext uri="{FF2B5EF4-FFF2-40B4-BE49-F238E27FC236}">
                <a16:creationId xmlns:a16="http://schemas.microsoft.com/office/drawing/2014/main" id="{9597434C-3C48-4B25-BC97-5D16F8138F6D}"/>
              </a:ext>
            </a:extLst>
          </p:cNvPr>
          <p:cNvSpPr>
            <a:spLocks noGrp="1"/>
          </p:cNvSpPr>
          <p:nvPr>
            <p:ph type="body" sz="quarter" idx="46" hasCustomPrompt="1"/>
          </p:nvPr>
        </p:nvSpPr>
        <p:spPr>
          <a:xfrm>
            <a:off x="7367113" y="1440538"/>
            <a:ext cx="1764000" cy="828000"/>
          </a:xfrm>
          <a:prstGeom prst="rect">
            <a:avLst/>
          </a:prstGeom>
        </p:spPr>
        <p:txBody>
          <a:bodyPr anchor="ctr"/>
          <a:lstStyle>
            <a:lvl1pPr marL="0" indent="0" algn="ctr">
              <a:buNone/>
              <a:defRPr sz="1200"/>
            </a:lvl1pPr>
          </a:lstStyle>
          <a:p>
            <a:pPr lvl="0"/>
            <a:r>
              <a:rPr lang="fr-FR" dirty="0"/>
              <a:t>Interlocuteur client</a:t>
            </a:r>
          </a:p>
        </p:txBody>
      </p:sp>
    </p:spTree>
    <p:extLst>
      <p:ext uri="{BB962C8B-B14F-4D97-AF65-F5344CB8AC3E}">
        <p14:creationId xmlns:p14="http://schemas.microsoft.com/office/powerpoint/2010/main" val="483824695"/>
      </p:ext>
    </p:extLst>
  </p:cSld>
  <p:clrMapOvr>
    <a:masterClrMapping/>
  </p:clrMapOvr>
  <p:extLst>
    <p:ext uri="{DCECCB84-F9BA-43D5-87BE-67443E8EF086}">
      <p15:sldGuideLst xmlns:p15="http://schemas.microsoft.com/office/powerpoint/2012/main">
        <p15:guide id="1" orient="horz" pos="1429">
          <p15:clr>
            <a:srgbClr val="FBAE40"/>
          </p15:clr>
        </p15:guide>
        <p15:guide id="2" pos="387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éférence client 4 bloc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86AD8C-8424-4AFA-BE8B-231D8E787EDB}"/>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5" name="Rectangle 4">
            <a:extLst>
              <a:ext uri="{FF2B5EF4-FFF2-40B4-BE49-F238E27FC236}">
                <a16:creationId xmlns:a16="http://schemas.microsoft.com/office/drawing/2014/main" id="{0B04E833-D57C-4428-8537-FED15AEF78A7}"/>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6" name="Slide Number Placeholder 5">
            <a:extLst>
              <a:ext uri="{FF2B5EF4-FFF2-40B4-BE49-F238E27FC236}">
                <a16:creationId xmlns:a16="http://schemas.microsoft.com/office/drawing/2014/main" id="{41DC19E3-229E-4871-B4F2-3411E1993CE0}"/>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7" name="Title 1">
            <a:extLst>
              <a:ext uri="{FF2B5EF4-FFF2-40B4-BE49-F238E27FC236}">
                <a16:creationId xmlns:a16="http://schemas.microsoft.com/office/drawing/2014/main" id="{102874EE-3AE2-4C95-AE22-EB66AED12C3D}"/>
              </a:ext>
            </a:extLst>
          </p:cNvPr>
          <p:cNvSpPr>
            <a:spLocks noGrp="1"/>
          </p:cNvSpPr>
          <p:nvPr>
            <p:ph type="ctrTitle" hasCustomPrompt="1"/>
          </p:nvPr>
        </p:nvSpPr>
        <p:spPr>
          <a:xfrm>
            <a:off x="1099912" y="143633"/>
            <a:ext cx="7200000"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Nom de l’offre</a:t>
            </a:r>
            <a:endParaRPr lang="en-US" dirty="0"/>
          </a:p>
        </p:txBody>
      </p:sp>
      <p:sp>
        <p:nvSpPr>
          <p:cNvPr id="8" name="Subtitle 2">
            <a:extLst>
              <a:ext uri="{FF2B5EF4-FFF2-40B4-BE49-F238E27FC236}">
                <a16:creationId xmlns:a16="http://schemas.microsoft.com/office/drawing/2014/main" id="{452F80B3-B976-4A7F-BB92-8D43B895BDCE}"/>
              </a:ext>
            </a:extLst>
          </p:cNvPr>
          <p:cNvSpPr>
            <a:spLocks noGrp="1"/>
          </p:cNvSpPr>
          <p:nvPr>
            <p:ph type="subTitle" idx="1" hasCustomPrompt="1"/>
          </p:nvPr>
        </p:nvSpPr>
        <p:spPr>
          <a:xfrm>
            <a:off x="1099912" y="612036"/>
            <a:ext cx="7200000"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Nom client – Titre de la référence</a:t>
            </a:r>
            <a:endParaRPr lang="en-US" dirty="0"/>
          </a:p>
        </p:txBody>
      </p:sp>
      <p:pic>
        <p:nvPicPr>
          <p:cNvPr id="9" name="Image 8">
            <a:extLst>
              <a:ext uri="{FF2B5EF4-FFF2-40B4-BE49-F238E27FC236}">
                <a16:creationId xmlns:a16="http://schemas.microsoft.com/office/drawing/2014/main" id="{A534C106-9BFB-4656-8876-50F44AF350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37" name="ZoneTexte 36">
            <a:extLst>
              <a:ext uri="{FF2B5EF4-FFF2-40B4-BE49-F238E27FC236}">
                <a16:creationId xmlns:a16="http://schemas.microsoft.com/office/drawing/2014/main" id="{86778CC9-00B0-4DA8-98B3-7C78D748BA19}"/>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
        <p:nvSpPr>
          <p:cNvPr id="38" name="Espace réservé du texte 16">
            <a:extLst>
              <a:ext uri="{FF2B5EF4-FFF2-40B4-BE49-F238E27FC236}">
                <a16:creationId xmlns:a16="http://schemas.microsoft.com/office/drawing/2014/main" id="{FA2A39B1-9271-4EE9-A730-F62987880EA3}"/>
              </a:ext>
            </a:extLst>
          </p:cNvPr>
          <p:cNvSpPr>
            <a:spLocks noGrp="1"/>
          </p:cNvSpPr>
          <p:nvPr>
            <p:ph type="body" sz="quarter" idx="11" hasCustomPrompt="1"/>
          </p:nvPr>
        </p:nvSpPr>
        <p:spPr>
          <a:xfrm>
            <a:off x="507977" y="2419988"/>
            <a:ext cx="2484000" cy="430900"/>
          </a:xfrm>
          <a:prstGeom prst="rect">
            <a:avLst/>
          </a:prstGeom>
          <a:solidFill>
            <a:schemeClr val="accent1"/>
          </a:solidFill>
          <a:ln w="25400">
            <a:solidFill>
              <a:schemeClr val="accent1"/>
            </a:solidFill>
          </a:ln>
        </p:spPr>
        <p:txBody>
          <a:bodyPr lIns="324000" tIns="0" rIns="9000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Ajouter « Contexte »</a:t>
            </a:r>
          </a:p>
        </p:txBody>
      </p:sp>
      <p:sp>
        <p:nvSpPr>
          <p:cNvPr id="43" name="Espace réservé du texte 16">
            <a:extLst>
              <a:ext uri="{FF2B5EF4-FFF2-40B4-BE49-F238E27FC236}">
                <a16:creationId xmlns:a16="http://schemas.microsoft.com/office/drawing/2014/main" id="{1F270976-2D91-4B0B-ABBA-837697AA8334}"/>
              </a:ext>
            </a:extLst>
          </p:cNvPr>
          <p:cNvSpPr>
            <a:spLocks noGrp="1"/>
          </p:cNvSpPr>
          <p:nvPr>
            <p:ph type="body" sz="quarter" idx="10" hasCustomPrompt="1"/>
          </p:nvPr>
        </p:nvSpPr>
        <p:spPr>
          <a:xfrm>
            <a:off x="507977" y="2868567"/>
            <a:ext cx="2484000" cy="2636402"/>
          </a:xfrm>
          <a:prstGeom prst="rect">
            <a:avLst/>
          </a:prstGeom>
          <a:solidFill>
            <a:schemeClr val="bg1"/>
          </a:solidFill>
          <a:ln w="25400">
            <a:solidFill>
              <a:schemeClr val="accent1"/>
            </a:solidFill>
          </a:ln>
        </p:spPr>
        <p:txBody>
          <a:bodyPr lIns="18000" tIns="108000" rIns="36000" bIns="36000" anchor="t" anchorCtr="0"/>
          <a:lstStyle>
            <a:lvl1pPr marL="180000" indent="-144000">
              <a:lnSpc>
                <a:spcPct val="100000"/>
              </a:lnSpc>
              <a:spcBef>
                <a:spcPts val="600"/>
              </a:spcBef>
              <a:buFontTx/>
              <a:buBlip>
                <a:blip r:embed="rId4"/>
              </a:buBlip>
              <a:defRPr sz="1200">
                <a:latin typeface="Avenir Next Demi Bold"/>
              </a:defRPr>
            </a:lvl1pPr>
            <a:lvl2pPr marL="324000" indent="-144000">
              <a:lnSpc>
                <a:spcPct val="100000"/>
              </a:lnSpc>
              <a:spcBef>
                <a:spcPts val="300"/>
              </a:spcBef>
              <a:buFontTx/>
              <a:buBlip>
                <a:blip r:embed="rId4"/>
              </a:buBlip>
              <a:defRPr sz="1200">
                <a:latin typeface="Avenir Next Demi Bold"/>
              </a:defRPr>
            </a:lvl2pPr>
            <a:lvl3pPr marL="468000" indent="-144000">
              <a:lnSpc>
                <a:spcPct val="100000"/>
              </a:lnSpc>
              <a:spcBef>
                <a:spcPts val="0"/>
              </a:spcBef>
              <a:buFontTx/>
              <a:buBlip>
                <a:blip r:embed="rId4"/>
              </a:buBlip>
              <a:defRPr sz="1197"/>
            </a:lvl3pPr>
            <a:lvl4pPr marL="648000" indent="-144000">
              <a:lnSpc>
                <a:spcPct val="100000"/>
              </a:lnSpc>
              <a:spcBef>
                <a:spcPts val="0"/>
              </a:spcBef>
              <a:buFontTx/>
              <a:buBlip>
                <a:blip r:embed="rId4"/>
              </a:buBlip>
              <a:defRPr sz="1064"/>
            </a:lvl4pPr>
            <a:lvl5pPr marL="828000" indent="-144000">
              <a:lnSpc>
                <a:spcPct val="100000"/>
              </a:lnSpc>
              <a:spcBef>
                <a:spcPts val="0"/>
              </a:spcBef>
              <a:buFontTx/>
              <a:buBlip>
                <a:blip r:embed="rId4"/>
              </a:buBlip>
              <a:defRPr sz="1064"/>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51" name="Espace réservé pour une image  3">
            <a:extLst>
              <a:ext uri="{FF2B5EF4-FFF2-40B4-BE49-F238E27FC236}">
                <a16:creationId xmlns:a16="http://schemas.microsoft.com/office/drawing/2014/main" id="{C98C319A-6AAF-4FCB-84E3-C05F0D242302}"/>
              </a:ext>
            </a:extLst>
          </p:cNvPr>
          <p:cNvSpPr>
            <a:spLocks noGrp="1" noChangeAspect="1"/>
          </p:cNvSpPr>
          <p:nvPr>
            <p:ph type="pic" sz="quarter" idx="27" hasCustomPrompt="1"/>
          </p:nvPr>
        </p:nvSpPr>
        <p:spPr>
          <a:xfrm>
            <a:off x="248897" y="2381668"/>
            <a:ext cx="526625" cy="526656"/>
          </a:xfrm>
          <a:prstGeom prst="ellipse">
            <a:avLst/>
          </a:prstGeom>
          <a:solidFill>
            <a:schemeClr val="accent1"/>
          </a:solidFill>
          <a:ln w="25400">
            <a:solidFill>
              <a:schemeClr val="bg1"/>
            </a:solidFill>
          </a:ln>
        </p:spPr>
        <p:txBody>
          <a:bodyPr lIns="0" tIns="0" rIns="0" bIns="0">
            <a:noAutofit/>
          </a:bodyPr>
          <a:lstStyle>
            <a:lvl1pPr marL="0" indent="0" algn="ctr">
              <a:buFontTx/>
              <a:buNone/>
              <a:defRPr sz="1200">
                <a:solidFill>
                  <a:schemeClr val="bg1"/>
                </a:solidFill>
              </a:defRPr>
            </a:lvl1pPr>
          </a:lstStyle>
          <a:p>
            <a:r>
              <a:rPr lang="fr-FR" dirty="0"/>
              <a:t>Picto contexte</a:t>
            </a:r>
          </a:p>
        </p:txBody>
      </p:sp>
      <p:sp>
        <p:nvSpPr>
          <p:cNvPr id="59" name="Espace réservé du texte 16">
            <a:extLst>
              <a:ext uri="{FF2B5EF4-FFF2-40B4-BE49-F238E27FC236}">
                <a16:creationId xmlns:a16="http://schemas.microsoft.com/office/drawing/2014/main" id="{564CDB23-AE40-4644-8599-B306EB34FDEC}"/>
              </a:ext>
            </a:extLst>
          </p:cNvPr>
          <p:cNvSpPr>
            <a:spLocks noGrp="1"/>
          </p:cNvSpPr>
          <p:nvPr>
            <p:ph type="body" sz="quarter" idx="33" hasCustomPrompt="1"/>
          </p:nvPr>
        </p:nvSpPr>
        <p:spPr>
          <a:xfrm>
            <a:off x="9358142" y="2419988"/>
            <a:ext cx="2484000" cy="430900"/>
          </a:xfrm>
          <a:prstGeom prst="rect">
            <a:avLst/>
          </a:prstGeom>
          <a:solidFill>
            <a:schemeClr val="accent4"/>
          </a:solidFill>
          <a:ln w="25400">
            <a:solidFill>
              <a:schemeClr val="accent4"/>
            </a:solidFill>
          </a:ln>
        </p:spPr>
        <p:txBody>
          <a:bodyPr lIns="324000" tIns="0" rIns="9000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Ajouter « Résultats»</a:t>
            </a:r>
          </a:p>
        </p:txBody>
      </p:sp>
      <p:sp>
        <p:nvSpPr>
          <p:cNvPr id="67" name="Espace réservé du texte 16">
            <a:extLst>
              <a:ext uri="{FF2B5EF4-FFF2-40B4-BE49-F238E27FC236}">
                <a16:creationId xmlns:a16="http://schemas.microsoft.com/office/drawing/2014/main" id="{82AC243B-6833-4246-951E-88BCABA4B77D}"/>
              </a:ext>
            </a:extLst>
          </p:cNvPr>
          <p:cNvSpPr>
            <a:spLocks noGrp="1"/>
          </p:cNvSpPr>
          <p:nvPr>
            <p:ph type="body" sz="quarter" idx="34" hasCustomPrompt="1"/>
          </p:nvPr>
        </p:nvSpPr>
        <p:spPr>
          <a:xfrm>
            <a:off x="9358142" y="2870583"/>
            <a:ext cx="2484000" cy="2636402"/>
          </a:xfrm>
          <a:prstGeom prst="rect">
            <a:avLst/>
          </a:prstGeom>
          <a:solidFill>
            <a:schemeClr val="bg1"/>
          </a:solidFill>
          <a:ln w="25400">
            <a:solidFill>
              <a:schemeClr val="accent4"/>
            </a:solidFill>
          </a:ln>
        </p:spPr>
        <p:txBody>
          <a:bodyPr lIns="18000" tIns="108000" rIns="36000" bIns="36000" anchor="t" anchorCtr="0"/>
          <a:lstStyle>
            <a:lvl1pPr marL="180000" indent="-144000">
              <a:lnSpc>
                <a:spcPct val="100000"/>
              </a:lnSpc>
              <a:spcBef>
                <a:spcPts val="600"/>
              </a:spcBef>
              <a:buFontTx/>
              <a:buBlip>
                <a:blip r:embed="rId5"/>
              </a:buBlip>
              <a:defRPr sz="1200">
                <a:latin typeface="Avenir Next Demi Bold"/>
              </a:defRPr>
            </a:lvl1pPr>
            <a:lvl2pPr marL="324000" indent="-144000">
              <a:lnSpc>
                <a:spcPct val="100000"/>
              </a:lnSpc>
              <a:spcBef>
                <a:spcPts val="300"/>
              </a:spcBef>
              <a:buFontTx/>
              <a:buBlip>
                <a:blip r:embed="rId5"/>
              </a:buBlip>
              <a:defRPr sz="1200">
                <a:latin typeface="Avenir Next Demi Bold"/>
              </a:defRPr>
            </a:lvl2pPr>
            <a:lvl3pPr marL="468000" indent="-144000">
              <a:lnSpc>
                <a:spcPct val="100000"/>
              </a:lnSpc>
              <a:spcBef>
                <a:spcPts val="0"/>
              </a:spcBef>
              <a:buFontTx/>
              <a:buBlip>
                <a:blip r:embed="rId5"/>
              </a:buBlip>
              <a:defRPr sz="1197"/>
            </a:lvl3pPr>
            <a:lvl4pPr marL="648000" indent="-144000">
              <a:lnSpc>
                <a:spcPct val="100000"/>
              </a:lnSpc>
              <a:spcBef>
                <a:spcPts val="0"/>
              </a:spcBef>
              <a:buFontTx/>
              <a:buBlip>
                <a:blip r:embed="rId5"/>
              </a:buBlip>
              <a:defRPr sz="1064"/>
            </a:lvl4pPr>
            <a:lvl5pPr marL="828000" indent="-144000">
              <a:lnSpc>
                <a:spcPct val="100000"/>
              </a:lnSpc>
              <a:spcBef>
                <a:spcPts val="0"/>
              </a:spcBef>
              <a:buFontTx/>
              <a:buBlip>
                <a:blip r:embed="rId5"/>
              </a:buBlip>
              <a:defRPr sz="1064"/>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71" name="Espace réservé pour une image  3">
            <a:extLst>
              <a:ext uri="{FF2B5EF4-FFF2-40B4-BE49-F238E27FC236}">
                <a16:creationId xmlns:a16="http://schemas.microsoft.com/office/drawing/2014/main" id="{17491FA5-003F-4107-B1A1-C58FCA3909C5}"/>
              </a:ext>
            </a:extLst>
          </p:cNvPr>
          <p:cNvSpPr>
            <a:spLocks noGrp="1" noChangeAspect="1"/>
          </p:cNvSpPr>
          <p:nvPr>
            <p:ph type="pic" sz="quarter" idx="35" hasCustomPrompt="1"/>
          </p:nvPr>
        </p:nvSpPr>
        <p:spPr>
          <a:xfrm>
            <a:off x="9101760" y="2382229"/>
            <a:ext cx="526625" cy="526656"/>
          </a:xfrm>
          <a:prstGeom prst="ellipse">
            <a:avLst/>
          </a:prstGeom>
          <a:solidFill>
            <a:schemeClr val="accent4"/>
          </a:solidFill>
          <a:ln w="25400">
            <a:solidFill>
              <a:schemeClr val="bg1"/>
            </a:solidFill>
          </a:ln>
        </p:spPr>
        <p:txBody>
          <a:bodyPr lIns="0" tIns="0" rIns="0" bIns="0">
            <a:noAutofit/>
          </a:bodyPr>
          <a:lstStyle>
            <a:lvl1pPr marL="0" indent="0" algn="ctr">
              <a:buFontTx/>
              <a:buNone/>
              <a:defRPr sz="1200">
                <a:solidFill>
                  <a:schemeClr val="bg1"/>
                </a:solidFill>
              </a:defRPr>
            </a:lvl1pPr>
          </a:lstStyle>
          <a:p>
            <a:r>
              <a:rPr lang="fr-FR" dirty="0"/>
              <a:t>Picto Résultat</a:t>
            </a:r>
          </a:p>
        </p:txBody>
      </p:sp>
      <p:sp>
        <p:nvSpPr>
          <p:cNvPr id="75" name="Espace réservé du texte 16">
            <a:extLst>
              <a:ext uri="{FF2B5EF4-FFF2-40B4-BE49-F238E27FC236}">
                <a16:creationId xmlns:a16="http://schemas.microsoft.com/office/drawing/2014/main" id="{320AD755-1423-4A2C-86DB-28A57A7C27F4}"/>
              </a:ext>
            </a:extLst>
          </p:cNvPr>
          <p:cNvSpPr>
            <a:spLocks noGrp="1"/>
          </p:cNvSpPr>
          <p:nvPr>
            <p:ph type="body" sz="quarter" idx="39" hasCustomPrompt="1"/>
          </p:nvPr>
        </p:nvSpPr>
        <p:spPr>
          <a:xfrm>
            <a:off x="6417178" y="2420532"/>
            <a:ext cx="2484000" cy="430900"/>
          </a:xfrm>
          <a:prstGeom prst="rect">
            <a:avLst/>
          </a:prstGeom>
          <a:solidFill>
            <a:schemeClr val="accent3"/>
          </a:solidFill>
          <a:ln w="25400">
            <a:solidFill>
              <a:schemeClr val="accent3"/>
            </a:solidFill>
          </a:ln>
        </p:spPr>
        <p:txBody>
          <a:bodyPr lIns="324000" tIns="0" rIns="9000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Ajouter « Réalisations »</a:t>
            </a:r>
          </a:p>
        </p:txBody>
      </p:sp>
      <p:sp>
        <p:nvSpPr>
          <p:cNvPr id="76" name="Espace réservé du texte 16">
            <a:extLst>
              <a:ext uri="{FF2B5EF4-FFF2-40B4-BE49-F238E27FC236}">
                <a16:creationId xmlns:a16="http://schemas.microsoft.com/office/drawing/2014/main" id="{91562178-FBE6-4B1F-AF22-3DE5AD138AFF}"/>
              </a:ext>
            </a:extLst>
          </p:cNvPr>
          <p:cNvSpPr>
            <a:spLocks noGrp="1"/>
          </p:cNvSpPr>
          <p:nvPr>
            <p:ph type="body" sz="quarter" idx="12" hasCustomPrompt="1"/>
          </p:nvPr>
        </p:nvSpPr>
        <p:spPr>
          <a:xfrm>
            <a:off x="6417178" y="2870583"/>
            <a:ext cx="2484000" cy="2636402"/>
          </a:xfrm>
          <a:prstGeom prst="rect">
            <a:avLst/>
          </a:prstGeom>
          <a:solidFill>
            <a:schemeClr val="bg1"/>
          </a:solidFill>
          <a:ln w="25400">
            <a:solidFill>
              <a:schemeClr val="accent3"/>
            </a:solidFill>
          </a:ln>
        </p:spPr>
        <p:txBody>
          <a:bodyPr lIns="18000" tIns="108000" rIns="36000" bIns="36000" anchor="t" anchorCtr="0"/>
          <a:lstStyle>
            <a:lvl1pPr marL="180000" indent="-144000">
              <a:lnSpc>
                <a:spcPct val="100000"/>
              </a:lnSpc>
              <a:spcBef>
                <a:spcPts val="600"/>
              </a:spcBef>
              <a:buFontTx/>
              <a:buBlip>
                <a:blip r:embed="rId6"/>
              </a:buBlip>
              <a:defRPr sz="1200">
                <a:latin typeface="Avenir Next Demi Bold"/>
              </a:defRPr>
            </a:lvl1pPr>
            <a:lvl2pPr marL="324000" indent="-144000">
              <a:lnSpc>
                <a:spcPct val="100000"/>
              </a:lnSpc>
              <a:spcBef>
                <a:spcPts val="300"/>
              </a:spcBef>
              <a:buFontTx/>
              <a:buBlip>
                <a:blip r:embed="rId6"/>
              </a:buBlip>
              <a:defRPr sz="1200">
                <a:latin typeface="Avenir Next Demi Bold"/>
              </a:defRPr>
            </a:lvl2pPr>
            <a:lvl3pPr marL="468000" indent="-144000">
              <a:lnSpc>
                <a:spcPct val="100000"/>
              </a:lnSpc>
              <a:spcBef>
                <a:spcPts val="0"/>
              </a:spcBef>
              <a:buFontTx/>
              <a:buBlip>
                <a:blip r:embed="rId6"/>
              </a:buBlip>
              <a:defRPr sz="1197"/>
            </a:lvl3pPr>
            <a:lvl4pPr marL="648000" indent="-144000">
              <a:lnSpc>
                <a:spcPct val="100000"/>
              </a:lnSpc>
              <a:spcBef>
                <a:spcPts val="0"/>
              </a:spcBef>
              <a:buFontTx/>
              <a:buBlip>
                <a:blip r:embed="rId6"/>
              </a:buBlip>
              <a:defRPr sz="1064"/>
            </a:lvl4pPr>
            <a:lvl5pPr marL="828000" indent="-144000">
              <a:lnSpc>
                <a:spcPct val="100000"/>
              </a:lnSpc>
              <a:spcBef>
                <a:spcPts val="0"/>
              </a:spcBef>
              <a:buFontTx/>
              <a:buBlip>
                <a:blip r:embed="rId6"/>
              </a:buBlip>
              <a:defRPr sz="1064"/>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77" name="Espace réservé pour une image  3">
            <a:extLst>
              <a:ext uri="{FF2B5EF4-FFF2-40B4-BE49-F238E27FC236}">
                <a16:creationId xmlns:a16="http://schemas.microsoft.com/office/drawing/2014/main" id="{B53555B3-D756-4D1C-9BA0-6A82291F59BB}"/>
              </a:ext>
            </a:extLst>
          </p:cNvPr>
          <p:cNvSpPr>
            <a:spLocks noGrp="1" noChangeAspect="1"/>
          </p:cNvSpPr>
          <p:nvPr>
            <p:ph type="pic" sz="quarter" idx="40" hasCustomPrompt="1"/>
          </p:nvPr>
        </p:nvSpPr>
        <p:spPr>
          <a:xfrm>
            <a:off x="6144280" y="2382229"/>
            <a:ext cx="526625" cy="526656"/>
          </a:xfrm>
          <a:prstGeom prst="ellipse">
            <a:avLst/>
          </a:prstGeom>
          <a:solidFill>
            <a:schemeClr val="accent3"/>
          </a:solidFill>
          <a:ln w="25400">
            <a:solidFill>
              <a:schemeClr val="bg1"/>
            </a:solidFill>
          </a:ln>
        </p:spPr>
        <p:txBody>
          <a:bodyPr lIns="0" tIns="0" rIns="0" bIns="0">
            <a:noAutofit/>
          </a:bodyPr>
          <a:lstStyle>
            <a:lvl1pPr marL="0" indent="0" algn="ctr">
              <a:buFontTx/>
              <a:buNone/>
              <a:defRPr sz="1200">
                <a:solidFill>
                  <a:schemeClr val="bg1"/>
                </a:solidFill>
              </a:defRPr>
            </a:lvl1pPr>
          </a:lstStyle>
          <a:p>
            <a:r>
              <a:rPr lang="fr-FR" dirty="0"/>
              <a:t>Picto Réal</a:t>
            </a:r>
          </a:p>
        </p:txBody>
      </p:sp>
      <p:sp>
        <p:nvSpPr>
          <p:cNvPr id="3" name="Espace réservé pour une image  2">
            <a:extLst>
              <a:ext uri="{FF2B5EF4-FFF2-40B4-BE49-F238E27FC236}">
                <a16:creationId xmlns:a16="http://schemas.microsoft.com/office/drawing/2014/main" id="{167EAE53-314D-40BC-A8D4-78295A56D460}"/>
              </a:ext>
            </a:extLst>
          </p:cNvPr>
          <p:cNvSpPr>
            <a:spLocks noGrp="1"/>
          </p:cNvSpPr>
          <p:nvPr>
            <p:ph type="pic" sz="quarter" idx="41" hasCustomPrompt="1"/>
          </p:nvPr>
        </p:nvSpPr>
        <p:spPr>
          <a:xfrm>
            <a:off x="3656738" y="1172787"/>
            <a:ext cx="525600" cy="525600"/>
          </a:xfrm>
          <a:prstGeom prst="ellipse">
            <a:avLst/>
          </a:prstGeom>
          <a:solidFill>
            <a:schemeClr val="tx2"/>
          </a:solidFill>
          <a:ln>
            <a:solidFill>
              <a:schemeClr val="bg1"/>
            </a:solidFill>
          </a:ln>
        </p:spPr>
        <p:txBody>
          <a:bodyPr lIns="0" tIns="0" rIns="0" bIns="0"/>
          <a:lstStyle>
            <a:lvl1pPr marL="0" indent="0">
              <a:buNone/>
              <a:defRPr sz="1050">
                <a:solidFill>
                  <a:schemeClr val="bg1"/>
                </a:solidFill>
              </a:defRPr>
            </a:lvl1pPr>
          </a:lstStyle>
          <a:p>
            <a:r>
              <a:rPr lang="fr-FR" dirty="0"/>
              <a:t>Picto Calendrier</a:t>
            </a:r>
          </a:p>
        </p:txBody>
      </p:sp>
      <p:sp>
        <p:nvSpPr>
          <p:cNvPr id="90" name="Espace réservé pour une image  2">
            <a:extLst>
              <a:ext uri="{FF2B5EF4-FFF2-40B4-BE49-F238E27FC236}">
                <a16:creationId xmlns:a16="http://schemas.microsoft.com/office/drawing/2014/main" id="{D54EA1D0-8A3A-4BFA-B8D2-0487871FDE05}"/>
              </a:ext>
            </a:extLst>
          </p:cNvPr>
          <p:cNvSpPr>
            <a:spLocks noGrp="1"/>
          </p:cNvSpPr>
          <p:nvPr>
            <p:ph type="pic" sz="quarter" idx="42" hasCustomPrompt="1"/>
          </p:nvPr>
        </p:nvSpPr>
        <p:spPr>
          <a:xfrm>
            <a:off x="5817646" y="1172787"/>
            <a:ext cx="525600" cy="525600"/>
          </a:xfrm>
          <a:prstGeom prst="ellipse">
            <a:avLst/>
          </a:prstGeom>
          <a:solidFill>
            <a:schemeClr val="tx2"/>
          </a:solidFill>
          <a:ln>
            <a:solidFill>
              <a:schemeClr val="bg1"/>
            </a:solidFill>
          </a:ln>
        </p:spPr>
        <p:txBody>
          <a:bodyPr lIns="0" tIns="0" rIns="0" bIns="0"/>
          <a:lstStyle>
            <a:lvl1pPr marL="0" indent="0">
              <a:buNone/>
              <a:defRPr sz="1050">
                <a:solidFill>
                  <a:schemeClr val="bg1"/>
                </a:solidFill>
              </a:defRPr>
            </a:lvl1pPr>
          </a:lstStyle>
          <a:p>
            <a:r>
              <a:rPr lang="fr-FR" dirty="0"/>
              <a:t>Picto Budget</a:t>
            </a:r>
          </a:p>
        </p:txBody>
      </p:sp>
      <p:sp>
        <p:nvSpPr>
          <p:cNvPr id="91" name="Espace réservé pour une image  2">
            <a:extLst>
              <a:ext uri="{FF2B5EF4-FFF2-40B4-BE49-F238E27FC236}">
                <a16:creationId xmlns:a16="http://schemas.microsoft.com/office/drawing/2014/main" id="{A3543AC3-48ED-4DE8-86D8-1647624D0525}"/>
              </a:ext>
            </a:extLst>
          </p:cNvPr>
          <p:cNvSpPr>
            <a:spLocks noGrp="1"/>
          </p:cNvSpPr>
          <p:nvPr>
            <p:ph type="pic" sz="quarter" idx="43" hasCustomPrompt="1"/>
          </p:nvPr>
        </p:nvSpPr>
        <p:spPr>
          <a:xfrm>
            <a:off x="7995256" y="1172787"/>
            <a:ext cx="525600" cy="525600"/>
          </a:xfrm>
          <a:prstGeom prst="ellipse">
            <a:avLst/>
          </a:prstGeom>
          <a:solidFill>
            <a:schemeClr val="tx2"/>
          </a:solidFill>
          <a:ln>
            <a:solidFill>
              <a:schemeClr val="bg1"/>
            </a:solidFill>
          </a:ln>
        </p:spPr>
        <p:txBody>
          <a:bodyPr lIns="0" tIns="0" rIns="0" bIns="0"/>
          <a:lstStyle>
            <a:lvl1pPr marL="0" indent="0">
              <a:buNone/>
              <a:defRPr sz="1050">
                <a:solidFill>
                  <a:schemeClr val="bg1"/>
                </a:solidFill>
              </a:defRPr>
            </a:lvl1pPr>
          </a:lstStyle>
          <a:p>
            <a:r>
              <a:rPr lang="fr-FR" dirty="0"/>
              <a:t>Picto Interlocuteur</a:t>
            </a:r>
          </a:p>
        </p:txBody>
      </p:sp>
      <p:sp>
        <p:nvSpPr>
          <p:cNvPr id="11" name="Espace réservé du texte 10">
            <a:extLst>
              <a:ext uri="{FF2B5EF4-FFF2-40B4-BE49-F238E27FC236}">
                <a16:creationId xmlns:a16="http://schemas.microsoft.com/office/drawing/2014/main" id="{C7D046E6-5C53-4545-9777-2C558EA1610F}"/>
              </a:ext>
            </a:extLst>
          </p:cNvPr>
          <p:cNvSpPr>
            <a:spLocks noGrp="1"/>
          </p:cNvSpPr>
          <p:nvPr>
            <p:ph type="body" sz="quarter" idx="44" hasCustomPrompt="1"/>
          </p:nvPr>
        </p:nvSpPr>
        <p:spPr>
          <a:xfrm>
            <a:off x="3041122" y="1437385"/>
            <a:ext cx="1764000" cy="828000"/>
          </a:xfrm>
          <a:prstGeom prst="rect">
            <a:avLst/>
          </a:prstGeom>
        </p:spPr>
        <p:txBody>
          <a:bodyPr anchor="ctr"/>
          <a:lstStyle>
            <a:lvl1pPr marL="0" indent="0" algn="ctr">
              <a:buNone/>
              <a:defRPr sz="1200"/>
            </a:lvl1pPr>
          </a:lstStyle>
          <a:p>
            <a:pPr lvl="0"/>
            <a:r>
              <a:rPr lang="fr-FR" dirty="0"/>
              <a:t>Dates début - fin</a:t>
            </a:r>
          </a:p>
        </p:txBody>
      </p:sp>
      <p:sp>
        <p:nvSpPr>
          <p:cNvPr id="92" name="Espace réservé du texte 10">
            <a:extLst>
              <a:ext uri="{FF2B5EF4-FFF2-40B4-BE49-F238E27FC236}">
                <a16:creationId xmlns:a16="http://schemas.microsoft.com/office/drawing/2014/main" id="{FA0265CB-8087-46AC-AF67-4C6938A71F3B}"/>
              </a:ext>
            </a:extLst>
          </p:cNvPr>
          <p:cNvSpPr>
            <a:spLocks noGrp="1"/>
          </p:cNvSpPr>
          <p:nvPr>
            <p:ph type="body" sz="quarter" idx="45" hasCustomPrompt="1"/>
          </p:nvPr>
        </p:nvSpPr>
        <p:spPr>
          <a:xfrm>
            <a:off x="5198125" y="1457305"/>
            <a:ext cx="1764000" cy="828000"/>
          </a:xfrm>
          <a:prstGeom prst="rect">
            <a:avLst/>
          </a:prstGeom>
        </p:spPr>
        <p:txBody>
          <a:bodyPr anchor="ctr"/>
          <a:lstStyle>
            <a:lvl1pPr marL="0" indent="0" algn="ctr">
              <a:buNone/>
              <a:defRPr sz="1200"/>
            </a:lvl1pPr>
          </a:lstStyle>
          <a:p>
            <a:pPr lvl="0"/>
            <a:r>
              <a:rPr lang="fr-FR" dirty="0"/>
              <a:t>Budget</a:t>
            </a:r>
          </a:p>
        </p:txBody>
      </p:sp>
      <p:sp>
        <p:nvSpPr>
          <p:cNvPr id="93" name="Espace réservé du texte 10">
            <a:extLst>
              <a:ext uri="{FF2B5EF4-FFF2-40B4-BE49-F238E27FC236}">
                <a16:creationId xmlns:a16="http://schemas.microsoft.com/office/drawing/2014/main" id="{9597434C-3C48-4B25-BC97-5D16F8138F6D}"/>
              </a:ext>
            </a:extLst>
          </p:cNvPr>
          <p:cNvSpPr>
            <a:spLocks noGrp="1"/>
          </p:cNvSpPr>
          <p:nvPr>
            <p:ph type="body" sz="quarter" idx="46" hasCustomPrompt="1"/>
          </p:nvPr>
        </p:nvSpPr>
        <p:spPr>
          <a:xfrm>
            <a:off x="7367113" y="1440538"/>
            <a:ext cx="1764000" cy="828000"/>
          </a:xfrm>
          <a:prstGeom prst="rect">
            <a:avLst/>
          </a:prstGeom>
        </p:spPr>
        <p:txBody>
          <a:bodyPr anchor="ctr"/>
          <a:lstStyle>
            <a:lvl1pPr marL="0" indent="0" algn="ctr">
              <a:buNone/>
              <a:defRPr sz="1200"/>
            </a:lvl1pPr>
          </a:lstStyle>
          <a:p>
            <a:pPr lvl="0"/>
            <a:r>
              <a:rPr lang="fr-FR" dirty="0"/>
              <a:t>Interlocuteur client</a:t>
            </a:r>
          </a:p>
        </p:txBody>
      </p:sp>
      <p:sp>
        <p:nvSpPr>
          <p:cNvPr id="13" name="Espace réservé du texte 12">
            <a:extLst>
              <a:ext uri="{FF2B5EF4-FFF2-40B4-BE49-F238E27FC236}">
                <a16:creationId xmlns:a16="http://schemas.microsoft.com/office/drawing/2014/main" id="{C570F3BA-D5F6-441F-AD10-36AA02FC6F29}"/>
              </a:ext>
            </a:extLst>
          </p:cNvPr>
          <p:cNvSpPr>
            <a:spLocks noGrp="1"/>
          </p:cNvSpPr>
          <p:nvPr>
            <p:ph type="body" sz="quarter" idx="48" hasCustomPrompt="1"/>
          </p:nvPr>
        </p:nvSpPr>
        <p:spPr>
          <a:xfrm>
            <a:off x="3460712" y="2420532"/>
            <a:ext cx="2484000" cy="431800"/>
          </a:xfrm>
          <a:prstGeom prst="rect">
            <a:avLst/>
          </a:prstGeom>
          <a:solidFill>
            <a:schemeClr val="accent2"/>
          </a:solidFill>
          <a:ln>
            <a:solidFill>
              <a:schemeClr val="accent2"/>
            </a:solidFill>
          </a:ln>
        </p:spPr>
        <p:txBody>
          <a:bodyPr lIns="324000" tIns="0" bIns="0" anchor="ctr" anchorCtr="0"/>
          <a:lstStyle>
            <a:lvl1pPr>
              <a:defRPr lang="fr-FR" sz="1729" b="1" kern="1200" cap="small" baseline="0" dirty="0">
                <a:solidFill>
                  <a:schemeClr val="bg1"/>
                </a:solidFill>
                <a:latin typeface="Avenir Next Demi Bold"/>
                <a:ea typeface="+mn-ea"/>
                <a:cs typeface="+mn-cs"/>
              </a:defRPr>
            </a:lvl1pPr>
            <a:lvl2pPr>
              <a:defRPr/>
            </a:lvl2pPr>
            <a:lvl3pPr>
              <a:defRPr/>
            </a:lvl3pPr>
            <a:lvl4pPr>
              <a:defRPr/>
            </a:lvl4pPr>
            <a:lvl5pPr>
              <a:defRPr/>
            </a:lvl5pPr>
          </a:lstStyle>
          <a:p>
            <a:pPr marL="0" lvl="0" indent="0" algn="ctr" defTabSz="912045" rtl="0" eaLnBrk="1" latinLnBrk="0" hangingPunct="1">
              <a:lnSpc>
                <a:spcPct val="90000"/>
              </a:lnSpc>
              <a:spcBef>
                <a:spcPts val="997"/>
              </a:spcBef>
              <a:buFontTx/>
              <a:buNone/>
            </a:pPr>
            <a:r>
              <a:rPr lang="fr-FR" dirty="0"/>
              <a:t>Ajouter « Challenges »</a:t>
            </a:r>
          </a:p>
        </p:txBody>
      </p:sp>
      <p:sp>
        <p:nvSpPr>
          <p:cNvPr id="15" name="Espace réservé du texte 14">
            <a:extLst>
              <a:ext uri="{FF2B5EF4-FFF2-40B4-BE49-F238E27FC236}">
                <a16:creationId xmlns:a16="http://schemas.microsoft.com/office/drawing/2014/main" id="{185B9E52-B6C3-42A2-9BC4-FB7F026A69EA}"/>
              </a:ext>
            </a:extLst>
          </p:cNvPr>
          <p:cNvSpPr>
            <a:spLocks noGrp="1"/>
          </p:cNvSpPr>
          <p:nvPr>
            <p:ph type="body" sz="quarter" idx="49"/>
          </p:nvPr>
        </p:nvSpPr>
        <p:spPr>
          <a:xfrm>
            <a:off x="3460712" y="2871785"/>
            <a:ext cx="2484000" cy="2635200"/>
          </a:xfrm>
          <a:prstGeom prst="rect">
            <a:avLst/>
          </a:prstGeom>
          <a:ln w="25400">
            <a:solidFill>
              <a:schemeClr val="accent2"/>
            </a:solidFill>
          </a:ln>
        </p:spPr>
        <p:txBody>
          <a:bodyPr lIns="18000" tIns="108000" rIns="36000" bIns="36000"/>
          <a:lstStyle>
            <a:lvl1pPr marL="207450" indent="-171450" algn="l" defTabSz="912045" rtl="0" eaLnBrk="1" latinLnBrk="0" hangingPunct="1">
              <a:lnSpc>
                <a:spcPct val="100000"/>
              </a:lnSpc>
              <a:buFontTx/>
              <a:buBlip>
                <a:blip r:embed="rId7"/>
              </a:buBlip>
              <a:defRPr lang="fr-FR" sz="1200" kern="1200" dirty="0" smtClean="0">
                <a:solidFill>
                  <a:schemeClr val="tx1"/>
                </a:solidFill>
                <a:latin typeface="Avenir Next Demi Bold"/>
                <a:ea typeface="+mn-ea"/>
                <a:cs typeface="+mn-cs"/>
              </a:defRPr>
            </a:lvl1pPr>
            <a:lvl2pPr marL="351450" indent="-171450" algn="l" defTabSz="912045" rtl="0" eaLnBrk="1" latinLnBrk="0" hangingPunct="1">
              <a:lnSpc>
                <a:spcPct val="100000"/>
              </a:lnSpc>
              <a:buFontTx/>
              <a:buBlip>
                <a:blip r:embed="rId7"/>
              </a:buBlip>
              <a:defRPr lang="fr-FR" sz="1200" kern="1200" dirty="0" smtClean="0">
                <a:solidFill>
                  <a:schemeClr val="tx1"/>
                </a:solidFill>
                <a:latin typeface="Avenir Next Demi Bold"/>
                <a:ea typeface="+mn-ea"/>
                <a:cs typeface="+mn-cs"/>
              </a:defRPr>
            </a:lvl2pPr>
            <a:lvl3pPr marL="495450" indent="-171450" algn="l" defTabSz="912045" rtl="0" eaLnBrk="1" latinLnBrk="0" hangingPunct="1">
              <a:lnSpc>
                <a:spcPct val="100000"/>
              </a:lnSpc>
              <a:buFontTx/>
              <a:buBlip>
                <a:blip r:embed="rId7"/>
              </a:buBlip>
              <a:defRPr lang="fr-FR" sz="1197" kern="1200" dirty="0" smtClean="0">
                <a:solidFill>
                  <a:schemeClr val="tx1"/>
                </a:solidFill>
                <a:latin typeface="+mn-lt"/>
                <a:ea typeface="+mn-ea"/>
                <a:cs typeface="+mn-cs"/>
              </a:defRPr>
            </a:lvl3pPr>
            <a:lvl4pPr marL="675450" indent="-171450" algn="l" defTabSz="912045" rtl="0" eaLnBrk="1" latinLnBrk="0" hangingPunct="1">
              <a:lnSpc>
                <a:spcPct val="100000"/>
              </a:lnSpc>
              <a:buFontTx/>
              <a:buBlip>
                <a:blip r:embed="rId7"/>
              </a:buBlip>
              <a:defRPr lang="fr-FR" sz="1064" kern="1200" dirty="0" smtClean="0">
                <a:solidFill>
                  <a:schemeClr val="tx1"/>
                </a:solidFill>
                <a:latin typeface="+mn-lt"/>
                <a:ea typeface="+mn-ea"/>
                <a:cs typeface="+mn-cs"/>
              </a:defRPr>
            </a:lvl4pPr>
            <a:lvl5pPr marL="855450" indent="-171450" algn="l" defTabSz="912045" rtl="0" eaLnBrk="1" latinLnBrk="0" hangingPunct="1">
              <a:lnSpc>
                <a:spcPct val="100000"/>
              </a:lnSpc>
              <a:buFontTx/>
              <a:buBlip>
                <a:blip r:embed="rId7"/>
              </a:buBlip>
              <a:defRPr lang="fr-FR" sz="1064" kern="1200" dirty="0">
                <a:solidFill>
                  <a:schemeClr val="tx1"/>
                </a:solidFill>
                <a:latin typeface="+mn-lt"/>
                <a:ea typeface="+mn-ea"/>
                <a:cs typeface="+mn-cs"/>
              </a:defRPr>
            </a:lvl5pPr>
          </a:lstStyle>
          <a:p>
            <a:pPr marL="207450" lvl="0" indent="-171450" algn="l" defTabSz="912045" rtl="0" eaLnBrk="1" latinLnBrk="0" hangingPunct="1">
              <a:lnSpc>
                <a:spcPct val="100000"/>
              </a:lnSpc>
              <a:spcBef>
                <a:spcPts val="600"/>
              </a:spcBef>
            </a:pPr>
            <a:r>
              <a:rPr lang="fr-FR"/>
              <a:t>Modifier les styles du texte du masque</a:t>
            </a:r>
          </a:p>
          <a:p>
            <a:pPr marL="207450" lvl="1" indent="-171450" algn="l" defTabSz="912045" rtl="0" eaLnBrk="1" latinLnBrk="0" hangingPunct="1">
              <a:lnSpc>
                <a:spcPct val="100000"/>
              </a:lnSpc>
              <a:spcBef>
                <a:spcPts val="600"/>
              </a:spcBef>
            </a:pPr>
            <a:r>
              <a:rPr lang="fr-FR"/>
              <a:t>Deuxième niveau</a:t>
            </a:r>
          </a:p>
          <a:p>
            <a:pPr marL="207450" lvl="2" indent="-171450" algn="l" defTabSz="912045" rtl="0" eaLnBrk="1" latinLnBrk="0" hangingPunct="1">
              <a:lnSpc>
                <a:spcPct val="100000"/>
              </a:lnSpc>
              <a:spcBef>
                <a:spcPts val="600"/>
              </a:spcBef>
            </a:pPr>
            <a:r>
              <a:rPr lang="fr-FR"/>
              <a:t>Troisième niveau</a:t>
            </a:r>
          </a:p>
          <a:p>
            <a:pPr marL="207450" lvl="3" indent="-171450" algn="l" defTabSz="912045" rtl="0" eaLnBrk="1" latinLnBrk="0" hangingPunct="1">
              <a:lnSpc>
                <a:spcPct val="100000"/>
              </a:lnSpc>
              <a:spcBef>
                <a:spcPts val="600"/>
              </a:spcBef>
            </a:pPr>
            <a:r>
              <a:rPr lang="fr-FR"/>
              <a:t>Quatrième niveau</a:t>
            </a:r>
          </a:p>
          <a:p>
            <a:pPr marL="207450" lvl="4" indent="-171450" algn="l" defTabSz="912045" rtl="0" eaLnBrk="1" latinLnBrk="0" hangingPunct="1">
              <a:lnSpc>
                <a:spcPct val="100000"/>
              </a:lnSpc>
              <a:spcBef>
                <a:spcPts val="600"/>
              </a:spcBef>
            </a:pPr>
            <a:r>
              <a:rPr lang="fr-FR"/>
              <a:t>Cinquième niveau</a:t>
            </a:r>
            <a:endParaRPr lang="fr-FR" dirty="0"/>
          </a:p>
        </p:txBody>
      </p:sp>
      <p:sp>
        <p:nvSpPr>
          <p:cNvPr id="10" name="Espace réservé pour une image  9">
            <a:extLst>
              <a:ext uri="{FF2B5EF4-FFF2-40B4-BE49-F238E27FC236}">
                <a16:creationId xmlns:a16="http://schemas.microsoft.com/office/drawing/2014/main" id="{882BE551-0882-4EAB-9845-7BA22EF921E0}"/>
              </a:ext>
            </a:extLst>
          </p:cNvPr>
          <p:cNvSpPr>
            <a:spLocks noGrp="1"/>
          </p:cNvSpPr>
          <p:nvPr>
            <p:ph type="pic" sz="quarter" idx="47" hasCustomPrompt="1"/>
          </p:nvPr>
        </p:nvSpPr>
        <p:spPr>
          <a:xfrm>
            <a:off x="3205574" y="2390000"/>
            <a:ext cx="525600" cy="525600"/>
          </a:xfrm>
          <a:prstGeom prst="ellipse">
            <a:avLst/>
          </a:prstGeom>
          <a:solidFill>
            <a:schemeClr val="accent2"/>
          </a:solidFill>
          <a:ln w="25400">
            <a:solidFill>
              <a:schemeClr val="bg1"/>
            </a:solidFill>
          </a:ln>
        </p:spPr>
        <p:txBody>
          <a:bodyPr/>
          <a:lstStyle>
            <a:lvl1pPr marL="0" indent="0">
              <a:buFont typeface="Arial" panose="020B0604020202020204" pitchFamily="34" charset="0"/>
              <a:buNone/>
              <a:defRPr sz="1200">
                <a:solidFill>
                  <a:schemeClr val="bg1"/>
                </a:solidFill>
              </a:defRPr>
            </a:lvl1pPr>
          </a:lstStyle>
          <a:p>
            <a:r>
              <a:rPr lang="fr-FR" sz="1200" dirty="0"/>
              <a:t>Picto Challenges</a:t>
            </a:r>
            <a:endParaRPr lang="fr-FR" dirty="0"/>
          </a:p>
        </p:txBody>
      </p:sp>
    </p:spTree>
    <p:extLst>
      <p:ext uri="{BB962C8B-B14F-4D97-AF65-F5344CB8AC3E}">
        <p14:creationId xmlns:p14="http://schemas.microsoft.com/office/powerpoint/2010/main" val="2437488140"/>
      </p:ext>
    </p:extLst>
  </p:cSld>
  <p:clrMapOvr>
    <a:masterClrMapping/>
  </p:clrMapOvr>
  <p:extLst mod="1">
    <p:ext uri="{DCECCB84-F9BA-43D5-87BE-67443E8EF086}">
      <p15:sldGuideLst xmlns:p15="http://schemas.microsoft.com/office/powerpoint/2012/main">
        <p15:guide id="1" orient="horz" pos="142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érience des collaborateur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86AD8C-8424-4AFA-BE8B-231D8E787EDB}"/>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5" name="Rectangle 4">
            <a:extLst>
              <a:ext uri="{FF2B5EF4-FFF2-40B4-BE49-F238E27FC236}">
                <a16:creationId xmlns:a16="http://schemas.microsoft.com/office/drawing/2014/main" id="{0B04E833-D57C-4428-8537-FED15AEF78A7}"/>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6" name="Slide Number Placeholder 5">
            <a:extLst>
              <a:ext uri="{FF2B5EF4-FFF2-40B4-BE49-F238E27FC236}">
                <a16:creationId xmlns:a16="http://schemas.microsoft.com/office/drawing/2014/main" id="{41DC19E3-229E-4871-B4F2-3411E1993CE0}"/>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7" name="Title 1">
            <a:extLst>
              <a:ext uri="{FF2B5EF4-FFF2-40B4-BE49-F238E27FC236}">
                <a16:creationId xmlns:a16="http://schemas.microsoft.com/office/drawing/2014/main" id="{102874EE-3AE2-4C95-AE22-EB66AED12C3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Modifier le style du titre</a:t>
            </a:r>
            <a:endParaRPr lang="en-US" dirty="0"/>
          </a:p>
        </p:txBody>
      </p:sp>
      <p:sp>
        <p:nvSpPr>
          <p:cNvPr id="8" name="Subtitle 2">
            <a:extLst>
              <a:ext uri="{FF2B5EF4-FFF2-40B4-BE49-F238E27FC236}">
                <a16:creationId xmlns:a16="http://schemas.microsoft.com/office/drawing/2014/main" id="{452F80B3-B976-4A7F-BB92-8D43B895BDCE}"/>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Modifier le style des sous-titres du masque</a:t>
            </a:r>
            <a:endParaRPr lang="en-US" dirty="0"/>
          </a:p>
        </p:txBody>
      </p:sp>
      <p:pic>
        <p:nvPicPr>
          <p:cNvPr id="9" name="Image 8">
            <a:extLst>
              <a:ext uri="{FF2B5EF4-FFF2-40B4-BE49-F238E27FC236}">
                <a16:creationId xmlns:a16="http://schemas.microsoft.com/office/drawing/2014/main" id="{A534C106-9BFB-4656-8876-50F44AF350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39" name="Espace réservé pour une image  3">
            <a:extLst>
              <a:ext uri="{FF2B5EF4-FFF2-40B4-BE49-F238E27FC236}">
                <a16:creationId xmlns:a16="http://schemas.microsoft.com/office/drawing/2014/main" id="{7AFC17D4-F965-4B9B-BE76-A33321FB5061}"/>
              </a:ext>
            </a:extLst>
          </p:cNvPr>
          <p:cNvSpPr>
            <a:spLocks noGrp="1" noChangeAspect="1"/>
          </p:cNvSpPr>
          <p:nvPr>
            <p:ph type="pic" sz="quarter" idx="27" hasCustomPrompt="1"/>
          </p:nvPr>
        </p:nvSpPr>
        <p:spPr>
          <a:xfrm>
            <a:off x="1082507" y="1521425"/>
            <a:ext cx="957499" cy="957556"/>
          </a:xfrm>
          <a:prstGeom prst="ellipse">
            <a:avLst/>
          </a:prstGeom>
        </p:spPr>
        <p:txBody>
          <a:bodyPr lIns="0" tIns="0" rIns="0" bIns="0">
            <a:normAutofit/>
          </a:bodyPr>
          <a:lstStyle>
            <a:lvl1pPr marL="0" indent="0" algn="ctr">
              <a:buFontTx/>
              <a:buNone/>
              <a:defRPr sz="1463"/>
            </a:lvl1pPr>
          </a:lstStyle>
          <a:p>
            <a:r>
              <a:rPr lang="fr-FR" dirty="0"/>
              <a:t>Photo du collaborateur</a:t>
            </a:r>
          </a:p>
        </p:txBody>
      </p:sp>
      <p:sp>
        <p:nvSpPr>
          <p:cNvPr id="40" name="Espace réservé du texte 10">
            <a:extLst>
              <a:ext uri="{FF2B5EF4-FFF2-40B4-BE49-F238E27FC236}">
                <a16:creationId xmlns:a16="http://schemas.microsoft.com/office/drawing/2014/main" id="{B1E7A1AA-943D-43EB-A138-A3A576BD45CC}"/>
              </a:ext>
            </a:extLst>
          </p:cNvPr>
          <p:cNvSpPr>
            <a:spLocks noGrp="1"/>
          </p:cNvSpPr>
          <p:nvPr>
            <p:ph type="body" sz="quarter" idx="28" hasCustomPrompt="1"/>
          </p:nvPr>
        </p:nvSpPr>
        <p:spPr>
          <a:xfrm>
            <a:off x="527769" y="1211532"/>
            <a:ext cx="2067243" cy="287267"/>
          </a:xfrm>
          <a:prstGeom prst="rect">
            <a:avLst/>
          </a:prstGeom>
        </p:spPr>
        <p:txBody>
          <a:bodyPr tIns="0" bIns="0" anchor="ctr"/>
          <a:lstStyle>
            <a:lvl1pPr marL="0" indent="0" algn="ctr">
              <a:buNone/>
              <a:defRPr sz="1596" b="0" cap="small" baseline="0">
                <a:solidFill>
                  <a:schemeClr val="tx1"/>
                </a:solidFill>
              </a:defRPr>
            </a:lvl1pPr>
          </a:lstStyle>
          <a:p>
            <a:pPr lvl="0"/>
            <a:r>
              <a:rPr lang="fr-FR" dirty="0"/>
              <a:t>Nom du collaborateur</a:t>
            </a:r>
          </a:p>
        </p:txBody>
      </p:sp>
      <p:sp>
        <p:nvSpPr>
          <p:cNvPr id="41" name="Espace réservé du texte 10">
            <a:extLst>
              <a:ext uri="{FF2B5EF4-FFF2-40B4-BE49-F238E27FC236}">
                <a16:creationId xmlns:a16="http://schemas.microsoft.com/office/drawing/2014/main" id="{96B1077E-F0FF-4EF8-863A-222E290C22B4}"/>
              </a:ext>
            </a:extLst>
          </p:cNvPr>
          <p:cNvSpPr>
            <a:spLocks noGrp="1"/>
          </p:cNvSpPr>
          <p:nvPr>
            <p:ph type="body" sz="quarter" idx="29" hasCustomPrompt="1"/>
          </p:nvPr>
        </p:nvSpPr>
        <p:spPr>
          <a:xfrm>
            <a:off x="527635" y="2560800"/>
            <a:ext cx="2067243" cy="287267"/>
          </a:xfrm>
          <a:prstGeom prst="rect">
            <a:avLst/>
          </a:prstGeom>
        </p:spPr>
        <p:txBody>
          <a:bodyPr tIns="0" bIns="0" anchor="ctr"/>
          <a:lstStyle>
            <a:lvl1pPr marL="0" indent="0" algn="ctr">
              <a:buNone/>
              <a:defRPr sz="1596" b="1" cap="small" baseline="0">
                <a:solidFill>
                  <a:schemeClr val="accent1"/>
                </a:solidFill>
              </a:defRPr>
            </a:lvl1pPr>
          </a:lstStyle>
          <a:p>
            <a:pPr lvl="0"/>
            <a:r>
              <a:rPr lang="fr-FR" dirty="0"/>
              <a:t>Rôle sur la mission</a:t>
            </a:r>
          </a:p>
        </p:txBody>
      </p:sp>
      <p:sp>
        <p:nvSpPr>
          <p:cNvPr id="42" name="Espace réservé du texte 10">
            <a:extLst>
              <a:ext uri="{FF2B5EF4-FFF2-40B4-BE49-F238E27FC236}">
                <a16:creationId xmlns:a16="http://schemas.microsoft.com/office/drawing/2014/main" id="{209FDE80-1BDE-4480-9E92-DA3BE07D544A}"/>
              </a:ext>
            </a:extLst>
          </p:cNvPr>
          <p:cNvSpPr>
            <a:spLocks noGrp="1"/>
          </p:cNvSpPr>
          <p:nvPr>
            <p:ph type="body" sz="quarter" idx="30" hasCustomPrompt="1"/>
          </p:nvPr>
        </p:nvSpPr>
        <p:spPr>
          <a:xfrm>
            <a:off x="527635" y="2873214"/>
            <a:ext cx="2067243" cy="2445899"/>
          </a:xfrm>
          <a:prstGeom prst="rect">
            <a:avLst/>
          </a:prstGeom>
          <a:solidFill>
            <a:schemeClr val="bg1"/>
          </a:solidFill>
          <a:ln w="25400">
            <a:solidFill>
              <a:schemeClr val="accent1"/>
            </a:solidFill>
          </a:ln>
        </p:spPr>
        <p:txBody>
          <a:bodyPr anchor="ctr" anchorCtr="0"/>
          <a:lstStyle>
            <a:lvl1pPr marL="0" indent="0" algn="ctr">
              <a:buNone/>
              <a:defRPr sz="1197" b="0" cap="none" baseline="0">
                <a:solidFill>
                  <a:schemeClr val="tx1"/>
                </a:solidFill>
              </a:defRPr>
            </a:lvl1pPr>
          </a:lstStyle>
          <a:p>
            <a:pPr lvl="0"/>
            <a:r>
              <a:rPr lang="fr-FR" dirty="0"/>
              <a:t>Présentation synthétique du collaborateur (mettre en gras et rouge les mots importants)</a:t>
            </a:r>
          </a:p>
        </p:txBody>
      </p:sp>
      <p:sp>
        <p:nvSpPr>
          <p:cNvPr id="44" name="Espace réservé du texte 18">
            <a:extLst>
              <a:ext uri="{FF2B5EF4-FFF2-40B4-BE49-F238E27FC236}">
                <a16:creationId xmlns:a16="http://schemas.microsoft.com/office/drawing/2014/main" id="{F82A169E-9837-40E2-9CA1-7D88193CA287}"/>
              </a:ext>
            </a:extLst>
          </p:cNvPr>
          <p:cNvSpPr>
            <a:spLocks noGrp="1"/>
          </p:cNvSpPr>
          <p:nvPr>
            <p:ph type="body" sz="quarter" idx="32" hasCustomPrompt="1"/>
          </p:nvPr>
        </p:nvSpPr>
        <p:spPr>
          <a:xfrm>
            <a:off x="255669" y="5472968"/>
            <a:ext cx="718125" cy="215350"/>
          </a:xfrm>
          <a:prstGeom prst="rect">
            <a:avLst/>
          </a:prstGeom>
        </p:spPr>
        <p:txBody>
          <a:bodyPr lIns="0" tIns="0" rIns="0" bIns="0" anchor="ctr"/>
          <a:lstStyle>
            <a:lvl1pPr marL="0" indent="0" algn="ctr">
              <a:buNone/>
              <a:defRPr sz="1197">
                <a:solidFill>
                  <a:schemeClr val="accent3"/>
                </a:solidFill>
              </a:defRPr>
            </a:lvl1pPr>
          </a:lstStyle>
          <a:p>
            <a:pPr lvl="0"/>
            <a:r>
              <a:rPr lang="fr-FR" dirty="0"/>
              <a:t>Domaine expertise 1</a:t>
            </a:r>
          </a:p>
        </p:txBody>
      </p:sp>
      <p:sp>
        <p:nvSpPr>
          <p:cNvPr id="45" name="Espace réservé du texte 18">
            <a:extLst>
              <a:ext uri="{FF2B5EF4-FFF2-40B4-BE49-F238E27FC236}">
                <a16:creationId xmlns:a16="http://schemas.microsoft.com/office/drawing/2014/main" id="{1957A7CD-DD6E-4AC6-B56D-AF2E1C67B25A}"/>
              </a:ext>
            </a:extLst>
          </p:cNvPr>
          <p:cNvSpPr>
            <a:spLocks noGrp="1"/>
          </p:cNvSpPr>
          <p:nvPr>
            <p:ph type="body" sz="quarter" idx="33" hasCustomPrompt="1"/>
          </p:nvPr>
        </p:nvSpPr>
        <p:spPr>
          <a:xfrm>
            <a:off x="1202192" y="5472968"/>
            <a:ext cx="718125" cy="215350"/>
          </a:xfrm>
          <a:prstGeom prst="rect">
            <a:avLst/>
          </a:prstGeom>
        </p:spPr>
        <p:txBody>
          <a:bodyPr lIns="0" tIns="0" rIns="0" bIns="0" anchor="ctr"/>
          <a:lstStyle>
            <a:lvl1pPr marL="0" indent="0" algn="ctr">
              <a:buNone/>
              <a:defRPr sz="1197">
                <a:solidFill>
                  <a:schemeClr val="accent4"/>
                </a:solidFill>
              </a:defRPr>
            </a:lvl1pPr>
          </a:lstStyle>
          <a:p>
            <a:pPr lvl="0"/>
            <a:r>
              <a:rPr lang="fr-FR" dirty="0"/>
              <a:t>Domaine expertise 2</a:t>
            </a:r>
          </a:p>
        </p:txBody>
      </p:sp>
      <p:sp>
        <p:nvSpPr>
          <p:cNvPr id="46" name="Espace réservé du texte 18">
            <a:extLst>
              <a:ext uri="{FF2B5EF4-FFF2-40B4-BE49-F238E27FC236}">
                <a16:creationId xmlns:a16="http://schemas.microsoft.com/office/drawing/2014/main" id="{72F744F8-BFCE-45AA-938B-BE792D9B8D42}"/>
              </a:ext>
            </a:extLst>
          </p:cNvPr>
          <p:cNvSpPr>
            <a:spLocks noGrp="1"/>
          </p:cNvSpPr>
          <p:nvPr>
            <p:ph type="body" sz="quarter" idx="34" hasCustomPrompt="1"/>
          </p:nvPr>
        </p:nvSpPr>
        <p:spPr>
          <a:xfrm>
            <a:off x="2156992" y="5472968"/>
            <a:ext cx="718125" cy="215350"/>
          </a:xfrm>
          <a:prstGeom prst="rect">
            <a:avLst/>
          </a:prstGeom>
        </p:spPr>
        <p:txBody>
          <a:bodyPr lIns="0" tIns="0" rIns="0" bIns="0" anchor="ctr"/>
          <a:lstStyle>
            <a:lvl1pPr marL="0" indent="0" algn="ctr">
              <a:buNone/>
              <a:defRPr sz="1197">
                <a:solidFill>
                  <a:schemeClr val="accent5"/>
                </a:solidFill>
              </a:defRPr>
            </a:lvl1pPr>
          </a:lstStyle>
          <a:p>
            <a:pPr lvl="0"/>
            <a:r>
              <a:rPr lang="fr-FR" dirty="0"/>
              <a:t>Domaine expertise 3</a:t>
            </a:r>
          </a:p>
        </p:txBody>
      </p:sp>
      <p:sp>
        <p:nvSpPr>
          <p:cNvPr id="47" name="Espace réservé pour une image  3">
            <a:extLst>
              <a:ext uri="{FF2B5EF4-FFF2-40B4-BE49-F238E27FC236}">
                <a16:creationId xmlns:a16="http://schemas.microsoft.com/office/drawing/2014/main" id="{38F71DF2-43F1-42FB-8B52-0F379F26AC94}"/>
              </a:ext>
            </a:extLst>
          </p:cNvPr>
          <p:cNvSpPr>
            <a:spLocks noGrp="1" noChangeAspect="1"/>
          </p:cNvSpPr>
          <p:nvPr>
            <p:ph type="pic" sz="quarter" idx="35" hasCustomPrompt="1"/>
          </p:nvPr>
        </p:nvSpPr>
        <p:spPr>
          <a:xfrm>
            <a:off x="4090600" y="1521425"/>
            <a:ext cx="957499" cy="957556"/>
          </a:xfrm>
          <a:prstGeom prst="ellipse">
            <a:avLst/>
          </a:prstGeom>
        </p:spPr>
        <p:txBody>
          <a:bodyPr lIns="0" tIns="0" rIns="0" bIns="0">
            <a:normAutofit/>
          </a:bodyPr>
          <a:lstStyle>
            <a:lvl1pPr marL="0" indent="0" algn="ctr">
              <a:buFontTx/>
              <a:buNone/>
              <a:defRPr sz="1463"/>
            </a:lvl1pPr>
          </a:lstStyle>
          <a:p>
            <a:r>
              <a:rPr lang="fr-FR" dirty="0"/>
              <a:t>Photo du collaborateur</a:t>
            </a:r>
          </a:p>
        </p:txBody>
      </p:sp>
      <p:sp>
        <p:nvSpPr>
          <p:cNvPr id="48" name="Espace réservé du texte 10">
            <a:extLst>
              <a:ext uri="{FF2B5EF4-FFF2-40B4-BE49-F238E27FC236}">
                <a16:creationId xmlns:a16="http://schemas.microsoft.com/office/drawing/2014/main" id="{875DB80A-E9B6-4C2E-BA4C-09894CFCC3FD}"/>
              </a:ext>
            </a:extLst>
          </p:cNvPr>
          <p:cNvSpPr>
            <a:spLocks noGrp="1"/>
          </p:cNvSpPr>
          <p:nvPr>
            <p:ph type="body" sz="quarter" idx="36" hasCustomPrompt="1"/>
          </p:nvPr>
        </p:nvSpPr>
        <p:spPr>
          <a:xfrm>
            <a:off x="3535862" y="1211532"/>
            <a:ext cx="2067243" cy="287267"/>
          </a:xfrm>
          <a:prstGeom prst="rect">
            <a:avLst/>
          </a:prstGeom>
        </p:spPr>
        <p:txBody>
          <a:bodyPr tIns="0" bIns="0" anchor="ctr"/>
          <a:lstStyle>
            <a:lvl1pPr marL="0" indent="0" algn="ctr">
              <a:buNone/>
              <a:defRPr sz="1596" b="0" cap="small" baseline="0">
                <a:solidFill>
                  <a:schemeClr val="tx1"/>
                </a:solidFill>
              </a:defRPr>
            </a:lvl1pPr>
          </a:lstStyle>
          <a:p>
            <a:pPr lvl="0"/>
            <a:r>
              <a:rPr lang="fr-FR" dirty="0"/>
              <a:t>Nom du collaborateur</a:t>
            </a:r>
          </a:p>
        </p:txBody>
      </p:sp>
      <p:sp>
        <p:nvSpPr>
          <p:cNvPr id="49" name="Espace réservé du texte 10">
            <a:extLst>
              <a:ext uri="{FF2B5EF4-FFF2-40B4-BE49-F238E27FC236}">
                <a16:creationId xmlns:a16="http://schemas.microsoft.com/office/drawing/2014/main" id="{9589787E-6DF6-42D2-86C1-837ACE6DB902}"/>
              </a:ext>
            </a:extLst>
          </p:cNvPr>
          <p:cNvSpPr>
            <a:spLocks noGrp="1"/>
          </p:cNvSpPr>
          <p:nvPr>
            <p:ph type="body" sz="quarter" idx="37" hasCustomPrompt="1"/>
          </p:nvPr>
        </p:nvSpPr>
        <p:spPr>
          <a:xfrm>
            <a:off x="3535728" y="2560800"/>
            <a:ext cx="2067243" cy="287267"/>
          </a:xfrm>
          <a:prstGeom prst="rect">
            <a:avLst/>
          </a:prstGeom>
        </p:spPr>
        <p:txBody>
          <a:bodyPr tIns="0" bIns="0" anchor="ctr"/>
          <a:lstStyle>
            <a:lvl1pPr marL="0" indent="0" algn="ctr">
              <a:buNone/>
              <a:defRPr sz="1596" b="1" cap="small" baseline="0">
                <a:solidFill>
                  <a:schemeClr val="accent2"/>
                </a:solidFill>
              </a:defRPr>
            </a:lvl1pPr>
          </a:lstStyle>
          <a:p>
            <a:pPr lvl="0"/>
            <a:r>
              <a:rPr lang="fr-FR" dirty="0"/>
              <a:t>Rôle sur la mission</a:t>
            </a:r>
          </a:p>
        </p:txBody>
      </p:sp>
      <p:sp>
        <p:nvSpPr>
          <p:cNvPr id="50" name="Espace réservé du texte 10">
            <a:extLst>
              <a:ext uri="{FF2B5EF4-FFF2-40B4-BE49-F238E27FC236}">
                <a16:creationId xmlns:a16="http://schemas.microsoft.com/office/drawing/2014/main" id="{0F6EE01F-AC53-4166-AD0A-A210546BBDAF}"/>
              </a:ext>
            </a:extLst>
          </p:cNvPr>
          <p:cNvSpPr>
            <a:spLocks noGrp="1"/>
          </p:cNvSpPr>
          <p:nvPr>
            <p:ph type="body" sz="quarter" idx="38" hasCustomPrompt="1"/>
          </p:nvPr>
        </p:nvSpPr>
        <p:spPr>
          <a:xfrm>
            <a:off x="3535728" y="2873214"/>
            <a:ext cx="2067243" cy="2445899"/>
          </a:xfrm>
          <a:prstGeom prst="rect">
            <a:avLst/>
          </a:prstGeom>
          <a:solidFill>
            <a:schemeClr val="bg1"/>
          </a:solidFill>
          <a:ln w="25400">
            <a:solidFill>
              <a:schemeClr val="accent2"/>
            </a:solidFill>
          </a:ln>
        </p:spPr>
        <p:txBody>
          <a:bodyPr anchor="ctr" anchorCtr="0"/>
          <a:lstStyle>
            <a:lvl1pPr marL="0" indent="0" algn="ctr">
              <a:buNone/>
              <a:defRPr sz="1197" b="0" cap="none" baseline="0">
                <a:solidFill>
                  <a:schemeClr val="tx1"/>
                </a:solidFill>
              </a:defRPr>
            </a:lvl1pPr>
          </a:lstStyle>
          <a:p>
            <a:pPr lvl="0"/>
            <a:r>
              <a:rPr lang="fr-FR" dirty="0"/>
              <a:t>Présentation synthétique du collaborateur (mettre en gras et violet les mots importants)</a:t>
            </a:r>
          </a:p>
        </p:txBody>
      </p:sp>
      <p:sp>
        <p:nvSpPr>
          <p:cNvPr id="52" name="Espace réservé du texte 18">
            <a:extLst>
              <a:ext uri="{FF2B5EF4-FFF2-40B4-BE49-F238E27FC236}">
                <a16:creationId xmlns:a16="http://schemas.microsoft.com/office/drawing/2014/main" id="{CBA6302A-A4FF-4EB8-87DB-9BB6667F4F88}"/>
              </a:ext>
            </a:extLst>
          </p:cNvPr>
          <p:cNvSpPr>
            <a:spLocks noGrp="1"/>
          </p:cNvSpPr>
          <p:nvPr>
            <p:ph type="body" sz="quarter" idx="40" hasCustomPrompt="1"/>
          </p:nvPr>
        </p:nvSpPr>
        <p:spPr>
          <a:xfrm>
            <a:off x="3263762" y="5472968"/>
            <a:ext cx="718125" cy="215350"/>
          </a:xfrm>
          <a:prstGeom prst="rect">
            <a:avLst/>
          </a:prstGeom>
        </p:spPr>
        <p:txBody>
          <a:bodyPr lIns="0" tIns="0" rIns="0" bIns="0" anchor="ctr"/>
          <a:lstStyle>
            <a:lvl1pPr marL="0" indent="0" algn="ctr">
              <a:buNone/>
              <a:defRPr sz="1197">
                <a:solidFill>
                  <a:schemeClr val="accent3"/>
                </a:solidFill>
              </a:defRPr>
            </a:lvl1pPr>
          </a:lstStyle>
          <a:p>
            <a:pPr lvl="0"/>
            <a:r>
              <a:rPr lang="fr-FR" dirty="0"/>
              <a:t>Domaine expertise 1</a:t>
            </a:r>
          </a:p>
        </p:txBody>
      </p:sp>
      <p:sp>
        <p:nvSpPr>
          <p:cNvPr id="53" name="Espace réservé du texte 18">
            <a:extLst>
              <a:ext uri="{FF2B5EF4-FFF2-40B4-BE49-F238E27FC236}">
                <a16:creationId xmlns:a16="http://schemas.microsoft.com/office/drawing/2014/main" id="{DCAF67BE-2578-4FBC-A153-1680512248D4}"/>
              </a:ext>
            </a:extLst>
          </p:cNvPr>
          <p:cNvSpPr>
            <a:spLocks noGrp="1"/>
          </p:cNvSpPr>
          <p:nvPr>
            <p:ph type="body" sz="quarter" idx="41" hasCustomPrompt="1"/>
          </p:nvPr>
        </p:nvSpPr>
        <p:spPr>
          <a:xfrm>
            <a:off x="4210286" y="5472968"/>
            <a:ext cx="718125" cy="215350"/>
          </a:xfrm>
          <a:prstGeom prst="rect">
            <a:avLst/>
          </a:prstGeom>
        </p:spPr>
        <p:txBody>
          <a:bodyPr lIns="0" tIns="0" rIns="0" bIns="0" anchor="ctr"/>
          <a:lstStyle>
            <a:lvl1pPr marL="0" indent="0" algn="ctr">
              <a:buNone/>
              <a:defRPr sz="1197">
                <a:solidFill>
                  <a:schemeClr val="accent4"/>
                </a:solidFill>
              </a:defRPr>
            </a:lvl1pPr>
          </a:lstStyle>
          <a:p>
            <a:pPr lvl="0"/>
            <a:r>
              <a:rPr lang="fr-FR" dirty="0"/>
              <a:t>Domaine expertise 2</a:t>
            </a:r>
          </a:p>
        </p:txBody>
      </p:sp>
      <p:sp>
        <p:nvSpPr>
          <p:cNvPr id="54" name="Espace réservé du texte 18">
            <a:extLst>
              <a:ext uri="{FF2B5EF4-FFF2-40B4-BE49-F238E27FC236}">
                <a16:creationId xmlns:a16="http://schemas.microsoft.com/office/drawing/2014/main" id="{0425AAE4-B924-4BD8-87C6-D661FBFDFCFF}"/>
              </a:ext>
            </a:extLst>
          </p:cNvPr>
          <p:cNvSpPr>
            <a:spLocks noGrp="1"/>
          </p:cNvSpPr>
          <p:nvPr>
            <p:ph type="body" sz="quarter" idx="42" hasCustomPrompt="1"/>
          </p:nvPr>
        </p:nvSpPr>
        <p:spPr>
          <a:xfrm>
            <a:off x="5165085" y="5472968"/>
            <a:ext cx="718125" cy="215350"/>
          </a:xfrm>
          <a:prstGeom prst="rect">
            <a:avLst/>
          </a:prstGeom>
        </p:spPr>
        <p:txBody>
          <a:bodyPr lIns="0" tIns="0" rIns="0" bIns="0" anchor="ctr"/>
          <a:lstStyle>
            <a:lvl1pPr marL="0" indent="0" algn="ctr">
              <a:buNone/>
              <a:defRPr sz="1197">
                <a:solidFill>
                  <a:schemeClr val="accent5"/>
                </a:solidFill>
              </a:defRPr>
            </a:lvl1pPr>
          </a:lstStyle>
          <a:p>
            <a:pPr lvl="0"/>
            <a:r>
              <a:rPr lang="fr-FR" dirty="0"/>
              <a:t>Domaine expertise 3</a:t>
            </a:r>
          </a:p>
        </p:txBody>
      </p:sp>
      <p:sp>
        <p:nvSpPr>
          <p:cNvPr id="55" name="Espace réservé pour une image  3">
            <a:extLst>
              <a:ext uri="{FF2B5EF4-FFF2-40B4-BE49-F238E27FC236}">
                <a16:creationId xmlns:a16="http://schemas.microsoft.com/office/drawing/2014/main" id="{17FE4617-FC70-4512-AF68-CFCE6F41FB6A}"/>
              </a:ext>
            </a:extLst>
          </p:cNvPr>
          <p:cNvSpPr>
            <a:spLocks noGrp="1" noChangeAspect="1"/>
          </p:cNvSpPr>
          <p:nvPr>
            <p:ph type="pic" sz="quarter" idx="43" hasCustomPrompt="1"/>
          </p:nvPr>
        </p:nvSpPr>
        <p:spPr>
          <a:xfrm>
            <a:off x="7116957" y="1521425"/>
            <a:ext cx="957499" cy="957556"/>
          </a:xfrm>
          <a:prstGeom prst="ellipse">
            <a:avLst/>
          </a:prstGeom>
        </p:spPr>
        <p:txBody>
          <a:bodyPr lIns="0" tIns="0" rIns="0" bIns="0">
            <a:normAutofit/>
          </a:bodyPr>
          <a:lstStyle>
            <a:lvl1pPr marL="0" indent="0" algn="ctr">
              <a:buFontTx/>
              <a:buNone/>
              <a:defRPr sz="1463"/>
            </a:lvl1pPr>
          </a:lstStyle>
          <a:p>
            <a:r>
              <a:rPr lang="fr-FR" dirty="0"/>
              <a:t>Photo du collaborateur</a:t>
            </a:r>
          </a:p>
        </p:txBody>
      </p:sp>
      <p:sp>
        <p:nvSpPr>
          <p:cNvPr id="56" name="Espace réservé du texte 10">
            <a:extLst>
              <a:ext uri="{FF2B5EF4-FFF2-40B4-BE49-F238E27FC236}">
                <a16:creationId xmlns:a16="http://schemas.microsoft.com/office/drawing/2014/main" id="{2155D6A7-23D5-4160-B72B-4780A9CE7388}"/>
              </a:ext>
            </a:extLst>
          </p:cNvPr>
          <p:cNvSpPr>
            <a:spLocks noGrp="1"/>
          </p:cNvSpPr>
          <p:nvPr>
            <p:ph type="body" sz="quarter" idx="44" hasCustomPrompt="1"/>
          </p:nvPr>
        </p:nvSpPr>
        <p:spPr>
          <a:xfrm>
            <a:off x="6562219" y="1211532"/>
            <a:ext cx="2067243" cy="287267"/>
          </a:xfrm>
          <a:prstGeom prst="rect">
            <a:avLst/>
          </a:prstGeom>
        </p:spPr>
        <p:txBody>
          <a:bodyPr tIns="0" bIns="0" anchor="ctr"/>
          <a:lstStyle>
            <a:lvl1pPr marL="0" indent="0" algn="ctr">
              <a:buNone/>
              <a:defRPr sz="1596" b="0" cap="small" baseline="0">
                <a:solidFill>
                  <a:schemeClr val="tx1"/>
                </a:solidFill>
              </a:defRPr>
            </a:lvl1pPr>
          </a:lstStyle>
          <a:p>
            <a:pPr lvl="0"/>
            <a:r>
              <a:rPr lang="fr-FR" dirty="0"/>
              <a:t>Nom du collaborateur</a:t>
            </a:r>
          </a:p>
        </p:txBody>
      </p:sp>
      <p:sp>
        <p:nvSpPr>
          <p:cNvPr id="57" name="Espace réservé du texte 10">
            <a:extLst>
              <a:ext uri="{FF2B5EF4-FFF2-40B4-BE49-F238E27FC236}">
                <a16:creationId xmlns:a16="http://schemas.microsoft.com/office/drawing/2014/main" id="{BA6BDDBD-1DA9-4D7D-811C-109BDC9D0C23}"/>
              </a:ext>
            </a:extLst>
          </p:cNvPr>
          <p:cNvSpPr>
            <a:spLocks noGrp="1"/>
          </p:cNvSpPr>
          <p:nvPr>
            <p:ph type="body" sz="quarter" idx="45" hasCustomPrompt="1"/>
          </p:nvPr>
        </p:nvSpPr>
        <p:spPr>
          <a:xfrm>
            <a:off x="6562085" y="2560800"/>
            <a:ext cx="2067243" cy="287267"/>
          </a:xfrm>
          <a:prstGeom prst="rect">
            <a:avLst/>
          </a:prstGeom>
        </p:spPr>
        <p:txBody>
          <a:bodyPr tIns="0" bIns="0" anchor="ctr"/>
          <a:lstStyle>
            <a:lvl1pPr marL="0" indent="0" algn="ctr">
              <a:buNone/>
              <a:defRPr sz="1596" b="1" cap="small" baseline="0">
                <a:solidFill>
                  <a:schemeClr val="accent3"/>
                </a:solidFill>
              </a:defRPr>
            </a:lvl1pPr>
          </a:lstStyle>
          <a:p>
            <a:pPr lvl="0"/>
            <a:r>
              <a:rPr lang="fr-FR" dirty="0"/>
              <a:t>Rôle sur la mission</a:t>
            </a:r>
          </a:p>
        </p:txBody>
      </p:sp>
      <p:sp>
        <p:nvSpPr>
          <p:cNvPr id="58" name="Espace réservé du texte 10">
            <a:extLst>
              <a:ext uri="{FF2B5EF4-FFF2-40B4-BE49-F238E27FC236}">
                <a16:creationId xmlns:a16="http://schemas.microsoft.com/office/drawing/2014/main" id="{1DC702B7-E0F5-4F53-9FBE-327F9E1AA2C6}"/>
              </a:ext>
            </a:extLst>
          </p:cNvPr>
          <p:cNvSpPr>
            <a:spLocks noGrp="1"/>
          </p:cNvSpPr>
          <p:nvPr>
            <p:ph type="body" sz="quarter" idx="46" hasCustomPrompt="1"/>
          </p:nvPr>
        </p:nvSpPr>
        <p:spPr>
          <a:xfrm>
            <a:off x="6562085" y="2873214"/>
            <a:ext cx="2067243" cy="2445899"/>
          </a:xfrm>
          <a:prstGeom prst="rect">
            <a:avLst/>
          </a:prstGeom>
          <a:solidFill>
            <a:schemeClr val="bg1"/>
          </a:solidFill>
          <a:ln w="25400">
            <a:solidFill>
              <a:schemeClr val="accent3"/>
            </a:solidFill>
          </a:ln>
        </p:spPr>
        <p:txBody>
          <a:bodyPr anchor="ctr" anchorCtr="0"/>
          <a:lstStyle>
            <a:lvl1pPr marL="0" indent="0" algn="ctr">
              <a:buNone/>
              <a:defRPr sz="1197" b="0" cap="none" baseline="0">
                <a:solidFill>
                  <a:schemeClr val="tx1"/>
                </a:solidFill>
              </a:defRPr>
            </a:lvl1pPr>
          </a:lstStyle>
          <a:p>
            <a:pPr lvl="0"/>
            <a:r>
              <a:rPr lang="fr-FR" dirty="0"/>
              <a:t>Présentation synthétique du collaborateur (mettre en gras et bleu les mots importants)</a:t>
            </a:r>
          </a:p>
        </p:txBody>
      </p:sp>
      <p:sp>
        <p:nvSpPr>
          <p:cNvPr id="60" name="Espace réservé du texte 18">
            <a:extLst>
              <a:ext uri="{FF2B5EF4-FFF2-40B4-BE49-F238E27FC236}">
                <a16:creationId xmlns:a16="http://schemas.microsoft.com/office/drawing/2014/main" id="{4A34F6F3-3ACC-416D-8004-E06EFE66CE75}"/>
              </a:ext>
            </a:extLst>
          </p:cNvPr>
          <p:cNvSpPr>
            <a:spLocks noGrp="1"/>
          </p:cNvSpPr>
          <p:nvPr>
            <p:ph type="body" sz="quarter" idx="48" hasCustomPrompt="1"/>
          </p:nvPr>
        </p:nvSpPr>
        <p:spPr>
          <a:xfrm>
            <a:off x="6290119" y="5472968"/>
            <a:ext cx="718125" cy="215350"/>
          </a:xfrm>
          <a:prstGeom prst="rect">
            <a:avLst/>
          </a:prstGeom>
        </p:spPr>
        <p:txBody>
          <a:bodyPr lIns="0" tIns="0" rIns="0" bIns="0" anchor="ctr"/>
          <a:lstStyle>
            <a:lvl1pPr marL="0" indent="0" algn="ctr">
              <a:buNone/>
              <a:defRPr sz="1197">
                <a:solidFill>
                  <a:schemeClr val="accent3"/>
                </a:solidFill>
              </a:defRPr>
            </a:lvl1pPr>
          </a:lstStyle>
          <a:p>
            <a:pPr lvl="0"/>
            <a:r>
              <a:rPr lang="fr-FR" dirty="0"/>
              <a:t>Domaine expertise 1</a:t>
            </a:r>
          </a:p>
        </p:txBody>
      </p:sp>
      <p:sp>
        <p:nvSpPr>
          <p:cNvPr id="61" name="Espace réservé du texte 18">
            <a:extLst>
              <a:ext uri="{FF2B5EF4-FFF2-40B4-BE49-F238E27FC236}">
                <a16:creationId xmlns:a16="http://schemas.microsoft.com/office/drawing/2014/main" id="{411915FA-622E-4BC9-8829-05324D59EA54}"/>
              </a:ext>
            </a:extLst>
          </p:cNvPr>
          <p:cNvSpPr>
            <a:spLocks noGrp="1"/>
          </p:cNvSpPr>
          <p:nvPr>
            <p:ph type="body" sz="quarter" idx="49" hasCustomPrompt="1"/>
          </p:nvPr>
        </p:nvSpPr>
        <p:spPr>
          <a:xfrm>
            <a:off x="7236642" y="5472968"/>
            <a:ext cx="718125" cy="215350"/>
          </a:xfrm>
          <a:prstGeom prst="rect">
            <a:avLst/>
          </a:prstGeom>
        </p:spPr>
        <p:txBody>
          <a:bodyPr lIns="0" tIns="0" rIns="0" bIns="0" anchor="ctr"/>
          <a:lstStyle>
            <a:lvl1pPr marL="0" indent="0" algn="ctr">
              <a:buNone/>
              <a:defRPr sz="1197">
                <a:solidFill>
                  <a:schemeClr val="accent4"/>
                </a:solidFill>
              </a:defRPr>
            </a:lvl1pPr>
          </a:lstStyle>
          <a:p>
            <a:pPr lvl="0"/>
            <a:r>
              <a:rPr lang="fr-FR" dirty="0"/>
              <a:t>Domaine expertise 2</a:t>
            </a:r>
          </a:p>
        </p:txBody>
      </p:sp>
      <p:sp>
        <p:nvSpPr>
          <p:cNvPr id="62" name="Espace réservé du texte 18">
            <a:extLst>
              <a:ext uri="{FF2B5EF4-FFF2-40B4-BE49-F238E27FC236}">
                <a16:creationId xmlns:a16="http://schemas.microsoft.com/office/drawing/2014/main" id="{7537F256-377B-4295-916B-4961E075811E}"/>
              </a:ext>
            </a:extLst>
          </p:cNvPr>
          <p:cNvSpPr>
            <a:spLocks noGrp="1"/>
          </p:cNvSpPr>
          <p:nvPr>
            <p:ph type="body" sz="quarter" idx="50" hasCustomPrompt="1"/>
          </p:nvPr>
        </p:nvSpPr>
        <p:spPr>
          <a:xfrm>
            <a:off x="8191441" y="5472968"/>
            <a:ext cx="718125" cy="215350"/>
          </a:xfrm>
          <a:prstGeom prst="rect">
            <a:avLst/>
          </a:prstGeom>
        </p:spPr>
        <p:txBody>
          <a:bodyPr lIns="0" tIns="0" rIns="0" bIns="0" anchor="ctr"/>
          <a:lstStyle>
            <a:lvl1pPr marL="0" indent="0" algn="ctr">
              <a:buNone/>
              <a:defRPr sz="1197">
                <a:solidFill>
                  <a:schemeClr val="accent5"/>
                </a:solidFill>
              </a:defRPr>
            </a:lvl1pPr>
          </a:lstStyle>
          <a:p>
            <a:pPr lvl="0"/>
            <a:r>
              <a:rPr lang="fr-FR" dirty="0"/>
              <a:t>Domaine expertise 3</a:t>
            </a:r>
          </a:p>
        </p:txBody>
      </p:sp>
      <p:sp>
        <p:nvSpPr>
          <p:cNvPr id="63" name="Espace réservé pour une image  3">
            <a:extLst>
              <a:ext uri="{FF2B5EF4-FFF2-40B4-BE49-F238E27FC236}">
                <a16:creationId xmlns:a16="http://schemas.microsoft.com/office/drawing/2014/main" id="{E4CECF49-8250-4837-B356-AA9D1E65B036}"/>
              </a:ext>
            </a:extLst>
          </p:cNvPr>
          <p:cNvSpPr>
            <a:spLocks noGrp="1" noChangeAspect="1"/>
          </p:cNvSpPr>
          <p:nvPr>
            <p:ph type="pic" sz="quarter" idx="51" hasCustomPrompt="1"/>
          </p:nvPr>
        </p:nvSpPr>
        <p:spPr>
          <a:xfrm>
            <a:off x="10124794" y="1521425"/>
            <a:ext cx="957499" cy="957556"/>
          </a:xfrm>
          <a:prstGeom prst="ellipse">
            <a:avLst/>
          </a:prstGeom>
        </p:spPr>
        <p:txBody>
          <a:bodyPr lIns="0" tIns="0" rIns="0" bIns="0">
            <a:normAutofit/>
          </a:bodyPr>
          <a:lstStyle>
            <a:lvl1pPr marL="0" indent="0" algn="ctr">
              <a:buFontTx/>
              <a:buNone/>
              <a:defRPr sz="1463"/>
            </a:lvl1pPr>
          </a:lstStyle>
          <a:p>
            <a:r>
              <a:rPr lang="fr-FR" dirty="0"/>
              <a:t>Photo du collaborateur</a:t>
            </a:r>
          </a:p>
        </p:txBody>
      </p:sp>
      <p:sp>
        <p:nvSpPr>
          <p:cNvPr id="64" name="Espace réservé du texte 10">
            <a:extLst>
              <a:ext uri="{FF2B5EF4-FFF2-40B4-BE49-F238E27FC236}">
                <a16:creationId xmlns:a16="http://schemas.microsoft.com/office/drawing/2014/main" id="{ADB56B40-4A42-4D5E-A769-D4A3058F73DB}"/>
              </a:ext>
            </a:extLst>
          </p:cNvPr>
          <p:cNvSpPr>
            <a:spLocks noGrp="1"/>
          </p:cNvSpPr>
          <p:nvPr>
            <p:ph type="body" sz="quarter" idx="52" hasCustomPrompt="1"/>
          </p:nvPr>
        </p:nvSpPr>
        <p:spPr>
          <a:xfrm>
            <a:off x="9570056" y="1211532"/>
            <a:ext cx="2067243" cy="287267"/>
          </a:xfrm>
          <a:prstGeom prst="rect">
            <a:avLst/>
          </a:prstGeom>
        </p:spPr>
        <p:txBody>
          <a:bodyPr tIns="0" bIns="0" anchor="ctr"/>
          <a:lstStyle>
            <a:lvl1pPr marL="0" indent="0" algn="ctr">
              <a:buNone/>
              <a:defRPr sz="1596" b="0" cap="small" baseline="0">
                <a:solidFill>
                  <a:schemeClr val="tx1"/>
                </a:solidFill>
              </a:defRPr>
            </a:lvl1pPr>
          </a:lstStyle>
          <a:p>
            <a:pPr lvl="0"/>
            <a:r>
              <a:rPr lang="fr-FR" dirty="0"/>
              <a:t>Nom du collaborateur</a:t>
            </a:r>
          </a:p>
        </p:txBody>
      </p:sp>
      <p:sp>
        <p:nvSpPr>
          <p:cNvPr id="65" name="Espace réservé du texte 10">
            <a:extLst>
              <a:ext uri="{FF2B5EF4-FFF2-40B4-BE49-F238E27FC236}">
                <a16:creationId xmlns:a16="http://schemas.microsoft.com/office/drawing/2014/main" id="{EC11CAA2-972B-4D1A-A60C-7DCEF5B05410}"/>
              </a:ext>
            </a:extLst>
          </p:cNvPr>
          <p:cNvSpPr>
            <a:spLocks noGrp="1"/>
          </p:cNvSpPr>
          <p:nvPr>
            <p:ph type="body" sz="quarter" idx="53" hasCustomPrompt="1"/>
          </p:nvPr>
        </p:nvSpPr>
        <p:spPr>
          <a:xfrm>
            <a:off x="9569922" y="2560800"/>
            <a:ext cx="2067243" cy="287267"/>
          </a:xfrm>
          <a:prstGeom prst="rect">
            <a:avLst/>
          </a:prstGeom>
        </p:spPr>
        <p:txBody>
          <a:bodyPr tIns="0" bIns="0" anchor="ctr"/>
          <a:lstStyle>
            <a:lvl1pPr marL="0" indent="0" algn="ctr">
              <a:buNone/>
              <a:defRPr sz="1596" b="1" cap="small" baseline="0">
                <a:solidFill>
                  <a:schemeClr val="accent4"/>
                </a:solidFill>
              </a:defRPr>
            </a:lvl1pPr>
          </a:lstStyle>
          <a:p>
            <a:pPr lvl="0"/>
            <a:r>
              <a:rPr lang="fr-FR" dirty="0"/>
              <a:t>Rôle sur la mission</a:t>
            </a:r>
          </a:p>
        </p:txBody>
      </p:sp>
      <p:sp>
        <p:nvSpPr>
          <p:cNvPr id="66" name="Espace réservé du texte 10">
            <a:extLst>
              <a:ext uri="{FF2B5EF4-FFF2-40B4-BE49-F238E27FC236}">
                <a16:creationId xmlns:a16="http://schemas.microsoft.com/office/drawing/2014/main" id="{2F0D9BA1-6A03-4ACC-8C57-F8DE3CEAF6B5}"/>
              </a:ext>
            </a:extLst>
          </p:cNvPr>
          <p:cNvSpPr>
            <a:spLocks noGrp="1"/>
          </p:cNvSpPr>
          <p:nvPr>
            <p:ph type="body" sz="quarter" idx="54" hasCustomPrompt="1"/>
          </p:nvPr>
        </p:nvSpPr>
        <p:spPr>
          <a:xfrm>
            <a:off x="9569922" y="2873214"/>
            <a:ext cx="2067243" cy="2445899"/>
          </a:xfrm>
          <a:prstGeom prst="rect">
            <a:avLst/>
          </a:prstGeom>
          <a:solidFill>
            <a:schemeClr val="bg1"/>
          </a:solidFill>
          <a:ln w="25400">
            <a:solidFill>
              <a:schemeClr val="accent4"/>
            </a:solidFill>
          </a:ln>
        </p:spPr>
        <p:txBody>
          <a:bodyPr anchor="ctr" anchorCtr="0"/>
          <a:lstStyle>
            <a:lvl1pPr marL="0" indent="0" algn="ctr">
              <a:buNone/>
              <a:defRPr sz="1197" b="0" cap="none" baseline="0">
                <a:solidFill>
                  <a:schemeClr val="tx1"/>
                </a:solidFill>
              </a:defRPr>
            </a:lvl1pPr>
          </a:lstStyle>
          <a:p>
            <a:pPr lvl="0"/>
            <a:r>
              <a:rPr lang="fr-FR" dirty="0"/>
              <a:t>Présentation synthétique du collaborateur (mettre en gras et vert les mots importants)</a:t>
            </a:r>
          </a:p>
        </p:txBody>
      </p:sp>
      <p:sp>
        <p:nvSpPr>
          <p:cNvPr id="68" name="Espace réservé du texte 18">
            <a:extLst>
              <a:ext uri="{FF2B5EF4-FFF2-40B4-BE49-F238E27FC236}">
                <a16:creationId xmlns:a16="http://schemas.microsoft.com/office/drawing/2014/main" id="{165BFFD9-D5C9-4E0D-9A14-66E737027912}"/>
              </a:ext>
            </a:extLst>
          </p:cNvPr>
          <p:cNvSpPr>
            <a:spLocks noGrp="1"/>
          </p:cNvSpPr>
          <p:nvPr>
            <p:ph type="body" sz="quarter" idx="56" hasCustomPrompt="1"/>
          </p:nvPr>
        </p:nvSpPr>
        <p:spPr>
          <a:xfrm>
            <a:off x="9297956" y="5472968"/>
            <a:ext cx="718125" cy="215350"/>
          </a:xfrm>
          <a:prstGeom prst="rect">
            <a:avLst/>
          </a:prstGeom>
        </p:spPr>
        <p:txBody>
          <a:bodyPr lIns="0" tIns="0" rIns="0" bIns="0" anchor="ctr"/>
          <a:lstStyle>
            <a:lvl1pPr marL="0" indent="0" algn="ctr">
              <a:buNone/>
              <a:defRPr sz="1197">
                <a:solidFill>
                  <a:schemeClr val="accent3"/>
                </a:solidFill>
              </a:defRPr>
            </a:lvl1pPr>
          </a:lstStyle>
          <a:p>
            <a:pPr lvl="0"/>
            <a:r>
              <a:rPr lang="fr-FR" dirty="0"/>
              <a:t>Domaine expertise 1</a:t>
            </a:r>
          </a:p>
        </p:txBody>
      </p:sp>
      <p:sp>
        <p:nvSpPr>
          <p:cNvPr id="69" name="Espace réservé du texte 18">
            <a:extLst>
              <a:ext uri="{FF2B5EF4-FFF2-40B4-BE49-F238E27FC236}">
                <a16:creationId xmlns:a16="http://schemas.microsoft.com/office/drawing/2014/main" id="{D2CBD550-89A8-4E0B-98E2-A5325368C85F}"/>
              </a:ext>
            </a:extLst>
          </p:cNvPr>
          <p:cNvSpPr>
            <a:spLocks noGrp="1"/>
          </p:cNvSpPr>
          <p:nvPr>
            <p:ph type="body" sz="quarter" idx="57" hasCustomPrompt="1"/>
          </p:nvPr>
        </p:nvSpPr>
        <p:spPr>
          <a:xfrm>
            <a:off x="10244479" y="5472968"/>
            <a:ext cx="718125" cy="215350"/>
          </a:xfrm>
          <a:prstGeom prst="rect">
            <a:avLst/>
          </a:prstGeom>
        </p:spPr>
        <p:txBody>
          <a:bodyPr lIns="0" tIns="0" rIns="0" bIns="0" anchor="ctr"/>
          <a:lstStyle>
            <a:lvl1pPr marL="0" indent="0" algn="ctr">
              <a:buNone/>
              <a:defRPr sz="1197">
                <a:solidFill>
                  <a:schemeClr val="accent4"/>
                </a:solidFill>
              </a:defRPr>
            </a:lvl1pPr>
          </a:lstStyle>
          <a:p>
            <a:pPr lvl="0"/>
            <a:r>
              <a:rPr lang="fr-FR" dirty="0"/>
              <a:t>Domaine expertise 2</a:t>
            </a:r>
          </a:p>
        </p:txBody>
      </p:sp>
      <p:sp>
        <p:nvSpPr>
          <p:cNvPr id="70" name="Espace réservé du texte 18">
            <a:extLst>
              <a:ext uri="{FF2B5EF4-FFF2-40B4-BE49-F238E27FC236}">
                <a16:creationId xmlns:a16="http://schemas.microsoft.com/office/drawing/2014/main" id="{1BFAC1D8-FAF9-4D72-81B2-032CF2C78EC4}"/>
              </a:ext>
            </a:extLst>
          </p:cNvPr>
          <p:cNvSpPr>
            <a:spLocks noGrp="1"/>
          </p:cNvSpPr>
          <p:nvPr>
            <p:ph type="body" sz="quarter" idx="58" hasCustomPrompt="1"/>
          </p:nvPr>
        </p:nvSpPr>
        <p:spPr>
          <a:xfrm>
            <a:off x="11199278" y="5472968"/>
            <a:ext cx="718125" cy="215350"/>
          </a:xfrm>
          <a:prstGeom prst="rect">
            <a:avLst/>
          </a:prstGeom>
        </p:spPr>
        <p:txBody>
          <a:bodyPr lIns="0" tIns="0" rIns="0" bIns="0" anchor="ctr"/>
          <a:lstStyle>
            <a:lvl1pPr marL="0" indent="0" algn="ctr">
              <a:buNone/>
              <a:defRPr sz="1197">
                <a:solidFill>
                  <a:schemeClr val="accent5"/>
                </a:solidFill>
              </a:defRPr>
            </a:lvl1pPr>
          </a:lstStyle>
          <a:p>
            <a:pPr lvl="0"/>
            <a:r>
              <a:rPr lang="fr-FR" dirty="0"/>
              <a:t>Domaine expertise 3</a:t>
            </a:r>
          </a:p>
        </p:txBody>
      </p:sp>
      <p:sp>
        <p:nvSpPr>
          <p:cNvPr id="37" name="ZoneTexte 36">
            <a:extLst>
              <a:ext uri="{FF2B5EF4-FFF2-40B4-BE49-F238E27FC236}">
                <a16:creationId xmlns:a16="http://schemas.microsoft.com/office/drawing/2014/main" id="{86778CC9-00B0-4DA8-98B3-7C78D748BA19}"/>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474061602"/>
      </p:ext>
    </p:extLst>
  </p:cSld>
  <p:clrMapOvr>
    <a:masterClrMapping/>
  </p:clrMapOvr>
  <p:extLst>
    <p:ext uri="{DCECCB84-F9BA-43D5-87BE-67443E8EF086}">
      <p15:sldGuideLst xmlns:p15="http://schemas.microsoft.com/office/powerpoint/2012/main">
        <p15:guide id="1" pos="750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rayée droi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F00FA4F-039B-4DF0-9A96-C952C20AD1F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4" name="Subtitle 2">
            <a:extLst>
              <a:ext uri="{FF2B5EF4-FFF2-40B4-BE49-F238E27FC236}">
                <a16:creationId xmlns:a16="http://schemas.microsoft.com/office/drawing/2014/main" id="{3D1061A6-AEE4-4DEE-9A2D-F503A05C71D4}"/>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5" name="Image 4">
            <a:extLst>
              <a:ext uri="{FF2B5EF4-FFF2-40B4-BE49-F238E27FC236}">
                <a16:creationId xmlns:a16="http://schemas.microsoft.com/office/drawing/2014/main" id="{E8A34E04-038A-412E-B9ED-88121CD0F3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2" name="Picture Placeholder 3">
            <a:extLst>
              <a:ext uri="{FF2B5EF4-FFF2-40B4-BE49-F238E27FC236}">
                <a16:creationId xmlns:a16="http://schemas.microsoft.com/office/drawing/2014/main" id="{70E16452-E1F7-4C60-AB1F-CAD26DF93179}"/>
              </a:ext>
            </a:extLst>
          </p:cNvPr>
          <p:cNvSpPr>
            <a:spLocks noGrp="1"/>
          </p:cNvSpPr>
          <p:nvPr>
            <p:ph type="pic" sz="quarter" idx="28"/>
          </p:nvPr>
        </p:nvSpPr>
        <p:spPr>
          <a:xfrm>
            <a:off x="6222631" y="0"/>
            <a:ext cx="5937621" cy="6840538"/>
          </a:xfrm>
          <a:custGeom>
            <a:avLst/>
            <a:gdLst>
              <a:gd name="connsiteX0" fmla="*/ 5953124 w 5953124"/>
              <a:gd name="connsiteY0" fmla="*/ 5477147 h 6858000"/>
              <a:gd name="connsiteX1" fmla="*/ 5953124 w 5953124"/>
              <a:gd name="connsiteY1" fmla="*/ 6858000 h 6858000"/>
              <a:gd name="connsiteX2" fmla="*/ 4763965 w 5953124"/>
              <a:gd name="connsiteY2" fmla="*/ 6858000 h 6858000"/>
              <a:gd name="connsiteX3" fmla="*/ 5953124 w 5953124"/>
              <a:gd name="connsiteY3" fmla="*/ 3944233 h 6858000"/>
              <a:gd name="connsiteX4" fmla="*/ 5953124 w 5953124"/>
              <a:gd name="connsiteY4" fmla="*/ 5379293 h 6858000"/>
              <a:gd name="connsiteX5" fmla="*/ 4679919 w 5953124"/>
              <a:gd name="connsiteY5" fmla="*/ 6858000 h 6858000"/>
              <a:gd name="connsiteX6" fmla="*/ 3444295 w 5953124"/>
              <a:gd name="connsiteY6" fmla="*/ 6858000 h 6858000"/>
              <a:gd name="connsiteX7" fmla="*/ 5953124 w 5953124"/>
              <a:gd name="connsiteY7" fmla="*/ 2405175 h 6858000"/>
              <a:gd name="connsiteX8" fmla="*/ 5953124 w 5953124"/>
              <a:gd name="connsiteY8" fmla="*/ 3840042 h 6858000"/>
              <a:gd name="connsiteX9" fmla="*/ 3354515 w 5953124"/>
              <a:gd name="connsiteY9" fmla="*/ 6858000 h 6858000"/>
              <a:gd name="connsiteX10" fmla="*/ 2119052 w 5953124"/>
              <a:gd name="connsiteY10" fmla="*/ 6858000 h 6858000"/>
              <a:gd name="connsiteX11" fmla="*/ 5953124 w 5953124"/>
              <a:gd name="connsiteY11" fmla="*/ 872022 h 6858000"/>
              <a:gd name="connsiteX12" fmla="*/ 5953124 w 5953124"/>
              <a:gd name="connsiteY12" fmla="*/ 2302707 h 6858000"/>
              <a:gd name="connsiteX13" fmla="*/ 3592793 w 5953124"/>
              <a:gd name="connsiteY13" fmla="*/ 5041927 h 6858000"/>
              <a:gd name="connsiteX14" fmla="*/ 2359024 w 5953124"/>
              <a:gd name="connsiteY14" fmla="*/ 5046663 h 6858000"/>
              <a:gd name="connsiteX15" fmla="*/ 5383784 w 5953124"/>
              <a:gd name="connsiteY15" fmla="*/ 0 h 6858000"/>
              <a:gd name="connsiteX16" fmla="*/ 5953124 w 5953124"/>
              <a:gd name="connsiteY16" fmla="*/ 0 h 6858000"/>
              <a:gd name="connsiteX17" fmla="*/ 5953124 w 5953124"/>
              <a:gd name="connsiteY17" fmla="*/ 769921 h 6858000"/>
              <a:gd name="connsiteX18" fmla="*/ 1265634 w 5953124"/>
              <a:gd name="connsiteY18" fmla="*/ 6210300 h 6858000"/>
              <a:gd name="connsiteX19" fmla="*/ 39688 w 5953124"/>
              <a:gd name="connsiteY19" fmla="*/ 6207286 h 6858000"/>
              <a:gd name="connsiteX20" fmla="*/ 4064039 w 5953124"/>
              <a:gd name="connsiteY20" fmla="*/ 0 h 6858000"/>
              <a:gd name="connsiteX21" fmla="*/ 5293402 w 5953124"/>
              <a:gd name="connsiteY21" fmla="*/ 0 h 6858000"/>
              <a:gd name="connsiteX22" fmla="*/ 1226108 w 5953124"/>
              <a:gd name="connsiteY22" fmla="*/ 4714902 h 6858000"/>
              <a:gd name="connsiteX23" fmla="*/ 0 w 5953124"/>
              <a:gd name="connsiteY23" fmla="*/ 4719638 h 6858000"/>
              <a:gd name="connsiteX24" fmla="*/ 2748515 w 5953124"/>
              <a:gd name="connsiteY24" fmla="*/ 0 h 6858000"/>
              <a:gd name="connsiteX25" fmla="*/ 3989207 w 5953124"/>
              <a:gd name="connsiteY25" fmla="*/ 0 h 6858000"/>
              <a:gd name="connsiteX26" fmla="*/ 1286891 w 5953124"/>
              <a:gd name="connsiteY26" fmla="*/ 3143277 h 6858000"/>
              <a:gd name="connsiteX27" fmla="*/ 38100 w 5953124"/>
              <a:gd name="connsiteY27" fmla="*/ 31480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953124" h="6858000">
                <a:moveTo>
                  <a:pt x="5953124" y="5477147"/>
                </a:moveTo>
                <a:lnTo>
                  <a:pt x="5953124" y="6858000"/>
                </a:lnTo>
                <a:lnTo>
                  <a:pt x="4763965" y="6858000"/>
                </a:lnTo>
                <a:close/>
                <a:moveTo>
                  <a:pt x="5953124" y="3944233"/>
                </a:moveTo>
                <a:lnTo>
                  <a:pt x="5953124" y="5379293"/>
                </a:lnTo>
                <a:lnTo>
                  <a:pt x="4679919" y="6858000"/>
                </a:lnTo>
                <a:lnTo>
                  <a:pt x="3444295" y="6858000"/>
                </a:lnTo>
                <a:close/>
                <a:moveTo>
                  <a:pt x="5953124" y="2405175"/>
                </a:moveTo>
                <a:lnTo>
                  <a:pt x="5953124" y="3840042"/>
                </a:lnTo>
                <a:lnTo>
                  <a:pt x="3354515" y="6858000"/>
                </a:lnTo>
                <a:lnTo>
                  <a:pt x="2119052" y="6858000"/>
                </a:lnTo>
                <a:close/>
                <a:moveTo>
                  <a:pt x="5953124" y="872022"/>
                </a:moveTo>
                <a:lnTo>
                  <a:pt x="5953124" y="2302707"/>
                </a:lnTo>
                <a:lnTo>
                  <a:pt x="3592793" y="5041927"/>
                </a:lnTo>
                <a:lnTo>
                  <a:pt x="2359024" y="5046663"/>
                </a:lnTo>
                <a:close/>
                <a:moveTo>
                  <a:pt x="5383784" y="0"/>
                </a:moveTo>
                <a:lnTo>
                  <a:pt x="5953124" y="0"/>
                </a:lnTo>
                <a:lnTo>
                  <a:pt x="5953124" y="769921"/>
                </a:lnTo>
                <a:lnTo>
                  <a:pt x="1265634" y="6210300"/>
                </a:lnTo>
                <a:lnTo>
                  <a:pt x="39688" y="6207286"/>
                </a:lnTo>
                <a:close/>
                <a:moveTo>
                  <a:pt x="4064039" y="0"/>
                </a:moveTo>
                <a:lnTo>
                  <a:pt x="5293402" y="0"/>
                </a:lnTo>
                <a:lnTo>
                  <a:pt x="1226108" y="4714902"/>
                </a:lnTo>
                <a:lnTo>
                  <a:pt x="0" y="4719638"/>
                </a:lnTo>
                <a:close/>
                <a:moveTo>
                  <a:pt x="2748515" y="0"/>
                </a:moveTo>
                <a:lnTo>
                  <a:pt x="3989207" y="0"/>
                </a:lnTo>
                <a:lnTo>
                  <a:pt x="1286891" y="3143277"/>
                </a:lnTo>
                <a:lnTo>
                  <a:pt x="38100" y="3148013"/>
                </a:lnTo>
                <a:close/>
              </a:path>
            </a:pathLst>
          </a:custGeom>
        </p:spPr>
        <p:txBody>
          <a:bodyPr wrap="square">
            <a:noAutofit/>
          </a:bodyPr>
          <a:lstStyle>
            <a:lvl1pPr>
              <a:defRPr sz="1346">
                <a:solidFill>
                  <a:srgbClr val="00B0F0"/>
                </a:solidFill>
              </a:defRPr>
            </a:lvl1pPr>
          </a:lstStyle>
          <a:p>
            <a:r>
              <a:rPr lang="fr-FR"/>
              <a:t>Cliquez sur l'icône pour ajouter une image</a:t>
            </a:r>
            <a:endParaRPr lang="id-ID" dirty="0"/>
          </a:p>
        </p:txBody>
      </p:sp>
      <p:sp>
        <p:nvSpPr>
          <p:cNvPr id="19" name="Rectangle 18">
            <a:extLst>
              <a:ext uri="{FF2B5EF4-FFF2-40B4-BE49-F238E27FC236}">
                <a16:creationId xmlns:a16="http://schemas.microsoft.com/office/drawing/2014/main" id="{36F530BE-050B-4216-80F0-FE7F5D04BAC8}"/>
              </a:ext>
            </a:extLst>
          </p:cNvPr>
          <p:cNvSpPr/>
          <p:nvPr userDrawn="1"/>
        </p:nvSpPr>
        <p:spPr>
          <a:xfrm>
            <a:off x="11533683" y="250082"/>
            <a:ext cx="626568" cy="254927"/>
          </a:xfrm>
          <a:prstGeom prst="rect">
            <a:avLst/>
          </a:prstGeom>
          <a:solidFill>
            <a:srgbClr val="A4292D"/>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6"/>
            <a:ext cx="504013" cy="242945"/>
          </a:xfrm>
          <a:prstGeom prst="rect">
            <a:avLst/>
          </a:prstGeom>
          <a:solidFill>
            <a:schemeClr val="bg2"/>
          </a:solidFill>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13" name="Espace réservé du texte 16">
            <a:extLst>
              <a:ext uri="{FF2B5EF4-FFF2-40B4-BE49-F238E27FC236}">
                <a16:creationId xmlns:a16="http://schemas.microsoft.com/office/drawing/2014/main" id="{86752DF6-BF21-421F-B30A-9F4C80807A23}"/>
              </a:ext>
            </a:extLst>
          </p:cNvPr>
          <p:cNvSpPr>
            <a:spLocks noGrp="1"/>
          </p:cNvSpPr>
          <p:nvPr>
            <p:ph type="body" sz="quarter" idx="11" hasCustomPrompt="1"/>
          </p:nvPr>
        </p:nvSpPr>
        <p:spPr>
          <a:xfrm>
            <a:off x="508305" y="1829818"/>
            <a:ext cx="4787500" cy="430900"/>
          </a:xfrm>
          <a:prstGeom prst="rect">
            <a:avLst/>
          </a:prstGeom>
          <a:solidFill>
            <a:schemeClr val="accent1"/>
          </a:solidFill>
          <a:ln w="25400">
            <a:solidFill>
              <a:schemeClr val="accent1"/>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14" name="Espace réservé du texte 16">
            <a:extLst>
              <a:ext uri="{FF2B5EF4-FFF2-40B4-BE49-F238E27FC236}">
                <a16:creationId xmlns:a16="http://schemas.microsoft.com/office/drawing/2014/main" id="{4487A7F4-DBB0-4971-8D58-6AF9D91F5BD7}"/>
              </a:ext>
            </a:extLst>
          </p:cNvPr>
          <p:cNvSpPr>
            <a:spLocks noGrp="1"/>
          </p:cNvSpPr>
          <p:nvPr>
            <p:ph type="body" sz="quarter" idx="10" hasCustomPrompt="1"/>
          </p:nvPr>
        </p:nvSpPr>
        <p:spPr>
          <a:xfrm>
            <a:off x="508305" y="2283989"/>
            <a:ext cx="4787500" cy="3323150"/>
          </a:xfrm>
          <a:prstGeom prst="rect">
            <a:avLst/>
          </a:prstGeom>
          <a:solidFill>
            <a:schemeClr val="bg1"/>
          </a:solidFill>
          <a:ln w="25400">
            <a:solidFill>
              <a:schemeClr val="accent1"/>
            </a:solidFill>
          </a:ln>
        </p:spPr>
        <p:txBody>
          <a:bodyPr tIns="90000" bIns="90000" anchor="ctr" anchorCtr="0"/>
          <a:lstStyle>
            <a:lvl1pPr marL="228011" indent="-228011">
              <a:buFontTx/>
              <a:buBlip>
                <a:blip r:embed="rId4"/>
              </a:buBlip>
              <a:defRPr sz="1596">
                <a:latin typeface="Avenir Next Demi Bold"/>
              </a:defRPr>
            </a:lvl1pPr>
            <a:lvl2pPr marL="684034" indent="-228011">
              <a:buFontTx/>
              <a:buBlip>
                <a:blip r:embed="rId4"/>
              </a:buBlip>
              <a:defRPr sz="1396">
                <a:latin typeface="Avenir Next Demi Bold"/>
              </a:defRPr>
            </a:lvl2pPr>
            <a:lvl3pPr marL="1140057" indent="-228011">
              <a:buFontTx/>
              <a:buBlip>
                <a:blip r:embed="rId4"/>
              </a:buBlip>
              <a:defRPr sz="1330"/>
            </a:lvl3pPr>
            <a:lvl4pPr marL="1596079" indent="-228011">
              <a:buFontTx/>
              <a:buBlip>
                <a:blip r:embed="rId4"/>
              </a:buBlip>
              <a:defRPr sz="1197"/>
            </a:lvl4pPr>
            <a:lvl5pPr marL="2052102" indent="-228011">
              <a:buFontTx/>
              <a:buBlip>
                <a:blip r:embed="rId4"/>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15" name="Espace réservé pour une image  3">
            <a:extLst>
              <a:ext uri="{FF2B5EF4-FFF2-40B4-BE49-F238E27FC236}">
                <a16:creationId xmlns:a16="http://schemas.microsoft.com/office/drawing/2014/main" id="{79DE9434-0BC0-4D00-870F-69ED21B4E5BE}"/>
              </a:ext>
            </a:extLst>
          </p:cNvPr>
          <p:cNvSpPr>
            <a:spLocks noGrp="1" noChangeAspect="1"/>
          </p:cNvSpPr>
          <p:nvPr>
            <p:ph type="pic" sz="quarter" idx="27" hasCustomPrompt="1"/>
          </p:nvPr>
        </p:nvSpPr>
        <p:spPr>
          <a:xfrm>
            <a:off x="249225" y="1784519"/>
            <a:ext cx="526625" cy="526656"/>
          </a:xfrm>
          <a:prstGeom prst="ellipse">
            <a:avLst/>
          </a:prstGeom>
          <a:solidFill>
            <a:schemeClr val="accent1"/>
          </a:solidFill>
          <a:ln w="25400">
            <a:solidFill>
              <a:schemeClr val="bg1"/>
            </a:solidFill>
          </a:ln>
        </p:spPr>
        <p:txBody>
          <a:bodyPr lIns="0" tIns="0" rIns="0" bIns="0">
            <a:normAutofit/>
          </a:bodyPr>
          <a:lstStyle>
            <a:lvl1pPr marL="0" indent="0" algn="ctr">
              <a:buFontTx/>
              <a:buNone/>
              <a:defRPr sz="1396">
                <a:solidFill>
                  <a:schemeClr val="bg1"/>
                </a:solidFill>
              </a:defRPr>
            </a:lvl1pPr>
          </a:lstStyle>
          <a:p>
            <a:r>
              <a:rPr lang="fr-FR" dirty="0"/>
              <a:t>Picto blanc</a:t>
            </a:r>
          </a:p>
        </p:txBody>
      </p:sp>
      <p:sp>
        <p:nvSpPr>
          <p:cNvPr id="17" name="ZoneTexte 16">
            <a:extLst>
              <a:ext uri="{FF2B5EF4-FFF2-40B4-BE49-F238E27FC236}">
                <a16:creationId xmlns:a16="http://schemas.microsoft.com/office/drawing/2014/main" id="{19DF5AF3-7960-4CC6-89AA-92C4336BED83}"/>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2921804710"/>
      </p:ext>
    </p:extLst>
  </p:cSld>
  <p:clrMapOvr>
    <a:masterClrMapping/>
  </p:clrMapOvr>
  <p:extLst>
    <p:ext uri="{DCECCB84-F9BA-43D5-87BE-67443E8EF086}">
      <p15:sldGuideLst xmlns:p15="http://schemas.microsoft.com/office/powerpoint/2012/main">
        <p15:guide id="1" pos="31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rayée gauche">
    <p:spTree>
      <p:nvGrpSpPr>
        <p:cNvPr id="1" name=""/>
        <p:cNvGrpSpPr/>
        <p:nvPr/>
      </p:nvGrpSpPr>
      <p:grpSpPr>
        <a:xfrm>
          <a:off x="0" y="0"/>
          <a:ext cx="0" cy="0"/>
          <a:chOff x="0" y="0"/>
          <a:chExt cx="0" cy="0"/>
        </a:xfrm>
      </p:grpSpPr>
      <p:sp>
        <p:nvSpPr>
          <p:cNvPr id="13" name="Picture Placeholder 21">
            <a:extLst>
              <a:ext uri="{FF2B5EF4-FFF2-40B4-BE49-F238E27FC236}">
                <a16:creationId xmlns:a16="http://schemas.microsoft.com/office/drawing/2014/main" id="{A03306BE-0328-4494-850C-E7A2E457B362}"/>
              </a:ext>
            </a:extLst>
          </p:cNvPr>
          <p:cNvSpPr>
            <a:spLocks noGrp="1"/>
          </p:cNvSpPr>
          <p:nvPr>
            <p:ph type="pic" sz="quarter" idx="28"/>
          </p:nvPr>
        </p:nvSpPr>
        <p:spPr>
          <a:xfrm>
            <a:off x="2" y="0"/>
            <a:ext cx="5937621" cy="6840538"/>
          </a:xfrm>
          <a:custGeom>
            <a:avLst/>
            <a:gdLst>
              <a:gd name="connsiteX0" fmla="*/ 0 w 5953124"/>
              <a:gd name="connsiteY0" fmla="*/ 5477147 h 6858000"/>
              <a:gd name="connsiteX1" fmla="*/ 1189159 w 5953124"/>
              <a:gd name="connsiteY1" fmla="*/ 6858000 h 6858000"/>
              <a:gd name="connsiteX2" fmla="*/ 0 w 5953124"/>
              <a:gd name="connsiteY2" fmla="*/ 6858000 h 6858000"/>
              <a:gd name="connsiteX3" fmla="*/ 0 w 5953124"/>
              <a:gd name="connsiteY3" fmla="*/ 3944233 h 6858000"/>
              <a:gd name="connsiteX4" fmla="*/ 2508829 w 5953124"/>
              <a:gd name="connsiteY4" fmla="*/ 6858000 h 6858000"/>
              <a:gd name="connsiteX5" fmla="*/ 1273205 w 5953124"/>
              <a:gd name="connsiteY5" fmla="*/ 6858000 h 6858000"/>
              <a:gd name="connsiteX6" fmla="*/ 0 w 5953124"/>
              <a:gd name="connsiteY6" fmla="*/ 5379293 h 6858000"/>
              <a:gd name="connsiteX7" fmla="*/ 0 w 5953124"/>
              <a:gd name="connsiteY7" fmla="*/ 2405175 h 6858000"/>
              <a:gd name="connsiteX8" fmla="*/ 3834072 w 5953124"/>
              <a:gd name="connsiteY8" fmla="*/ 6858000 h 6858000"/>
              <a:gd name="connsiteX9" fmla="*/ 2598609 w 5953124"/>
              <a:gd name="connsiteY9" fmla="*/ 6858000 h 6858000"/>
              <a:gd name="connsiteX10" fmla="*/ 0 w 5953124"/>
              <a:gd name="connsiteY10" fmla="*/ 3840042 h 6858000"/>
              <a:gd name="connsiteX11" fmla="*/ 0 w 5953124"/>
              <a:gd name="connsiteY11" fmla="*/ 872022 h 6858000"/>
              <a:gd name="connsiteX12" fmla="*/ 3594100 w 5953124"/>
              <a:gd name="connsiteY12" fmla="*/ 5046663 h 6858000"/>
              <a:gd name="connsiteX13" fmla="*/ 2360331 w 5953124"/>
              <a:gd name="connsiteY13" fmla="*/ 5041927 h 6858000"/>
              <a:gd name="connsiteX14" fmla="*/ 0 w 5953124"/>
              <a:gd name="connsiteY14" fmla="*/ 2302707 h 6858000"/>
              <a:gd name="connsiteX15" fmla="*/ 1963917 w 5953124"/>
              <a:gd name="connsiteY15" fmla="*/ 0 h 6858000"/>
              <a:gd name="connsiteX16" fmla="*/ 3204609 w 5953124"/>
              <a:gd name="connsiteY16" fmla="*/ 0 h 6858000"/>
              <a:gd name="connsiteX17" fmla="*/ 5915024 w 5953124"/>
              <a:gd name="connsiteY17" fmla="*/ 3148013 h 6858000"/>
              <a:gd name="connsiteX18" fmla="*/ 4666233 w 5953124"/>
              <a:gd name="connsiteY18" fmla="*/ 3143277 h 6858000"/>
              <a:gd name="connsiteX19" fmla="*/ 659722 w 5953124"/>
              <a:gd name="connsiteY19" fmla="*/ 0 h 6858000"/>
              <a:gd name="connsiteX20" fmla="*/ 1889085 w 5953124"/>
              <a:gd name="connsiteY20" fmla="*/ 0 h 6858000"/>
              <a:gd name="connsiteX21" fmla="*/ 5953124 w 5953124"/>
              <a:gd name="connsiteY21" fmla="*/ 4719638 h 6858000"/>
              <a:gd name="connsiteX22" fmla="*/ 4727016 w 5953124"/>
              <a:gd name="connsiteY22" fmla="*/ 4714902 h 6858000"/>
              <a:gd name="connsiteX23" fmla="*/ 0 w 5953124"/>
              <a:gd name="connsiteY23" fmla="*/ 0 h 6858000"/>
              <a:gd name="connsiteX24" fmla="*/ 569340 w 5953124"/>
              <a:gd name="connsiteY24" fmla="*/ 0 h 6858000"/>
              <a:gd name="connsiteX25" fmla="*/ 5913436 w 5953124"/>
              <a:gd name="connsiteY25" fmla="*/ 6207286 h 6858000"/>
              <a:gd name="connsiteX26" fmla="*/ 4687490 w 5953124"/>
              <a:gd name="connsiteY26" fmla="*/ 6210300 h 6858000"/>
              <a:gd name="connsiteX27" fmla="*/ 0 w 5953124"/>
              <a:gd name="connsiteY27" fmla="*/ 7699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953124" h="6858000">
                <a:moveTo>
                  <a:pt x="0" y="5477147"/>
                </a:moveTo>
                <a:lnTo>
                  <a:pt x="1189159" y="6858000"/>
                </a:lnTo>
                <a:lnTo>
                  <a:pt x="0" y="6858000"/>
                </a:lnTo>
                <a:close/>
                <a:moveTo>
                  <a:pt x="0" y="3944233"/>
                </a:moveTo>
                <a:lnTo>
                  <a:pt x="2508829" y="6858000"/>
                </a:lnTo>
                <a:lnTo>
                  <a:pt x="1273205" y="6858000"/>
                </a:lnTo>
                <a:lnTo>
                  <a:pt x="0" y="5379293"/>
                </a:lnTo>
                <a:close/>
                <a:moveTo>
                  <a:pt x="0" y="2405175"/>
                </a:moveTo>
                <a:lnTo>
                  <a:pt x="3834072" y="6858000"/>
                </a:lnTo>
                <a:lnTo>
                  <a:pt x="2598609" y="6858000"/>
                </a:lnTo>
                <a:lnTo>
                  <a:pt x="0" y="3840042"/>
                </a:lnTo>
                <a:close/>
                <a:moveTo>
                  <a:pt x="0" y="872022"/>
                </a:moveTo>
                <a:lnTo>
                  <a:pt x="3594100" y="5046663"/>
                </a:lnTo>
                <a:lnTo>
                  <a:pt x="2360331" y="5041927"/>
                </a:lnTo>
                <a:lnTo>
                  <a:pt x="0" y="2302707"/>
                </a:lnTo>
                <a:close/>
                <a:moveTo>
                  <a:pt x="1963917" y="0"/>
                </a:moveTo>
                <a:lnTo>
                  <a:pt x="3204609" y="0"/>
                </a:lnTo>
                <a:lnTo>
                  <a:pt x="5915024" y="3148013"/>
                </a:lnTo>
                <a:lnTo>
                  <a:pt x="4666233" y="3143277"/>
                </a:lnTo>
                <a:close/>
                <a:moveTo>
                  <a:pt x="659722" y="0"/>
                </a:moveTo>
                <a:lnTo>
                  <a:pt x="1889085" y="0"/>
                </a:lnTo>
                <a:lnTo>
                  <a:pt x="5953124" y="4719638"/>
                </a:lnTo>
                <a:lnTo>
                  <a:pt x="4727016" y="4714902"/>
                </a:lnTo>
                <a:close/>
                <a:moveTo>
                  <a:pt x="0" y="0"/>
                </a:moveTo>
                <a:lnTo>
                  <a:pt x="569340" y="0"/>
                </a:lnTo>
                <a:lnTo>
                  <a:pt x="5913436" y="6207286"/>
                </a:lnTo>
                <a:lnTo>
                  <a:pt x="4687490" y="6210300"/>
                </a:lnTo>
                <a:lnTo>
                  <a:pt x="0" y="769921"/>
                </a:lnTo>
                <a:close/>
              </a:path>
            </a:pathLst>
          </a:custGeom>
        </p:spPr>
        <p:txBody>
          <a:bodyPr wrap="square">
            <a:noAutofit/>
          </a:bodyPr>
          <a:lstStyle>
            <a:lvl1pPr marL="0" indent="0">
              <a:buNone/>
              <a:defRPr sz="1346">
                <a:solidFill>
                  <a:srgbClr val="00B0F0"/>
                </a:solidFill>
              </a:defRPr>
            </a:lvl1pPr>
          </a:lstStyle>
          <a:p>
            <a:r>
              <a:rPr lang="fr-FR"/>
              <a:t>Cliquez sur l'icône pour ajouter une image</a:t>
            </a:r>
            <a:endParaRPr lang="id-ID" dirty="0"/>
          </a:p>
        </p:txBody>
      </p:sp>
      <p:sp>
        <p:nvSpPr>
          <p:cNvPr id="19" name="Rectangle 18">
            <a:extLst>
              <a:ext uri="{FF2B5EF4-FFF2-40B4-BE49-F238E27FC236}">
                <a16:creationId xmlns:a16="http://schemas.microsoft.com/office/drawing/2014/main" id="{36F530BE-050B-4216-80F0-FE7F5D04BAC8}"/>
              </a:ext>
            </a:extLst>
          </p:cNvPr>
          <p:cNvSpPr/>
          <p:nvPr userDrawn="1"/>
        </p:nvSpPr>
        <p:spPr>
          <a:xfrm>
            <a:off x="11533683" y="250082"/>
            <a:ext cx="626568" cy="254927"/>
          </a:xfrm>
          <a:prstGeom prst="rect">
            <a:avLst/>
          </a:prstGeom>
          <a:solidFill>
            <a:srgbClr val="A4292D"/>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6"/>
            <a:ext cx="504013" cy="242945"/>
          </a:xfrm>
          <a:prstGeom prst="rect">
            <a:avLst/>
          </a:prstGeom>
          <a:solidFill>
            <a:schemeClr val="bg2"/>
          </a:solidFill>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25" name="Espace réservé du texte 16">
            <a:extLst>
              <a:ext uri="{FF2B5EF4-FFF2-40B4-BE49-F238E27FC236}">
                <a16:creationId xmlns:a16="http://schemas.microsoft.com/office/drawing/2014/main" id="{A499EB48-69CA-4777-A730-14655169D1C5}"/>
              </a:ext>
            </a:extLst>
          </p:cNvPr>
          <p:cNvSpPr>
            <a:spLocks noGrp="1"/>
          </p:cNvSpPr>
          <p:nvPr>
            <p:ph type="body" sz="quarter" idx="11" hasCustomPrompt="1"/>
          </p:nvPr>
        </p:nvSpPr>
        <p:spPr>
          <a:xfrm>
            <a:off x="7049410" y="1890644"/>
            <a:ext cx="4787500" cy="430900"/>
          </a:xfrm>
          <a:prstGeom prst="rect">
            <a:avLst/>
          </a:prstGeom>
          <a:solidFill>
            <a:schemeClr val="accent2"/>
          </a:solidFill>
          <a:ln w="25400">
            <a:solidFill>
              <a:schemeClr val="accent2"/>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2"/>
              </a:buBlip>
              <a:defRPr sz="1396"/>
            </a:lvl2pPr>
          </a:lstStyle>
          <a:p>
            <a:pPr lvl="0"/>
            <a:r>
              <a:rPr lang="fr-FR" dirty="0"/>
              <a:t>Titre du bloc</a:t>
            </a:r>
          </a:p>
        </p:txBody>
      </p:sp>
      <p:sp>
        <p:nvSpPr>
          <p:cNvPr id="26" name="Espace réservé du texte 16">
            <a:extLst>
              <a:ext uri="{FF2B5EF4-FFF2-40B4-BE49-F238E27FC236}">
                <a16:creationId xmlns:a16="http://schemas.microsoft.com/office/drawing/2014/main" id="{FB175DAD-5E46-4AB2-B774-BE4DDB83D29F}"/>
              </a:ext>
            </a:extLst>
          </p:cNvPr>
          <p:cNvSpPr>
            <a:spLocks noGrp="1"/>
          </p:cNvSpPr>
          <p:nvPr>
            <p:ph type="body" sz="quarter" idx="10" hasCustomPrompt="1"/>
          </p:nvPr>
        </p:nvSpPr>
        <p:spPr>
          <a:xfrm>
            <a:off x="7049410" y="2348511"/>
            <a:ext cx="4787500" cy="3323150"/>
          </a:xfrm>
          <a:prstGeom prst="rect">
            <a:avLst/>
          </a:prstGeom>
          <a:solidFill>
            <a:schemeClr val="bg1"/>
          </a:solidFill>
          <a:ln w="25400">
            <a:solidFill>
              <a:schemeClr val="accent2"/>
            </a:solidFill>
          </a:ln>
        </p:spPr>
        <p:txBody>
          <a:bodyPr tIns="90000" bIns="90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140057" indent="-228011">
              <a:buFontTx/>
              <a:buBlip>
                <a:blip r:embed="rId3"/>
              </a:buBlip>
              <a:defRPr sz="1396"/>
            </a:lvl3pPr>
            <a:lvl4pPr marL="1596079" indent="-228011">
              <a:buFontTx/>
              <a:buBlip>
                <a:blip r:embed="rId3"/>
              </a:buBlip>
              <a:defRPr sz="1330"/>
            </a:lvl4pPr>
            <a:lvl5pPr marL="2052102" indent="-228011">
              <a:buFontTx/>
              <a:buBlip>
                <a:blip r:embed="rId3"/>
              </a:buBlip>
              <a:defRPr sz="1330"/>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27" name="Espace réservé pour une image  3">
            <a:extLst>
              <a:ext uri="{FF2B5EF4-FFF2-40B4-BE49-F238E27FC236}">
                <a16:creationId xmlns:a16="http://schemas.microsoft.com/office/drawing/2014/main" id="{4CBAA7DF-BA70-4E4E-9F8C-E4F718666DB6}"/>
              </a:ext>
            </a:extLst>
          </p:cNvPr>
          <p:cNvSpPr>
            <a:spLocks noGrp="1" noChangeAspect="1"/>
          </p:cNvSpPr>
          <p:nvPr>
            <p:ph type="pic" sz="quarter" idx="27" hasCustomPrompt="1"/>
          </p:nvPr>
        </p:nvSpPr>
        <p:spPr>
          <a:xfrm>
            <a:off x="6788888" y="1845372"/>
            <a:ext cx="526625" cy="526656"/>
          </a:xfrm>
          <a:prstGeom prst="ellipse">
            <a:avLst/>
          </a:prstGeom>
          <a:solidFill>
            <a:schemeClr val="accent2"/>
          </a:solidFill>
          <a:ln w="25400">
            <a:solidFill>
              <a:schemeClr val="bg1"/>
            </a:solidFill>
          </a:ln>
        </p:spPr>
        <p:txBody>
          <a:bodyPr lIns="0" tIns="0" rIns="0" bIns="0">
            <a:noAutofit/>
          </a:bodyPr>
          <a:lstStyle>
            <a:lvl1pPr marL="0" marR="0" indent="0" algn="ctr" defTabSz="912045" rtl="0" eaLnBrk="1" fontAlgn="auto" latinLnBrk="0" hangingPunct="1">
              <a:lnSpc>
                <a:spcPct val="90000"/>
              </a:lnSpc>
              <a:spcBef>
                <a:spcPts val="997"/>
              </a:spcBef>
              <a:spcAft>
                <a:spcPts val="0"/>
              </a:spcAft>
              <a:buClrTx/>
              <a:buSzTx/>
              <a:buFontTx/>
              <a:buNone/>
              <a:tabLst/>
              <a:defRPr sz="1596">
                <a:solidFill>
                  <a:schemeClr val="bg1"/>
                </a:solidFill>
              </a:defRPr>
            </a:lvl1pPr>
          </a:lstStyle>
          <a:p>
            <a:pPr marL="0" marR="0" lvl="0" indent="0" algn="ctr" defTabSz="912045" rtl="0" eaLnBrk="1" fontAlgn="auto" latinLnBrk="0" hangingPunct="1">
              <a:lnSpc>
                <a:spcPct val="90000"/>
              </a:lnSpc>
              <a:spcBef>
                <a:spcPts val="997"/>
              </a:spcBef>
              <a:spcAft>
                <a:spcPts val="0"/>
              </a:spcAft>
              <a:buClrTx/>
              <a:buSzTx/>
              <a:buFontTx/>
              <a:buNone/>
              <a:tabLst/>
              <a:defRPr/>
            </a:pPr>
            <a:r>
              <a:rPr lang="fr-FR" dirty="0"/>
              <a:t>Picto blanc</a:t>
            </a:r>
          </a:p>
          <a:p>
            <a:endParaRPr lang="fr-FR" dirty="0"/>
          </a:p>
        </p:txBody>
      </p:sp>
      <p:sp>
        <p:nvSpPr>
          <p:cNvPr id="28" name="Title 1">
            <a:extLst>
              <a:ext uri="{FF2B5EF4-FFF2-40B4-BE49-F238E27FC236}">
                <a16:creationId xmlns:a16="http://schemas.microsoft.com/office/drawing/2014/main" id="{291CF550-7DB8-4C6E-A056-D4F7D71AB8E6}"/>
              </a:ext>
            </a:extLst>
          </p:cNvPr>
          <p:cNvSpPr>
            <a:spLocks noGrp="1"/>
          </p:cNvSpPr>
          <p:nvPr>
            <p:ph type="ctrTitle" hasCustomPrompt="1"/>
          </p:nvPr>
        </p:nvSpPr>
        <p:spPr>
          <a:xfrm>
            <a:off x="5222537" y="143633"/>
            <a:ext cx="6181405" cy="430900"/>
          </a:xfrm>
          <a:prstGeom prst="rect">
            <a:avLst/>
          </a:prstGeom>
          <a:solidFill>
            <a:schemeClr val="bg1">
              <a:alpha val="61000"/>
            </a:schemeClr>
          </a:solidFill>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29" name="Subtitle 2">
            <a:extLst>
              <a:ext uri="{FF2B5EF4-FFF2-40B4-BE49-F238E27FC236}">
                <a16:creationId xmlns:a16="http://schemas.microsoft.com/office/drawing/2014/main" id="{69DB06F7-A6D9-4C3F-9E22-03AE38A5817F}"/>
              </a:ext>
            </a:extLst>
          </p:cNvPr>
          <p:cNvSpPr>
            <a:spLocks noGrp="1"/>
          </p:cNvSpPr>
          <p:nvPr>
            <p:ph type="subTitle" idx="1" hasCustomPrompt="1"/>
          </p:nvPr>
        </p:nvSpPr>
        <p:spPr>
          <a:xfrm>
            <a:off x="5222537" y="612036"/>
            <a:ext cx="6181405" cy="430900"/>
          </a:xfrm>
          <a:prstGeom prst="rect">
            <a:avLst/>
          </a:prstGeom>
          <a:solidFill>
            <a:schemeClr val="bg1">
              <a:alpha val="61000"/>
            </a:schemeClr>
          </a:solidFill>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30" name="Image 29">
            <a:extLst>
              <a:ext uri="{FF2B5EF4-FFF2-40B4-BE49-F238E27FC236}">
                <a16:creationId xmlns:a16="http://schemas.microsoft.com/office/drawing/2014/main" id="{FF49CCC8-F02A-4764-B528-86FFB921A75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4126" y="191511"/>
            <a:ext cx="788481" cy="718167"/>
          </a:xfrm>
          <a:prstGeom prst="rect">
            <a:avLst/>
          </a:prstGeom>
        </p:spPr>
      </p:pic>
      <p:sp>
        <p:nvSpPr>
          <p:cNvPr id="14" name="ZoneTexte 13">
            <a:extLst>
              <a:ext uri="{FF2B5EF4-FFF2-40B4-BE49-F238E27FC236}">
                <a16:creationId xmlns:a16="http://schemas.microsoft.com/office/drawing/2014/main" id="{60C76A3C-A376-4EDF-80B9-02A078FD6380}"/>
              </a:ext>
            </a:extLst>
          </p:cNvPr>
          <p:cNvSpPr txBox="1"/>
          <p:nvPr userDrawn="1"/>
        </p:nvSpPr>
        <p:spPr>
          <a:xfrm>
            <a:off x="9269712"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1762829958"/>
      </p:ext>
    </p:extLst>
  </p:cSld>
  <p:clrMapOvr>
    <a:masterClrMapping/>
  </p:clrMapOvr>
  <p:extLst>
    <p:ext uri="{DCECCB84-F9BA-43D5-87BE-67443E8EF086}">
      <p15:sldGuideLst xmlns:p15="http://schemas.microsoft.com/office/powerpoint/2012/main">
        <p15:guide id="1" pos="745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demi-écran gauch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6F530BE-050B-4216-80F0-FE7F5D04BAC8}"/>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3" name="Title 1">
            <a:extLst>
              <a:ext uri="{FF2B5EF4-FFF2-40B4-BE49-F238E27FC236}">
                <a16:creationId xmlns:a16="http://schemas.microsoft.com/office/drawing/2014/main" id="{3F00FA4F-039B-4DF0-9A96-C952C20AD1FD}"/>
              </a:ext>
            </a:extLst>
          </p:cNvPr>
          <p:cNvSpPr>
            <a:spLocks noGrp="1"/>
          </p:cNvSpPr>
          <p:nvPr>
            <p:ph type="ctrTitle" hasCustomPrompt="1"/>
          </p:nvPr>
        </p:nvSpPr>
        <p:spPr>
          <a:xfrm>
            <a:off x="1099912" y="143633"/>
            <a:ext cx="10101625" cy="430900"/>
          </a:xfrm>
          <a:prstGeom prst="rect">
            <a:avLst/>
          </a:prstGeom>
          <a:solidFill>
            <a:schemeClr val="bg1">
              <a:alpha val="61000"/>
            </a:schemeClr>
          </a:solidFill>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4" name="Subtitle 2">
            <a:extLst>
              <a:ext uri="{FF2B5EF4-FFF2-40B4-BE49-F238E27FC236}">
                <a16:creationId xmlns:a16="http://schemas.microsoft.com/office/drawing/2014/main" id="{3D1061A6-AEE4-4DEE-9A2D-F503A05C71D4}"/>
              </a:ext>
            </a:extLst>
          </p:cNvPr>
          <p:cNvSpPr>
            <a:spLocks noGrp="1"/>
          </p:cNvSpPr>
          <p:nvPr>
            <p:ph type="subTitle" idx="1" hasCustomPrompt="1"/>
          </p:nvPr>
        </p:nvSpPr>
        <p:spPr>
          <a:xfrm>
            <a:off x="1099912" y="612036"/>
            <a:ext cx="10101625" cy="430900"/>
          </a:xfrm>
          <a:prstGeom prst="rect">
            <a:avLst/>
          </a:prstGeom>
          <a:solidFill>
            <a:schemeClr val="bg1">
              <a:alpha val="61000"/>
            </a:schemeClr>
          </a:solidFill>
        </p:spPr>
        <p:txBody>
          <a:bodyPr/>
          <a:lstStyle>
            <a:lvl1pPr marL="0" indent="0" algn="l" defTabSz="1302162" rtl="0" eaLnBrk="1" latinLnBrk="0" hangingPunct="1">
              <a:buNone/>
              <a:defRPr lang="en-US" sz="1915" kern="1200" dirty="0">
                <a:solidFill>
                  <a:srgbClr val="B61D1E"/>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5" name="Image 4">
            <a:extLst>
              <a:ext uri="{FF2B5EF4-FFF2-40B4-BE49-F238E27FC236}">
                <a16:creationId xmlns:a16="http://schemas.microsoft.com/office/drawing/2014/main" id="{E8A34E04-038A-412E-B9ED-88121CD0F3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6" name="Espace réservé du texte 16">
            <a:extLst>
              <a:ext uri="{FF2B5EF4-FFF2-40B4-BE49-F238E27FC236}">
                <a16:creationId xmlns:a16="http://schemas.microsoft.com/office/drawing/2014/main" id="{998D1B49-A34C-41E6-94DB-BE26A0599CDE}"/>
              </a:ext>
            </a:extLst>
          </p:cNvPr>
          <p:cNvSpPr>
            <a:spLocks noGrp="1"/>
          </p:cNvSpPr>
          <p:nvPr>
            <p:ph type="body" sz="quarter" idx="11" hasCustomPrompt="1"/>
          </p:nvPr>
        </p:nvSpPr>
        <p:spPr>
          <a:xfrm>
            <a:off x="7050982" y="2316868"/>
            <a:ext cx="4787500" cy="430900"/>
          </a:xfrm>
          <a:prstGeom prst="rect">
            <a:avLst/>
          </a:prstGeom>
          <a:solidFill>
            <a:schemeClr val="accent3"/>
          </a:solidFill>
          <a:ln w="25400">
            <a:solidFill>
              <a:schemeClr val="accent3"/>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17" name="Espace réservé du texte 16">
            <a:extLst>
              <a:ext uri="{FF2B5EF4-FFF2-40B4-BE49-F238E27FC236}">
                <a16:creationId xmlns:a16="http://schemas.microsoft.com/office/drawing/2014/main" id="{1A2E8B3A-5831-418C-BE92-B6B04DDA1212}"/>
              </a:ext>
            </a:extLst>
          </p:cNvPr>
          <p:cNvSpPr>
            <a:spLocks noGrp="1"/>
          </p:cNvSpPr>
          <p:nvPr>
            <p:ph type="body" sz="quarter" idx="10" hasCustomPrompt="1"/>
          </p:nvPr>
        </p:nvSpPr>
        <p:spPr>
          <a:xfrm>
            <a:off x="7050982" y="2755215"/>
            <a:ext cx="4787500" cy="3323150"/>
          </a:xfrm>
          <a:prstGeom prst="rect">
            <a:avLst/>
          </a:prstGeom>
          <a:solidFill>
            <a:schemeClr val="bg1"/>
          </a:solidFill>
          <a:ln w="25400">
            <a:solidFill>
              <a:schemeClr val="accent3"/>
            </a:solidFill>
          </a:ln>
        </p:spPr>
        <p:txBody>
          <a:bodyPr tIns="90000" bIns="90000" anchor="ctr" anchorCtr="0"/>
          <a:lstStyle>
            <a:lvl1pPr marL="228011" indent="-228011">
              <a:buFontTx/>
              <a:buBlip>
                <a:blip r:embed="rId4"/>
              </a:buBlip>
              <a:defRPr sz="1596">
                <a:latin typeface="Avenir Next Demi Bold"/>
              </a:defRPr>
            </a:lvl1pPr>
            <a:lvl2pPr marL="684034" indent="-228011">
              <a:buFontTx/>
              <a:buBlip>
                <a:blip r:embed="rId4"/>
              </a:buBlip>
              <a:defRPr sz="1396">
                <a:latin typeface="Avenir Next Demi Bold"/>
              </a:defRPr>
            </a:lvl2pPr>
            <a:lvl3pPr marL="1140057" indent="-228011">
              <a:buFontTx/>
              <a:buBlip>
                <a:blip r:embed="rId4"/>
              </a:buBlip>
              <a:defRPr sz="1330"/>
            </a:lvl3pPr>
            <a:lvl4pPr marL="1596079" indent="-228011">
              <a:buFontTx/>
              <a:buBlip>
                <a:blip r:embed="rId4"/>
              </a:buBlip>
              <a:defRPr sz="1197"/>
            </a:lvl4pPr>
            <a:lvl5pPr marL="2052102" indent="-228011">
              <a:buFontTx/>
              <a:buBlip>
                <a:blip r:embed="rId4"/>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18" name="Espace réservé pour une image  3">
            <a:extLst>
              <a:ext uri="{FF2B5EF4-FFF2-40B4-BE49-F238E27FC236}">
                <a16:creationId xmlns:a16="http://schemas.microsoft.com/office/drawing/2014/main" id="{11635C99-4015-4FCA-8463-A63C11AAE381}"/>
              </a:ext>
            </a:extLst>
          </p:cNvPr>
          <p:cNvSpPr>
            <a:spLocks noGrp="1"/>
          </p:cNvSpPr>
          <p:nvPr>
            <p:ph type="pic" sz="quarter" idx="27"/>
          </p:nvPr>
        </p:nvSpPr>
        <p:spPr>
          <a:xfrm>
            <a:off x="-23453" y="-1"/>
            <a:ext cx="7781453" cy="6848024"/>
          </a:xfrm>
          <a:custGeom>
            <a:avLst/>
            <a:gdLst>
              <a:gd name="connsiteX0" fmla="*/ 0 w 526625"/>
              <a:gd name="connsiteY0" fmla="*/ 0 h 526656"/>
              <a:gd name="connsiteX1" fmla="*/ 526625 w 526625"/>
              <a:gd name="connsiteY1" fmla="*/ 0 h 526656"/>
              <a:gd name="connsiteX2" fmla="*/ 526625 w 526625"/>
              <a:gd name="connsiteY2" fmla="*/ 526656 h 526656"/>
              <a:gd name="connsiteX3" fmla="*/ 0 w 526625"/>
              <a:gd name="connsiteY3" fmla="*/ 526656 h 526656"/>
              <a:gd name="connsiteX4" fmla="*/ 0 w 526625"/>
              <a:gd name="connsiteY4" fmla="*/ 0 h 526656"/>
              <a:gd name="connsiteX0" fmla="*/ 0 w 526625"/>
              <a:gd name="connsiteY0" fmla="*/ 0 h 585271"/>
              <a:gd name="connsiteX1" fmla="*/ 526625 w 526625"/>
              <a:gd name="connsiteY1" fmla="*/ 0 h 585271"/>
              <a:gd name="connsiteX2" fmla="*/ 374225 w 526625"/>
              <a:gd name="connsiteY2" fmla="*/ 585271 h 585271"/>
              <a:gd name="connsiteX3" fmla="*/ 0 w 526625"/>
              <a:gd name="connsiteY3" fmla="*/ 526656 h 585271"/>
              <a:gd name="connsiteX4" fmla="*/ 0 w 526625"/>
              <a:gd name="connsiteY4" fmla="*/ 0 h 585271"/>
              <a:gd name="connsiteX0" fmla="*/ 1592 w 528217"/>
              <a:gd name="connsiteY0" fmla="*/ 0 h 585271"/>
              <a:gd name="connsiteX1" fmla="*/ 528217 w 528217"/>
              <a:gd name="connsiteY1" fmla="*/ 0 h 585271"/>
              <a:gd name="connsiteX2" fmla="*/ 375817 w 528217"/>
              <a:gd name="connsiteY2" fmla="*/ 585271 h 585271"/>
              <a:gd name="connsiteX3" fmla="*/ 0 w 528217"/>
              <a:gd name="connsiteY3" fmla="*/ 580483 h 585271"/>
              <a:gd name="connsiteX4" fmla="*/ 1592 w 528217"/>
              <a:gd name="connsiteY4" fmla="*/ 0 h 585271"/>
              <a:gd name="connsiteX0" fmla="*/ 1592 w 528217"/>
              <a:gd name="connsiteY0" fmla="*/ 0 h 583277"/>
              <a:gd name="connsiteX1" fmla="*/ 528217 w 528217"/>
              <a:gd name="connsiteY1" fmla="*/ 0 h 583277"/>
              <a:gd name="connsiteX2" fmla="*/ 262020 w 528217"/>
              <a:gd name="connsiteY2" fmla="*/ 583277 h 583277"/>
              <a:gd name="connsiteX3" fmla="*/ 0 w 528217"/>
              <a:gd name="connsiteY3" fmla="*/ 580483 h 583277"/>
              <a:gd name="connsiteX4" fmla="*/ 1592 w 528217"/>
              <a:gd name="connsiteY4" fmla="*/ 0 h 583277"/>
              <a:gd name="connsiteX0" fmla="*/ 1592 w 528217"/>
              <a:gd name="connsiteY0" fmla="*/ 0 h 582280"/>
              <a:gd name="connsiteX1" fmla="*/ 528217 w 528217"/>
              <a:gd name="connsiteY1" fmla="*/ 0 h 582280"/>
              <a:gd name="connsiteX2" fmla="*/ 208703 w 528217"/>
              <a:gd name="connsiteY2" fmla="*/ 582280 h 582280"/>
              <a:gd name="connsiteX3" fmla="*/ 0 w 528217"/>
              <a:gd name="connsiteY3" fmla="*/ 580483 h 582280"/>
              <a:gd name="connsiteX4" fmla="*/ 1592 w 528217"/>
              <a:gd name="connsiteY4" fmla="*/ 0 h 582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217" h="582280">
                <a:moveTo>
                  <a:pt x="1592" y="0"/>
                </a:moveTo>
                <a:lnTo>
                  <a:pt x="528217" y="0"/>
                </a:lnTo>
                <a:lnTo>
                  <a:pt x="208703" y="582280"/>
                </a:lnTo>
                <a:lnTo>
                  <a:pt x="0" y="580483"/>
                </a:lnTo>
                <a:cubicBezTo>
                  <a:pt x="531" y="386989"/>
                  <a:pt x="1061" y="193494"/>
                  <a:pt x="1592" y="0"/>
                </a:cubicBezTo>
                <a:close/>
              </a:path>
            </a:pathLst>
          </a:custGeom>
          <a:noFill/>
          <a:ln w="25400">
            <a:solidFill>
              <a:schemeClr val="bg1"/>
            </a:solidFill>
          </a:ln>
        </p:spPr>
        <p:txBody>
          <a:bodyPr lIns="0" tIns="2016000" rIns="0" bIns="0">
            <a:normAutofit/>
          </a:bodyPr>
          <a:lstStyle>
            <a:lvl1pPr marL="0" indent="0" algn="ctr">
              <a:buFontTx/>
              <a:buNone/>
              <a:defRPr sz="1600">
                <a:solidFill>
                  <a:schemeClr val="bg2"/>
                </a:solidFill>
              </a:defRPr>
            </a:lvl1pPr>
          </a:lstStyle>
          <a:p>
            <a:r>
              <a:rPr lang="fr-FR"/>
              <a:t>Cliquez sur l'icône pour ajouter une image</a:t>
            </a:r>
            <a:endParaRPr lang="en-US" dirty="0"/>
          </a:p>
        </p:txBody>
      </p:sp>
      <p:sp>
        <p:nvSpPr>
          <p:cNvPr id="10" name="Picture Placeholder 3">
            <a:extLst>
              <a:ext uri="{FF2B5EF4-FFF2-40B4-BE49-F238E27FC236}">
                <a16:creationId xmlns:a16="http://schemas.microsoft.com/office/drawing/2014/main" id="{5729B94C-A593-4D4A-B371-D293C7E2BF29}"/>
              </a:ext>
            </a:extLst>
          </p:cNvPr>
          <p:cNvSpPr>
            <a:spLocks noGrp="1"/>
          </p:cNvSpPr>
          <p:nvPr>
            <p:ph type="pic" sz="quarter" idx="14" hasCustomPrompt="1"/>
          </p:nvPr>
        </p:nvSpPr>
        <p:spPr>
          <a:xfrm>
            <a:off x="6775939" y="2288442"/>
            <a:ext cx="525600" cy="525600"/>
          </a:xfrm>
          <a:prstGeom prst="ellipse">
            <a:avLst/>
          </a:prstGeom>
          <a:solidFill>
            <a:srgbClr val="0070C0"/>
          </a:solidFill>
          <a:ln w="25400">
            <a:solidFill>
              <a:schemeClr val="bg1"/>
            </a:solidFill>
          </a:ln>
        </p:spPr>
        <p:txBody>
          <a:bodyPr>
            <a:noAutofit/>
          </a:bodyPr>
          <a:lstStyle>
            <a:lvl1pPr marL="0" indent="0">
              <a:buNone/>
              <a:defRPr sz="1596" baseline="0">
                <a:solidFill>
                  <a:schemeClr val="bg1">
                    <a:lumMod val="95000"/>
                  </a:schemeClr>
                </a:solidFill>
              </a:defRPr>
            </a:lvl1pPr>
          </a:lstStyle>
          <a:p>
            <a:r>
              <a:rPr lang="fr-FR" dirty="0"/>
              <a:t>Picto</a:t>
            </a:r>
            <a:endParaRPr lang="en-US" dirty="0"/>
          </a:p>
        </p:txBody>
      </p:sp>
      <p:sp>
        <p:nvSpPr>
          <p:cNvPr id="13" name="ZoneTexte 12">
            <a:extLst>
              <a:ext uri="{FF2B5EF4-FFF2-40B4-BE49-F238E27FC236}">
                <a16:creationId xmlns:a16="http://schemas.microsoft.com/office/drawing/2014/main" id="{4536C1DA-F804-4372-BD4D-2FC062798DB1}"/>
              </a:ext>
            </a:extLst>
          </p:cNvPr>
          <p:cNvSpPr txBox="1"/>
          <p:nvPr userDrawn="1"/>
        </p:nvSpPr>
        <p:spPr>
          <a:xfrm>
            <a:off x="9278414"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1577313310"/>
      </p:ext>
    </p:extLst>
  </p:cSld>
  <p:clrMapOvr>
    <a:masterClrMapping/>
  </p:clrMapOvr>
  <p:extLst>
    <p:ext uri="{DCECCB84-F9BA-43D5-87BE-67443E8EF086}">
      <p15:sldGuideLst xmlns:p15="http://schemas.microsoft.com/office/powerpoint/2012/main">
        <p15:guide id="1" pos="745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11" name="Espace réservé pour une image  10">
            <a:extLst>
              <a:ext uri="{FF2B5EF4-FFF2-40B4-BE49-F238E27FC236}">
                <a16:creationId xmlns:a16="http://schemas.microsoft.com/office/drawing/2014/main" id="{0E5AB825-5784-4346-A284-2F09DA8E58C3}"/>
              </a:ext>
            </a:extLst>
          </p:cNvPr>
          <p:cNvSpPr>
            <a:spLocks noGrp="1"/>
          </p:cNvSpPr>
          <p:nvPr>
            <p:ph type="pic" sz="quarter" idx="10" hasCustomPrompt="1"/>
          </p:nvPr>
        </p:nvSpPr>
        <p:spPr>
          <a:xfrm>
            <a:off x="-5763" y="552093"/>
            <a:ext cx="2852367" cy="5933978"/>
          </a:xfrm>
          <a:prstGeom prst="rect">
            <a:avLst/>
          </a:prstGeom>
        </p:spPr>
        <p:txBody>
          <a:bodyPr/>
          <a:lstStyle>
            <a:lvl1pPr marL="0" indent="0">
              <a:buNone/>
              <a:defRPr/>
            </a:lvl1pPr>
          </a:lstStyle>
          <a:p>
            <a:r>
              <a:rPr lang="fr-FR" dirty="0"/>
              <a:t>Cliquer sur l'icône pour ajouter une image</a:t>
            </a:r>
          </a:p>
        </p:txBody>
      </p:sp>
      <p:sp>
        <p:nvSpPr>
          <p:cNvPr id="4" name="Rectangle 3">
            <a:extLst>
              <a:ext uri="{FF2B5EF4-FFF2-40B4-BE49-F238E27FC236}">
                <a16:creationId xmlns:a16="http://schemas.microsoft.com/office/drawing/2014/main" id="{A33BC168-F0CA-4127-AE41-3326FE1C9510}"/>
              </a:ext>
            </a:extLst>
          </p:cNvPr>
          <p:cNvSpPr/>
          <p:nvPr userDrawn="1"/>
        </p:nvSpPr>
        <p:spPr>
          <a:xfrm>
            <a:off x="0" y="404882"/>
            <a:ext cx="10537732" cy="147211"/>
          </a:xfrm>
          <a:prstGeom prst="rect">
            <a:avLst/>
          </a:prstGeom>
          <a:solidFill>
            <a:schemeClr val="tx2"/>
          </a:solidFill>
          <a:ln>
            <a:solidFill>
              <a:schemeClr val="tx2"/>
            </a:solid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5" name="Rectangle 4">
            <a:extLst>
              <a:ext uri="{FF2B5EF4-FFF2-40B4-BE49-F238E27FC236}">
                <a16:creationId xmlns:a16="http://schemas.microsoft.com/office/drawing/2014/main" id="{52B697E4-D1D4-48AA-BDC7-A2CE174DB754}"/>
              </a:ext>
            </a:extLst>
          </p:cNvPr>
          <p:cNvSpPr/>
          <p:nvPr userDrawn="1"/>
        </p:nvSpPr>
        <p:spPr>
          <a:xfrm>
            <a:off x="1" y="6480609"/>
            <a:ext cx="4928421" cy="359929"/>
          </a:xfrm>
          <a:prstGeom prst="rect">
            <a:avLst/>
          </a:prstGeom>
          <a:solidFill>
            <a:schemeClr val="bg2"/>
          </a:solidFill>
          <a:ln>
            <a:solidFill>
              <a:schemeClr val="bg2"/>
            </a:solid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algn="ctr" defTabSz="608030" rtl="0" eaLnBrk="1" latinLnBrk="0" hangingPunct="1"/>
            <a:r>
              <a:rPr lang="fr-FR" sz="798" kern="1200" cap="small" baseline="0" dirty="0">
                <a:solidFill>
                  <a:schemeClr val="lt1"/>
                </a:solidFill>
                <a:latin typeface="+mn-lt"/>
                <a:ea typeface="+mn-ea"/>
                <a:cs typeface="+mn-cs"/>
              </a:rPr>
              <a:t>Confidentiel | Tous droits réservés ©Adlere</a:t>
            </a:r>
          </a:p>
        </p:txBody>
      </p:sp>
      <p:sp>
        <p:nvSpPr>
          <p:cNvPr id="6" name="Rectangle 5">
            <a:extLst>
              <a:ext uri="{FF2B5EF4-FFF2-40B4-BE49-F238E27FC236}">
                <a16:creationId xmlns:a16="http://schemas.microsoft.com/office/drawing/2014/main" id="{9E208C5C-507B-45E8-8FA4-57A5AC025518}"/>
              </a:ext>
            </a:extLst>
          </p:cNvPr>
          <p:cNvSpPr/>
          <p:nvPr userDrawn="1"/>
        </p:nvSpPr>
        <p:spPr>
          <a:xfrm>
            <a:off x="4928425" y="6480609"/>
            <a:ext cx="7231826" cy="359083"/>
          </a:xfrm>
          <a:prstGeom prst="rect">
            <a:avLst/>
          </a:prstGeom>
          <a:solidFill>
            <a:schemeClr val="tx2"/>
          </a:solidFill>
          <a:ln>
            <a:solidFill>
              <a:schemeClr val="tx2"/>
            </a:solid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pic>
        <p:nvPicPr>
          <p:cNvPr id="7" name="Image 6">
            <a:extLst>
              <a:ext uri="{FF2B5EF4-FFF2-40B4-BE49-F238E27FC236}">
                <a16:creationId xmlns:a16="http://schemas.microsoft.com/office/drawing/2014/main" id="{B0D7C3EE-9968-46C5-8C44-3784DB692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73020" y="191511"/>
            <a:ext cx="1314137" cy="1196945"/>
          </a:xfrm>
          <a:prstGeom prst="rect">
            <a:avLst/>
          </a:prstGeom>
        </p:spPr>
      </p:pic>
      <p:sp>
        <p:nvSpPr>
          <p:cNvPr id="10" name="Espace réservé du texte 9">
            <a:extLst>
              <a:ext uri="{FF2B5EF4-FFF2-40B4-BE49-F238E27FC236}">
                <a16:creationId xmlns:a16="http://schemas.microsoft.com/office/drawing/2014/main" id="{791CA62C-C0CA-432E-9478-B652CD4DFD7C}"/>
              </a:ext>
            </a:extLst>
          </p:cNvPr>
          <p:cNvSpPr>
            <a:spLocks noGrp="1"/>
          </p:cNvSpPr>
          <p:nvPr>
            <p:ph type="body" sz="quarter" idx="11" hasCustomPrompt="1"/>
          </p:nvPr>
        </p:nvSpPr>
        <p:spPr>
          <a:xfrm>
            <a:off x="4883250" y="2393889"/>
            <a:ext cx="6223750" cy="2872667"/>
          </a:xfrm>
          <a:prstGeom prst="rect">
            <a:avLst/>
          </a:prstGeom>
        </p:spPr>
        <p:txBody>
          <a:bodyPr/>
          <a:lstStyle>
            <a:lvl1pPr marL="608030" indent="-608030">
              <a:buClr>
                <a:schemeClr val="tx2"/>
              </a:buClr>
              <a:buFont typeface="+mj-lt"/>
              <a:buAutoNum type="arabicPeriod"/>
              <a:defRPr sz="2394">
                <a:solidFill>
                  <a:schemeClr val="tx2"/>
                </a:solidFill>
              </a:defRPr>
            </a:lvl1pPr>
          </a:lstStyle>
          <a:p>
            <a:pPr lvl="0"/>
            <a:r>
              <a:rPr lang="fr-FR" dirty="0"/>
              <a:t>Titre du chapitre 1</a:t>
            </a:r>
          </a:p>
          <a:p>
            <a:pPr lvl="0"/>
            <a:endParaRPr lang="fr-FR" dirty="0"/>
          </a:p>
        </p:txBody>
      </p:sp>
      <p:sp>
        <p:nvSpPr>
          <p:cNvPr id="22" name="Rectangle 21">
            <a:extLst>
              <a:ext uri="{FF2B5EF4-FFF2-40B4-BE49-F238E27FC236}">
                <a16:creationId xmlns:a16="http://schemas.microsoft.com/office/drawing/2014/main" id="{8D8374F3-D086-4D03-8D2A-E5C5A95A46DA}"/>
              </a:ext>
            </a:extLst>
          </p:cNvPr>
          <p:cNvSpPr/>
          <p:nvPr userDrawn="1"/>
        </p:nvSpPr>
        <p:spPr>
          <a:xfrm>
            <a:off x="11533681" y="6536512"/>
            <a:ext cx="122556" cy="254927"/>
          </a:xfrm>
          <a:prstGeom prst="rect">
            <a:avLst/>
          </a:prstGeom>
          <a:solidFill>
            <a:srgbClr val="282A29"/>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3" name="Slide Number Placeholder 5">
            <a:extLst>
              <a:ext uri="{FF2B5EF4-FFF2-40B4-BE49-F238E27FC236}">
                <a16:creationId xmlns:a16="http://schemas.microsoft.com/office/drawing/2014/main" id="{6E39F06F-D878-4AB4-B5B2-9BAE1CD30320}"/>
              </a:ext>
            </a:extLst>
          </p:cNvPr>
          <p:cNvSpPr>
            <a:spLocks noGrp="1"/>
          </p:cNvSpPr>
          <p:nvPr>
            <p:ph type="sldNum" sz="quarter" idx="4"/>
          </p:nvPr>
        </p:nvSpPr>
        <p:spPr>
          <a:xfrm>
            <a:off x="11656237" y="6538686"/>
            <a:ext cx="504013" cy="242945"/>
          </a:xfrm>
          <a:prstGeom prst="rect">
            <a:avLst/>
          </a:prstGeom>
          <a:solidFill>
            <a:schemeClr val="bg2"/>
          </a:solidFill>
          <a:ln>
            <a:solidFill>
              <a:schemeClr val="bg2"/>
            </a:solidFill>
          </a:ln>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grpSp>
        <p:nvGrpSpPr>
          <p:cNvPr id="9" name="Groupe 8">
            <a:extLst>
              <a:ext uri="{FF2B5EF4-FFF2-40B4-BE49-F238E27FC236}">
                <a16:creationId xmlns:a16="http://schemas.microsoft.com/office/drawing/2014/main" id="{F4308718-26AE-4D90-B0C0-82C9CCF4B7D5}"/>
              </a:ext>
            </a:extLst>
          </p:cNvPr>
          <p:cNvGrpSpPr/>
          <p:nvPr userDrawn="1"/>
        </p:nvGrpSpPr>
        <p:grpSpPr>
          <a:xfrm>
            <a:off x="3465876" y="1101190"/>
            <a:ext cx="2387566" cy="654923"/>
            <a:chOff x="2606194" y="828000"/>
            <a:chExt cx="1795350" cy="492446"/>
          </a:xfrm>
        </p:grpSpPr>
        <p:sp>
          <p:nvSpPr>
            <p:cNvPr id="2" name="ZoneTexte 1">
              <a:extLst>
                <a:ext uri="{FF2B5EF4-FFF2-40B4-BE49-F238E27FC236}">
                  <a16:creationId xmlns:a16="http://schemas.microsoft.com/office/drawing/2014/main" id="{2B20D9AB-5B61-49E4-A91E-07A03B2A7E2A}"/>
                </a:ext>
              </a:extLst>
            </p:cNvPr>
            <p:cNvSpPr txBox="1"/>
            <p:nvPr userDrawn="1"/>
          </p:nvSpPr>
          <p:spPr>
            <a:xfrm>
              <a:off x="2799547" y="828000"/>
              <a:ext cx="1249320" cy="492446"/>
            </a:xfrm>
            <a:prstGeom prst="rect">
              <a:avLst/>
            </a:prstGeom>
            <a:noFill/>
          </p:spPr>
          <p:txBody>
            <a:bodyPr wrap="square" lIns="0" tIns="0" rIns="0" bIns="0" rtlCol="0">
              <a:spAutoFit/>
            </a:bodyPr>
            <a:lstStyle/>
            <a:p>
              <a:r>
                <a:rPr lang="fr-FR" sz="4256" b="1" cap="none" baseline="0" dirty="0">
                  <a:solidFill>
                    <a:schemeClr val="bg2"/>
                  </a:solidFill>
                </a:rPr>
                <a:t>somm</a:t>
              </a:r>
            </a:p>
          </p:txBody>
        </p:sp>
        <p:pic>
          <p:nvPicPr>
            <p:cNvPr id="18" name="Image 17">
              <a:extLst>
                <a:ext uri="{FF2B5EF4-FFF2-40B4-BE49-F238E27FC236}">
                  <a16:creationId xmlns:a16="http://schemas.microsoft.com/office/drawing/2014/main" id="{0D7F21BC-DD29-4843-AE0E-0CCA997A9B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6194" y="952640"/>
              <a:ext cx="180000" cy="152599"/>
            </a:xfrm>
            <a:prstGeom prst="rect">
              <a:avLst/>
            </a:prstGeom>
          </p:spPr>
        </p:pic>
        <p:pic>
          <p:nvPicPr>
            <p:cNvPr id="8" name="Image 7">
              <a:extLst>
                <a:ext uri="{FF2B5EF4-FFF2-40B4-BE49-F238E27FC236}">
                  <a16:creationId xmlns:a16="http://schemas.microsoft.com/office/drawing/2014/main" id="{745EBF26-0AC9-4860-B05B-591A14A2592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61544" y="995843"/>
              <a:ext cx="540000" cy="218792"/>
            </a:xfrm>
            <a:prstGeom prst="rect">
              <a:avLst/>
            </a:prstGeom>
          </p:spPr>
        </p:pic>
      </p:grpSp>
    </p:spTree>
    <p:extLst>
      <p:ext uri="{BB962C8B-B14F-4D97-AF65-F5344CB8AC3E}">
        <p14:creationId xmlns:p14="http://schemas.microsoft.com/office/powerpoint/2010/main" val="2894889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en 3 blocs">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6F0F5194-486D-4D54-B385-004A0F955874}"/>
              </a:ext>
            </a:extLst>
          </p:cNvPr>
          <p:cNvSpPr>
            <a:spLocks noGrp="1"/>
          </p:cNvSpPr>
          <p:nvPr>
            <p:ph type="pic" sz="quarter" idx="10"/>
          </p:nvPr>
        </p:nvSpPr>
        <p:spPr>
          <a:xfrm>
            <a:off x="6348366" y="0"/>
            <a:ext cx="4792569" cy="6840538"/>
          </a:xfrm>
          <a:custGeom>
            <a:avLst/>
            <a:gdLst>
              <a:gd name="connsiteX0" fmla="*/ 3372750 w 4805082"/>
              <a:gd name="connsiteY0" fmla="*/ 2752858 h 6858000"/>
              <a:gd name="connsiteX1" fmla="*/ 4805082 w 4805082"/>
              <a:gd name="connsiteY1" fmla="*/ 2752858 h 6858000"/>
              <a:gd name="connsiteX2" fmla="*/ 3510616 w 4805082"/>
              <a:gd name="connsiteY2" fmla="*/ 6858000 h 6858000"/>
              <a:gd name="connsiteX3" fmla="*/ 2078284 w 4805082"/>
              <a:gd name="connsiteY3" fmla="*/ 6858000 h 6858000"/>
              <a:gd name="connsiteX4" fmla="*/ 2333608 w 4805082"/>
              <a:gd name="connsiteY4" fmla="*/ 1376429 h 6858000"/>
              <a:gd name="connsiteX5" fmla="*/ 3765940 w 4805082"/>
              <a:gd name="connsiteY5" fmla="*/ 1376429 h 6858000"/>
              <a:gd name="connsiteX6" fmla="*/ 2471474 w 4805082"/>
              <a:gd name="connsiteY6" fmla="*/ 5481571 h 6858000"/>
              <a:gd name="connsiteX7" fmla="*/ 1039142 w 4805082"/>
              <a:gd name="connsiteY7" fmla="*/ 5481571 h 6858000"/>
              <a:gd name="connsiteX8" fmla="*/ 1294466 w 4805082"/>
              <a:gd name="connsiteY8" fmla="*/ 0 h 6858000"/>
              <a:gd name="connsiteX9" fmla="*/ 2726798 w 4805082"/>
              <a:gd name="connsiteY9" fmla="*/ 0 h 6858000"/>
              <a:gd name="connsiteX10" fmla="*/ 1432332 w 4805082"/>
              <a:gd name="connsiteY10" fmla="*/ 4105142 h 6858000"/>
              <a:gd name="connsiteX11" fmla="*/ 0 w 4805082"/>
              <a:gd name="connsiteY11" fmla="*/ 4105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5082" h="6858000">
                <a:moveTo>
                  <a:pt x="3372750" y="2752858"/>
                </a:moveTo>
                <a:lnTo>
                  <a:pt x="4805082" y="2752858"/>
                </a:lnTo>
                <a:lnTo>
                  <a:pt x="3510616" y="6858000"/>
                </a:lnTo>
                <a:lnTo>
                  <a:pt x="2078284" y="6858000"/>
                </a:lnTo>
                <a:close/>
                <a:moveTo>
                  <a:pt x="2333608" y="1376429"/>
                </a:moveTo>
                <a:lnTo>
                  <a:pt x="3765940" y="1376429"/>
                </a:lnTo>
                <a:lnTo>
                  <a:pt x="2471474" y="5481571"/>
                </a:lnTo>
                <a:lnTo>
                  <a:pt x="1039142" y="5481571"/>
                </a:lnTo>
                <a:close/>
                <a:moveTo>
                  <a:pt x="1294466" y="0"/>
                </a:moveTo>
                <a:lnTo>
                  <a:pt x="2726798" y="0"/>
                </a:lnTo>
                <a:lnTo>
                  <a:pt x="1432332" y="4105142"/>
                </a:lnTo>
                <a:lnTo>
                  <a:pt x="0" y="4105142"/>
                </a:lnTo>
                <a:close/>
              </a:path>
            </a:pathLst>
          </a:custGeom>
        </p:spPr>
        <p:txBody>
          <a:bodyPr wrap="square">
            <a:noAutofit/>
          </a:bodyPr>
          <a:lstStyle>
            <a:lvl1pPr marL="0" indent="0">
              <a:buNone/>
              <a:defRPr sz="1346">
                <a:solidFill>
                  <a:srgbClr val="00B0F0"/>
                </a:solidFill>
              </a:defRPr>
            </a:lvl1pPr>
          </a:lstStyle>
          <a:p>
            <a:r>
              <a:rPr lang="fr-FR"/>
              <a:t>Cliquez sur l'icône pour ajouter une image</a:t>
            </a:r>
            <a:endParaRPr lang="id-ID" dirty="0"/>
          </a:p>
        </p:txBody>
      </p:sp>
      <p:sp>
        <p:nvSpPr>
          <p:cNvPr id="3" name="Title 1">
            <a:extLst>
              <a:ext uri="{FF2B5EF4-FFF2-40B4-BE49-F238E27FC236}">
                <a16:creationId xmlns:a16="http://schemas.microsoft.com/office/drawing/2014/main" id="{3F00FA4F-039B-4DF0-9A96-C952C20AD1F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4" name="Subtitle 2">
            <a:extLst>
              <a:ext uri="{FF2B5EF4-FFF2-40B4-BE49-F238E27FC236}">
                <a16:creationId xmlns:a16="http://schemas.microsoft.com/office/drawing/2014/main" id="{3D1061A6-AEE4-4DEE-9A2D-F503A05C71D4}"/>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5" name="Image 4">
            <a:extLst>
              <a:ext uri="{FF2B5EF4-FFF2-40B4-BE49-F238E27FC236}">
                <a16:creationId xmlns:a16="http://schemas.microsoft.com/office/drawing/2014/main" id="{E8A34E04-038A-412E-B9ED-88121CD0F3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9" name="Rectangle 18">
            <a:extLst>
              <a:ext uri="{FF2B5EF4-FFF2-40B4-BE49-F238E27FC236}">
                <a16:creationId xmlns:a16="http://schemas.microsoft.com/office/drawing/2014/main" id="{36F530BE-050B-4216-80F0-FE7F5D04BAC8}"/>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15" name="Espace réservé du texte 16">
            <a:extLst>
              <a:ext uri="{FF2B5EF4-FFF2-40B4-BE49-F238E27FC236}">
                <a16:creationId xmlns:a16="http://schemas.microsoft.com/office/drawing/2014/main" id="{EE6D22F9-DC2D-49C6-B056-5457760B40AE}"/>
              </a:ext>
            </a:extLst>
          </p:cNvPr>
          <p:cNvSpPr>
            <a:spLocks noGrp="1"/>
          </p:cNvSpPr>
          <p:nvPr>
            <p:ph type="body" sz="quarter" idx="11" hasCustomPrompt="1"/>
          </p:nvPr>
        </p:nvSpPr>
        <p:spPr>
          <a:xfrm>
            <a:off x="513792" y="1890644"/>
            <a:ext cx="4787500" cy="430900"/>
          </a:xfrm>
          <a:prstGeom prst="rect">
            <a:avLst/>
          </a:prstGeom>
          <a:solidFill>
            <a:schemeClr val="accent4"/>
          </a:solidFill>
          <a:ln w="25400">
            <a:solidFill>
              <a:schemeClr val="accent4"/>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16" name="Espace réservé du texte 16">
            <a:extLst>
              <a:ext uri="{FF2B5EF4-FFF2-40B4-BE49-F238E27FC236}">
                <a16:creationId xmlns:a16="http://schemas.microsoft.com/office/drawing/2014/main" id="{B7081959-4723-429E-8993-6D5653AAD44A}"/>
              </a:ext>
            </a:extLst>
          </p:cNvPr>
          <p:cNvSpPr>
            <a:spLocks noGrp="1"/>
          </p:cNvSpPr>
          <p:nvPr>
            <p:ph type="body" sz="quarter" idx="12" hasCustomPrompt="1"/>
          </p:nvPr>
        </p:nvSpPr>
        <p:spPr>
          <a:xfrm>
            <a:off x="513792" y="2329062"/>
            <a:ext cx="4787500" cy="3323150"/>
          </a:xfrm>
          <a:prstGeom prst="rect">
            <a:avLst/>
          </a:prstGeom>
          <a:solidFill>
            <a:schemeClr val="bg1"/>
          </a:solidFill>
          <a:ln w="25400">
            <a:solidFill>
              <a:schemeClr val="accent4"/>
            </a:solidFill>
          </a:ln>
        </p:spPr>
        <p:txBody>
          <a:bodyPr tIns="90000" bIns="90000" anchor="ctr" anchorCtr="0"/>
          <a:lstStyle>
            <a:lvl1pPr marL="228011" indent="-228011">
              <a:buFontTx/>
              <a:buBlip>
                <a:blip r:embed="rId4"/>
              </a:buBlip>
              <a:defRPr sz="1596">
                <a:latin typeface="Avenir Next Demi Bold"/>
              </a:defRPr>
            </a:lvl1pPr>
            <a:lvl2pPr marL="684034" indent="-228011">
              <a:buFontTx/>
              <a:buBlip>
                <a:blip r:embed="rId4"/>
              </a:buBlip>
              <a:defRPr sz="1396">
                <a:latin typeface="Avenir Next Demi Bold"/>
              </a:defRPr>
            </a:lvl2pPr>
            <a:lvl3pPr marL="1140057" indent="-228011">
              <a:buFontTx/>
              <a:buBlip>
                <a:blip r:embed="rId4"/>
              </a:buBlip>
              <a:defRPr sz="1330"/>
            </a:lvl3pPr>
            <a:lvl4pPr marL="1596079" indent="-228011">
              <a:buFontTx/>
              <a:buBlip>
                <a:blip r:embed="rId4"/>
              </a:buBlip>
              <a:defRPr sz="1197"/>
            </a:lvl4pPr>
            <a:lvl5pPr marL="2052102" indent="-228011">
              <a:buFontTx/>
              <a:buBlip>
                <a:blip r:embed="rId4"/>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17" name="Espace réservé pour une image  3">
            <a:extLst>
              <a:ext uri="{FF2B5EF4-FFF2-40B4-BE49-F238E27FC236}">
                <a16:creationId xmlns:a16="http://schemas.microsoft.com/office/drawing/2014/main" id="{FCB0C766-18A4-44BC-A0C7-3365C5401F0E}"/>
              </a:ext>
            </a:extLst>
          </p:cNvPr>
          <p:cNvSpPr>
            <a:spLocks noGrp="1" noChangeAspect="1"/>
          </p:cNvSpPr>
          <p:nvPr>
            <p:ph type="pic" sz="quarter" idx="27" hasCustomPrompt="1"/>
          </p:nvPr>
        </p:nvSpPr>
        <p:spPr>
          <a:xfrm>
            <a:off x="249910" y="1839544"/>
            <a:ext cx="526625" cy="526656"/>
          </a:xfrm>
          <a:prstGeom prst="ellipse">
            <a:avLst/>
          </a:prstGeom>
          <a:solidFill>
            <a:schemeClr val="accent4"/>
          </a:solidFill>
          <a:ln w="25400">
            <a:solidFill>
              <a:schemeClr val="bg1"/>
            </a:solidFill>
          </a:ln>
        </p:spPr>
        <p:txBody>
          <a:bodyPr lIns="0" tIns="0" rIns="0" bIns="0">
            <a:normAutofit/>
          </a:bodyPr>
          <a:lstStyle>
            <a:lvl1pPr marL="0" indent="0" algn="ctr">
              <a:buFontTx/>
              <a:buNone/>
              <a:defRPr sz="1596">
                <a:solidFill>
                  <a:schemeClr val="bg1"/>
                </a:solidFill>
              </a:defRPr>
            </a:lvl1pPr>
          </a:lstStyle>
          <a:p>
            <a:r>
              <a:rPr lang="fr-FR" dirty="0"/>
              <a:t>Picto blanc</a:t>
            </a:r>
          </a:p>
        </p:txBody>
      </p:sp>
      <p:sp>
        <p:nvSpPr>
          <p:cNvPr id="13" name="ZoneTexte 12">
            <a:extLst>
              <a:ext uri="{FF2B5EF4-FFF2-40B4-BE49-F238E27FC236}">
                <a16:creationId xmlns:a16="http://schemas.microsoft.com/office/drawing/2014/main" id="{51E343E3-C9F2-4963-8C3C-92D516DC5FD6}"/>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1830347239"/>
      </p:ext>
    </p:extLst>
  </p:cSld>
  <p:clrMapOvr>
    <a:masterClrMapping/>
  </p:clrMapOvr>
  <p:extLst>
    <p:ext uri="{DCECCB84-F9BA-43D5-87BE-67443E8EF086}">
      <p15:sldGuideLst xmlns:p15="http://schemas.microsoft.com/office/powerpoint/2012/main">
        <p15:guide id="1" pos="315"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s hexagones">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F00FA4F-039B-4DF0-9A96-C952C20AD1F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4" name="Subtitle 2">
            <a:extLst>
              <a:ext uri="{FF2B5EF4-FFF2-40B4-BE49-F238E27FC236}">
                <a16:creationId xmlns:a16="http://schemas.microsoft.com/office/drawing/2014/main" id="{3D1061A6-AEE4-4DEE-9A2D-F503A05C71D4}"/>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5" name="Image 4">
            <a:extLst>
              <a:ext uri="{FF2B5EF4-FFF2-40B4-BE49-F238E27FC236}">
                <a16:creationId xmlns:a16="http://schemas.microsoft.com/office/drawing/2014/main" id="{E8A34E04-038A-412E-B9ED-88121CD0F3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9" name="Rectangle 18">
            <a:extLst>
              <a:ext uri="{FF2B5EF4-FFF2-40B4-BE49-F238E27FC236}">
                <a16:creationId xmlns:a16="http://schemas.microsoft.com/office/drawing/2014/main" id="{36F530BE-050B-4216-80F0-FE7F5D04BAC8}"/>
              </a:ext>
            </a:extLst>
          </p:cNvPr>
          <p:cNvSpPr/>
          <p:nvPr userDrawn="1"/>
        </p:nvSpPr>
        <p:spPr>
          <a:xfrm>
            <a:off x="11533683" y="250082"/>
            <a:ext cx="626568" cy="254927"/>
          </a:xfrm>
          <a:prstGeom prst="rect">
            <a:avLst/>
          </a:prstGeom>
          <a:solidFill>
            <a:srgbClr val="A4292D"/>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6"/>
            <a:ext cx="504013" cy="242945"/>
          </a:xfrm>
          <a:prstGeom prst="rect">
            <a:avLst/>
          </a:prstGeom>
          <a:solidFill>
            <a:schemeClr val="bg2"/>
          </a:solidFill>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11" name="Picture Placeholder 29">
            <a:extLst>
              <a:ext uri="{FF2B5EF4-FFF2-40B4-BE49-F238E27FC236}">
                <a16:creationId xmlns:a16="http://schemas.microsoft.com/office/drawing/2014/main" id="{7F5CF02D-0F92-4992-BDE1-69C36DC89BFE}"/>
              </a:ext>
            </a:extLst>
          </p:cNvPr>
          <p:cNvSpPr>
            <a:spLocks noGrp="1" noChangeAspect="1"/>
          </p:cNvSpPr>
          <p:nvPr>
            <p:ph type="pic" sz="quarter" idx="27"/>
          </p:nvPr>
        </p:nvSpPr>
        <p:spPr>
          <a:xfrm>
            <a:off x="7155481" y="1350248"/>
            <a:ext cx="1734027" cy="2011590"/>
          </a:xfrm>
          <a:custGeom>
            <a:avLst/>
            <a:gdLst>
              <a:gd name="connsiteX0" fmla="*/ 869278 w 1738555"/>
              <a:gd name="connsiteY0" fmla="*/ 0 h 2016725"/>
              <a:gd name="connsiteX1" fmla="*/ 1738555 w 1738555"/>
              <a:gd name="connsiteY1" fmla="*/ 434639 h 2016725"/>
              <a:gd name="connsiteX2" fmla="*/ 1738555 w 1738555"/>
              <a:gd name="connsiteY2" fmla="*/ 1582086 h 2016725"/>
              <a:gd name="connsiteX3" fmla="*/ 869278 w 1738555"/>
              <a:gd name="connsiteY3" fmla="*/ 2016725 h 2016725"/>
              <a:gd name="connsiteX4" fmla="*/ 0 w 1738555"/>
              <a:gd name="connsiteY4" fmla="*/ 1582086 h 2016725"/>
              <a:gd name="connsiteX5" fmla="*/ 0 w 1738555"/>
              <a:gd name="connsiteY5" fmla="*/ 434639 h 201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8555" h="2016725">
                <a:moveTo>
                  <a:pt x="869278" y="0"/>
                </a:moveTo>
                <a:lnTo>
                  <a:pt x="1738555" y="434639"/>
                </a:lnTo>
                <a:lnTo>
                  <a:pt x="1738555" y="1582086"/>
                </a:lnTo>
                <a:lnTo>
                  <a:pt x="869278" y="2016725"/>
                </a:lnTo>
                <a:lnTo>
                  <a:pt x="0" y="1582086"/>
                </a:lnTo>
                <a:lnTo>
                  <a:pt x="0" y="434639"/>
                </a:lnTo>
                <a:close/>
              </a:path>
            </a:pathLst>
          </a:custGeom>
          <a:ln>
            <a:noFill/>
          </a:ln>
        </p:spPr>
        <p:txBody>
          <a:bodyPr wrap="square">
            <a:noAutofit/>
          </a:bodyPr>
          <a:lstStyle>
            <a:lvl1pPr>
              <a:defRPr sz="1346">
                <a:solidFill>
                  <a:srgbClr val="00B0F0"/>
                </a:solidFill>
              </a:defRPr>
            </a:lvl1pPr>
          </a:lstStyle>
          <a:p>
            <a:r>
              <a:rPr lang="fr-FR"/>
              <a:t>Cliquez sur l'icône pour ajouter une image</a:t>
            </a:r>
            <a:endParaRPr lang="id-ID" dirty="0"/>
          </a:p>
        </p:txBody>
      </p:sp>
      <p:sp>
        <p:nvSpPr>
          <p:cNvPr id="12" name="Picture Placeholder 30">
            <a:extLst>
              <a:ext uri="{FF2B5EF4-FFF2-40B4-BE49-F238E27FC236}">
                <a16:creationId xmlns:a16="http://schemas.microsoft.com/office/drawing/2014/main" id="{869F2C1B-1D9F-48E1-BE20-666C8C23C26F}"/>
              </a:ext>
            </a:extLst>
          </p:cNvPr>
          <p:cNvSpPr>
            <a:spLocks noGrp="1" noChangeAspect="1"/>
          </p:cNvSpPr>
          <p:nvPr>
            <p:ph type="pic" sz="quarter" idx="28"/>
          </p:nvPr>
        </p:nvSpPr>
        <p:spPr>
          <a:xfrm>
            <a:off x="8914156" y="1350247"/>
            <a:ext cx="1734027" cy="2011590"/>
          </a:xfrm>
          <a:custGeom>
            <a:avLst/>
            <a:gdLst>
              <a:gd name="connsiteX0" fmla="*/ 869278 w 1738555"/>
              <a:gd name="connsiteY0" fmla="*/ 0 h 2016725"/>
              <a:gd name="connsiteX1" fmla="*/ 1738555 w 1738555"/>
              <a:gd name="connsiteY1" fmla="*/ 434639 h 2016725"/>
              <a:gd name="connsiteX2" fmla="*/ 1738555 w 1738555"/>
              <a:gd name="connsiteY2" fmla="*/ 1582086 h 2016725"/>
              <a:gd name="connsiteX3" fmla="*/ 869278 w 1738555"/>
              <a:gd name="connsiteY3" fmla="*/ 2016725 h 2016725"/>
              <a:gd name="connsiteX4" fmla="*/ 0 w 1738555"/>
              <a:gd name="connsiteY4" fmla="*/ 1582086 h 2016725"/>
              <a:gd name="connsiteX5" fmla="*/ 0 w 1738555"/>
              <a:gd name="connsiteY5" fmla="*/ 434639 h 201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8555" h="2016725">
                <a:moveTo>
                  <a:pt x="869278" y="0"/>
                </a:moveTo>
                <a:lnTo>
                  <a:pt x="1738555" y="434639"/>
                </a:lnTo>
                <a:lnTo>
                  <a:pt x="1738555" y="1582086"/>
                </a:lnTo>
                <a:lnTo>
                  <a:pt x="869278" y="2016725"/>
                </a:lnTo>
                <a:lnTo>
                  <a:pt x="0" y="1582086"/>
                </a:lnTo>
                <a:lnTo>
                  <a:pt x="0" y="434639"/>
                </a:lnTo>
                <a:close/>
              </a:path>
            </a:pathLst>
          </a:custGeom>
          <a:ln>
            <a:noFill/>
          </a:ln>
        </p:spPr>
        <p:txBody>
          <a:bodyPr wrap="square">
            <a:noAutofit/>
          </a:bodyPr>
          <a:lstStyle>
            <a:lvl1pPr>
              <a:defRPr sz="1346">
                <a:solidFill>
                  <a:srgbClr val="00B0F0"/>
                </a:solidFill>
              </a:defRPr>
            </a:lvl1pPr>
          </a:lstStyle>
          <a:p>
            <a:r>
              <a:rPr lang="fr-FR"/>
              <a:t>Cliquez sur l'icône pour ajouter une image</a:t>
            </a:r>
            <a:endParaRPr lang="id-ID" dirty="0"/>
          </a:p>
        </p:txBody>
      </p:sp>
      <p:sp>
        <p:nvSpPr>
          <p:cNvPr id="13" name="Picture Placeholder 31">
            <a:extLst>
              <a:ext uri="{FF2B5EF4-FFF2-40B4-BE49-F238E27FC236}">
                <a16:creationId xmlns:a16="http://schemas.microsoft.com/office/drawing/2014/main" id="{65EC38CF-BBA2-4B66-B9BC-32D0838EF9FA}"/>
              </a:ext>
            </a:extLst>
          </p:cNvPr>
          <p:cNvSpPr>
            <a:spLocks noGrp="1" noChangeAspect="1"/>
          </p:cNvSpPr>
          <p:nvPr>
            <p:ph type="pic" sz="quarter" idx="29"/>
          </p:nvPr>
        </p:nvSpPr>
        <p:spPr>
          <a:xfrm>
            <a:off x="9799654" y="2958698"/>
            <a:ext cx="1734027" cy="2011590"/>
          </a:xfrm>
          <a:custGeom>
            <a:avLst/>
            <a:gdLst>
              <a:gd name="connsiteX0" fmla="*/ 869278 w 1738555"/>
              <a:gd name="connsiteY0" fmla="*/ 0 h 2016725"/>
              <a:gd name="connsiteX1" fmla="*/ 1738555 w 1738555"/>
              <a:gd name="connsiteY1" fmla="*/ 434639 h 2016725"/>
              <a:gd name="connsiteX2" fmla="*/ 1738555 w 1738555"/>
              <a:gd name="connsiteY2" fmla="*/ 1582086 h 2016725"/>
              <a:gd name="connsiteX3" fmla="*/ 869278 w 1738555"/>
              <a:gd name="connsiteY3" fmla="*/ 2016725 h 2016725"/>
              <a:gd name="connsiteX4" fmla="*/ 0 w 1738555"/>
              <a:gd name="connsiteY4" fmla="*/ 1582086 h 2016725"/>
              <a:gd name="connsiteX5" fmla="*/ 0 w 1738555"/>
              <a:gd name="connsiteY5" fmla="*/ 434639 h 201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8555" h="2016725">
                <a:moveTo>
                  <a:pt x="869278" y="0"/>
                </a:moveTo>
                <a:lnTo>
                  <a:pt x="1738555" y="434639"/>
                </a:lnTo>
                <a:lnTo>
                  <a:pt x="1738555" y="1582086"/>
                </a:lnTo>
                <a:lnTo>
                  <a:pt x="869278" y="2016725"/>
                </a:lnTo>
                <a:lnTo>
                  <a:pt x="0" y="1582086"/>
                </a:lnTo>
                <a:lnTo>
                  <a:pt x="0" y="434639"/>
                </a:lnTo>
                <a:close/>
              </a:path>
            </a:pathLst>
          </a:custGeom>
          <a:ln>
            <a:noFill/>
          </a:ln>
        </p:spPr>
        <p:txBody>
          <a:bodyPr wrap="square">
            <a:noAutofit/>
          </a:bodyPr>
          <a:lstStyle>
            <a:lvl1pPr>
              <a:defRPr sz="1346">
                <a:solidFill>
                  <a:srgbClr val="00B0F0"/>
                </a:solidFill>
              </a:defRPr>
            </a:lvl1pPr>
          </a:lstStyle>
          <a:p>
            <a:r>
              <a:rPr lang="fr-FR"/>
              <a:t>Cliquez sur l'icône pour ajouter une image</a:t>
            </a:r>
            <a:endParaRPr lang="id-ID" dirty="0"/>
          </a:p>
        </p:txBody>
      </p:sp>
      <p:sp>
        <p:nvSpPr>
          <p:cNvPr id="14" name="Picture Placeholder 33">
            <a:extLst>
              <a:ext uri="{FF2B5EF4-FFF2-40B4-BE49-F238E27FC236}">
                <a16:creationId xmlns:a16="http://schemas.microsoft.com/office/drawing/2014/main" id="{E47C85B4-66E4-494F-92E7-C78DA68D57C9}"/>
              </a:ext>
            </a:extLst>
          </p:cNvPr>
          <p:cNvSpPr>
            <a:spLocks noGrp="1" noChangeAspect="1"/>
          </p:cNvSpPr>
          <p:nvPr>
            <p:ph type="pic" sz="quarter" idx="30"/>
          </p:nvPr>
        </p:nvSpPr>
        <p:spPr>
          <a:xfrm>
            <a:off x="8028656" y="2958698"/>
            <a:ext cx="1734027" cy="2011590"/>
          </a:xfrm>
          <a:custGeom>
            <a:avLst/>
            <a:gdLst>
              <a:gd name="connsiteX0" fmla="*/ 869278 w 1738555"/>
              <a:gd name="connsiteY0" fmla="*/ 0 h 2016725"/>
              <a:gd name="connsiteX1" fmla="*/ 1738555 w 1738555"/>
              <a:gd name="connsiteY1" fmla="*/ 434639 h 2016725"/>
              <a:gd name="connsiteX2" fmla="*/ 1738555 w 1738555"/>
              <a:gd name="connsiteY2" fmla="*/ 1582086 h 2016725"/>
              <a:gd name="connsiteX3" fmla="*/ 869278 w 1738555"/>
              <a:gd name="connsiteY3" fmla="*/ 2016725 h 2016725"/>
              <a:gd name="connsiteX4" fmla="*/ 0 w 1738555"/>
              <a:gd name="connsiteY4" fmla="*/ 1582086 h 2016725"/>
              <a:gd name="connsiteX5" fmla="*/ 0 w 1738555"/>
              <a:gd name="connsiteY5" fmla="*/ 434639 h 201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8555" h="2016725">
                <a:moveTo>
                  <a:pt x="869278" y="0"/>
                </a:moveTo>
                <a:lnTo>
                  <a:pt x="1738555" y="434639"/>
                </a:lnTo>
                <a:lnTo>
                  <a:pt x="1738555" y="1582086"/>
                </a:lnTo>
                <a:lnTo>
                  <a:pt x="869278" y="2016725"/>
                </a:lnTo>
                <a:lnTo>
                  <a:pt x="0" y="1582086"/>
                </a:lnTo>
                <a:lnTo>
                  <a:pt x="0" y="434639"/>
                </a:lnTo>
                <a:close/>
              </a:path>
            </a:pathLst>
          </a:custGeom>
          <a:ln>
            <a:noFill/>
          </a:ln>
        </p:spPr>
        <p:txBody>
          <a:bodyPr wrap="square">
            <a:noAutofit/>
          </a:bodyPr>
          <a:lstStyle>
            <a:lvl1pPr>
              <a:defRPr sz="1346">
                <a:solidFill>
                  <a:srgbClr val="00B0F0"/>
                </a:solidFill>
              </a:defRPr>
            </a:lvl1pPr>
          </a:lstStyle>
          <a:p>
            <a:r>
              <a:rPr lang="fr-FR"/>
              <a:t>Cliquez sur l'icône pour ajouter une image</a:t>
            </a:r>
            <a:endParaRPr lang="id-ID" dirty="0"/>
          </a:p>
        </p:txBody>
      </p:sp>
      <p:sp>
        <p:nvSpPr>
          <p:cNvPr id="15" name="Picture Placeholder 28">
            <a:extLst>
              <a:ext uri="{FF2B5EF4-FFF2-40B4-BE49-F238E27FC236}">
                <a16:creationId xmlns:a16="http://schemas.microsoft.com/office/drawing/2014/main" id="{9F3CE28E-9055-4F03-BECF-6E6E4B362664}"/>
              </a:ext>
            </a:extLst>
          </p:cNvPr>
          <p:cNvSpPr>
            <a:spLocks noGrp="1" noChangeAspect="1"/>
          </p:cNvSpPr>
          <p:nvPr>
            <p:ph type="pic" sz="quarter" idx="31"/>
          </p:nvPr>
        </p:nvSpPr>
        <p:spPr>
          <a:xfrm>
            <a:off x="6263341" y="2958698"/>
            <a:ext cx="1734027" cy="2011590"/>
          </a:xfrm>
          <a:custGeom>
            <a:avLst/>
            <a:gdLst>
              <a:gd name="connsiteX0" fmla="*/ 869278 w 1738555"/>
              <a:gd name="connsiteY0" fmla="*/ 0 h 2016725"/>
              <a:gd name="connsiteX1" fmla="*/ 1738555 w 1738555"/>
              <a:gd name="connsiteY1" fmla="*/ 434639 h 2016725"/>
              <a:gd name="connsiteX2" fmla="*/ 1738555 w 1738555"/>
              <a:gd name="connsiteY2" fmla="*/ 1582086 h 2016725"/>
              <a:gd name="connsiteX3" fmla="*/ 869278 w 1738555"/>
              <a:gd name="connsiteY3" fmla="*/ 2016725 h 2016725"/>
              <a:gd name="connsiteX4" fmla="*/ 0 w 1738555"/>
              <a:gd name="connsiteY4" fmla="*/ 1582086 h 2016725"/>
              <a:gd name="connsiteX5" fmla="*/ 0 w 1738555"/>
              <a:gd name="connsiteY5" fmla="*/ 434639 h 201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8555" h="2016725">
                <a:moveTo>
                  <a:pt x="869278" y="0"/>
                </a:moveTo>
                <a:lnTo>
                  <a:pt x="1738555" y="434639"/>
                </a:lnTo>
                <a:lnTo>
                  <a:pt x="1738555" y="1582086"/>
                </a:lnTo>
                <a:lnTo>
                  <a:pt x="869278" y="2016725"/>
                </a:lnTo>
                <a:lnTo>
                  <a:pt x="0" y="1582086"/>
                </a:lnTo>
                <a:lnTo>
                  <a:pt x="0" y="434639"/>
                </a:lnTo>
                <a:close/>
              </a:path>
            </a:pathLst>
          </a:custGeom>
          <a:ln>
            <a:noFill/>
          </a:ln>
        </p:spPr>
        <p:txBody>
          <a:bodyPr wrap="square">
            <a:noAutofit/>
          </a:bodyPr>
          <a:lstStyle>
            <a:lvl1pPr>
              <a:defRPr sz="1346">
                <a:solidFill>
                  <a:srgbClr val="00B0F0"/>
                </a:solidFill>
              </a:defRPr>
            </a:lvl1pPr>
          </a:lstStyle>
          <a:p>
            <a:r>
              <a:rPr lang="fr-FR"/>
              <a:t>Cliquez sur l'icône pour ajouter une image</a:t>
            </a:r>
            <a:endParaRPr lang="id-ID" dirty="0"/>
          </a:p>
        </p:txBody>
      </p:sp>
      <p:sp>
        <p:nvSpPr>
          <p:cNvPr id="16" name="Picture Placeholder 32">
            <a:extLst>
              <a:ext uri="{FF2B5EF4-FFF2-40B4-BE49-F238E27FC236}">
                <a16:creationId xmlns:a16="http://schemas.microsoft.com/office/drawing/2014/main" id="{3353CB8A-8631-4A3F-AC13-7686C93C673D}"/>
              </a:ext>
            </a:extLst>
          </p:cNvPr>
          <p:cNvSpPr>
            <a:spLocks noGrp="1" noChangeAspect="1"/>
          </p:cNvSpPr>
          <p:nvPr>
            <p:ph type="pic" sz="quarter" idx="32"/>
          </p:nvPr>
        </p:nvSpPr>
        <p:spPr>
          <a:xfrm>
            <a:off x="8914156" y="4567148"/>
            <a:ext cx="1734027" cy="2011590"/>
          </a:xfrm>
          <a:custGeom>
            <a:avLst/>
            <a:gdLst>
              <a:gd name="connsiteX0" fmla="*/ 869278 w 1738555"/>
              <a:gd name="connsiteY0" fmla="*/ 0 h 2016725"/>
              <a:gd name="connsiteX1" fmla="*/ 1738555 w 1738555"/>
              <a:gd name="connsiteY1" fmla="*/ 434639 h 2016725"/>
              <a:gd name="connsiteX2" fmla="*/ 1738555 w 1738555"/>
              <a:gd name="connsiteY2" fmla="*/ 1582086 h 2016725"/>
              <a:gd name="connsiteX3" fmla="*/ 869278 w 1738555"/>
              <a:gd name="connsiteY3" fmla="*/ 2016725 h 2016725"/>
              <a:gd name="connsiteX4" fmla="*/ 0 w 1738555"/>
              <a:gd name="connsiteY4" fmla="*/ 1582086 h 2016725"/>
              <a:gd name="connsiteX5" fmla="*/ 0 w 1738555"/>
              <a:gd name="connsiteY5" fmla="*/ 434639 h 201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8555" h="2016725">
                <a:moveTo>
                  <a:pt x="869278" y="0"/>
                </a:moveTo>
                <a:lnTo>
                  <a:pt x="1738555" y="434639"/>
                </a:lnTo>
                <a:lnTo>
                  <a:pt x="1738555" y="1582086"/>
                </a:lnTo>
                <a:lnTo>
                  <a:pt x="869278" y="2016725"/>
                </a:lnTo>
                <a:lnTo>
                  <a:pt x="0" y="1582086"/>
                </a:lnTo>
                <a:lnTo>
                  <a:pt x="0" y="434639"/>
                </a:lnTo>
                <a:close/>
              </a:path>
            </a:pathLst>
          </a:custGeom>
          <a:ln>
            <a:noFill/>
          </a:ln>
        </p:spPr>
        <p:txBody>
          <a:bodyPr wrap="square">
            <a:noAutofit/>
          </a:bodyPr>
          <a:lstStyle>
            <a:lvl1pPr>
              <a:defRPr sz="1346">
                <a:solidFill>
                  <a:srgbClr val="00B0F0"/>
                </a:solidFill>
              </a:defRPr>
            </a:lvl1pPr>
          </a:lstStyle>
          <a:p>
            <a:r>
              <a:rPr lang="fr-FR"/>
              <a:t>Cliquez sur l'icône pour ajouter une image</a:t>
            </a:r>
            <a:endParaRPr lang="id-ID" dirty="0"/>
          </a:p>
        </p:txBody>
      </p:sp>
      <p:sp>
        <p:nvSpPr>
          <p:cNvPr id="17" name="Picture Placeholder 27">
            <a:extLst>
              <a:ext uri="{FF2B5EF4-FFF2-40B4-BE49-F238E27FC236}">
                <a16:creationId xmlns:a16="http://schemas.microsoft.com/office/drawing/2014/main" id="{C91042C9-548E-48CA-B648-4C6C81C8413C}"/>
              </a:ext>
            </a:extLst>
          </p:cNvPr>
          <p:cNvSpPr>
            <a:spLocks noGrp="1" noChangeAspect="1"/>
          </p:cNvSpPr>
          <p:nvPr>
            <p:ph type="pic" sz="quarter" idx="33"/>
          </p:nvPr>
        </p:nvSpPr>
        <p:spPr>
          <a:xfrm>
            <a:off x="7155481" y="4567149"/>
            <a:ext cx="1734027" cy="2011590"/>
          </a:xfrm>
          <a:custGeom>
            <a:avLst/>
            <a:gdLst>
              <a:gd name="connsiteX0" fmla="*/ 869278 w 1738555"/>
              <a:gd name="connsiteY0" fmla="*/ 0 h 2016725"/>
              <a:gd name="connsiteX1" fmla="*/ 1738555 w 1738555"/>
              <a:gd name="connsiteY1" fmla="*/ 434639 h 2016725"/>
              <a:gd name="connsiteX2" fmla="*/ 1738555 w 1738555"/>
              <a:gd name="connsiteY2" fmla="*/ 1582086 h 2016725"/>
              <a:gd name="connsiteX3" fmla="*/ 869278 w 1738555"/>
              <a:gd name="connsiteY3" fmla="*/ 2016725 h 2016725"/>
              <a:gd name="connsiteX4" fmla="*/ 0 w 1738555"/>
              <a:gd name="connsiteY4" fmla="*/ 1582086 h 2016725"/>
              <a:gd name="connsiteX5" fmla="*/ 0 w 1738555"/>
              <a:gd name="connsiteY5" fmla="*/ 434639 h 201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8555" h="2016725">
                <a:moveTo>
                  <a:pt x="869278" y="0"/>
                </a:moveTo>
                <a:lnTo>
                  <a:pt x="1738555" y="434639"/>
                </a:lnTo>
                <a:lnTo>
                  <a:pt x="1738555" y="1582086"/>
                </a:lnTo>
                <a:lnTo>
                  <a:pt x="869278" y="2016725"/>
                </a:lnTo>
                <a:lnTo>
                  <a:pt x="0" y="1582086"/>
                </a:lnTo>
                <a:lnTo>
                  <a:pt x="0" y="434639"/>
                </a:lnTo>
                <a:close/>
              </a:path>
            </a:pathLst>
          </a:custGeom>
          <a:ln>
            <a:noFill/>
          </a:ln>
        </p:spPr>
        <p:txBody>
          <a:bodyPr wrap="square">
            <a:noAutofit/>
          </a:bodyPr>
          <a:lstStyle>
            <a:lvl1pPr>
              <a:defRPr sz="1346">
                <a:solidFill>
                  <a:srgbClr val="00B0F0"/>
                </a:solidFill>
              </a:defRPr>
            </a:lvl1pPr>
          </a:lstStyle>
          <a:p>
            <a:r>
              <a:rPr lang="fr-FR"/>
              <a:t>Cliquez sur l'icône pour ajouter une image</a:t>
            </a:r>
            <a:endParaRPr lang="id-ID" dirty="0"/>
          </a:p>
        </p:txBody>
      </p:sp>
      <p:sp>
        <p:nvSpPr>
          <p:cNvPr id="25" name="Espace réservé du texte 16">
            <a:extLst>
              <a:ext uri="{FF2B5EF4-FFF2-40B4-BE49-F238E27FC236}">
                <a16:creationId xmlns:a16="http://schemas.microsoft.com/office/drawing/2014/main" id="{2DA928FE-417B-415E-B749-D8B45F88E31B}"/>
              </a:ext>
            </a:extLst>
          </p:cNvPr>
          <p:cNvSpPr>
            <a:spLocks noGrp="1"/>
          </p:cNvSpPr>
          <p:nvPr>
            <p:ph type="body" sz="quarter" idx="11" hasCustomPrompt="1"/>
          </p:nvPr>
        </p:nvSpPr>
        <p:spPr>
          <a:xfrm>
            <a:off x="513300" y="1890644"/>
            <a:ext cx="4787500" cy="430900"/>
          </a:xfrm>
          <a:prstGeom prst="rect">
            <a:avLst/>
          </a:prstGeom>
          <a:solidFill>
            <a:schemeClr val="accent5"/>
          </a:solidFill>
          <a:ln w="25400">
            <a:solidFill>
              <a:schemeClr val="accent5"/>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26" name="Espace réservé du texte 16">
            <a:extLst>
              <a:ext uri="{FF2B5EF4-FFF2-40B4-BE49-F238E27FC236}">
                <a16:creationId xmlns:a16="http://schemas.microsoft.com/office/drawing/2014/main" id="{77329285-A534-4AD5-9E2D-6A215D61C4D9}"/>
              </a:ext>
            </a:extLst>
          </p:cNvPr>
          <p:cNvSpPr>
            <a:spLocks noGrp="1"/>
          </p:cNvSpPr>
          <p:nvPr>
            <p:ph type="body" sz="quarter" idx="10" hasCustomPrompt="1"/>
          </p:nvPr>
        </p:nvSpPr>
        <p:spPr>
          <a:xfrm>
            <a:off x="513300" y="2329062"/>
            <a:ext cx="4787500" cy="3323150"/>
          </a:xfrm>
          <a:prstGeom prst="rect">
            <a:avLst/>
          </a:prstGeom>
          <a:solidFill>
            <a:schemeClr val="bg1"/>
          </a:solidFill>
          <a:ln w="25400">
            <a:solidFill>
              <a:schemeClr val="accent5"/>
            </a:solidFill>
          </a:ln>
        </p:spPr>
        <p:txBody>
          <a:bodyPr tIns="90000" bIns="90000" anchor="ctr" anchorCtr="0"/>
          <a:lstStyle>
            <a:lvl1pPr marL="228011" indent="-228011">
              <a:buFontTx/>
              <a:buBlip>
                <a:blip r:embed="rId4"/>
              </a:buBlip>
              <a:defRPr sz="1596">
                <a:latin typeface="Avenir Next Demi Bold"/>
              </a:defRPr>
            </a:lvl1pPr>
            <a:lvl2pPr marL="684034" indent="-228011">
              <a:buFontTx/>
              <a:buBlip>
                <a:blip r:embed="rId4"/>
              </a:buBlip>
              <a:defRPr sz="1396">
                <a:latin typeface="Avenir Next Demi Bold"/>
              </a:defRPr>
            </a:lvl2pPr>
            <a:lvl3pPr marL="1140057" indent="-228011">
              <a:buFontTx/>
              <a:buBlip>
                <a:blip r:embed="rId4"/>
              </a:buBlip>
              <a:defRPr sz="1330"/>
            </a:lvl3pPr>
            <a:lvl4pPr marL="1596079" indent="-228011">
              <a:buFontTx/>
              <a:buBlip>
                <a:blip r:embed="rId4"/>
              </a:buBlip>
              <a:defRPr sz="1197"/>
            </a:lvl4pPr>
            <a:lvl5pPr marL="2052102" indent="-228011">
              <a:buFontTx/>
              <a:buBlip>
                <a:blip r:embed="rId4"/>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27" name="Espace réservé pour une image  3">
            <a:extLst>
              <a:ext uri="{FF2B5EF4-FFF2-40B4-BE49-F238E27FC236}">
                <a16:creationId xmlns:a16="http://schemas.microsoft.com/office/drawing/2014/main" id="{6CC6FFDF-5E6F-4B42-8069-B9E3FA1DEF54}"/>
              </a:ext>
            </a:extLst>
          </p:cNvPr>
          <p:cNvSpPr>
            <a:spLocks noGrp="1" noChangeAspect="1"/>
          </p:cNvSpPr>
          <p:nvPr>
            <p:ph type="pic" sz="quarter" idx="34" hasCustomPrompt="1"/>
          </p:nvPr>
        </p:nvSpPr>
        <p:spPr>
          <a:xfrm>
            <a:off x="245243" y="1852080"/>
            <a:ext cx="526625" cy="526656"/>
          </a:xfrm>
          <a:prstGeom prst="ellipse">
            <a:avLst/>
          </a:prstGeom>
          <a:solidFill>
            <a:schemeClr val="accent5"/>
          </a:solidFill>
          <a:ln w="25400">
            <a:solidFill>
              <a:schemeClr val="bg1"/>
            </a:solidFill>
          </a:ln>
        </p:spPr>
        <p:txBody>
          <a:bodyPr lIns="0" tIns="0" rIns="0" bIns="0">
            <a:noAutofit/>
          </a:bodyPr>
          <a:lstStyle>
            <a:lvl1pPr marL="0" indent="0" algn="ctr">
              <a:buFontTx/>
              <a:buNone/>
              <a:defRPr sz="1596">
                <a:solidFill>
                  <a:schemeClr val="bg1"/>
                </a:solidFill>
              </a:defRPr>
            </a:lvl1pPr>
          </a:lstStyle>
          <a:p>
            <a:r>
              <a:rPr lang="fr-FR" dirty="0"/>
              <a:t>Picto blanc</a:t>
            </a:r>
          </a:p>
        </p:txBody>
      </p:sp>
      <p:sp>
        <p:nvSpPr>
          <p:cNvPr id="22" name="ZoneTexte 21">
            <a:extLst>
              <a:ext uri="{FF2B5EF4-FFF2-40B4-BE49-F238E27FC236}">
                <a16:creationId xmlns:a16="http://schemas.microsoft.com/office/drawing/2014/main" id="{F1BF4753-CE22-4FED-A42C-7BE837A6E3EA}"/>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3130162182"/>
      </p:ext>
    </p:extLst>
  </p:cSld>
  <p:clrMapOvr>
    <a:masterClrMapping/>
  </p:clrMapOvr>
  <p:extLst>
    <p:ext uri="{DCECCB84-F9BA-43D5-87BE-67443E8EF086}">
      <p15:sldGuideLst xmlns:p15="http://schemas.microsoft.com/office/powerpoint/2012/main">
        <p15:guide id="1" pos="31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ssage unique bleu">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08C278-3210-42BA-A626-0EB6512E8EC9}"/>
              </a:ext>
            </a:extLst>
          </p:cNvPr>
          <p:cNvSpPr/>
          <p:nvPr userDrawn="1"/>
        </p:nvSpPr>
        <p:spPr>
          <a:xfrm>
            <a:off x="0" y="0"/>
            <a:ext cx="12160250" cy="65445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84"/>
          </a:p>
        </p:txBody>
      </p:sp>
      <p:sp>
        <p:nvSpPr>
          <p:cNvPr id="5" name="Espace réservé pour une image  4">
            <a:extLst>
              <a:ext uri="{FF2B5EF4-FFF2-40B4-BE49-F238E27FC236}">
                <a16:creationId xmlns:a16="http://schemas.microsoft.com/office/drawing/2014/main" id="{FEBFB8A5-C97D-4CE6-A13D-2DC3D6E56417}"/>
              </a:ext>
            </a:extLst>
          </p:cNvPr>
          <p:cNvSpPr>
            <a:spLocks noGrp="1" noChangeAspect="1"/>
          </p:cNvSpPr>
          <p:nvPr>
            <p:ph type="pic" sz="quarter" idx="10" hasCustomPrompt="1"/>
          </p:nvPr>
        </p:nvSpPr>
        <p:spPr>
          <a:xfrm>
            <a:off x="5362000" y="505242"/>
            <a:ext cx="1436250" cy="1436333"/>
          </a:xfrm>
          <a:prstGeom prst="rect">
            <a:avLst/>
          </a:prstGeom>
        </p:spPr>
        <p:txBody>
          <a:bodyPr/>
          <a:lstStyle>
            <a:lvl1pPr marL="0" indent="0" algn="ctr">
              <a:buNone/>
              <a:defRPr>
                <a:solidFill>
                  <a:schemeClr val="bg1"/>
                </a:solidFill>
              </a:defRPr>
            </a:lvl1pPr>
          </a:lstStyle>
          <a:p>
            <a:r>
              <a:rPr lang="fr-FR" dirty="0"/>
              <a:t>Picto</a:t>
            </a:r>
          </a:p>
          <a:p>
            <a:r>
              <a:rPr lang="fr-FR" dirty="0"/>
              <a:t>blanc</a:t>
            </a:r>
          </a:p>
        </p:txBody>
      </p:sp>
      <p:sp>
        <p:nvSpPr>
          <p:cNvPr id="7" name="Espace réservé du texte 6">
            <a:extLst>
              <a:ext uri="{FF2B5EF4-FFF2-40B4-BE49-F238E27FC236}">
                <a16:creationId xmlns:a16="http://schemas.microsoft.com/office/drawing/2014/main" id="{74390EB9-3E01-4D2D-B276-DBBC0B817114}"/>
              </a:ext>
            </a:extLst>
          </p:cNvPr>
          <p:cNvSpPr>
            <a:spLocks noGrp="1"/>
          </p:cNvSpPr>
          <p:nvPr>
            <p:ph type="body" sz="quarter" idx="11" hasCustomPrompt="1"/>
          </p:nvPr>
        </p:nvSpPr>
        <p:spPr>
          <a:xfrm>
            <a:off x="1680479" y="2208396"/>
            <a:ext cx="9263746" cy="2799554"/>
          </a:xfrm>
          <a:prstGeom prst="rect">
            <a:avLst/>
          </a:prstGeom>
        </p:spPr>
        <p:txBody>
          <a:bodyPr anchor="ctr" anchorCtr="0"/>
          <a:lstStyle>
            <a:lvl1pPr marL="0" indent="0" algn="ctr">
              <a:buNone/>
              <a:defRPr sz="2660" cap="small" baseline="0">
                <a:solidFill>
                  <a:schemeClr val="bg1"/>
                </a:solidFill>
              </a:defRPr>
            </a:lvl1pPr>
          </a:lstStyle>
          <a:p>
            <a:pPr lvl="0"/>
            <a:r>
              <a:rPr lang="fr-FR" dirty="0"/>
              <a:t>Ajouter un message fort</a:t>
            </a:r>
          </a:p>
        </p:txBody>
      </p:sp>
      <p:pic>
        <p:nvPicPr>
          <p:cNvPr id="11" name="Image 10">
            <a:extLst>
              <a:ext uri="{FF2B5EF4-FFF2-40B4-BE49-F238E27FC236}">
                <a16:creationId xmlns:a16="http://schemas.microsoft.com/office/drawing/2014/main" id="{EF05AF29-DA50-41FC-8A0E-3E57830792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69" y="6553272"/>
            <a:ext cx="287250" cy="261633"/>
          </a:xfrm>
          <a:prstGeom prst="rect">
            <a:avLst/>
          </a:prstGeom>
        </p:spPr>
      </p:pic>
      <p:sp>
        <p:nvSpPr>
          <p:cNvPr id="9" name="Rectangle 8">
            <a:extLst>
              <a:ext uri="{FF2B5EF4-FFF2-40B4-BE49-F238E27FC236}">
                <a16:creationId xmlns:a16="http://schemas.microsoft.com/office/drawing/2014/main" id="{4BCB5A0F-46A1-4B36-9781-9CDF03FB2C04}"/>
              </a:ext>
            </a:extLst>
          </p:cNvPr>
          <p:cNvSpPr/>
          <p:nvPr userDrawn="1"/>
        </p:nvSpPr>
        <p:spPr>
          <a:xfrm>
            <a:off x="11536900" y="6546163"/>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10" name="Rectangle 9">
            <a:extLst>
              <a:ext uri="{FF2B5EF4-FFF2-40B4-BE49-F238E27FC236}">
                <a16:creationId xmlns:a16="http://schemas.microsoft.com/office/drawing/2014/main" id="{D0A459D6-0FD2-4FD3-B751-54D516DB3A78}"/>
              </a:ext>
            </a:extLst>
          </p:cNvPr>
          <p:cNvSpPr/>
          <p:nvPr userDrawn="1"/>
        </p:nvSpPr>
        <p:spPr>
          <a:xfrm>
            <a:off x="11536898" y="6546163"/>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15" name="Slide Number Placeholder 5">
            <a:extLst>
              <a:ext uri="{FF2B5EF4-FFF2-40B4-BE49-F238E27FC236}">
                <a16:creationId xmlns:a16="http://schemas.microsoft.com/office/drawing/2014/main" id="{9304AECC-100A-4A8A-AE10-3FB2FD3CD149}"/>
              </a:ext>
            </a:extLst>
          </p:cNvPr>
          <p:cNvSpPr txBox="1">
            <a:spLocks/>
          </p:cNvSpPr>
          <p:nvPr userDrawn="1"/>
        </p:nvSpPr>
        <p:spPr>
          <a:xfrm>
            <a:off x="11659454" y="6548337"/>
            <a:ext cx="504013" cy="242945"/>
          </a:xfrm>
          <a:prstGeom prst="rect">
            <a:avLst/>
          </a:prstGeom>
        </p:spPr>
        <p:txBody>
          <a:bodyPr vert="horz" lIns="121603" tIns="60801" rIns="121603" bIns="60801" rtlCol="0" anchor="ctr"/>
          <a:lstStyle>
            <a:defPPr>
              <a:defRPr lang="en-US"/>
            </a:defPPr>
            <a:lvl1pPr marL="0" algn="ctr" defTabSz="457200" rtl="0" eaLnBrk="1" latinLnBrk="0" hangingPunct="1">
              <a:defRPr sz="81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136DD50-5B53-458A-957C-9C64FF8D20CF}" type="slidenum">
              <a:rPr lang="fr-FR" sz="1077" smtClean="0"/>
              <a:pPr/>
              <a:t>‹N°›</a:t>
            </a:fld>
            <a:endParaRPr lang="fr-FR" sz="1077" dirty="0"/>
          </a:p>
        </p:txBody>
      </p:sp>
      <p:sp>
        <p:nvSpPr>
          <p:cNvPr id="12" name="ZoneTexte 11">
            <a:extLst>
              <a:ext uri="{FF2B5EF4-FFF2-40B4-BE49-F238E27FC236}">
                <a16:creationId xmlns:a16="http://schemas.microsoft.com/office/drawing/2014/main" id="{8657B1BC-318A-4703-BD78-36D21C46A387}"/>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2853439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messages transparents bleu">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5D8FF16-9CF9-4B27-BB98-204BDD247035}"/>
              </a:ext>
            </a:extLst>
          </p:cNvPr>
          <p:cNvSpPr>
            <a:spLocks noGrp="1"/>
          </p:cNvSpPr>
          <p:nvPr>
            <p:ph type="pic" sz="quarter" idx="16" hasCustomPrompt="1"/>
          </p:nvPr>
        </p:nvSpPr>
        <p:spPr>
          <a:xfrm>
            <a:off x="0" y="1142202"/>
            <a:ext cx="12160250" cy="5442873"/>
          </a:xfrm>
          <a:prstGeom prst="rect">
            <a:avLst/>
          </a:prstGeom>
        </p:spPr>
        <p:txBody>
          <a:bodyPr/>
          <a:lstStyle>
            <a:lvl1pPr marL="0" indent="0">
              <a:buNone/>
              <a:defRPr sz="2128"/>
            </a:lvl1pPr>
          </a:lstStyle>
          <a:p>
            <a:r>
              <a:rPr lang="fr-FR" dirty="0"/>
              <a:t>Ajouter une image</a:t>
            </a:r>
          </a:p>
        </p:txBody>
      </p:sp>
      <p:sp>
        <p:nvSpPr>
          <p:cNvPr id="5" name="Espace réservé du texte 4">
            <a:extLst>
              <a:ext uri="{FF2B5EF4-FFF2-40B4-BE49-F238E27FC236}">
                <a16:creationId xmlns:a16="http://schemas.microsoft.com/office/drawing/2014/main" id="{1193C820-C836-453C-B654-302A1ED452AB}"/>
              </a:ext>
            </a:extLst>
          </p:cNvPr>
          <p:cNvSpPr>
            <a:spLocks noGrp="1" noChangeAspect="1"/>
          </p:cNvSpPr>
          <p:nvPr>
            <p:ph type="body" sz="quarter" idx="14" hasCustomPrompt="1"/>
          </p:nvPr>
        </p:nvSpPr>
        <p:spPr>
          <a:xfrm>
            <a:off x="1101125" y="1549822"/>
            <a:ext cx="4787500" cy="4787778"/>
          </a:xfrm>
          <a:prstGeom prst="rect">
            <a:avLst/>
          </a:prstGeom>
          <a:solidFill>
            <a:schemeClr val="accent3">
              <a:alpha val="65000"/>
            </a:schemeClr>
          </a:solidFill>
        </p:spPr>
        <p:txBody>
          <a:bodyPr lIns="396000" rIns="396000" anchor="ctr"/>
          <a:lstStyle>
            <a:lvl1pPr marL="0" marR="0" indent="0" algn="ctr" defTabSz="1149302" rtl="0" eaLnBrk="1" fontAlgn="auto" latinLnBrk="0" hangingPunct="1">
              <a:lnSpc>
                <a:spcPct val="100000"/>
              </a:lnSpc>
              <a:spcBef>
                <a:spcPts val="0"/>
              </a:spcBef>
              <a:spcAft>
                <a:spcPts val="718"/>
              </a:spcAft>
              <a:buClr>
                <a:srgbClr val="FFCC66"/>
              </a:buClr>
              <a:buSzTx/>
              <a:buFont typeface="Arial" panose="020B0604020202020204" pitchFamily="34" charset="0"/>
              <a:buNone/>
              <a:tabLst/>
              <a:defRPr lang="fr-FR" sz="2873" b="1" kern="1200" dirty="0" smtClean="0">
                <a:solidFill>
                  <a:schemeClr val="accent3">
                    <a:lumMod val="50000"/>
                  </a:schemeClr>
                </a:solidFill>
                <a:latin typeface="Avenir Heavy" charset="0"/>
                <a:ea typeface="Avenir Heavy" charset="0"/>
                <a:cs typeface="Avenir Heavy" charset="0"/>
              </a:defRPr>
            </a:lvl1pPr>
            <a:lvl2pPr marL="0" indent="0" algn="ctr" defTabSz="1149302" rtl="0" eaLnBrk="1" latinLnBrk="0" hangingPunct="1">
              <a:spcAft>
                <a:spcPts val="718"/>
              </a:spcAft>
              <a:buClr>
                <a:srgbClr val="FFCC66"/>
              </a:buClr>
              <a:buNone/>
              <a:defRPr lang="fr-FR" sz="2873" b="1" kern="1200" dirty="0" smtClean="0">
                <a:solidFill>
                  <a:prstClr val="white"/>
                </a:solidFill>
                <a:latin typeface="Avenir Heavy" charset="0"/>
                <a:ea typeface="Avenir Heavy" charset="0"/>
                <a:cs typeface="Avenir Heavy" charset="0"/>
              </a:defRPr>
            </a:lvl2pPr>
            <a:lvl3pPr marL="0" indent="0" algn="ctr" defTabSz="1149302" rtl="0" eaLnBrk="1" latinLnBrk="0" hangingPunct="1">
              <a:spcAft>
                <a:spcPts val="718"/>
              </a:spcAft>
              <a:buClr>
                <a:srgbClr val="FFCC66"/>
              </a:buClr>
              <a:buNone/>
              <a:defRPr lang="fr-FR" sz="2873" b="1" kern="1200" dirty="0" smtClean="0">
                <a:solidFill>
                  <a:prstClr val="white"/>
                </a:solidFill>
                <a:latin typeface="Avenir Heavy" charset="0"/>
                <a:ea typeface="Avenir Heavy" charset="0"/>
                <a:cs typeface="Avenir Heavy" charset="0"/>
              </a:defRPr>
            </a:lvl3pPr>
            <a:lvl4pPr marL="0" indent="0" algn="ctr" defTabSz="1149302" rtl="0" eaLnBrk="1" latinLnBrk="0" hangingPunct="1">
              <a:spcAft>
                <a:spcPts val="718"/>
              </a:spcAft>
              <a:buClr>
                <a:srgbClr val="FFCC66"/>
              </a:buClr>
              <a:buNone/>
              <a:defRPr lang="fr-FR" sz="2873" b="1" kern="1200" dirty="0" smtClean="0">
                <a:solidFill>
                  <a:prstClr val="white"/>
                </a:solidFill>
                <a:latin typeface="Avenir Heavy" charset="0"/>
                <a:ea typeface="Avenir Heavy" charset="0"/>
                <a:cs typeface="Avenir Heavy" charset="0"/>
              </a:defRPr>
            </a:lvl4pPr>
            <a:lvl5pPr marL="0" indent="0" algn="ctr" defTabSz="1149302" rtl="0" eaLnBrk="1" latinLnBrk="0" hangingPunct="1">
              <a:spcAft>
                <a:spcPts val="718"/>
              </a:spcAft>
              <a:buClr>
                <a:srgbClr val="FFCC66"/>
              </a:buClr>
              <a:buNone/>
              <a:defRPr lang="fr-FR" sz="2873" b="1" kern="1200" dirty="0">
                <a:solidFill>
                  <a:prstClr val="white"/>
                </a:solidFill>
                <a:latin typeface="Avenir Heavy" charset="0"/>
                <a:ea typeface="Avenir Heavy" charset="0"/>
                <a:cs typeface="Avenir Heavy" charset="0"/>
              </a:defRPr>
            </a:lvl5pPr>
          </a:lstStyle>
          <a:p>
            <a:pPr lvl="0"/>
            <a:r>
              <a:rPr lang="fr-FR" dirty="0"/>
              <a:t>Ajouter du texte</a:t>
            </a:r>
          </a:p>
        </p:txBody>
      </p:sp>
      <p:sp>
        <p:nvSpPr>
          <p:cNvPr id="18" name="Espace réservé du texte 10">
            <a:extLst>
              <a:ext uri="{FF2B5EF4-FFF2-40B4-BE49-F238E27FC236}">
                <a16:creationId xmlns:a16="http://schemas.microsoft.com/office/drawing/2014/main" id="{F6E19006-EC74-4A56-8FF5-A6C6B850C5C2}"/>
              </a:ext>
            </a:extLst>
          </p:cNvPr>
          <p:cNvSpPr>
            <a:spLocks noGrp="1" noChangeAspect="1"/>
          </p:cNvSpPr>
          <p:nvPr>
            <p:ph type="body" sz="quarter" idx="15" hasCustomPrompt="1"/>
          </p:nvPr>
        </p:nvSpPr>
        <p:spPr>
          <a:xfrm>
            <a:off x="7031845" y="2278014"/>
            <a:ext cx="3351250" cy="3351445"/>
          </a:xfrm>
          <a:prstGeom prst="rect">
            <a:avLst/>
          </a:prstGeom>
          <a:solidFill>
            <a:schemeClr val="bg1">
              <a:alpha val="85000"/>
            </a:schemeClr>
          </a:solidFill>
        </p:spPr>
        <p:txBody>
          <a:bodyPr lIns="0" rIns="0" anchor="ctr"/>
          <a:lstStyle>
            <a:lvl1pPr marL="0" indent="0" algn="ctr" defTabSz="1127532" rtl="0" eaLnBrk="1" latinLnBrk="0" hangingPunct="1">
              <a:lnSpc>
                <a:spcPct val="100000"/>
              </a:lnSpc>
              <a:spcBef>
                <a:spcPts val="0"/>
              </a:spcBef>
              <a:buNone/>
              <a:defRPr lang="fr-FR" sz="1676" kern="1200" dirty="0" smtClean="0">
                <a:solidFill>
                  <a:schemeClr val="tx1"/>
                </a:solidFill>
                <a:latin typeface="Avenir Medium" charset="0"/>
                <a:ea typeface="Avenir Medium" charset="0"/>
                <a:cs typeface="Avenir Medium" charset="0"/>
              </a:defRPr>
            </a:lvl1pPr>
            <a:lvl2pPr marL="0" indent="0" algn="ctr" defTabSz="1127532" rtl="0" eaLnBrk="1" latinLnBrk="0" hangingPunct="1">
              <a:buNone/>
              <a:defRPr lang="fr-FR" sz="1676" kern="1200" dirty="0" smtClean="0">
                <a:solidFill>
                  <a:schemeClr val="tx1">
                    <a:lumMod val="75000"/>
                    <a:lumOff val="25000"/>
                  </a:schemeClr>
                </a:solidFill>
                <a:latin typeface="Avenir Medium" charset="0"/>
                <a:ea typeface="Avenir Medium" charset="0"/>
                <a:cs typeface="Avenir Medium" charset="0"/>
              </a:defRPr>
            </a:lvl2pPr>
            <a:lvl3pPr marL="0" indent="0" algn="ctr" defTabSz="1127532" rtl="0" eaLnBrk="1" latinLnBrk="0" hangingPunct="1">
              <a:buNone/>
              <a:defRPr lang="fr-FR" sz="1676" kern="1200" dirty="0" smtClean="0">
                <a:solidFill>
                  <a:schemeClr val="tx1">
                    <a:lumMod val="75000"/>
                    <a:lumOff val="25000"/>
                  </a:schemeClr>
                </a:solidFill>
                <a:latin typeface="Avenir Medium" charset="0"/>
                <a:ea typeface="Avenir Medium" charset="0"/>
                <a:cs typeface="Avenir Medium" charset="0"/>
              </a:defRPr>
            </a:lvl3pPr>
            <a:lvl4pPr marL="0" indent="0" algn="ctr" defTabSz="1127532" rtl="0" eaLnBrk="1" latinLnBrk="0" hangingPunct="1">
              <a:buNone/>
              <a:defRPr lang="fr-FR" sz="1676" kern="1200" dirty="0" smtClean="0">
                <a:solidFill>
                  <a:schemeClr val="tx1">
                    <a:lumMod val="75000"/>
                    <a:lumOff val="25000"/>
                  </a:schemeClr>
                </a:solidFill>
                <a:latin typeface="Avenir Medium" charset="0"/>
                <a:ea typeface="Avenir Medium" charset="0"/>
                <a:cs typeface="Avenir Medium" charset="0"/>
              </a:defRPr>
            </a:lvl4pPr>
            <a:lvl5pPr marL="0" indent="0" algn="ctr" defTabSz="1127532" rtl="0" eaLnBrk="1" latinLnBrk="0" hangingPunct="1">
              <a:buNone/>
              <a:defRPr lang="fr-FR" sz="1676" kern="1200" dirty="0">
                <a:solidFill>
                  <a:schemeClr val="tx1">
                    <a:lumMod val="75000"/>
                    <a:lumOff val="25000"/>
                  </a:schemeClr>
                </a:solidFill>
                <a:latin typeface="Avenir Medium" charset="0"/>
                <a:ea typeface="Avenir Medium" charset="0"/>
                <a:cs typeface="Avenir Medium" charset="0"/>
              </a:defRPr>
            </a:lvl5pPr>
          </a:lstStyle>
          <a:p>
            <a:pPr lvl="0"/>
            <a:r>
              <a:rPr lang="fr-FR" dirty="0"/>
              <a:t>Ajouter du texte</a:t>
            </a:r>
          </a:p>
        </p:txBody>
      </p:sp>
      <p:sp>
        <p:nvSpPr>
          <p:cNvPr id="28" name="Title 1">
            <a:extLst>
              <a:ext uri="{FF2B5EF4-FFF2-40B4-BE49-F238E27FC236}">
                <a16:creationId xmlns:a16="http://schemas.microsoft.com/office/drawing/2014/main" id="{89ACD780-0AEB-4413-A87E-CD63E9624F76}"/>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29" name="Subtitle 2">
            <a:extLst>
              <a:ext uri="{FF2B5EF4-FFF2-40B4-BE49-F238E27FC236}">
                <a16:creationId xmlns:a16="http://schemas.microsoft.com/office/drawing/2014/main" id="{528166E9-B1DE-4DF3-9E72-1B3F4B366D7E}"/>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30" name="Image 29">
            <a:extLst>
              <a:ext uri="{FF2B5EF4-FFF2-40B4-BE49-F238E27FC236}">
                <a16:creationId xmlns:a16="http://schemas.microsoft.com/office/drawing/2014/main" id="{28DE3949-865F-42CF-9387-41B9CD9819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32" name="Rectangle 31">
            <a:extLst>
              <a:ext uri="{FF2B5EF4-FFF2-40B4-BE49-F238E27FC236}">
                <a16:creationId xmlns:a16="http://schemas.microsoft.com/office/drawing/2014/main" id="{D13C2D04-012A-45E6-905A-0FE912264CCF}"/>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33" name="Rectangle 32">
            <a:extLst>
              <a:ext uri="{FF2B5EF4-FFF2-40B4-BE49-F238E27FC236}">
                <a16:creationId xmlns:a16="http://schemas.microsoft.com/office/drawing/2014/main" id="{25A5F01F-27ED-4BCA-9CF5-E6D3C1A8F9D7}"/>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34" name="Slide Number Placeholder 5">
            <a:extLst>
              <a:ext uri="{FF2B5EF4-FFF2-40B4-BE49-F238E27FC236}">
                <a16:creationId xmlns:a16="http://schemas.microsoft.com/office/drawing/2014/main" id="{A80CAF06-0DCD-4F02-AC58-E9C951814355}"/>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4" name="Espace réservé du texte 3">
            <a:extLst>
              <a:ext uri="{FF2B5EF4-FFF2-40B4-BE49-F238E27FC236}">
                <a16:creationId xmlns:a16="http://schemas.microsoft.com/office/drawing/2014/main" id="{9A2326CF-F56B-4D8A-97F3-B8404A075154}"/>
              </a:ext>
            </a:extLst>
          </p:cNvPr>
          <p:cNvSpPr>
            <a:spLocks noGrp="1"/>
          </p:cNvSpPr>
          <p:nvPr>
            <p:ph type="body" sz="quarter" idx="17" hasCustomPrompt="1"/>
          </p:nvPr>
        </p:nvSpPr>
        <p:spPr>
          <a:xfrm>
            <a:off x="3869172" y="5739221"/>
            <a:ext cx="2019454" cy="589047"/>
          </a:xfrm>
          <a:prstGeom prst="rect">
            <a:avLst/>
          </a:prstGeom>
        </p:spPr>
        <p:txBody>
          <a:bodyPr tIns="0" bIns="0" anchor="ctr"/>
          <a:lstStyle>
            <a:lvl1pPr marL="0" indent="0" algn="r">
              <a:buNone/>
              <a:defRPr sz="2394" b="1" cap="small" baseline="0">
                <a:solidFill>
                  <a:schemeClr val="bg1"/>
                </a:solidFill>
              </a:defRPr>
            </a:lvl1pPr>
          </a:lstStyle>
          <a:p>
            <a:pPr lvl="0"/>
            <a:r>
              <a:rPr lang="fr-FR" dirty="0"/>
              <a:t>Titre du bloc</a:t>
            </a:r>
          </a:p>
        </p:txBody>
      </p:sp>
      <p:sp>
        <p:nvSpPr>
          <p:cNvPr id="14" name="Espace réservé du texte 3">
            <a:extLst>
              <a:ext uri="{FF2B5EF4-FFF2-40B4-BE49-F238E27FC236}">
                <a16:creationId xmlns:a16="http://schemas.microsoft.com/office/drawing/2014/main" id="{8BD4FD19-F9FC-43CF-A394-D5047B17260C}"/>
              </a:ext>
            </a:extLst>
          </p:cNvPr>
          <p:cNvSpPr>
            <a:spLocks noGrp="1"/>
          </p:cNvSpPr>
          <p:nvPr>
            <p:ph type="body" sz="quarter" idx="18" hasCustomPrompt="1"/>
          </p:nvPr>
        </p:nvSpPr>
        <p:spPr>
          <a:xfrm>
            <a:off x="7031846" y="5039619"/>
            <a:ext cx="2019454" cy="589047"/>
          </a:xfrm>
          <a:prstGeom prst="rect">
            <a:avLst/>
          </a:prstGeom>
        </p:spPr>
        <p:txBody>
          <a:bodyPr tIns="0" bIns="0" anchor="ctr"/>
          <a:lstStyle>
            <a:lvl1pPr marL="0" indent="0" algn="l">
              <a:buNone/>
              <a:defRPr sz="2394" b="1" cap="small" baseline="0">
                <a:solidFill>
                  <a:schemeClr val="tx1"/>
                </a:solidFill>
              </a:defRPr>
            </a:lvl1pPr>
          </a:lstStyle>
          <a:p>
            <a:pPr lvl="0"/>
            <a:r>
              <a:rPr lang="fr-FR" dirty="0"/>
              <a:t>Titre du bloc</a:t>
            </a:r>
          </a:p>
        </p:txBody>
      </p:sp>
      <p:sp>
        <p:nvSpPr>
          <p:cNvPr id="15" name="ZoneTexte 14">
            <a:extLst>
              <a:ext uri="{FF2B5EF4-FFF2-40B4-BE49-F238E27FC236}">
                <a16:creationId xmlns:a16="http://schemas.microsoft.com/office/drawing/2014/main" id="{CA6616BF-DC06-4B53-A301-E96EFD263226}"/>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22587689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messages transparents vert">
    <p:spTree>
      <p:nvGrpSpPr>
        <p:cNvPr id="1" name=""/>
        <p:cNvGrpSpPr/>
        <p:nvPr/>
      </p:nvGrpSpPr>
      <p:grpSpPr>
        <a:xfrm>
          <a:off x="0" y="0"/>
          <a:ext cx="0" cy="0"/>
          <a:chOff x="0" y="0"/>
          <a:chExt cx="0" cy="0"/>
        </a:xfrm>
      </p:grpSpPr>
      <p:sp>
        <p:nvSpPr>
          <p:cNvPr id="26" name="Espace réservé pour une image  2">
            <a:extLst>
              <a:ext uri="{FF2B5EF4-FFF2-40B4-BE49-F238E27FC236}">
                <a16:creationId xmlns:a16="http://schemas.microsoft.com/office/drawing/2014/main" id="{01C08E7E-217A-45F7-BA68-E3CE28140AEE}"/>
              </a:ext>
            </a:extLst>
          </p:cNvPr>
          <p:cNvSpPr>
            <a:spLocks noGrp="1"/>
          </p:cNvSpPr>
          <p:nvPr>
            <p:ph type="pic" sz="quarter" idx="16" hasCustomPrompt="1"/>
          </p:nvPr>
        </p:nvSpPr>
        <p:spPr>
          <a:xfrm>
            <a:off x="0" y="1142202"/>
            <a:ext cx="12160250" cy="5442873"/>
          </a:xfrm>
          <a:prstGeom prst="rect">
            <a:avLst/>
          </a:prstGeom>
        </p:spPr>
        <p:txBody>
          <a:bodyPr/>
          <a:lstStyle>
            <a:lvl1pPr marL="0" indent="0">
              <a:buNone/>
              <a:defRPr sz="2128"/>
            </a:lvl1pPr>
          </a:lstStyle>
          <a:p>
            <a:r>
              <a:rPr lang="fr-FR" dirty="0"/>
              <a:t>Ajouter une image</a:t>
            </a:r>
          </a:p>
        </p:txBody>
      </p:sp>
      <p:sp>
        <p:nvSpPr>
          <p:cNvPr id="5" name="Espace réservé du texte 4">
            <a:extLst>
              <a:ext uri="{FF2B5EF4-FFF2-40B4-BE49-F238E27FC236}">
                <a16:creationId xmlns:a16="http://schemas.microsoft.com/office/drawing/2014/main" id="{1193C820-C836-453C-B654-302A1ED452AB}"/>
              </a:ext>
            </a:extLst>
          </p:cNvPr>
          <p:cNvSpPr>
            <a:spLocks noGrp="1" noChangeAspect="1"/>
          </p:cNvSpPr>
          <p:nvPr>
            <p:ph type="body" sz="quarter" idx="14" hasCustomPrompt="1"/>
          </p:nvPr>
        </p:nvSpPr>
        <p:spPr>
          <a:xfrm>
            <a:off x="1101125" y="1549822"/>
            <a:ext cx="4787500" cy="4787778"/>
          </a:xfrm>
          <a:prstGeom prst="rect">
            <a:avLst/>
          </a:prstGeom>
          <a:solidFill>
            <a:schemeClr val="accent4">
              <a:alpha val="64706"/>
            </a:schemeClr>
          </a:solidFill>
        </p:spPr>
        <p:txBody>
          <a:bodyPr lIns="396000" rIns="396000" anchor="ctr"/>
          <a:lstStyle>
            <a:lvl1pPr marL="0" indent="0" algn="ctr" defTabSz="1149302" rtl="0" eaLnBrk="1" latinLnBrk="0" hangingPunct="1">
              <a:lnSpc>
                <a:spcPct val="100000"/>
              </a:lnSpc>
              <a:spcBef>
                <a:spcPts val="0"/>
              </a:spcBef>
              <a:spcAft>
                <a:spcPts val="718"/>
              </a:spcAft>
              <a:buClr>
                <a:srgbClr val="FFCC66"/>
              </a:buClr>
              <a:buNone/>
              <a:defRPr lang="fr-FR" sz="2873" b="1" kern="1200" dirty="0" smtClean="0">
                <a:solidFill>
                  <a:schemeClr val="accent4">
                    <a:lumMod val="50000"/>
                  </a:schemeClr>
                </a:solidFill>
                <a:latin typeface="Avenir Heavy" charset="0"/>
                <a:ea typeface="Avenir Heavy" charset="0"/>
                <a:cs typeface="Avenir Heavy" charset="0"/>
              </a:defRPr>
            </a:lvl1pPr>
            <a:lvl2pPr marL="0" indent="0" algn="ctr" defTabSz="1149302" rtl="0" eaLnBrk="1" latinLnBrk="0" hangingPunct="1">
              <a:spcAft>
                <a:spcPts val="718"/>
              </a:spcAft>
              <a:buClr>
                <a:srgbClr val="FFCC66"/>
              </a:buClr>
              <a:buNone/>
              <a:defRPr lang="fr-FR" sz="2873" b="1" kern="1200" dirty="0" smtClean="0">
                <a:solidFill>
                  <a:prstClr val="white"/>
                </a:solidFill>
                <a:latin typeface="Avenir Heavy" charset="0"/>
                <a:ea typeface="Avenir Heavy" charset="0"/>
                <a:cs typeface="Avenir Heavy" charset="0"/>
              </a:defRPr>
            </a:lvl2pPr>
            <a:lvl3pPr marL="0" indent="0" algn="ctr" defTabSz="1149302" rtl="0" eaLnBrk="1" latinLnBrk="0" hangingPunct="1">
              <a:spcAft>
                <a:spcPts val="718"/>
              </a:spcAft>
              <a:buClr>
                <a:srgbClr val="FFCC66"/>
              </a:buClr>
              <a:buNone/>
              <a:defRPr lang="fr-FR" sz="2873" b="1" kern="1200" dirty="0" smtClean="0">
                <a:solidFill>
                  <a:prstClr val="white"/>
                </a:solidFill>
                <a:latin typeface="Avenir Heavy" charset="0"/>
                <a:ea typeface="Avenir Heavy" charset="0"/>
                <a:cs typeface="Avenir Heavy" charset="0"/>
              </a:defRPr>
            </a:lvl3pPr>
            <a:lvl4pPr marL="0" indent="0" algn="ctr" defTabSz="1149302" rtl="0" eaLnBrk="1" latinLnBrk="0" hangingPunct="1">
              <a:spcAft>
                <a:spcPts val="718"/>
              </a:spcAft>
              <a:buClr>
                <a:srgbClr val="FFCC66"/>
              </a:buClr>
              <a:buNone/>
              <a:defRPr lang="fr-FR" sz="2873" b="1" kern="1200" dirty="0" smtClean="0">
                <a:solidFill>
                  <a:prstClr val="white"/>
                </a:solidFill>
                <a:latin typeface="Avenir Heavy" charset="0"/>
                <a:ea typeface="Avenir Heavy" charset="0"/>
                <a:cs typeface="Avenir Heavy" charset="0"/>
              </a:defRPr>
            </a:lvl4pPr>
            <a:lvl5pPr marL="0" indent="0" algn="ctr" defTabSz="1149302" rtl="0" eaLnBrk="1" latinLnBrk="0" hangingPunct="1">
              <a:spcAft>
                <a:spcPts val="718"/>
              </a:spcAft>
              <a:buClr>
                <a:srgbClr val="FFCC66"/>
              </a:buClr>
              <a:buNone/>
              <a:defRPr lang="fr-FR" sz="2873" b="1" kern="1200" dirty="0">
                <a:solidFill>
                  <a:prstClr val="white"/>
                </a:solidFill>
                <a:latin typeface="Avenir Heavy" charset="0"/>
                <a:ea typeface="Avenir Heavy" charset="0"/>
                <a:cs typeface="Avenir Heavy" charset="0"/>
              </a:defRPr>
            </a:lvl5pPr>
          </a:lstStyle>
          <a:p>
            <a:pPr lvl="0"/>
            <a:r>
              <a:rPr lang="fr-FR" dirty="0"/>
              <a:t>Ajouter du texte</a:t>
            </a:r>
          </a:p>
        </p:txBody>
      </p:sp>
      <p:sp>
        <p:nvSpPr>
          <p:cNvPr id="11" name="Espace réservé du texte 10">
            <a:extLst>
              <a:ext uri="{FF2B5EF4-FFF2-40B4-BE49-F238E27FC236}">
                <a16:creationId xmlns:a16="http://schemas.microsoft.com/office/drawing/2014/main" id="{F64812A8-BD8E-4FE1-BD0E-D6A08D381278}"/>
              </a:ext>
            </a:extLst>
          </p:cNvPr>
          <p:cNvSpPr>
            <a:spLocks noGrp="1" noChangeAspect="1"/>
          </p:cNvSpPr>
          <p:nvPr>
            <p:ph type="body" sz="quarter" idx="15" hasCustomPrompt="1"/>
          </p:nvPr>
        </p:nvSpPr>
        <p:spPr>
          <a:xfrm>
            <a:off x="7031845" y="2278014"/>
            <a:ext cx="3351250" cy="3351445"/>
          </a:xfrm>
          <a:prstGeom prst="rect">
            <a:avLst/>
          </a:prstGeom>
          <a:solidFill>
            <a:schemeClr val="bg1">
              <a:alpha val="85000"/>
            </a:schemeClr>
          </a:solidFill>
        </p:spPr>
        <p:txBody>
          <a:bodyPr lIns="0" rIns="0" anchor="ctr"/>
          <a:lstStyle>
            <a:lvl1pPr marL="0" indent="0" algn="ctr" defTabSz="1127532" rtl="0" eaLnBrk="1" latinLnBrk="0" hangingPunct="1">
              <a:lnSpc>
                <a:spcPct val="100000"/>
              </a:lnSpc>
              <a:spcBef>
                <a:spcPts val="0"/>
              </a:spcBef>
              <a:buNone/>
              <a:defRPr lang="fr-FR" sz="1676" kern="1200" dirty="0" smtClean="0">
                <a:solidFill>
                  <a:schemeClr val="tx1"/>
                </a:solidFill>
                <a:latin typeface="Avenir Medium" charset="0"/>
                <a:ea typeface="Avenir Medium" charset="0"/>
                <a:cs typeface="Avenir Medium" charset="0"/>
              </a:defRPr>
            </a:lvl1pPr>
            <a:lvl2pPr marL="0" indent="0" algn="ctr" defTabSz="1127532" rtl="0" eaLnBrk="1" latinLnBrk="0" hangingPunct="1">
              <a:buNone/>
              <a:defRPr lang="fr-FR" sz="1676" kern="1200" dirty="0" smtClean="0">
                <a:solidFill>
                  <a:schemeClr val="tx1">
                    <a:lumMod val="75000"/>
                    <a:lumOff val="25000"/>
                  </a:schemeClr>
                </a:solidFill>
                <a:latin typeface="Avenir Medium" charset="0"/>
                <a:ea typeface="Avenir Medium" charset="0"/>
                <a:cs typeface="Avenir Medium" charset="0"/>
              </a:defRPr>
            </a:lvl2pPr>
            <a:lvl3pPr marL="0" indent="0" algn="ctr" defTabSz="1127532" rtl="0" eaLnBrk="1" latinLnBrk="0" hangingPunct="1">
              <a:buNone/>
              <a:defRPr lang="fr-FR" sz="1676" kern="1200" dirty="0" smtClean="0">
                <a:solidFill>
                  <a:schemeClr val="tx1">
                    <a:lumMod val="75000"/>
                    <a:lumOff val="25000"/>
                  </a:schemeClr>
                </a:solidFill>
                <a:latin typeface="Avenir Medium" charset="0"/>
                <a:ea typeface="Avenir Medium" charset="0"/>
                <a:cs typeface="Avenir Medium" charset="0"/>
              </a:defRPr>
            </a:lvl3pPr>
            <a:lvl4pPr marL="0" indent="0" algn="ctr" defTabSz="1127532" rtl="0" eaLnBrk="1" latinLnBrk="0" hangingPunct="1">
              <a:buNone/>
              <a:defRPr lang="fr-FR" sz="1676" kern="1200" dirty="0" smtClean="0">
                <a:solidFill>
                  <a:schemeClr val="tx1">
                    <a:lumMod val="75000"/>
                    <a:lumOff val="25000"/>
                  </a:schemeClr>
                </a:solidFill>
                <a:latin typeface="Avenir Medium" charset="0"/>
                <a:ea typeface="Avenir Medium" charset="0"/>
                <a:cs typeface="Avenir Medium" charset="0"/>
              </a:defRPr>
            </a:lvl4pPr>
            <a:lvl5pPr marL="0" indent="0" algn="ctr" defTabSz="1127532" rtl="0" eaLnBrk="1" latinLnBrk="0" hangingPunct="1">
              <a:buNone/>
              <a:defRPr lang="fr-FR" sz="1676" kern="1200" dirty="0">
                <a:solidFill>
                  <a:schemeClr val="tx1">
                    <a:lumMod val="75000"/>
                    <a:lumOff val="25000"/>
                  </a:schemeClr>
                </a:solidFill>
                <a:latin typeface="Avenir Medium" charset="0"/>
                <a:ea typeface="Avenir Medium" charset="0"/>
                <a:cs typeface="Avenir Medium" charset="0"/>
              </a:defRPr>
            </a:lvl5pPr>
          </a:lstStyle>
          <a:p>
            <a:pPr lvl="0"/>
            <a:r>
              <a:rPr lang="fr-FR" dirty="0"/>
              <a:t>Ajouter du texte</a:t>
            </a:r>
          </a:p>
        </p:txBody>
      </p:sp>
      <p:sp>
        <p:nvSpPr>
          <p:cNvPr id="13" name="Title 1">
            <a:extLst>
              <a:ext uri="{FF2B5EF4-FFF2-40B4-BE49-F238E27FC236}">
                <a16:creationId xmlns:a16="http://schemas.microsoft.com/office/drawing/2014/main" id="{D1FDB523-9CFE-4694-A5EF-47F066EFA31A}"/>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14" name="Subtitle 2">
            <a:extLst>
              <a:ext uri="{FF2B5EF4-FFF2-40B4-BE49-F238E27FC236}">
                <a16:creationId xmlns:a16="http://schemas.microsoft.com/office/drawing/2014/main" id="{7368FC7A-1D2D-4AAF-A5A8-21BB355A4DD2}"/>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15" name="Image 14">
            <a:extLst>
              <a:ext uri="{FF2B5EF4-FFF2-40B4-BE49-F238E27FC236}">
                <a16:creationId xmlns:a16="http://schemas.microsoft.com/office/drawing/2014/main" id="{F07F7699-0C46-472E-B6FA-18836C9D2C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20" name="Rectangle 19">
            <a:extLst>
              <a:ext uri="{FF2B5EF4-FFF2-40B4-BE49-F238E27FC236}">
                <a16:creationId xmlns:a16="http://schemas.microsoft.com/office/drawing/2014/main" id="{8E3E69F7-CA87-4418-A596-2595B82BE1BF}"/>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4" name="Rectangle 23">
            <a:extLst>
              <a:ext uri="{FF2B5EF4-FFF2-40B4-BE49-F238E27FC236}">
                <a16:creationId xmlns:a16="http://schemas.microsoft.com/office/drawing/2014/main" id="{77FC55F1-9E2A-47B8-96AA-A99385F2D135}"/>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5" name="Slide Number Placeholder 5">
            <a:extLst>
              <a:ext uri="{FF2B5EF4-FFF2-40B4-BE49-F238E27FC236}">
                <a16:creationId xmlns:a16="http://schemas.microsoft.com/office/drawing/2014/main" id="{AD4AA12E-44E7-4FA7-913E-660692F1B9F6}"/>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16" name="Espace réservé du texte 3">
            <a:extLst>
              <a:ext uri="{FF2B5EF4-FFF2-40B4-BE49-F238E27FC236}">
                <a16:creationId xmlns:a16="http://schemas.microsoft.com/office/drawing/2014/main" id="{1FB7437F-B8ED-4C2A-81AF-17B2E4907267}"/>
              </a:ext>
            </a:extLst>
          </p:cNvPr>
          <p:cNvSpPr>
            <a:spLocks noGrp="1"/>
          </p:cNvSpPr>
          <p:nvPr>
            <p:ph type="body" sz="quarter" idx="17" hasCustomPrompt="1"/>
          </p:nvPr>
        </p:nvSpPr>
        <p:spPr>
          <a:xfrm>
            <a:off x="3869172" y="5739221"/>
            <a:ext cx="2019454" cy="589047"/>
          </a:xfrm>
          <a:prstGeom prst="rect">
            <a:avLst/>
          </a:prstGeom>
        </p:spPr>
        <p:txBody>
          <a:bodyPr tIns="0" bIns="0" anchor="ctr"/>
          <a:lstStyle>
            <a:lvl1pPr marL="0" indent="0" algn="r">
              <a:buNone/>
              <a:defRPr sz="2394" b="1" cap="small" baseline="0">
                <a:solidFill>
                  <a:schemeClr val="bg1"/>
                </a:solidFill>
              </a:defRPr>
            </a:lvl1pPr>
          </a:lstStyle>
          <a:p>
            <a:pPr lvl="0"/>
            <a:r>
              <a:rPr lang="fr-FR" dirty="0"/>
              <a:t>Titre du bloc</a:t>
            </a:r>
          </a:p>
        </p:txBody>
      </p:sp>
      <p:sp>
        <p:nvSpPr>
          <p:cNvPr id="17" name="Espace réservé du texte 3">
            <a:extLst>
              <a:ext uri="{FF2B5EF4-FFF2-40B4-BE49-F238E27FC236}">
                <a16:creationId xmlns:a16="http://schemas.microsoft.com/office/drawing/2014/main" id="{0D3969D1-66B1-466F-BA9F-884C0BE2ACED}"/>
              </a:ext>
            </a:extLst>
          </p:cNvPr>
          <p:cNvSpPr>
            <a:spLocks noGrp="1"/>
          </p:cNvSpPr>
          <p:nvPr>
            <p:ph type="body" sz="quarter" idx="18" hasCustomPrompt="1"/>
          </p:nvPr>
        </p:nvSpPr>
        <p:spPr>
          <a:xfrm>
            <a:off x="7031846" y="5039619"/>
            <a:ext cx="2019454" cy="589047"/>
          </a:xfrm>
          <a:prstGeom prst="rect">
            <a:avLst/>
          </a:prstGeom>
        </p:spPr>
        <p:txBody>
          <a:bodyPr tIns="0" bIns="0" anchor="ctr"/>
          <a:lstStyle>
            <a:lvl1pPr marL="0" indent="0" algn="l">
              <a:buNone/>
              <a:defRPr sz="2394" b="1" cap="small" baseline="0">
                <a:solidFill>
                  <a:schemeClr val="tx1"/>
                </a:solidFill>
              </a:defRPr>
            </a:lvl1pPr>
          </a:lstStyle>
          <a:p>
            <a:pPr lvl="0"/>
            <a:r>
              <a:rPr lang="fr-FR" dirty="0"/>
              <a:t>Titre du bloc</a:t>
            </a:r>
          </a:p>
        </p:txBody>
      </p:sp>
      <p:sp>
        <p:nvSpPr>
          <p:cNvPr id="18" name="ZoneTexte 17">
            <a:extLst>
              <a:ext uri="{FF2B5EF4-FFF2-40B4-BE49-F238E27FC236}">
                <a16:creationId xmlns:a16="http://schemas.microsoft.com/office/drawing/2014/main" id="{6940FD60-0E27-4260-9B29-0C6E7784AB74}"/>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1673390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messages transparents rouge">
    <p:spTree>
      <p:nvGrpSpPr>
        <p:cNvPr id="1" name=""/>
        <p:cNvGrpSpPr/>
        <p:nvPr/>
      </p:nvGrpSpPr>
      <p:grpSpPr>
        <a:xfrm>
          <a:off x="0" y="0"/>
          <a:ext cx="0" cy="0"/>
          <a:chOff x="0" y="0"/>
          <a:chExt cx="0" cy="0"/>
        </a:xfrm>
      </p:grpSpPr>
      <p:sp>
        <p:nvSpPr>
          <p:cNvPr id="26" name="Espace réservé pour une image  2">
            <a:extLst>
              <a:ext uri="{FF2B5EF4-FFF2-40B4-BE49-F238E27FC236}">
                <a16:creationId xmlns:a16="http://schemas.microsoft.com/office/drawing/2014/main" id="{E8B97454-413E-4CDA-8764-BEF5AD781641}"/>
              </a:ext>
            </a:extLst>
          </p:cNvPr>
          <p:cNvSpPr>
            <a:spLocks noGrp="1"/>
          </p:cNvSpPr>
          <p:nvPr>
            <p:ph type="pic" sz="quarter" idx="16" hasCustomPrompt="1"/>
          </p:nvPr>
        </p:nvSpPr>
        <p:spPr>
          <a:xfrm>
            <a:off x="0" y="1142202"/>
            <a:ext cx="12160250" cy="5442873"/>
          </a:xfrm>
          <a:prstGeom prst="rect">
            <a:avLst/>
          </a:prstGeom>
        </p:spPr>
        <p:txBody>
          <a:bodyPr/>
          <a:lstStyle>
            <a:lvl1pPr marL="0" indent="0">
              <a:buNone/>
              <a:defRPr sz="2128">
                <a:solidFill>
                  <a:schemeClr val="tx1"/>
                </a:solidFill>
              </a:defRPr>
            </a:lvl1pPr>
          </a:lstStyle>
          <a:p>
            <a:r>
              <a:rPr lang="fr-FR" dirty="0"/>
              <a:t>Ajouter une image</a:t>
            </a:r>
          </a:p>
        </p:txBody>
      </p:sp>
      <p:sp>
        <p:nvSpPr>
          <p:cNvPr id="5" name="Espace réservé du texte 4">
            <a:extLst>
              <a:ext uri="{FF2B5EF4-FFF2-40B4-BE49-F238E27FC236}">
                <a16:creationId xmlns:a16="http://schemas.microsoft.com/office/drawing/2014/main" id="{1193C820-C836-453C-B654-302A1ED452AB}"/>
              </a:ext>
            </a:extLst>
          </p:cNvPr>
          <p:cNvSpPr>
            <a:spLocks noGrp="1" noChangeAspect="1"/>
          </p:cNvSpPr>
          <p:nvPr>
            <p:ph type="body" sz="quarter" idx="14" hasCustomPrompt="1"/>
          </p:nvPr>
        </p:nvSpPr>
        <p:spPr>
          <a:xfrm>
            <a:off x="1101125" y="1549822"/>
            <a:ext cx="4787500" cy="4787778"/>
          </a:xfrm>
          <a:prstGeom prst="rect">
            <a:avLst/>
          </a:prstGeom>
          <a:solidFill>
            <a:schemeClr val="accent1">
              <a:alpha val="64706"/>
            </a:schemeClr>
          </a:solidFill>
        </p:spPr>
        <p:txBody>
          <a:bodyPr lIns="396000" rIns="396000" anchor="ctr"/>
          <a:lstStyle>
            <a:lvl1pPr marL="0" indent="0" algn="ctr" defTabSz="1149302" rtl="0" eaLnBrk="1" latinLnBrk="0" hangingPunct="1">
              <a:lnSpc>
                <a:spcPct val="100000"/>
              </a:lnSpc>
              <a:spcBef>
                <a:spcPts val="0"/>
              </a:spcBef>
              <a:spcAft>
                <a:spcPts val="718"/>
              </a:spcAft>
              <a:buClr>
                <a:srgbClr val="FFCC66"/>
              </a:buClr>
              <a:buNone/>
              <a:defRPr lang="fr-FR" sz="2873" b="1" kern="1200" dirty="0" smtClean="0">
                <a:solidFill>
                  <a:schemeClr val="accent1">
                    <a:lumMod val="50000"/>
                  </a:schemeClr>
                </a:solidFill>
                <a:latin typeface="Avenir Heavy" charset="0"/>
                <a:ea typeface="Avenir Heavy" charset="0"/>
                <a:cs typeface="Avenir Heavy" charset="0"/>
              </a:defRPr>
            </a:lvl1pPr>
            <a:lvl2pPr marL="0" indent="0" algn="ctr" defTabSz="1149302" rtl="0" eaLnBrk="1" latinLnBrk="0" hangingPunct="1">
              <a:spcAft>
                <a:spcPts val="718"/>
              </a:spcAft>
              <a:buClr>
                <a:srgbClr val="FFCC66"/>
              </a:buClr>
              <a:buNone/>
              <a:defRPr lang="fr-FR" sz="2873" b="1" kern="1200" dirty="0" smtClean="0">
                <a:solidFill>
                  <a:prstClr val="white"/>
                </a:solidFill>
                <a:latin typeface="Avenir Heavy" charset="0"/>
                <a:ea typeface="Avenir Heavy" charset="0"/>
                <a:cs typeface="Avenir Heavy" charset="0"/>
              </a:defRPr>
            </a:lvl2pPr>
            <a:lvl3pPr marL="0" indent="0" algn="ctr" defTabSz="1149302" rtl="0" eaLnBrk="1" latinLnBrk="0" hangingPunct="1">
              <a:spcAft>
                <a:spcPts val="718"/>
              </a:spcAft>
              <a:buClr>
                <a:srgbClr val="FFCC66"/>
              </a:buClr>
              <a:buNone/>
              <a:defRPr lang="fr-FR" sz="2873" b="1" kern="1200" dirty="0" smtClean="0">
                <a:solidFill>
                  <a:prstClr val="white"/>
                </a:solidFill>
                <a:latin typeface="Avenir Heavy" charset="0"/>
                <a:ea typeface="Avenir Heavy" charset="0"/>
                <a:cs typeface="Avenir Heavy" charset="0"/>
              </a:defRPr>
            </a:lvl3pPr>
            <a:lvl4pPr marL="0" indent="0" algn="ctr" defTabSz="1149302" rtl="0" eaLnBrk="1" latinLnBrk="0" hangingPunct="1">
              <a:spcAft>
                <a:spcPts val="718"/>
              </a:spcAft>
              <a:buClr>
                <a:srgbClr val="FFCC66"/>
              </a:buClr>
              <a:buNone/>
              <a:defRPr lang="fr-FR" sz="2873" b="1" kern="1200" dirty="0" smtClean="0">
                <a:solidFill>
                  <a:prstClr val="white"/>
                </a:solidFill>
                <a:latin typeface="Avenir Heavy" charset="0"/>
                <a:ea typeface="Avenir Heavy" charset="0"/>
                <a:cs typeface="Avenir Heavy" charset="0"/>
              </a:defRPr>
            </a:lvl4pPr>
            <a:lvl5pPr marL="0" indent="0" algn="ctr" defTabSz="1149302" rtl="0" eaLnBrk="1" latinLnBrk="0" hangingPunct="1">
              <a:spcAft>
                <a:spcPts val="718"/>
              </a:spcAft>
              <a:buClr>
                <a:srgbClr val="FFCC66"/>
              </a:buClr>
              <a:buNone/>
              <a:defRPr lang="fr-FR" sz="2873" b="1" kern="1200" dirty="0">
                <a:solidFill>
                  <a:prstClr val="white"/>
                </a:solidFill>
                <a:latin typeface="Avenir Heavy" charset="0"/>
                <a:ea typeface="Avenir Heavy" charset="0"/>
                <a:cs typeface="Avenir Heavy" charset="0"/>
              </a:defRPr>
            </a:lvl5pPr>
          </a:lstStyle>
          <a:p>
            <a:pPr lvl="0"/>
            <a:r>
              <a:rPr lang="fr-FR" dirty="0"/>
              <a:t>Ajouter du texte</a:t>
            </a:r>
          </a:p>
        </p:txBody>
      </p:sp>
      <p:sp>
        <p:nvSpPr>
          <p:cNvPr id="11" name="Espace réservé du texte 10">
            <a:extLst>
              <a:ext uri="{FF2B5EF4-FFF2-40B4-BE49-F238E27FC236}">
                <a16:creationId xmlns:a16="http://schemas.microsoft.com/office/drawing/2014/main" id="{F64812A8-BD8E-4FE1-BD0E-D6A08D381278}"/>
              </a:ext>
            </a:extLst>
          </p:cNvPr>
          <p:cNvSpPr>
            <a:spLocks noGrp="1" noChangeAspect="1"/>
          </p:cNvSpPr>
          <p:nvPr>
            <p:ph type="body" sz="quarter" idx="15" hasCustomPrompt="1"/>
          </p:nvPr>
        </p:nvSpPr>
        <p:spPr>
          <a:xfrm>
            <a:off x="7031845" y="2278014"/>
            <a:ext cx="3351250" cy="3351445"/>
          </a:xfrm>
          <a:prstGeom prst="rect">
            <a:avLst/>
          </a:prstGeom>
          <a:solidFill>
            <a:schemeClr val="bg1">
              <a:alpha val="85000"/>
            </a:schemeClr>
          </a:solidFill>
        </p:spPr>
        <p:txBody>
          <a:bodyPr lIns="0" rIns="0" anchor="ctr"/>
          <a:lstStyle>
            <a:lvl1pPr marL="0" indent="0" algn="ctr" defTabSz="1127532" rtl="0" eaLnBrk="1" latinLnBrk="0" hangingPunct="1">
              <a:lnSpc>
                <a:spcPct val="100000"/>
              </a:lnSpc>
              <a:spcBef>
                <a:spcPts val="0"/>
              </a:spcBef>
              <a:buNone/>
              <a:defRPr lang="fr-FR" sz="1676" kern="1200" dirty="0" smtClean="0">
                <a:solidFill>
                  <a:schemeClr val="tx1"/>
                </a:solidFill>
                <a:latin typeface="Avenir Medium" charset="0"/>
                <a:ea typeface="Avenir Medium" charset="0"/>
                <a:cs typeface="Avenir Medium" charset="0"/>
              </a:defRPr>
            </a:lvl1pPr>
            <a:lvl2pPr marL="0" indent="0" algn="ctr" defTabSz="1127532" rtl="0" eaLnBrk="1" latinLnBrk="0" hangingPunct="1">
              <a:buNone/>
              <a:defRPr lang="fr-FR" sz="1676" kern="1200" dirty="0" smtClean="0">
                <a:solidFill>
                  <a:schemeClr val="tx1">
                    <a:lumMod val="75000"/>
                    <a:lumOff val="25000"/>
                  </a:schemeClr>
                </a:solidFill>
                <a:latin typeface="Avenir Medium" charset="0"/>
                <a:ea typeface="Avenir Medium" charset="0"/>
                <a:cs typeface="Avenir Medium" charset="0"/>
              </a:defRPr>
            </a:lvl2pPr>
            <a:lvl3pPr marL="0" indent="0" algn="ctr" defTabSz="1127532" rtl="0" eaLnBrk="1" latinLnBrk="0" hangingPunct="1">
              <a:buNone/>
              <a:defRPr lang="fr-FR" sz="1676" kern="1200" dirty="0" smtClean="0">
                <a:solidFill>
                  <a:schemeClr val="tx1">
                    <a:lumMod val="75000"/>
                    <a:lumOff val="25000"/>
                  </a:schemeClr>
                </a:solidFill>
                <a:latin typeface="Avenir Medium" charset="0"/>
                <a:ea typeface="Avenir Medium" charset="0"/>
                <a:cs typeface="Avenir Medium" charset="0"/>
              </a:defRPr>
            </a:lvl3pPr>
            <a:lvl4pPr marL="0" indent="0" algn="ctr" defTabSz="1127532" rtl="0" eaLnBrk="1" latinLnBrk="0" hangingPunct="1">
              <a:buNone/>
              <a:defRPr lang="fr-FR" sz="1676" kern="1200" dirty="0" smtClean="0">
                <a:solidFill>
                  <a:schemeClr val="tx1">
                    <a:lumMod val="75000"/>
                    <a:lumOff val="25000"/>
                  </a:schemeClr>
                </a:solidFill>
                <a:latin typeface="Avenir Medium" charset="0"/>
                <a:ea typeface="Avenir Medium" charset="0"/>
                <a:cs typeface="Avenir Medium" charset="0"/>
              </a:defRPr>
            </a:lvl4pPr>
            <a:lvl5pPr marL="0" indent="0" algn="ctr" defTabSz="1127532" rtl="0" eaLnBrk="1" latinLnBrk="0" hangingPunct="1">
              <a:buNone/>
              <a:defRPr lang="fr-FR" sz="1676" kern="1200" dirty="0">
                <a:solidFill>
                  <a:schemeClr val="tx1">
                    <a:lumMod val="75000"/>
                    <a:lumOff val="25000"/>
                  </a:schemeClr>
                </a:solidFill>
                <a:latin typeface="Avenir Medium" charset="0"/>
                <a:ea typeface="Avenir Medium" charset="0"/>
                <a:cs typeface="Avenir Medium" charset="0"/>
              </a:defRPr>
            </a:lvl5pPr>
          </a:lstStyle>
          <a:p>
            <a:pPr lvl="0"/>
            <a:r>
              <a:rPr lang="fr-FR" dirty="0"/>
              <a:t>Ajouter du texte</a:t>
            </a:r>
          </a:p>
        </p:txBody>
      </p:sp>
      <p:sp>
        <p:nvSpPr>
          <p:cNvPr id="12" name="Title 1">
            <a:extLst>
              <a:ext uri="{FF2B5EF4-FFF2-40B4-BE49-F238E27FC236}">
                <a16:creationId xmlns:a16="http://schemas.microsoft.com/office/drawing/2014/main" id="{2A6E13A6-490B-40B2-9214-DA796C034936}"/>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14" name="Subtitle 2">
            <a:extLst>
              <a:ext uri="{FF2B5EF4-FFF2-40B4-BE49-F238E27FC236}">
                <a16:creationId xmlns:a16="http://schemas.microsoft.com/office/drawing/2014/main" id="{C7030076-A5C0-43EE-8A9C-E6F2451FB767}"/>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15" name="Image 14">
            <a:extLst>
              <a:ext uri="{FF2B5EF4-FFF2-40B4-BE49-F238E27FC236}">
                <a16:creationId xmlns:a16="http://schemas.microsoft.com/office/drawing/2014/main" id="{BB07C1B7-D0BE-4D9A-AD6E-677F970C1B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20" name="Rectangle 19">
            <a:extLst>
              <a:ext uri="{FF2B5EF4-FFF2-40B4-BE49-F238E27FC236}">
                <a16:creationId xmlns:a16="http://schemas.microsoft.com/office/drawing/2014/main" id="{1E9886F2-CA54-4865-BC11-D7CDE40380CD}"/>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4" name="Rectangle 23">
            <a:extLst>
              <a:ext uri="{FF2B5EF4-FFF2-40B4-BE49-F238E27FC236}">
                <a16:creationId xmlns:a16="http://schemas.microsoft.com/office/drawing/2014/main" id="{9F4B71DA-D4B4-4B24-B106-CEE58F68F9AC}"/>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5" name="Slide Number Placeholder 5">
            <a:extLst>
              <a:ext uri="{FF2B5EF4-FFF2-40B4-BE49-F238E27FC236}">
                <a16:creationId xmlns:a16="http://schemas.microsoft.com/office/drawing/2014/main" id="{07BEC873-2F15-4CD1-98DC-2D8481406E20}"/>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16" name="Espace réservé du texte 3">
            <a:extLst>
              <a:ext uri="{FF2B5EF4-FFF2-40B4-BE49-F238E27FC236}">
                <a16:creationId xmlns:a16="http://schemas.microsoft.com/office/drawing/2014/main" id="{4154669E-DCC9-4C9F-B79A-3AA04F639896}"/>
              </a:ext>
            </a:extLst>
          </p:cNvPr>
          <p:cNvSpPr>
            <a:spLocks noGrp="1"/>
          </p:cNvSpPr>
          <p:nvPr>
            <p:ph type="body" sz="quarter" idx="17" hasCustomPrompt="1"/>
          </p:nvPr>
        </p:nvSpPr>
        <p:spPr>
          <a:xfrm>
            <a:off x="3869172" y="5739221"/>
            <a:ext cx="2019454" cy="589047"/>
          </a:xfrm>
          <a:prstGeom prst="rect">
            <a:avLst/>
          </a:prstGeom>
        </p:spPr>
        <p:txBody>
          <a:bodyPr tIns="0" bIns="0" anchor="ctr"/>
          <a:lstStyle>
            <a:lvl1pPr marL="0" indent="0" algn="r">
              <a:buNone/>
              <a:defRPr sz="2394" b="1" cap="small" baseline="0">
                <a:solidFill>
                  <a:schemeClr val="bg1"/>
                </a:solidFill>
              </a:defRPr>
            </a:lvl1pPr>
          </a:lstStyle>
          <a:p>
            <a:pPr lvl="0"/>
            <a:r>
              <a:rPr lang="fr-FR" dirty="0"/>
              <a:t>Titre du bloc</a:t>
            </a:r>
          </a:p>
        </p:txBody>
      </p:sp>
      <p:sp>
        <p:nvSpPr>
          <p:cNvPr id="17" name="Espace réservé du texte 3">
            <a:extLst>
              <a:ext uri="{FF2B5EF4-FFF2-40B4-BE49-F238E27FC236}">
                <a16:creationId xmlns:a16="http://schemas.microsoft.com/office/drawing/2014/main" id="{27746185-0E72-4AD0-8D66-5DEEC9F6AEE2}"/>
              </a:ext>
            </a:extLst>
          </p:cNvPr>
          <p:cNvSpPr>
            <a:spLocks noGrp="1"/>
          </p:cNvSpPr>
          <p:nvPr>
            <p:ph type="body" sz="quarter" idx="18" hasCustomPrompt="1"/>
          </p:nvPr>
        </p:nvSpPr>
        <p:spPr>
          <a:xfrm>
            <a:off x="7031846" y="5039619"/>
            <a:ext cx="2019454" cy="589047"/>
          </a:xfrm>
          <a:prstGeom prst="rect">
            <a:avLst/>
          </a:prstGeom>
        </p:spPr>
        <p:txBody>
          <a:bodyPr tIns="0" bIns="0" anchor="ctr"/>
          <a:lstStyle>
            <a:lvl1pPr marL="0" indent="0" algn="l">
              <a:buNone/>
              <a:defRPr sz="2394" b="1" cap="small" baseline="0">
                <a:solidFill>
                  <a:schemeClr val="tx1"/>
                </a:solidFill>
              </a:defRPr>
            </a:lvl1pPr>
          </a:lstStyle>
          <a:p>
            <a:pPr lvl="0"/>
            <a:r>
              <a:rPr lang="fr-FR" dirty="0"/>
              <a:t>Titre du bloc</a:t>
            </a:r>
          </a:p>
        </p:txBody>
      </p:sp>
      <p:sp>
        <p:nvSpPr>
          <p:cNvPr id="18" name="ZoneTexte 17">
            <a:extLst>
              <a:ext uri="{FF2B5EF4-FFF2-40B4-BE49-F238E27FC236}">
                <a16:creationId xmlns:a16="http://schemas.microsoft.com/office/drawing/2014/main" id="{6349C511-AEB3-4B8A-8D43-54407706252E}"/>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2414622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et contenu">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86AD8C-8424-4AFA-BE8B-231D8E787EDB}"/>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5" name="Rectangle 4">
            <a:extLst>
              <a:ext uri="{FF2B5EF4-FFF2-40B4-BE49-F238E27FC236}">
                <a16:creationId xmlns:a16="http://schemas.microsoft.com/office/drawing/2014/main" id="{0B04E833-D57C-4428-8537-FED15AEF78A7}"/>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6" name="Slide Number Placeholder 5">
            <a:extLst>
              <a:ext uri="{FF2B5EF4-FFF2-40B4-BE49-F238E27FC236}">
                <a16:creationId xmlns:a16="http://schemas.microsoft.com/office/drawing/2014/main" id="{41DC19E3-229E-4871-B4F2-3411E1993CE0}"/>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7" name="Title 1">
            <a:extLst>
              <a:ext uri="{FF2B5EF4-FFF2-40B4-BE49-F238E27FC236}">
                <a16:creationId xmlns:a16="http://schemas.microsoft.com/office/drawing/2014/main" id="{102874EE-3AE2-4C95-AE22-EB66AED12C3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Modifier le style du titre</a:t>
            </a:r>
            <a:endParaRPr lang="en-US" dirty="0"/>
          </a:p>
        </p:txBody>
      </p:sp>
      <p:sp>
        <p:nvSpPr>
          <p:cNvPr id="8" name="Subtitle 2">
            <a:extLst>
              <a:ext uri="{FF2B5EF4-FFF2-40B4-BE49-F238E27FC236}">
                <a16:creationId xmlns:a16="http://schemas.microsoft.com/office/drawing/2014/main" id="{452F80B3-B976-4A7F-BB92-8D43B895BDCE}"/>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Modifier le style des sous-titres du masque</a:t>
            </a:r>
            <a:endParaRPr lang="en-US" dirty="0"/>
          </a:p>
        </p:txBody>
      </p:sp>
      <p:pic>
        <p:nvPicPr>
          <p:cNvPr id="9" name="Image 8">
            <a:extLst>
              <a:ext uri="{FF2B5EF4-FFF2-40B4-BE49-F238E27FC236}">
                <a16:creationId xmlns:a16="http://schemas.microsoft.com/office/drawing/2014/main" id="{A534C106-9BFB-4656-8876-50F44AF350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6" name="Espace réservé pour une image  15">
            <a:extLst>
              <a:ext uri="{FF2B5EF4-FFF2-40B4-BE49-F238E27FC236}">
                <a16:creationId xmlns:a16="http://schemas.microsoft.com/office/drawing/2014/main" id="{471FB935-3E0D-4692-8B77-D3F7BA835BA4}"/>
              </a:ext>
            </a:extLst>
          </p:cNvPr>
          <p:cNvSpPr>
            <a:spLocks noGrp="1" noChangeAspect="1"/>
          </p:cNvSpPr>
          <p:nvPr>
            <p:ph type="pic" sz="quarter" idx="12" hasCustomPrompt="1"/>
          </p:nvPr>
        </p:nvSpPr>
        <p:spPr>
          <a:xfrm>
            <a:off x="1" y="1090334"/>
            <a:ext cx="3059490" cy="5488406"/>
          </a:xfrm>
          <a:prstGeom prst="rect">
            <a:avLst/>
          </a:prstGeom>
        </p:spPr>
        <p:txBody>
          <a:bodyPr/>
          <a:lstStyle>
            <a:lvl1pPr marL="0" indent="0">
              <a:buNone/>
              <a:defRPr sz="1596"/>
            </a:lvl1pPr>
          </a:lstStyle>
          <a:p>
            <a:r>
              <a:rPr lang="fr-FR" dirty="0"/>
              <a:t>Insérer une image</a:t>
            </a:r>
          </a:p>
        </p:txBody>
      </p:sp>
      <p:sp>
        <p:nvSpPr>
          <p:cNvPr id="11" name="Espace réservé du contenu 9">
            <a:extLst>
              <a:ext uri="{FF2B5EF4-FFF2-40B4-BE49-F238E27FC236}">
                <a16:creationId xmlns:a16="http://schemas.microsoft.com/office/drawing/2014/main" id="{764AE44D-68AD-4B17-A8FF-8768124B6D35}"/>
              </a:ext>
            </a:extLst>
          </p:cNvPr>
          <p:cNvSpPr>
            <a:spLocks noGrp="1"/>
          </p:cNvSpPr>
          <p:nvPr>
            <p:ph sz="quarter" idx="10" hasCustomPrompt="1"/>
          </p:nvPr>
        </p:nvSpPr>
        <p:spPr>
          <a:xfrm>
            <a:off x="4007163" y="1923420"/>
            <a:ext cx="6702500" cy="4309000"/>
          </a:xfrm>
          <a:prstGeom prst="rect">
            <a:avLst/>
          </a:prstGeom>
        </p:spPr>
        <p:txBody>
          <a:bodyPr anchor="ctr" anchorCtr="0"/>
          <a:lstStyle>
            <a:lvl1pPr marL="228011" indent="-228011">
              <a:buFontTx/>
              <a:buBlip>
                <a:blip r:embed="rId3"/>
              </a:buBlip>
              <a:defRPr sz="1596"/>
            </a:lvl1pPr>
            <a:lvl2pPr marL="684034" indent="-228011">
              <a:buFontTx/>
              <a:buBlip>
                <a:blip r:embed="rId3"/>
              </a:buBlip>
              <a:defRPr sz="1396"/>
            </a:lvl2pPr>
            <a:lvl3pPr marL="1140057" indent="-228011">
              <a:buFontTx/>
              <a:buBlip>
                <a:blip r:embed="rId3"/>
              </a:buBlip>
              <a:defRPr sz="1330"/>
            </a:lvl3pPr>
            <a:lvl4pPr marL="1596079" indent="-228011">
              <a:buFontTx/>
              <a:buBlip>
                <a:blip r:embed="rId3"/>
              </a:buBlip>
              <a:defRPr sz="1197"/>
            </a:lvl4pPr>
            <a:lvl5pPr marL="2052102" indent="-228011">
              <a:buFontTx/>
              <a:buBlip>
                <a:blip r:embed="rId3"/>
              </a:buBlip>
              <a:defRPr sz="1197"/>
            </a:lvl5pPr>
          </a:lstStyle>
          <a:p>
            <a:pPr lvl="0"/>
            <a:r>
              <a:rPr lang="fr-FR" dirty="0"/>
              <a:t>Insérer un texte en complétant ce niveau ou bien Sélectionner le contenu de votre choix en cliquant sur l’icône dédiée (tableau, graphique, </a:t>
            </a:r>
            <a:r>
              <a:rPr lang="fr-FR" dirty="0" err="1"/>
              <a:t>smartart</a:t>
            </a:r>
            <a:r>
              <a:rPr lang="fr-FR" dirty="0"/>
              <a:t>, image, image en ligne ou vidéo)</a:t>
            </a:r>
          </a:p>
          <a:p>
            <a:pPr lvl="1"/>
            <a:r>
              <a:rPr lang="fr-FR" dirty="0"/>
              <a:t>Deuxième niveau</a:t>
            </a:r>
          </a:p>
          <a:p>
            <a:pPr lvl="2"/>
            <a:r>
              <a:rPr lang="fr-FR" dirty="0"/>
              <a:t>Troisième niveau </a:t>
            </a:r>
          </a:p>
          <a:p>
            <a:pPr lvl="3"/>
            <a:r>
              <a:rPr lang="fr-FR" dirty="0"/>
              <a:t>Quatrième niveau</a:t>
            </a:r>
          </a:p>
          <a:p>
            <a:pPr lvl="4"/>
            <a:r>
              <a:rPr lang="fr-FR" dirty="0"/>
              <a:t>Cinquième niveau</a:t>
            </a:r>
          </a:p>
        </p:txBody>
      </p:sp>
      <p:sp>
        <p:nvSpPr>
          <p:cNvPr id="12" name="ZoneTexte 11">
            <a:extLst>
              <a:ext uri="{FF2B5EF4-FFF2-40B4-BE49-F238E27FC236}">
                <a16:creationId xmlns:a16="http://schemas.microsoft.com/office/drawing/2014/main" id="{BC7B6A8A-A1C5-4AEA-AF14-2E1765DEBDE7}"/>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2375334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86AD8C-8424-4AFA-BE8B-231D8E787EDB}"/>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5" name="Rectangle 4">
            <a:extLst>
              <a:ext uri="{FF2B5EF4-FFF2-40B4-BE49-F238E27FC236}">
                <a16:creationId xmlns:a16="http://schemas.microsoft.com/office/drawing/2014/main" id="{0B04E833-D57C-4428-8537-FED15AEF78A7}"/>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6" name="Slide Number Placeholder 5">
            <a:extLst>
              <a:ext uri="{FF2B5EF4-FFF2-40B4-BE49-F238E27FC236}">
                <a16:creationId xmlns:a16="http://schemas.microsoft.com/office/drawing/2014/main" id="{41DC19E3-229E-4871-B4F2-3411E1993CE0}"/>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7" name="Title 1">
            <a:extLst>
              <a:ext uri="{FF2B5EF4-FFF2-40B4-BE49-F238E27FC236}">
                <a16:creationId xmlns:a16="http://schemas.microsoft.com/office/drawing/2014/main" id="{102874EE-3AE2-4C95-AE22-EB66AED12C3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Modifier le style du titre</a:t>
            </a:r>
            <a:endParaRPr lang="en-US" dirty="0"/>
          </a:p>
        </p:txBody>
      </p:sp>
      <p:sp>
        <p:nvSpPr>
          <p:cNvPr id="8" name="Subtitle 2">
            <a:extLst>
              <a:ext uri="{FF2B5EF4-FFF2-40B4-BE49-F238E27FC236}">
                <a16:creationId xmlns:a16="http://schemas.microsoft.com/office/drawing/2014/main" id="{452F80B3-B976-4A7F-BB92-8D43B895BDCE}"/>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Modifier le style des sous-titres du masque</a:t>
            </a:r>
            <a:endParaRPr lang="en-US" dirty="0"/>
          </a:p>
        </p:txBody>
      </p:sp>
      <p:pic>
        <p:nvPicPr>
          <p:cNvPr id="9" name="Image 8">
            <a:extLst>
              <a:ext uri="{FF2B5EF4-FFF2-40B4-BE49-F238E27FC236}">
                <a16:creationId xmlns:a16="http://schemas.microsoft.com/office/drawing/2014/main" id="{A534C106-9BFB-4656-8876-50F44AF350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2" name="Espace réservé du contenu 9">
            <a:extLst>
              <a:ext uri="{FF2B5EF4-FFF2-40B4-BE49-F238E27FC236}">
                <a16:creationId xmlns:a16="http://schemas.microsoft.com/office/drawing/2014/main" id="{522F85EB-DD3D-4C56-867F-2BB361E52842}"/>
              </a:ext>
            </a:extLst>
          </p:cNvPr>
          <p:cNvSpPr>
            <a:spLocks noGrp="1"/>
          </p:cNvSpPr>
          <p:nvPr>
            <p:ph sz="quarter" idx="10" hasCustomPrompt="1"/>
          </p:nvPr>
        </p:nvSpPr>
        <p:spPr>
          <a:xfrm>
            <a:off x="2528587" y="1608045"/>
            <a:ext cx="7181250" cy="4309000"/>
          </a:xfrm>
          <a:prstGeom prst="rect">
            <a:avLst/>
          </a:prstGeom>
        </p:spPr>
        <p:txBody>
          <a:bodyPr anchor="ctr" anchorCtr="0"/>
          <a:lstStyle>
            <a:lvl1pPr marL="228011" indent="-228011">
              <a:buFontTx/>
              <a:buBlip>
                <a:blip r:embed="rId3"/>
              </a:buBlip>
              <a:defRPr sz="1596"/>
            </a:lvl1pPr>
            <a:lvl2pPr marL="684034" indent="-228011">
              <a:buFontTx/>
              <a:buBlip>
                <a:blip r:embed="rId3"/>
              </a:buBlip>
              <a:defRPr sz="1396"/>
            </a:lvl2pPr>
            <a:lvl3pPr marL="1140057" indent="-228011">
              <a:buFontTx/>
              <a:buBlip>
                <a:blip r:embed="rId3"/>
              </a:buBlip>
              <a:defRPr sz="1330"/>
            </a:lvl3pPr>
            <a:lvl4pPr marL="1596079" indent="-228011">
              <a:buFontTx/>
              <a:buBlip>
                <a:blip r:embed="rId3"/>
              </a:buBlip>
              <a:defRPr sz="1197"/>
            </a:lvl4pPr>
            <a:lvl5pPr marL="2052102" indent="-228011">
              <a:buFontTx/>
              <a:buBlip>
                <a:blip r:embed="rId3"/>
              </a:buBlip>
              <a:defRPr sz="1197"/>
            </a:lvl5pPr>
          </a:lstStyle>
          <a:p>
            <a:pPr lvl="0"/>
            <a:r>
              <a:rPr lang="fr-FR" dirty="0"/>
              <a:t>Insérer un texte en complétant ce niveau ou bien Sélectionner le contenu de votre choix en cliquant sur l’icône dédiée (tableau, graphique, </a:t>
            </a:r>
            <a:r>
              <a:rPr lang="fr-FR" dirty="0" err="1"/>
              <a:t>smartart</a:t>
            </a:r>
            <a:r>
              <a:rPr lang="fr-FR" dirty="0"/>
              <a:t>, image, image en ligne ou vidéo)</a:t>
            </a:r>
          </a:p>
          <a:p>
            <a:pPr lvl="1"/>
            <a:r>
              <a:rPr lang="fr-FR" dirty="0"/>
              <a:t>Deuxième niveau</a:t>
            </a:r>
          </a:p>
          <a:p>
            <a:pPr lvl="2"/>
            <a:r>
              <a:rPr lang="fr-FR" dirty="0"/>
              <a:t>Troisième niveau </a:t>
            </a:r>
          </a:p>
          <a:p>
            <a:pPr lvl="3"/>
            <a:r>
              <a:rPr lang="fr-FR" dirty="0"/>
              <a:t>Quatrième niveau</a:t>
            </a:r>
          </a:p>
          <a:p>
            <a:pPr lvl="4"/>
            <a:r>
              <a:rPr lang="fr-FR" dirty="0"/>
              <a:t>Cinquième niveau</a:t>
            </a:r>
          </a:p>
        </p:txBody>
      </p:sp>
      <p:sp>
        <p:nvSpPr>
          <p:cNvPr id="10" name="ZoneTexte 9">
            <a:extLst>
              <a:ext uri="{FF2B5EF4-FFF2-40B4-BE49-F238E27FC236}">
                <a16:creationId xmlns:a16="http://schemas.microsoft.com/office/drawing/2014/main" id="{C2E3E3CB-091D-442F-A2FD-11D64639933A}"/>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13329608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86AD8C-8424-4AFA-BE8B-231D8E787EDB}"/>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5" name="Rectangle 4">
            <a:extLst>
              <a:ext uri="{FF2B5EF4-FFF2-40B4-BE49-F238E27FC236}">
                <a16:creationId xmlns:a16="http://schemas.microsoft.com/office/drawing/2014/main" id="{0B04E833-D57C-4428-8537-FED15AEF78A7}"/>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6" name="Slide Number Placeholder 5">
            <a:extLst>
              <a:ext uri="{FF2B5EF4-FFF2-40B4-BE49-F238E27FC236}">
                <a16:creationId xmlns:a16="http://schemas.microsoft.com/office/drawing/2014/main" id="{41DC19E3-229E-4871-B4F2-3411E1993CE0}"/>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7" name="Title 1">
            <a:extLst>
              <a:ext uri="{FF2B5EF4-FFF2-40B4-BE49-F238E27FC236}">
                <a16:creationId xmlns:a16="http://schemas.microsoft.com/office/drawing/2014/main" id="{102874EE-3AE2-4C95-AE22-EB66AED12C3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Modifier le style du titre</a:t>
            </a:r>
            <a:endParaRPr lang="en-US" dirty="0"/>
          </a:p>
        </p:txBody>
      </p:sp>
      <p:sp>
        <p:nvSpPr>
          <p:cNvPr id="8" name="Subtitle 2">
            <a:extLst>
              <a:ext uri="{FF2B5EF4-FFF2-40B4-BE49-F238E27FC236}">
                <a16:creationId xmlns:a16="http://schemas.microsoft.com/office/drawing/2014/main" id="{452F80B3-B976-4A7F-BB92-8D43B895BDCE}"/>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Modifier le style des sous-titres du masque</a:t>
            </a:r>
            <a:endParaRPr lang="en-US" dirty="0"/>
          </a:p>
        </p:txBody>
      </p:sp>
      <p:pic>
        <p:nvPicPr>
          <p:cNvPr id="9" name="Image 8">
            <a:extLst>
              <a:ext uri="{FF2B5EF4-FFF2-40B4-BE49-F238E27FC236}">
                <a16:creationId xmlns:a16="http://schemas.microsoft.com/office/drawing/2014/main" id="{A534C106-9BFB-4656-8876-50F44AF350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2" name="Espace réservé du contenu 9">
            <a:extLst>
              <a:ext uri="{FF2B5EF4-FFF2-40B4-BE49-F238E27FC236}">
                <a16:creationId xmlns:a16="http://schemas.microsoft.com/office/drawing/2014/main" id="{522F85EB-DD3D-4C56-867F-2BB361E52842}"/>
              </a:ext>
            </a:extLst>
          </p:cNvPr>
          <p:cNvSpPr>
            <a:spLocks noGrp="1"/>
          </p:cNvSpPr>
          <p:nvPr>
            <p:ph sz="quarter" idx="10" hasCustomPrompt="1"/>
          </p:nvPr>
        </p:nvSpPr>
        <p:spPr>
          <a:xfrm>
            <a:off x="1086094" y="1243736"/>
            <a:ext cx="4787500" cy="5371674"/>
          </a:xfrm>
          <a:prstGeom prst="rect">
            <a:avLst/>
          </a:prstGeom>
        </p:spPr>
        <p:txBody>
          <a:bodyPr anchor="ctr" anchorCtr="0"/>
          <a:lstStyle>
            <a:lvl1pPr marL="228011" indent="-228011">
              <a:buFontTx/>
              <a:buBlip>
                <a:blip r:embed="rId3"/>
              </a:buBlip>
              <a:defRPr sz="1596"/>
            </a:lvl1pPr>
            <a:lvl2pPr marL="684034" indent="-228011">
              <a:buFontTx/>
              <a:buBlip>
                <a:blip r:embed="rId3"/>
              </a:buBlip>
              <a:defRPr sz="1396"/>
            </a:lvl2pPr>
            <a:lvl3pPr marL="1140057" indent="-228011">
              <a:buFontTx/>
              <a:buBlip>
                <a:blip r:embed="rId3"/>
              </a:buBlip>
              <a:defRPr sz="1330"/>
            </a:lvl3pPr>
            <a:lvl4pPr marL="1596079" indent="-228011">
              <a:buFontTx/>
              <a:buBlip>
                <a:blip r:embed="rId3"/>
              </a:buBlip>
              <a:defRPr sz="1197"/>
            </a:lvl4pPr>
            <a:lvl5pPr marL="2052102" indent="-228011">
              <a:buFontTx/>
              <a:buBlip>
                <a:blip r:embed="rId3"/>
              </a:buBlip>
              <a:defRPr sz="1197"/>
            </a:lvl5pPr>
          </a:lstStyle>
          <a:p>
            <a:pPr lvl="0"/>
            <a:r>
              <a:rPr lang="fr-FR" dirty="0"/>
              <a:t>Insérer un texte en complétant ce niveau ou bien Sélectionner le contenu de votre choix en cliquant sur l’icône dédiée (tableau, graphique, </a:t>
            </a:r>
            <a:r>
              <a:rPr lang="fr-FR" dirty="0" err="1"/>
              <a:t>smartart</a:t>
            </a:r>
            <a:r>
              <a:rPr lang="fr-FR" dirty="0"/>
              <a:t>, image, image en ligne ou vidéo)</a:t>
            </a:r>
          </a:p>
          <a:p>
            <a:pPr lvl="1"/>
            <a:r>
              <a:rPr lang="fr-FR" dirty="0"/>
              <a:t>Deuxième niveau</a:t>
            </a:r>
          </a:p>
          <a:p>
            <a:pPr lvl="2"/>
            <a:r>
              <a:rPr lang="fr-FR" dirty="0"/>
              <a:t>Troisième niveau </a:t>
            </a:r>
          </a:p>
          <a:p>
            <a:pPr lvl="3"/>
            <a:r>
              <a:rPr lang="fr-FR" dirty="0"/>
              <a:t>Quatrième niveau</a:t>
            </a:r>
          </a:p>
          <a:p>
            <a:pPr lvl="4"/>
            <a:r>
              <a:rPr lang="fr-FR" dirty="0"/>
              <a:t>Cinquième niveau</a:t>
            </a:r>
          </a:p>
        </p:txBody>
      </p:sp>
      <p:sp>
        <p:nvSpPr>
          <p:cNvPr id="10" name="Espace réservé du contenu 9">
            <a:extLst>
              <a:ext uri="{FF2B5EF4-FFF2-40B4-BE49-F238E27FC236}">
                <a16:creationId xmlns:a16="http://schemas.microsoft.com/office/drawing/2014/main" id="{585D0FC5-DFE7-488E-9B76-20FC92CB1B2A}"/>
              </a:ext>
            </a:extLst>
          </p:cNvPr>
          <p:cNvSpPr>
            <a:spLocks noGrp="1"/>
          </p:cNvSpPr>
          <p:nvPr>
            <p:ph sz="quarter" idx="11" hasCustomPrompt="1"/>
          </p:nvPr>
        </p:nvSpPr>
        <p:spPr>
          <a:xfrm>
            <a:off x="6400219" y="1243736"/>
            <a:ext cx="4787500" cy="5371674"/>
          </a:xfrm>
          <a:prstGeom prst="rect">
            <a:avLst/>
          </a:prstGeom>
        </p:spPr>
        <p:txBody>
          <a:bodyPr anchor="ctr" anchorCtr="0"/>
          <a:lstStyle>
            <a:lvl1pPr marL="228011" indent="-228011">
              <a:buFontTx/>
              <a:buBlip>
                <a:blip r:embed="rId3"/>
              </a:buBlip>
              <a:defRPr sz="1596"/>
            </a:lvl1pPr>
            <a:lvl2pPr marL="684034" indent="-228011">
              <a:buFontTx/>
              <a:buBlip>
                <a:blip r:embed="rId3"/>
              </a:buBlip>
              <a:defRPr sz="1396"/>
            </a:lvl2pPr>
            <a:lvl3pPr marL="1140057" indent="-228011">
              <a:buFontTx/>
              <a:buBlip>
                <a:blip r:embed="rId3"/>
              </a:buBlip>
              <a:defRPr sz="1330"/>
            </a:lvl3pPr>
            <a:lvl4pPr marL="1596079" indent="-228011">
              <a:buFontTx/>
              <a:buBlip>
                <a:blip r:embed="rId3"/>
              </a:buBlip>
              <a:defRPr sz="1197"/>
            </a:lvl4pPr>
            <a:lvl5pPr marL="2052102" indent="-228011">
              <a:buFontTx/>
              <a:buBlip>
                <a:blip r:embed="rId3"/>
              </a:buBlip>
              <a:defRPr sz="1197"/>
            </a:lvl5pPr>
          </a:lstStyle>
          <a:p>
            <a:pPr lvl="0"/>
            <a:r>
              <a:rPr lang="fr-FR" dirty="0"/>
              <a:t>Insérer un texte en complétant ce niveau ou bien Sélectionner le contenu de votre choix en cliquant sur l’icône dédiée (tableau, graphique, </a:t>
            </a:r>
            <a:r>
              <a:rPr lang="fr-FR" dirty="0" err="1"/>
              <a:t>smartart</a:t>
            </a:r>
            <a:r>
              <a:rPr lang="fr-FR" dirty="0"/>
              <a:t>, image, image en ligne ou vidéo)</a:t>
            </a:r>
          </a:p>
          <a:p>
            <a:pPr lvl="1"/>
            <a:r>
              <a:rPr lang="fr-FR" dirty="0"/>
              <a:t>Deuxième niveau</a:t>
            </a:r>
          </a:p>
          <a:p>
            <a:pPr lvl="2"/>
            <a:r>
              <a:rPr lang="fr-FR" dirty="0"/>
              <a:t>Troisième niveau </a:t>
            </a:r>
          </a:p>
          <a:p>
            <a:pPr lvl="3"/>
            <a:r>
              <a:rPr lang="fr-FR" dirty="0"/>
              <a:t>Quatrième niveau</a:t>
            </a:r>
          </a:p>
          <a:p>
            <a:pPr lvl="4"/>
            <a:r>
              <a:rPr lang="fr-FR" dirty="0"/>
              <a:t>Cinquième niveau</a:t>
            </a:r>
          </a:p>
        </p:txBody>
      </p:sp>
      <p:sp>
        <p:nvSpPr>
          <p:cNvPr id="11" name="ZoneTexte 10">
            <a:extLst>
              <a:ext uri="{FF2B5EF4-FFF2-40B4-BE49-F238E27FC236}">
                <a16:creationId xmlns:a16="http://schemas.microsoft.com/office/drawing/2014/main" id="{BCAEC506-8DA6-482D-B400-4E784F0F68C3}"/>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3522134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v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40C89D-D2DD-4FE8-9BE1-EB1BAFF53C59}"/>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4" name="Rectangle 3">
            <a:extLst>
              <a:ext uri="{FF2B5EF4-FFF2-40B4-BE49-F238E27FC236}">
                <a16:creationId xmlns:a16="http://schemas.microsoft.com/office/drawing/2014/main" id="{70B6DDAB-59EC-4F3F-BB1F-0A8CA96EBF4C}"/>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5" name="Slide Number Placeholder 5">
            <a:extLst>
              <a:ext uri="{FF2B5EF4-FFF2-40B4-BE49-F238E27FC236}">
                <a16:creationId xmlns:a16="http://schemas.microsoft.com/office/drawing/2014/main" id="{A2324799-6B5C-435B-8DD3-00C38AC12D22}"/>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7" name="ZoneTexte 6">
            <a:extLst>
              <a:ext uri="{FF2B5EF4-FFF2-40B4-BE49-F238E27FC236}">
                <a16:creationId xmlns:a16="http://schemas.microsoft.com/office/drawing/2014/main" id="{CCBF36A1-6894-468B-92C4-23376D63AA09}"/>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32387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chapitre sans numéro">
    <p:spTree>
      <p:nvGrpSpPr>
        <p:cNvPr id="1" name=""/>
        <p:cNvGrpSpPr/>
        <p:nvPr/>
      </p:nvGrpSpPr>
      <p:grpSpPr>
        <a:xfrm>
          <a:off x="0" y="0"/>
          <a:ext cx="0" cy="0"/>
          <a:chOff x="0" y="0"/>
          <a:chExt cx="0" cy="0"/>
        </a:xfrm>
      </p:grpSpPr>
      <p:sp>
        <p:nvSpPr>
          <p:cNvPr id="11" name="Espace réservé pour une image  10">
            <a:extLst>
              <a:ext uri="{FF2B5EF4-FFF2-40B4-BE49-F238E27FC236}">
                <a16:creationId xmlns:a16="http://schemas.microsoft.com/office/drawing/2014/main" id="{0E5AB825-5784-4346-A284-2F09DA8E58C3}"/>
              </a:ext>
            </a:extLst>
          </p:cNvPr>
          <p:cNvSpPr>
            <a:spLocks noGrp="1"/>
          </p:cNvSpPr>
          <p:nvPr>
            <p:ph type="pic" sz="quarter" idx="10" hasCustomPrompt="1"/>
          </p:nvPr>
        </p:nvSpPr>
        <p:spPr>
          <a:xfrm>
            <a:off x="-5763" y="552093"/>
            <a:ext cx="2852367" cy="5933978"/>
          </a:xfrm>
          <a:prstGeom prst="rect">
            <a:avLst/>
          </a:prstGeom>
        </p:spPr>
        <p:txBody>
          <a:bodyPr/>
          <a:lstStyle>
            <a:lvl1pPr marL="0" indent="0">
              <a:buNone/>
              <a:defRPr/>
            </a:lvl1pPr>
          </a:lstStyle>
          <a:p>
            <a:r>
              <a:rPr lang="fr-FR" dirty="0"/>
              <a:t>Cliquer sur l'icône pour ajouter une image</a:t>
            </a:r>
          </a:p>
        </p:txBody>
      </p:sp>
      <p:sp>
        <p:nvSpPr>
          <p:cNvPr id="4" name="Rectangle 3">
            <a:extLst>
              <a:ext uri="{FF2B5EF4-FFF2-40B4-BE49-F238E27FC236}">
                <a16:creationId xmlns:a16="http://schemas.microsoft.com/office/drawing/2014/main" id="{A33BC168-F0CA-4127-AE41-3326FE1C9510}"/>
              </a:ext>
            </a:extLst>
          </p:cNvPr>
          <p:cNvSpPr/>
          <p:nvPr userDrawn="1"/>
        </p:nvSpPr>
        <p:spPr>
          <a:xfrm>
            <a:off x="0" y="404882"/>
            <a:ext cx="10537732" cy="147211"/>
          </a:xfrm>
          <a:prstGeom prst="rect">
            <a:avLst/>
          </a:prstGeom>
          <a:solidFill>
            <a:schemeClr val="tx2"/>
          </a:solidFill>
          <a:ln>
            <a:solidFill>
              <a:schemeClr val="tx2"/>
            </a:solid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5" name="Rectangle 4">
            <a:extLst>
              <a:ext uri="{FF2B5EF4-FFF2-40B4-BE49-F238E27FC236}">
                <a16:creationId xmlns:a16="http://schemas.microsoft.com/office/drawing/2014/main" id="{52B697E4-D1D4-48AA-BDC7-A2CE174DB754}"/>
              </a:ext>
            </a:extLst>
          </p:cNvPr>
          <p:cNvSpPr/>
          <p:nvPr userDrawn="1"/>
        </p:nvSpPr>
        <p:spPr>
          <a:xfrm>
            <a:off x="1" y="6480609"/>
            <a:ext cx="4928421" cy="359929"/>
          </a:xfrm>
          <a:prstGeom prst="rect">
            <a:avLst/>
          </a:prstGeom>
          <a:solidFill>
            <a:schemeClr val="bg2"/>
          </a:solidFill>
          <a:ln>
            <a:solidFill>
              <a:schemeClr val="bg2"/>
            </a:solid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fr-FR" sz="798" cap="small" baseline="0" dirty="0"/>
              <a:t>Confidentiel | Tous droits réservés ©Adlere</a:t>
            </a:r>
          </a:p>
        </p:txBody>
      </p:sp>
      <p:sp>
        <p:nvSpPr>
          <p:cNvPr id="6" name="Rectangle 5">
            <a:extLst>
              <a:ext uri="{FF2B5EF4-FFF2-40B4-BE49-F238E27FC236}">
                <a16:creationId xmlns:a16="http://schemas.microsoft.com/office/drawing/2014/main" id="{9E208C5C-507B-45E8-8FA4-57A5AC025518}"/>
              </a:ext>
            </a:extLst>
          </p:cNvPr>
          <p:cNvSpPr/>
          <p:nvPr userDrawn="1"/>
        </p:nvSpPr>
        <p:spPr>
          <a:xfrm>
            <a:off x="4928425" y="6480609"/>
            <a:ext cx="7231826" cy="359083"/>
          </a:xfrm>
          <a:prstGeom prst="rect">
            <a:avLst/>
          </a:prstGeom>
          <a:solidFill>
            <a:schemeClr val="tx2"/>
          </a:solidFill>
          <a:ln>
            <a:solidFill>
              <a:schemeClr val="tx2"/>
            </a:solid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14" name="Espace réservé du texte 13">
            <a:extLst>
              <a:ext uri="{FF2B5EF4-FFF2-40B4-BE49-F238E27FC236}">
                <a16:creationId xmlns:a16="http://schemas.microsoft.com/office/drawing/2014/main" id="{D7540991-4F25-4B7B-B07B-87A6290187CE}"/>
              </a:ext>
            </a:extLst>
          </p:cNvPr>
          <p:cNvSpPr>
            <a:spLocks noGrp="1"/>
          </p:cNvSpPr>
          <p:nvPr>
            <p:ph type="body" sz="quarter" idx="11" hasCustomPrompt="1"/>
          </p:nvPr>
        </p:nvSpPr>
        <p:spPr>
          <a:xfrm>
            <a:off x="4928422" y="2573760"/>
            <a:ext cx="6213307" cy="1338550"/>
          </a:xfrm>
          <a:prstGeom prst="rect">
            <a:avLst/>
          </a:prstGeom>
        </p:spPr>
        <p:txBody>
          <a:bodyPr/>
          <a:lstStyle>
            <a:lvl1pPr marL="0" indent="0">
              <a:buNone/>
              <a:defRPr sz="2394" cap="small" baseline="0">
                <a:solidFill>
                  <a:schemeClr val="bg2"/>
                </a:solidFill>
                <a:latin typeface="Avenir Medium"/>
              </a:defRPr>
            </a:lvl1pPr>
          </a:lstStyle>
          <a:p>
            <a:pPr lvl="0"/>
            <a:r>
              <a:rPr lang="fr-FR" dirty="0"/>
              <a:t>Insérer le titre de la partie</a:t>
            </a:r>
          </a:p>
        </p:txBody>
      </p:sp>
      <p:sp>
        <p:nvSpPr>
          <p:cNvPr id="17" name="Espace réservé du texte 13">
            <a:extLst>
              <a:ext uri="{FF2B5EF4-FFF2-40B4-BE49-F238E27FC236}">
                <a16:creationId xmlns:a16="http://schemas.microsoft.com/office/drawing/2014/main" id="{E5D7FE6E-1F10-4835-814D-600200D133CB}"/>
              </a:ext>
            </a:extLst>
          </p:cNvPr>
          <p:cNvSpPr>
            <a:spLocks noGrp="1"/>
          </p:cNvSpPr>
          <p:nvPr>
            <p:ph type="body" sz="quarter" idx="12" hasCustomPrompt="1"/>
          </p:nvPr>
        </p:nvSpPr>
        <p:spPr>
          <a:xfrm>
            <a:off x="6024851" y="4252366"/>
            <a:ext cx="5116877" cy="945114"/>
          </a:xfrm>
          <a:prstGeom prst="rect">
            <a:avLst/>
          </a:prstGeom>
        </p:spPr>
        <p:txBody>
          <a:bodyPr/>
          <a:lstStyle>
            <a:lvl1pPr marL="0" indent="0">
              <a:buNone/>
              <a:defRPr sz="1862">
                <a:solidFill>
                  <a:schemeClr val="tx2"/>
                </a:solidFill>
                <a:latin typeface="Avenir Medium"/>
              </a:defRPr>
            </a:lvl1pPr>
          </a:lstStyle>
          <a:p>
            <a:pPr lvl="0"/>
            <a:r>
              <a:rPr lang="fr-FR" dirty="0"/>
              <a:t>Insérer le sous-titre de la partie</a:t>
            </a:r>
          </a:p>
        </p:txBody>
      </p:sp>
      <p:pic>
        <p:nvPicPr>
          <p:cNvPr id="7" name="Image 6">
            <a:extLst>
              <a:ext uri="{FF2B5EF4-FFF2-40B4-BE49-F238E27FC236}">
                <a16:creationId xmlns:a16="http://schemas.microsoft.com/office/drawing/2014/main" id="{B0D7C3EE-9968-46C5-8C44-3784DB692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73020" y="191511"/>
            <a:ext cx="1314137" cy="1196945"/>
          </a:xfrm>
          <a:prstGeom prst="rect">
            <a:avLst/>
          </a:prstGeom>
        </p:spPr>
      </p:pic>
      <p:sp>
        <p:nvSpPr>
          <p:cNvPr id="10" name="Rectangle 9">
            <a:extLst>
              <a:ext uri="{FF2B5EF4-FFF2-40B4-BE49-F238E27FC236}">
                <a16:creationId xmlns:a16="http://schemas.microsoft.com/office/drawing/2014/main" id="{C8018B7D-EEC1-4DFA-8239-A1E4BDF97910}"/>
              </a:ext>
            </a:extLst>
          </p:cNvPr>
          <p:cNvSpPr/>
          <p:nvPr userDrawn="1"/>
        </p:nvSpPr>
        <p:spPr>
          <a:xfrm>
            <a:off x="11533681" y="6536512"/>
            <a:ext cx="122556" cy="254927"/>
          </a:xfrm>
          <a:prstGeom prst="rect">
            <a:avLst/>
          </a:prstGeom>
          <a:solidFill>
            <a:srgbClr val="282A29"/>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12" name="Slide Number Placeholder 5">
            <a:extLst>
              <a:ext uri="{FF2B5EF4-FFF2-40B4-BE49-F238E27FC236}">
                <a16:creationId xmlns:a16="http://schemas.microsoft.com/office/drawing/2014/main" id="{4D96213A-F7FC-480D-AFE6-4BDBA8760596}"/>
              </a:ext>
            </a:extLst>
          </p:cNvPr>
          <p:cNvSpPr>
            <a:spLocks noGrp="1"/>
          </p:cNvSpPr>
          <p:nvPr>
            <p:ph type="sldNum" sz="quarter" idx="4"/>
          </p:nvPr>
        </p:nvSpPr>
        <p:spPr>
          <a:xfrm>
            <a:off x="11656237" y="6538686"/>
            <a:ext cx="504013" cy="242945"/>
          </a:xfrm>
          <a:prstGeom prst="rect">
            <a:avLst/>
          </a:prstGeom>
          <a:solidFill>
            <a:schemeClr val="bg2"/>
          </a:solidFill>
          <a:ln>
            <a:solidFill>
              <a:schemeClr val="bg2"/>
            </a:solidFill>
          </a:ln>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Tree>
    <p:extLst>
      <p:ext uri="{BB962C8B-B14F-4D97-AF65-F5344CB8AC3E}">
        <p14:creationId xmlns:p14="http://schemas.microsoft.com/office/powerpoint/2010/main" val="21378673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V long_Synthèse">
    <p:spTree>
      <p:nvGrpSpPr>
        <p:cNvPr id="1" name=""/>
        <p:cNvGrpSpPr/>
        <p:nvPr/>
      </p:nvGrpSpPr>
      <p:grpSpPr>
        <a:xfrm>
          <a:off x="0" y="0"/>
          <a:ext cx="0" cy="0"/>
          <a:chOff x="0" y="0"/>
          <a:chExt cx="0" cy="0"/>
        </a:xfrm>
      </p:grpSpPr>
      <p:sp>
        <p:nvSpPr>
          <p:cNvPr id="6" name="Espace réservé pour une image  3">
            <a:extLst>
              <a:ext uri="{FF2B5EF4-FFF2-40B4-BE49-F238E27FC236}">
                <a16:creationId xmlns:a16="http://schemas.microsoft.com/office/drawing/2014/main" id="{2CC73AD8-4344-4DD9-990A-E7509CFA2A42}"/>
              </a:ext>
            </a:extLst>
          </p:cNvPr>
          <p:cNvSpPr>
            <a:spLocks noGrp="1" noChangeAspect="1"/>
          </p:cNvSpPr>
          <p:nvPr>
            <p:ph type="pic" sz="quarter" idx="27" hasCustomPrompt="1"/>
          </p:nvPr>
        </p:nvSpPr>
        <p:spPr>
          <a:xfrm>
            <a:off x="389788" y="54014"/>
            <a:ext cx="1244749" cy="1244822"/>
          </a:xfrm>
          <a:prstGeom prst="ellipse">
            <a:avLst/>
          </a:prstGeom>
        </p:spPr>
        <p:txBody>
          <a:bodyPr lIns="0" tIns="0" rIns="0" bIns="0">
            <a:normAutofit/>
          </a:bodyPr>
          <a:lstStyle>
            <a:lvl1pPr marL="0" indent="0" algn="ctr">
              <a:buFontTx/>
              <a:buNone/>
              <a:defRPr sz="1596">
                <a:solidFill>
                  <a:schemeClr val="bg1"/>
                </a:solidFill>
              </a:defRPr>
            </a:lvl1pPr>
          </a:lstStyle>
          <a:p>
            <a:r>
              <a:rPr lang="fr-FR" dirty="0"/>
              <a:t>Photo du consultant</a:t>
            </a:r>
          </a:p>
        </p:txBody>
      </p:sp>
      <p:sp>
        <p:nvSpPr>
          <p:cNvPr id="8" name="Espace réservé du texte 7">
            <a:extLst>
              <a:ext uri="{FF2B5EF4-FFF2-40B4-BE49-F238E27FC236}">
                <a16:creationId xmlns:a16="http://schemas.microsoft.com/office/drawing/2014/main" id="{9E0A52B7-F958-4C33-9059-82BD96A36824}"/>
              </a:ext>
            </a:extLst>
          </p:cNvPr>
          <p:cNvSpPr>
            <a:spLocks noGrp="1"/>
          </p:cNvSpPr>
          <p:nvPr>
            <p:ph type="body" sz="quarter" idx="28" hasCustomPrompt="1"/>
          </p:nvPr>
        </p:nvSpPr>
        <p:spPr>
          <a:xfrm>
            <a:off x="122237" y="1341170"/>
            <a:ext cx="1771375" cy="185792"/>
          </a:xfrm>
          <a:prstGeom prst="rect">
            <a:avLst/>
          </a:prstGeom>
        </p:spPr>
        <p:txBody>
          <a:bodyPr lIns="0" tIns="0" rIns="0" bIns="0"/>
          <a:lstStyle>
            <a:lvl1pPr marL="0" indent="0" algn="ctr">
              <a:buNone/>
              <a:defRPr sz="1729" cap="small" baseline="0">
                <a:solidFill>
                  <a:schemeClr val="bg1"/>
                </a:solidFill>
              </a:defRPr>
            </a:lvl1pPr>
          </a:lstStyle>
          <a:p>
            <a:pPr lvl="0"/>
            <a:r>
              <a:rPr lang="fr-FR" dirty="0"/>
              <a:t>Trigramme</a:t>
            </a:r>
          </a:p>
        </p:txBody>
      </p:sp>
      <p:sp>
        <p:nvSpPr>
          <p:cNvPr id="10" name="Espace réservé du texte 9">
            <a:extLst>
              <a:ext uri="{FF2B5EF4-FFF2-40B4-BE49-F238E27FC236}">
                <a16:creationId xmlns:a16="http://schemas.microsoft.com/office/drawing/2014/main" id="{6F248976-D306-4835-99C6-894C79D270B5}"/>
              </a:ext>
            </a:extLst>
          </p:cNvPr>
          <p:cNvSpPr>
            <a:spLocks noGrp="1"/>
          </p:cNvSpPr>
          <p:nvPr>
            <p:ph type="body" sz="quarter" idx="29" hasCustomPrompt="1"/>
          </p:nvPr>
        </p:nvSpPr>
        <p:spPr>
          <a:xfrm>
            <a:off x="4877898" y="254189"/>
            <a:ext cx="2841614" cy="282911"/>
          </a:xfrm>
          <a:prstGeom prst="rect">
            <a:avLst/>
          </a:prstGeom>
        </p:spPr>
        <p:txBody>
          <a:bodyPr lIns="0" tIns="0" rIns="0" bIns="0"/>
          <a:lstStyle>
            <a:lvl1pPr marL="0" indent="0" algn="ctr">
              <a:buNone/>
              <a:defRPr sz="2394">
                <a:solidFill>
                  <a:schemeClr val="bg1"/>
                </a:solidFill>
              </a:defRPr>
            </a:lvl1pPr>
          </a:lstStyle>
          <a:p>
            <a:pPr lvl="0"/>
            <a:r>
              <a:rPr lang="fr-FR" dirty="0"/>
              <a:t>Poste du consultant</a:t>
            </a:r>
          </a:p>
        </p:txBody>
      </p:sp>
      <p:sp>
        <p:nvSpPr>
          <p:cNvPr id="14" name="Espace réservé du texte 13">
            <a:extLst>
              <a:ext uri="{FF2B5EF4-FFF2-40B4-BE49-F238E27FC236}">
                <a16:creationId xmlns:a16="http://schemas.microsoft.com/office/drawing/2014/main" id="{80A1B562-4E6F-4533-9951-454BBF13D56F}"/>
              </a:ext>
            </a:extLst>
          </p:cNvPr>
          <p:cNvSpPr>
            <a:spLocks noGrp="1"/>
          </p:cNvSpPr>
          <p:nvPr>
            <p:ph type="body" sz="quarter" idx="30" hasCustomPrompt="1"/>
          </p:nvPr>
        </p:nvSpPr>
        <p:spPr>
          <a:xfrm>
            <a:off x="2714945" y="675609"/>
            <a:ext cx="7621268" cy="796507"/>
          </a:xfrm>
          <a:prstGeom prst="rect">
            <a:avLst/>
          </a:prstGeom>
        </p:spPr>
        <p:txBody>
          <a:bodyPr/>
          <a:lstStyle>
            <a:lvl1pPr marL="0" indent="0">
              <a:buNone/>
              <a:defRPr sz="1596">
                <a:solidFill>
                  <a:schemeClr val="bg1"/>
                </a:solidFill>
              </a:defRPr>
            </a:lvl1pPr>
          </a:lstStyle>
          <a:p>
            <a:pPr lvl="0"/>
            <a:r>
              <a:rPr lang="fr-FR" dirty="0"/>
              <a:t>Ajouter la synthèse du CV</a:t>
            </a:r>
          </a:p>
        </p:txBody>
      </p:sp>
      <p:sp>
        <p:nvSpPr>
          <p:cNvPr id="17" name="Espace réservé du texte 16">
            <a:extLst>
              <a:ext uri="{FF2B5EF4-FFF2-40B4-BE49-F238E27FC236}">
                <a16:creationId xmlns:a16="http://schemas.microsoft.com/office/drawing/2014/main" id="{39CFA63B-2E6D-419D-9177-DB0CE7B1938A}"/>
              </a:ext>
            </a:extLst>
          </p:cNvPr>
          <p:cNvSpPr>
            <a:spLocks noGrp="1"/>
          </p:cNvSpPr>
          <p:nvPr>
            <p:ph type="body" sz="quarter" idx="10" hasCustomPrompt="1"/>
          </p:nvPr>
        </p:nvSpPr>
        <p:spPr>
          <a:xfrm>
            <a:off x="575588" y="2563578"/>
            <a:ext cx="3015928" cy="4015162"/>
          </a:xfrm>
          <a:prstGeom prst="rect">
            <a:avLst/>
          </a:prstGeom>
          <a:solidFill>
            <a:schemeClr val="bg1"/>
          </a:solidFill>
          <a:ln w="25400">
            <a:noFill/>
          </a:ln>
        </p:spPr>
        <p:txBody>
          <a:bodyPr lIns="72000" tIns="108000" rIns="36000" anchor="ctr" anchorCtr="0"/>
          <a:lstStyle>
            <a:lvl1pPr marL="228011" indent="-228011">
              <a:buFontTx/>
              <a:buBlip>
                <a:blip r:embed="rId2"/>
              </a:buBlip>
              <a:defRPr sz="1396">
                <a:latin typeface="Avenir Next Demi Bold"/>
              </a:defRPr>
            </a:lvl1pPr>
            <a:lvl2pPr marL="684034" indent="-228011">
              <a:buFontTx/>
              <a:buBlip>
                <a:blip r:embed="rId2"/>
              </a:buBlip>
              <a:defRPr sz="1330">
                <a:latin typeface="Avenir Next Demi Bold"/>
              </a:defRPr>
            </a:lvl2pPr>
            <a:lvl3pPr marL="1140057" indent="-228011">
              <a:buFontTx/>
              <a:buBlip>
                <a:blip r:embed="rId2"/>
              </a:buBlip>
              <a:defRPr sz="1330"/>
            </a:lvl3pPr>
            <a:lvl4pPr marL="1596079" indent="-228011">
              <a:buFontTx/>
              <a:buBlip>
                <a:blip r:embed="rId2"/>
              </a:buBlip>
              <a:defRPr sz="1197"/>
            </a:lvl4pPr>
            <a:lvl5pPr marL="2052102" indent="-228011">
              <a:buFontTx/>
              <a:buBlip>
                <a:blip r:embed="rId2"/>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20" name="Espace réservé du texte 16">
            <a:extLst>
              <a:ext uri="{FF2B5EF4-FFF2-40B4-BE49-F238E27FC236}">
                <a16:creationId xmlns:a16="http://schemas.microsoft.com/office/drawing/2014/main" id="{F2D933B5-6E02-4833-9C95-73B4B1BD94C6}"/>
              </a:ext>
            </a:extLst>
          </p:cNvPr>
          <p:cNvSpPr>
            <a:spLocks noGrp="1"/>
          </p:cNvSpPr>
          <p:nvPr>
            <p:ph type="body" sz="quarter" idx="37" hasCustomPrompt="1"/>
          </p:nvPr>
        </p:nvSpPr>
        <p:spPr>
          <a:xfrm>
            <a:off x="4450421" y="2596084"/>
            <a:ext cx="6676791" cy="1692758"/>
          </a:xfrm>
          <a:prstGeom prst="rect">
            <a:avLst/>
          </a:prstGeom>
          <a:solidFill>
            <a:schemeClr val="bg1"/>
          </a:solidFill>
          <a:ln w="25400">
            <a:noFill/>
          </a:ln>
        </p:spPr>
        <p:txBody>
          <a:bodyPr lIns="72000" tIns="108000" rIns="36000" anchor="ctr" anchorCtr="0"/>
          <a:lstStyle>
            <a:lvl1pPr marL="228011" indent="-228011">
              <a:buFontTx/>
              <a:buBlip>
                <a:blip r:embed="rId3"/>
              </a:buBlip>
              <a:defRPr sz="1396">
                <a:latin typeface="Avenir Next Demi Bold"/>
              </a:defRPr>
            </a:lvl1pPr>
            <a:lvl2pPr marL="684034" indent="-228011">
              <a:buFontTx/>
              <a:buBlip>
                <a:blip r:embed="rId3"/>
              </a:buBlip>
              <a:defRPr sz="1330">
                <a:latin typeface="Avenir Next Demi Bold"/>
              </a:defRPr>
            </a:lvl2pPr>
            <a:lvl3pPr marL="1140057" indent="-228011">
              <a:buFontTx/>
              <a:buBlip>
                <a:blip r:embed="rId3"/>
              </a:buBlip>
              <a:defRPr sz="1330"/>
            </a:lvl3pPr>
            <a:lvl4pPr marL="1596079" indent="-228011">
              <a:buFontTx/>
              <a:buBlip>
                <a:blip r:embed="rId3"/>
              </a:buBlip>
              <a:defRPr sz="1197"/>
            </a:lvl4pPr>
            <a:lvl5pPr marL="2052102" indent="-228011">
              <a:buFontTx/>
              <a:buBlip>
                <a:blip r:embed="rId3"/>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23" name="Espace réservé du texte 16">
            <a:extLst>
              <a:ext uri="{FF2B5EF4-FFF2-40B4-BE49-F238E27FC236}">
                <a16:creationId xmlns:a16="http://schemas.microsoft.com/office/drawing/2014/main" id="{EA7F4D55-B84B-4EF3-8460-393F9B54CC32}"/>
              </a:ext>
            </a:extLst>
          </p:cNvPr>
          <p:cNvSpPr>
            <a:spLocks noGrp="1"/>
          </p:cNvSpPr>
          <p:nvPr>
            <p:ph type="body" sz="quarter" idx="12" hasCustomPrompt="1"/>
          </p:nvPr>
        </p:nvSpPr>
        <p:spPr>
          <a:xfrm>
            <a:off x="4450421" y="5067554"/>
            <a:ext cx="6676791" cy="1511186"/>
          </a:xfrm>
          <a:prstGeom prst="rect">
            <a:avLst/>
          </a:prstGeom>
          <a:solidFill>
            <a:schemeClr val="bg1"/>
          </a:solidFill>
          <a:ln w="25400">
            <a:noFill/>
          </a:ln>
        </p:spPr>
        <p:txBody>
          <a:bodyPr lIns="72000" tIns="108000" rIns="36000" anchor="ctr" anchorCtr="0"/>
          <a:lstStyle>
            <a:lvl1pPr marL="228011" indent="-228011">
              <a:buFontTx/>
              <a:buBlip>
                <a:blip r:embed="rId4"/>
              </a:buBlip>
              <a:defRPr sz="1396">
                <a:latin typeface="Avenir Next Demi Bold"/>
              </a:defRPr>
            </a:lvl1pPr>
            <a:lvl2pPr marL="684034" indent="-228011">
              <a:buFontTx/>
              <a:buBlip>
                <a:blip r:embed="rId4"/>
              </a:buBlip>
              <a:defRPr sz="1330">
                <a:latin typeface="Avenir Next Demi Bold"/>
              </a:defRPr>
            </a:lvl2pPr>
            <a:lvl3pPr marL="1140057" indent="-228011">
              <a:buFontTx/>
              <a:buBlip>
                <a:blip r:embed="rId4"/>
              </a:buBlip>
              <a:defRPr sz="1330"/>
            </a:lvl3pPr>
            <a:lvl4pPr marL="1596079" indent="-228011">
              <a:buFontTx/>
              <a:buBlip>
                <a:blip r:embed="rId4"/>
              </a:buBlip>
              <a:defRPr sz="1197"/>
            </a:lvl4pPr>
            <a:lvl5pPr marL="2052102" indent="-228011">
              <a:buFontTx/>
              <a:buBlip>
                <a:blip r:embed="rId4"/>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a:p>
            <a:pPr lvl="1"/>
            <a:endParaRPr lang="fr-FR" dirty="0"/>
          </a:p>
        </p:txBody>
      </p:sp>
      <p:sp>
        <p:nvSpPr>
          <p:cNvPr id="9" name="Ellipse 8">
            <a:extLst>
              <a:ext uri="{FF2B5EF4-FFF2-40B4-BE49-F238E27FC236}">
                <a16:creationId xmlns:a16="http://schemas.microsoft.com/office/drawing/2014/main" id="{4DBC18F2-9B82-4CEF-8615-6052D14C31B2}"/>
              </a:ext>
            </a:extLst>
          </p:cNvPr>
          <p:cNvSpPr/>
          <p:nvPr userDrawn="1"/>
        </p:nvSpPr>
        <p:spPr>
          <a:xfrm>
            <a:off x="3103983" y="2059041"/>
            <a:ext cx="504000" cy="50400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6B2AA27E-58E2-42A2-ABAC-1C62B92A4BCF}"/>
              </a:ext>
            </a:extLst>
          </p:cNvPr>
          <p:cNvSpPr txBox="1"/>
          <p:nvPr userDrawn="1"/>
        </p:nvSpPr>
        <p:spPr>
          <a:xfrm>
            <a:off x="557250" y="2184155"/>
            <a:ext cx="3034265" cy="378886"/>
          </a:xfrm>
          <a:prstGeom prst="rect">
            <a:avLst/>
          </a:prstGeom>
          <a:noFill/>
        </p:spPr>
        <p:txBody>
          <a:bodyPr wrap="square" rtlCol="0">
            <a:spAutoFit/>
          </a:bodyPr>
          <a:lstStyle/>
          <a:p>
            <a:pPr algn="ctr"/>
            <a:r>
              <a:rPr lang="fr-FR" sz="1862" b="1" kern="1200" cap="small" baseline="0" dirty="0">
                <a:solidFill>
                  <a:schemeClr val="accent2"/>
                </a:solidFill>
                <a:latin typeface="+mn-lt"/>
                <a:ea typeface="+mn-ea"/>
                <a:cs typeface="+mn-cs"/>
              </a:rPr>
              <a:t>Compétences clef</a:t>
            </a:r>
          </a:p>
        </p:txBody>
      </p:sp>
      <p:sp>
        <p:nvSpPr>
          <p:cNvPr id="27" name="ZoneTexte 26">
            <a:extLst>
              <a:ext uri="{FF2B5EF4-FFF2-40B4-BE49-F238E27FC236}">
                <a16:creationId xmlns:a16="http://schemas.microsoft.com/office/drawing/2014/main" id="{450948EC-AA36-4302-BBEA-47A46A16A663}"/>
              </a:ext>
            </a:extLst>
          </p:cNvPr>
          <p:cNvSpPr txBox="1"/>
          <p:nvPr userDrawn="1"/>
        </p:nvSpPr>
        <p:spPr>
          <a:xfrm>
            <a:off x="4450421" y="2209402"/>
            <a:ext cx="6676791" cy="378886"/>
          </a:xfrm>
          <a:prstGeom prst="rect">
            <a:avLst/>
          </a:prstGeom>
          <a:noFill/>
        </p:spPr>
        <p:txBody>
          <a:bodyPr wrap="square" rtlCol="0">
            <a:spAutoFit/>
          </a:bodyPr>
          <a:lstStyle/>
          <a:p>
            <a:pPr algn="ctr"/>
            <a:r>
              <a:rPr lang="fr-FR" sz="1862" b="1" kern="1200" cap="small" baseline="0" dirty="0">
                <a:solidFill>
                  <a:schemeClr val="accent3"/>
                </a:solidFill>
                <a:latin typeface="+mn-lt"/>
                <a:ea typeface="+mn-ea"/>
                <a:cs typeface="+mn-cs"/>
              </a:rPr>
              <a:t>Cursus professionnel</a:t>
            </a:r>
          </a:p>
        </p:txBody>
      </p:sp>
      <p:sp>
        <p:nvSpPr>
          <p:cNvPr id="29" name="Ellipse 28">
            <a:extLst>
              <a:ext uri="{FF2B5EF4-FFF2-40B4-BE49-F238E27FC236}">
                <a16:creationId xmlns:a16="http://schemas.microsoft.com/office/drawing/2014/main" id="{13A905F9-3A1E-4604-9024-2AB2681AFBF4}"/>
              </a:ext>
            </a:extLst>
          </p:cNvPr>
          <p:cNvSpPr/>
          <p:nvPr userDrawn="1"/>
        </p:nvSpPr>
        <p:spPr>
          <a:xfrm>
            <a:off x="10654691" y="2059037"/>
            <a:ext cx="504000" cy="50400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FFE85DCF-7054-471A-AA1C-B386C0553FAD}"/>
              </a:ext>
            </a:extLst>
          </p:cNvPr>
          <p:cNvSpPr txBox="1"/>
          <p:nvPr userDrawn="1"/>
        </p:nvSpPr>
        <p:spPr>
          <a:xfrm>
            <a:off x="4450419" y="4675507"/>
            <a:ext cx="6676791" cy="378886"/>
          </a:xfrm>
          <a:prstGeom prst="rect">
            <a:avLst/>
          </a:prstGeom>
          <a:noFill/>
        </p:spPr>
        <p:txBody>
          <a:bodyPr wrap="square" rtlCol="0">
            <a:spAutoFit/>
          </a:bodyPr>
          <a:lstStyle/>
          <a:p>
            <a:pPr algn="ctr"/>
            <a:r>
              <a:rPr lang="fr-FR" sz="1862" b="1" kern="1200" cap="small" baseline="0" dirty="0">
                <a:solidFill>
                  <a:schemeClr val="accent4"/>
                </a:solidFill>
                <a:latin typeface="+mn-lt"/>
                <a:ea typeface="+mn-ea"/>
                <a:cs typeface="+mn-cs"/>
              </a:rPr>
              <a:t>Formation</a:t>
            </a:r>
          </a:p>
        </p:txBody>
      </p:sp>
      <p:sp>
        <p:nvSpPr>
          <p:cNvPr id="35" name="Ellipse 34">
            <a:extLst>
              <a:ext uri="{FF2B5EF4-FFF2-40B4-BE49-F238E27FC236}">
                <a16:creationId xmlns:a16="http://schemas.microsoft.com/office/drawing/2014/main" id="{D8BD453B-2CF4-4123-AC7C-FF7634076BA9}"/>
              </a:ext>
            </a:extLst>
          </p:cNvPr>
          <p:cNvSpPr/>
          <p:nvPr userDrawn="1"/>
        </p:nvSpPr>
        <p:spPr>
          <a:xfrm>
            <a:off x="10654691" y="4550393"/>
            <a:ext cx="504000" cy="50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7" name="Image 36">
            <a:extLst>
              <a:ext uri="{FF2B5EF4-FFF2-40B4-BE49-F238E27FC236}">
                <a16:creationId xmlns:a16="http://schemas.microsoft.com/office/drawing/2014/main" id="{8A2E0CB2-EB85-4A09-AA98-46E7122E47F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061262" y="2030495"/>
            <a:ext cx="612000" cy="612000"/>
          </a:xfrm>
          <a:prstGeom prst="rect">
            <a:avLst/>
          </a:prstGeom>
        </p:spPr>
      </p:pic>
      <p:pic>
        <p:nvPicPr>
          <p:cNvPr id="3" name="Image 2">
            <a:extLst>
              <a:ext uri="{FF2B5EF4-FFF2-40B4-BE49-F238E27FC236}">
                <a16:creationId xmlns:a16="http://schemas.microsoft.com/office/drawing/2014/main" id="{FB597DFD-5CD6-4824-8AC9-4D4C6AB1637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547326" y="4452568"/>
            <a:ext cx="720000" cy="720000"/>
          </a:xfrm>
          <a:prstGeom prst="rect">
            <a:avLst/>
          </a:prstGeom>
        </p:spPr>
      </p:pic>
      <p:pic>
        <p:nvPicPr>
          <p:cNvPr id="5" name="Image 4">
            <a:extLst>
              <a:ext uri="{FF2B5EF4-FFF2-40B4-BE49-F238E27FC236}">
                <a16:creationId xmlns:a16="http://schemas.microsoft.com/office/drawing/2014/main" id="{0A68FEFF-EA33-4533-BFDC-D6063C358171}"/>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637144" y="2040887"/>
            <a:ext cx="540000" cy="540572"/>
          </a:xfrm>
          <a:prstGeom prst="rect">
            <a:avLst/>
          </a:prstGeom>
        </p:spPr>
      </p:pic>
    </p:spTree>
    <p:extLst>
      <p:ext uri="{BB962C8B-B14F-4D97-AF65-F5344CB8AC3E}">
        <p14:creationId xmlns:p14="http://schemas.microsoft.com/office/powerpoint/2010/main" val="2834468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V long_Détail">
    <p:spTree>
      <p:nvGrpSpPr>
        <p:cNvPr id="1" name=""/>
        <p:cNvGrpSpPr/>
        <p:nvPr/>
      </p:nvGrpSpPr>
      <p:grpSpPr>
        <a:xfrm>
          <a:off x="0" y="0"/>
          <a:ext cx="0" cy="0"/>
          <a:chOff x="0" y="0"/>
          <a:chExt cx="0" cy="0"/>
        </a:xfrm>
      </p:grpSpPr>
      <p:sp>
        <p:nvSpPr>
          <p:cNvPr id="6" name="Espace réservé pour une image  3">
            <a:extLst>
              <a:ext uri="{FF2B5EF4-FFF2-40B4-BE49-F238E27FC236}">
                <a16:creationId xmlns:a16="http://schemas.microsoft.com/office/drawing/2014/main" id="{2CC73AD8-4344-4DD9-990A-E7509CFA2A42}"/>
              </a:ext>
            </a:extLst>
          </p:cNvPr>
          <p:cNvSpPr>
            <a:spLocks noGrp="1" noChangeAspect="1"/>
          </p:cNvSpPr>
          <p:nvPr>
            <p:ph type="pic" sz="quarter" idx="27" hasCustomPrompt="1"/>
          </p:nvPr>
        </p:nvSpPr>
        <p:spPr>
          <a:xfrm>
            <a:off x="389788" y="54014"/>
            <a:ext cx="1244749" cy="1244822"/>
          </a:xfrm>
          <a:prstGeom prst="ellipse">
            <a:avLst/>
          </a:prstGeom>
        </p:spPr>
        <p:txBody>
          <a:bodyPr lIns="0" tIns="0" rIns="0" bIns="0">
            <a:normAutofit/>
          </a:bodyPr>
          <a:lstStyle>
            <a:lvl1pPr marL="0" indent="0" algn="ctr">
              <a:buFontTx/>
              <a:buNone/>
              <a:defRPr sz="1596">
                <a:solidFill>
                  <a:schemeClr val="bg1"/>
                </a:solidFill>
              </a:defRPr>
            </a:lvl1pPr>
          </a:lstStyle>
          <a:p>
            <a:r>
              <a:rPr lang="fr-FR" dirty="0"/>
              <a:t>Photo du consultant</a:t>
            </a:r>
          </a:p>
        </p:txBody>
      </p:sp>
      <p:sp>
        <p:nvSpPr>
          <p:cNvPr id="8" name="Espace réservé du texte 7">
            <a:extLst>
              <a:ext uri="{FF2B5EF4-FFF2-40B4-BE49-F238E27FC236}">
                <a16:creationId xmlns:a16="http://schemas.microsoft.com/office/drawing/2014/main" id="{9E0A52B7-F958-4C33-9059-82BD96A36824}"/>
              </a:ext>
            </a:extLst>
          </p:cNvPr>
          <p:cNvSpPr>
            <a:spLocks noGrp="1"/>
          </p:cNvSpPr>
          <p:nvPr>
            <p:ph type="body" sz="quarter" idx="28" hasCustomPrompt="1"/>
          </p:nvPr>
        </p:nvSpPr>
        <p:spPr>
          <a:xfrm>
            <a:off x="122237" y="1341170"/>
            <a:ext cx="1771375" cy="185792"/>
          </a:xfrm>
          <a:prstGeom prst="rect">
            <a:avLst/>
          </a:prstGeom>
        </p:spPr>
        <p:txBody>
          <a:bodyPr lIns="0" tIns="0" rIns="0" bIns="0"/>
          <a:lstStyle>
            <a:lvl1pPr marL="0" indent="0" algn="ctr">
              <a:buNone/>
              <a:defRPr sz="1729" cap="small" baseline="0">
                <a:solidFill>
                  <a:schemeClr val="bg1"/>
                </a:solidFill>
              </a:defRPr>
            </a:lvl1pPr>
          </a:lstStyle>
          <a:p>
            <a:pPr lvl="0"/>
            <a:r>
              <a:rPr lang="fr-FR" dirty="0"/>
              <a:t>Trigramme</a:t>
            </a:r>
          </a:p>
        </p:txBody>
      </p:sp>
      <p:sp>
        <p:nvSpPr>
          <p:cNvPr id="10" name="Espace réservé du texte 9">
            <a:extLst>
              <a:ext uri="{FF2B5EF4-FFF2-40B4-BE49-F238E27FC236}">
                <a16:creationId xmlns:a16="http://schemas.microsoft.com/office/drawing/2014/main" id="{6F248976-D306-4835-99C6-894C79D270B5}"/>
              </a:ext>
            </a:extLst>
          </p:cNvPr>
          <p:cNvSpPr>
            <a:spLocks noGrp="1"/>
          </p:cNvSpPr>
          <p:nvPr>
            <p:ph type="body" sz="quarter" idx="29" hasCustomPrompt="1"/>
          </p:nvPr>
        </p:nvSpPr>
        <p:spPr>
          <a:xfrm>
            <a:off x="4877898" y="254189"/>
            <a:ext cx="2841614" cy="282911"/>
          </a:xfrm>
          <a:prstGeom prst="rect">
            <a:avLst/>
          </a:prstGeom>
        </p:spPr>
        <p:txBody>
          <a:bodyPr lIns="0" tIns="0" rIns="0" bIns="0"/>
          <a:lstStyle>
            <a:lvl1pPr marL="0" indent="0" algn="ctr">
              <a:buNone/>
              <a:defRPr sz="2394">
                <a:solidFill>
                  <a:schemeClr val="bg1"/>
                </a:solidFill>
              </a:defRPr>
            </a:lvl1pPr>
          </a:lstStyle>
          <a:p>
            <a:pPr lvl="0"/>
            <a:r>
              <a:rPr lang="fr-FR" dirty="0"/>
              <a:t>Poste du consultant</a:t>
            </a:r>
          </a:p>
        </p:txBody>
      </p:sp>
      <p:sp>
        <p:nvSpPr>
          <p:cNvPr id="14" name="Espace réservé du texte 13">
            <a:extLst>
              <a:ext uri="{FF2B5EF4-FFF2-40B4-BE49-F238E27FC236}">
                <a16:creationId xmlns:a16="http://schemas.microsoft.com/office/drawing/2014/main" id="{80A1B562-4E6F-4533-9951-454BBF13D56F}"/>
              </a:ext>
            </a:extLst>
          </p:cNvPr>
          <p:cNvSpPr>
            <a:spLocks noGrp="1"/>
          </p:cNvSpPr>
          <p:nvPr>
            <p:ph type="body" sz="quarter" idx="30" hasCustomPrompt="1"/>
          </p:nvPr>
        </p:nvSpPr>
        <p:spPr>
          <a:xfrm>
            <a:off x="2714945" y="675609"/>
            <a:ext cx="7621268" cy="796507"/>
          </a:xfrm>
          <a:prstGeom prst="rect">
            <a:avLst/>
          </a:prstGeom>
        </p:spPr>
        <p:txBody>
          <a:bodyPr/>
          <a:lstStyle>
            <a:lvl1pPr marL="0" indent="0">
              <a:buNone/>
              <a:defRPr sz="1596">
                <a:solidFill>
                  <a:schemeClr val="bg1"/>
                </a:solidFill>
              </a:defRPr>
            </a:lvl1pPr>
          </a:lstStyle>
          <a:p>
            <a:pPr lvl="0"/>
            <a:r>
              <a:rPr lang="fr-FR" dirty="0"/>
              <a:t>Ajouter la synthèse du CV</a:t>
            </a:r>
          </a:p>
        </p:txBody>
      </p:sp>
      <p:sp>
        <p:nvSpPr>
          <p:cNvPr id="16" name="Espace réservé du texte 15">
            <a:extLst>
              <a:ext uri="{FF2B5EF4-FFF2-40B4-BE49-F238E27FC236}">
                <a16:creationId xmlns:a16="http://schemas.microsoft.com/office/drawing/2014/main" id="{00931AC9-B611-45F9-A666-C95A71B1C5A3}"/>
              </a:ext>
            </a:extLst>
          </p:cNvPr>
          <p:cNvSpPr>
            <a:spLocks noGrp="1"/>
          </p:cNvSpPr>
          <p:nvPr>
            <p:ph type="body" sz="quarter" idx="31" hasCustomPrompt="1"/>
          </p:nvPr>
        </p:nvSpPr>
        <p:spPr>
          <a:xfrm>
            <a:off x="1010351" y="1653748"/>
            <a:ext cx="8345472" cy="504595"/>
          </a:xfrm>
          <a:prstGeom prst="rect">
            <a:avLst/>
          </a:prstGeom>
        </p:spPr>
        <p:txBody>
          <a:bodyPr tIns="0" bIns="0" anchor="ctr"/>
          <a:lstStyle>
            <a:lvl1pPr marL="0" indent="0">
              <a:buNone/>
              <a:defRPr sz="1862" b="1" cap="small" baseline="0">
                <a:solidFill>
                  <a:schemeClr val="accent2"/>
                </a:solidFill>
              </a:defRPr>
            </a:lvl1pPr>
          </a:lstStyle>
          <a:p>
            <a:pPr lvl="0"/>
            <a:r>
              <a:rPr lang="fr-FR" dirty="0"/>
              <a:t>Ajouter « Références marquantes du domaine 1 »</a:t>
            </a:r>
          </a:p>
        </p:txBody>
      </p:sp>
      <p:sp>
        <p:nvSpPr>
          <p:cNvPr id="17" name="Espace réservé du texte 16">
            <a:extLst>
              <a:ext uri="{FF2B5EF4-FFF2-40B4-BE49-F238E27FC236}">
                <a16:creationId xmlns:a16="http://schemas.microsoft.com/office/drawing/2014/main" id="{39CFA63B-2E6D-419D-9177-DB0CE7B1938A}"/>
              </a:ext>
            </a:extLst>
          </p:cNvPr>
          <p:cNvSpPr>
            <a:spLocks noGrp="1"/>
          </p:cNvSpPr>
          <p:nvPr>
            <p:ph type="body" sz="quarter" idx="10" hasCustomPrompt="1"/>
          </p:nvPr>
        </p:nvSpPr>
        <p:spPr>
          <a:xfrm>
            <a:off x="1012689" y="2174582"/>
            <a:ext cx="8345472" cy="1819356"/>
          </a:xfrm>
          <a:prstGeom prst="rect">
            <a:avLst/>
          </a:prstGeom>
          <a:solidFill>
            <a:schemeClr val="bg1"/>
          </a:solidFill>
          <a:ln w="25400">
            <a:noFill/>
          </a:ln>
        </p:spPr>
        <p:txBody>
          <a:bodyPr lIns="72000" tIns="108000" rIns="36000" anchor="ctr" anchorCtr="0"/>
          <a:lstStyle>
            <a:lvl1pPr marL="228011" indent="-228011">
              <a:buFontTx/>
              <a:buBlip>
                <a:blip r:embed="rId2"/>
              </a:buBlip>
              <a:defRPr sz="1396">
                <a:latin typeface="Avenir Next Demi Bold"/>
              </a:defRPr>
            </a:lvl1pPr>
            <a:lvl2pPr marL="684034" indent="-228011">
              <a:buFontTx/>
              <a:buBlip>
                <a:blip r:embed="rId2"/>
              </a:buBlip>
              <a:defRPr sz="1330">
                <a:latin typeface="Avenir Next Demi Bold"/>
              </a:defRPr>
            </a:lvl2pPr>
            <a:lvl3pPr marL="1140057" indent="-228011">
              <a:buFontTx/>
              <a:buBlip>
                <a:blip r:embed="rId2"/>
              </a:buBlip>
              <a:defRPr sz="1330"/>
            </a:lvl3pPr>
            <a:lvl4pPr marL="1596079" indent="-228011">
              <a:buFontTx/>
              <a:buBlip>
                <a:blip r:embed="rId2"/>
              </a:buBlip>
              <a:defRPr sz="1197"/>
            </a:lvl4pPr>
            <a:lvl5pPr marL="2052102" indent="-228011">
              <a:buFontTx/>
              <a:buBlip>
                <a:blip r:embed="rId2"/>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a:p>
            <a:pPr lvl="1"/>
            <a:endParaRPr lang="fr-FR" dirty="0"/>
          </a:p>
        </p:txBody>
      </p:sp>
      <p:sp>
        <p:nvSpPr>
          <p:cNvPr id="19" name="Espace réservé du texte 15">
            <a:extLst>
              <a:ext uri="{FF2B5EF4-FFF2-40B4-BE49-F238E27FC236}">
                <a16:creationId xmlns:a16="http://schemas.microsoft.com/office/drawing/2014/main" id="{813CC5C0-FDF1-49CE-8A23-18FA977C25ED}"/>
              </a:ext>
            </a:extLst>
          </p:cNvPr>
          <p:cNvSpPr>
            <a:spLocks noGrp="1"/>
          </p:cNvSpPr>
          <p:nvPr>
            <p:ph type="body" sz="quarter" idx="32" hasCustomPrompt="1"/>
          </p:nvPr>
        </p:nvSpPr>
        <p:spPr>
          <a:xfrm>
            <a:off x="1010351" y="4170913"/>
            <a:ext cx="8345472" cy="504595"/>
          </a:xfrm>
          <a:prstGeom prst="rect">
            <a:avLst/>
          </a:prstGeom>
        </p:spPr>
        <p:txBody>
          <a:bodyPr tIns="0" bIns="0" anchor="ctr"/>
          <a:lstStyle>
            <a:lvl1pPr marL="0" indent="0">
              <a:buNone/>
              <a:defRPr sz="1862" b="1" cap="small" baseline="0">
                <a:solidFill>
                  <a:schemeClr val="accent3"/>
                </a:solidFill>
              </a:defRPr>
            </a:lvl1pPr>
          </a:lstStyle>
          <a:p>
            <a:pPr lvl="0"/>
            <a:r>
              <a:rPr lang="fr-FR" dirty="0"/>
              <a:t>Ajouter « Références marquantes du domaine 2 »</a:t>
            </a:r>
          </a:p>
        </p:txBody>
      </p:sp>
      <p:sp>
        <p:nvSpPr>
          <p:cNvPr id="20" name="Espace réservé du texte 16">
            <a:extLst>
              <a:ext uri="{FF2B5EF4-FFF2-40B4-BE49-F238E27FC236}">
                <a16:creationId xmlns:a16="http://schemas.microsoft.com/office/drawing/2014/main" id="{F2D933B5-6E02-4833-9C95-73B4B1BD94C6}"/>
              </a:ext>
            </a:extLst>
          </p:cNvPr>
          <p:cNvSpPr>
            <a:spLocks noGrp="1"/>
          </p:cNvSpPr>
          <p:nvPr>
            <p:ph type="body" sz="quarter" idx="37" hasCustomPrompt="1"/>
          </p:nvPr>
        </p:nvSpPr>
        <p:spPr>
          <a:xfrm>
            <a:off x="1010351" y="4708252"/>
            <a:ext cx="8345472" cy="1819356"/>
          </a:xfrm>
          <a:prstGeom prst="rect">
            <a:avLst/>
          </a:prstGeom>
          <a:solidFill>
            <a:schemeClr val="bg1"/>
          </a:solidFill>
          <a:ln w="25400">
            <a:noFill/>
          </a:ln>
        </p:spPr>
        <p:txBody>
          <a:bodyPr lIns="72000" tIns="108000" rIns="36000" anchor="ctr" anchorCtr="0"/>
          <a:lstStyle>
            <a:lvl1pPr marL="228011" indent="-228011">
              <a:buFontTx/>
              <a:buBlip>
                <a:blip r:embed="rId3"/>
              </a:buBlip>
              <a:defRPr sz="1396">
                <a:latin typeface="Avenir Next Demi Bold"/>
              </a:defRPr>
            </a:lvl1pPr>
            <a:lvl2pPr marL="684034" indent="-228011">
              <a:buFontTx/>
              <a:buBlip>
                <a:blip r:embed="rId3"/>
              </a:buBlip>
              <a:defRPr sz="1330">
                <a:latin typeface="Avenir Next Demi Bold"/>
              </a:defRPr>
            </a:lvl2pPr>
            <a:lvl3pPr marL="1140057" indent="-228011">
              <a:buFontTx/>
              <a:buBlip>
                <a:blip r:embed="rId3"/>
              </a:buBlip>
              <a:defRPr sz="1330"/>
            </a:lvl3pPr>
            <a:lvl4pPr marL="1596079" indent="-228011">
              <a:buFontTx/>
              <a:buBlip>
                <a:blip r:embed="rId3"/>
              </a:buBlip>
              <a:defRPr sz="1197"/>
            </a:lvl4pPr>
            <a:lvl5pPr marL="2052102" indent="-228011">
              <a:buFontTx/>
              <a:buBlip>
                <a:blip r:embed="rId3"/>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24" name="Espace réservé pour une image  3">
            <a:extLst>
              <a:ext uri="{FF2B5EF4-FFF2-40B4-BE49-F238E27FC236}">
                <a16:creationId xmlns:a16="http://schemas.microsoft.com/office/drawing/2014/main" id="{459C89C7-519B-45F1-9949-56331A6C4FAF}"/>
              </a:ext>
            </a:extLst>
          </p:cNvPr>
          <p:cNvSpPr>
            <a:spLocks noGrp="1" noChangeAspect="1"/>
          </p:cNvSpPr>
          <p:nvPr>
            <p:ph type="pic" sz="quarter" idx="40" hasCustomPrompt="1"/>
          </p:nvPr>
        </p:nvSpPr>
        <p:spPr>
          <a:xfrm>
            <a:off x="9444486" y="2212959"/>
            <a:ext cx="526625" cy="526656"/>
          </a:xfrm>
          <a:prstGeom prst="ellipse">
            <a:avLst/>
          </a:prstGeom>
          <a:solidFill>
            <a:schemeClr val="bg1"/>
          </a:solidFill>
          <a:ln w="25400">
            <a:solidFill>
              <a:schemeClr val="accent2"/>
            </a:solidFill>
          </a:ln>
        </p:spPr>
        <p:txBody>
          <a:bodyPr lIns="0" tIns="0" rIns="0" bIns="0">
            <a:noAutofit/>
          </a:bodyPr>
          <a:lstStyle>
            <a:lvl1pPr marL="0" indent="0" algn="ctr">
              <a:buFontTx/>
              <a:buNone/>
              <a:defRPr sz="1596"/>
            </a:lvl1pPr>
          </a:lstStyle>
          <a:p>
            <a:r>
              <a:rPr lang="fr-FR" dirty="0"/>
              <a:t>Picto violet</a:t>
            </a:r>
          </a:p>
        </p:txBody>
      </p:sp>
      <p:sp>
        <p:nvSpPr>
          <p:cNvPr id="25" name="Espace réservé pour une image  3">
            <a:extLst>
              <a:ext uri="{FF2B5EF4-FFF2-40B4-BE49-F238E27FC236}">
                <a16:creationId xmlns:a16="http://schemas.microsoft.com/office/drawing/2014/main" id="{F011FE70-5C52-4855-AB1C-7F6D43A3E82C}"/>
              </a:ext>
            </a:extLst>
          </p:cNvPr>
          <p:cNvSpPr>
            <a:spLocks noGrp="1" noChangeAspect="1"/>
          </p:cNvSpPr>
          <p:nvPr>
            <p:ph type="pic" sz="quarter" idx="41" hasCustomPrompt="1"/>
          </p:nvPr>
        </p:nvSpPr>
        <p:spPr>
          <a:xfrm>
            <a:off x="9444486" y="4708252"/>
            <a:ext cx="526625" cy="526656"/>
          </a:xfrm>
          <a:prstGeom prst="ellipse">
            <a:avLst/>
          </a:prstGeom>
          <a:solidFill>
            <a:schemeClr val="bg1"/>
          </a:solidFill>
          <a:ln w="25400">
            <a:solidFill>
              <a:schemeClr val="accent3"/>
            </a:solidFill>
          </a:ln>
        </p:spPr>
        <p:txBody>
          <a:bodyPr lIns="0" tIns="0" rIns="0" bIns="0">
            <a:noAutofit/>
          </a:bodyPr>
          <a:lstStyle>
            <a:lvl1pPr marL="0" indent="0" algn="ctr">
              <a:buFontTx/>
              <a:buNone/>
              <a:defRPr sz="1596"/>
            </a:lvl1pPr>
          </a:lstStyle>
          <a:p>
            <a:r>
              <a:rPr lang="fr-FR" dirty="0"/>
              <a:t>Picto bleu</a:t>
            </a:r>
          </a:p>
        </p:txBody>
      </p:sp>
    </p:spTree>
    <p:extLst>
      <p:ext uri="{BB962C8B-B14F-4D97-AF65-F5344CB8AC3E}">
        <p14:creationId xmlns:p14="http://schemas.microsoft.com/office/powerpoint/2010/main" val="39208818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ossibilités de blocs rouge">
    <p:spTree>
      <p:nvGrpSpPr>
        <p:cNvPr id="1" name=""/>
        <p:cNvGrpSpPr/>
        <p:nvPr/>
      </p:nvGrpSpPr>
      <p:grpSpPr>
        <a:xfrm>
          <a:off x="0" y="0"/>
          <a:ext cx="0" cy="0"/>
          <a:chOff x="0" y="0"/>
          <a:chExt cx="0" cy="0"/>
        </a:xfrm>
      </p:grpSpPr>
      <p:sp>
        <p:nvSpPr>
          <p:cNvPr id="18" name="Espace réservé du texte 16">
            <a:extLst>
              <a:ext uri="{FF2B5EF4-FFF2-40B4-BE49-F238E27FC236}">
                <a16:creationId xmlns:a16="http://schemas.microsoft.com/office/drawing/2014/main" id="{A86148B9-ED69-454E-81C3-6D5E854E2CCF}"/>
              </a:ext>
            </a:extLst>
          </p:cNvPr>
          <p:cNvSpPr>
            <a:spLocks noGrp="1"/>
          </p:cNvSpPr>
          <p:nvPr>
            <p:ph type="body" sz="quarter" idx="11" hasCustomPrompt="1"/>
          </p:nvPr>
        </p:nvSpPr>
        <p:spPr>
          <a:xfrm>
            <a:off x="829011" y="1228939"/>
            <a:ext cx="4787500" cy="430900"/>
          </a:xfrm>
          <a:prstGeom prst="rect">
            <a:avLst/>
          </a:prstGeom>
          <a:solidFill>
            <a:schemeClr val="accent1"/>
          </a:solidFill>
          <a:ln w="25400">
            <a:solidFill>
              <a:schemeClr val="accent1"/>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2"/>
              </a:buBlip>
              <a:defRPr sz="1396"/>
            </a:lvl2pPr>
          </a:lstStyle>
          <a:p>
            <a:pPr lvl="0"/>
            <a:r>
              <a:rPr lang="fr-FR" dirty="0"/>
              <a:t>Titre du bloc 	</a:t>
            </a:r>
          </a:p>
        </p:txBody>
      </p:sp>
      <p:sp>
        <p:nvSpPr>
          <p:cNvPr id="17" name="Espace réservé du texte 16">
            <a:extLst>
              <a:ext uri="{FF2B5EF4-FFF2-40B4-BE49-F238E27FC236}">
                <a16:creationId xmlns:a16="http://schemas.microsoft.com/office/drawing/2014/main" id="{939DD924-4964-4442-A028-9D1E9C669755}"/>
              </a:ext>
            </a:extLst>
          </p:cNvPr>
          <p:cNvSpPr>
            <a:spLocks noGrp="1"/>
          </p:cNvSpPr>
          <p:nvPr>
            <p:ph type="body" sz="quarter" idx="10" hasCustomPrompt="1"/>
          </p:nvPr>
        </p:nvSpPr>
        <p:spPr>
          <a:xfrm>
            <a:off x="829011" y="1689231"/>
            <a:ext cx="4787500" cy="2643608"/>
          </a:xfrm>
          <a:prstGeom prst="rect">
            <a:avLst/>
          </a:prstGeom>
          <a:solidFill>
            <a:schemeClr val="bg1"/>
          </a:solidFill>
          <a:ln w="25400">
            <a:solidFill>
              <a:schemeClr val="accent1"/>
            </a:solidFill>
          </a:ln>
        </p:spPr>
        <p:txBody>
          <a:bodyPr tIns="90000" bIns="90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2" name="Espace réservé pour une image  3">
            <a:extLst>
              <a:ext uri="{FF2B5EF4-FFF2-40B4-BE49-F238E27FC236}">
                <a16:creationId xmlns:a16="http://schemas.microsoft.com/office/drawing/2014/main" id="{A02DB731-C049-4C16-A062-7E792E62F247}"/>
              </a:ext>
            </a:extLst>
          </p:cNvPr>
          <p:cNvSpPr>
            <a:spLocks noGrp="1" noChangeAspect="1"/>
          </p:cNvSpPr>
          <p:nvPr>
            <p:ph type="pic" sz="quarter" idx="27" hasCustomPrompt="1"/>
          </p:nvPr>
        </p:nvSpPr>
        <p:spPr>
          <a:xfrm>
            <a:off x="10071772" y="5864987"/>
            <a:ext cx="526625" cy="526656"/>
          </a:xfrm>
          <a:prstGeom prst="ellipse">
            <a:avLst/>
          </a:prstGeom>
          <a:solidFill>
            <a:schemeClr val="bg1"/>
          </a:solidFill>
          <a:ln w="25400">
            <a:solidFill>
              <a:schemeClr val="accent1"/>
            </a:solidFill>
          </a:ln>
        </p:spPr>
        <p:txBody>
          <a:bodyPr lIns="0" tIns="0" rIns="0" bIns="0">
            <a:noAutofit/>
          </a:bodyPr>
          <a:lstStyle>
            <a:lvl1pPr marL="0" indent="0" algn="ctr">
              <a:buFontTx/>
              <a:buNone/>
              <a:defRPr sz="1463"/>
            </a:lvl1pPr>
          </a:lstStyle>
          <a:p>
            <a:r>
              <a:rPr lang="fr-FR" dirty="0"/>
              <a:t>Picto</a:t>
            </a:r>
          </a:p>
          <a:p>
            <a:r>
              <a:rPr lang="fr-FR" dirty="0"/>
              <a:t>rouge</a:t>
            </a:r>
          </a:p>
        </p:txBody>
      </p:sp>
      <p:sp>
        <p:nvSpPr>
          <p:cNvPr id="40" name="Espace réservé du texte 30">
            <a:extLst>
              <a:ext uri="{FF2B5EF4-FFF2-40B4-BE49-F238E27FC236}">
                <a16:creationId xmlns:a16="http://schemas.microsoft.com/office/drawing/2014/main" id="{84BA015B-B263-40A7-8CEB-AB6C99B09196}"/>
              </a:ext>
            </a:extLst>
          </p:cNvPr>
          <p:cNvSpPr>
            <a:spLocks noGrp="1"/>
          </p:cNvSpPr>
          <p:nvPr>
            <p:ph type="body" sz="quarter" idx="15" hasCustomPrompt="1"/>
          </p:nvPr>
        </p:nvSpPr>
        <p:spPr>
          <a:xfrm>
            <a:off x="37074" y="4581002"/>
            <a:ext cx="4070051" cy="396818"/>
          </a:xfrm>
          <a:prstGeom prst="rect">
            <a:avLst/>
          </a:prstGeom>
        </p:spPr>
        <p:txBody>
          <a:bodyPr tIns="0" bIns="0" anchor="ctr"/>
          <a:lstStyle>
            <a:lvl1pPr marL="0" indent="0">
              <a:buNone/>
              <a:defRPr sz="1729" b="1">
                <a:solidFill>
                  <a:schemeClr val="accent1"/>
                </a:solidFill>
              </a:defRPr>
            </a:lvl1pPr>
          </a:lstStyle>
          <a:p>
            <a:pPr lvl="0"/>
            <a:r>
              <a:rPr lang="fr-FR" dirty="0"/>
              <a:t>Titre du bloc</a:t>
            </a:r>
          </a:p>
        </p:txBody>
      </p:sp>
      <p:sp>
        <p:nvSpPr>
          <p:cNvPr id="41" name="Espace réservé du texte 30">
            <a:extLst>
              <a:ext uri="{FF2B5EF4-FFF2-40B4-BE49-F238E27FC236}">
                <a16:creationId xmlns:a16="http://schemas.microsoft.com/office/drawing/2014/main" id="{B8929A55-8358-4B88-B2A7-D0F1A179A92B}"/>
              </a:ext>
            </a:extLst>
          </p:cNvPr>
          <p:cNvSpPr>
            <a:spLocks noGrp="1"/>
          </p:cNvSpPr>
          <p:nvPr>
            <p:ph type="body" sz="quarter" idx="16" hasCustomPrompt="1"/>
          </p:nvPr>
        </p:nvSpPr>
        <p:spPr>
          <a:xfrm>
            <a:off x="37074" y="5059780"/>
            <a:ext cx="4070051" cy="1653313"/>
          </a:xfrm>
          <a:prstGeom prst="rect">
            <a:avLst/>
          </a:prstGeom>
        </p:spPr>
        <p:txBody>
          <a:bodyPr/>
          <a:lstStyle>
            <a:lvl1pPr marL="0" indent="0">
              <a:buNone/>
              <a:defRPr sz="1596" b="0">
                <a:solidFill>
                  <a:schemeClr val="bg1">
                    <a:lumMod val="50000"/>
                  </a:schemeClr>
                </a:solidFill>
              </a:defRPr>
            </a:lvl1pPr>
          </a:lstStyle>
          <a:p>
            <a:pPr lvl="0"/>
            <a:r>
              <a:rPr lang="fr-FR" dirty="0"/>
              <a:t>Texte du bloc</a:t>
            </a:r>
          </a:p>
        </p:txBody>
      </p:sp>
      <p:sp>
        <p:nvSpPr>
          <p:cNvPr id="42" name="Espace réservé pour une image  3">
            <a:extLst>
              <a:ext uri="{FF2B5EF4-FFF2-40B4-BE49-F238E27FC236}">
                <a16:creationId xmlns:a16="http://schemas.microsoft.com/office/drawing/2014/main" id="{02F53824-DD3C-4D47-BA68-B101F6F54667}"/>
              </a:ext>
            </a:extLst>
          </p:cNvPr>
          <p:cNvSpPr>
            <a:spLocks noGrp="1" noChangeAspect="1"/>
          </p:cNvSpPr>
          <p:nvPr>
            <p:ph type="pic" sz="quarter" idx="31" hasCustomPrompt="1"/>
          </p:nvPr>
        </p:nvSpPr>
        <p:spPr>
          <a:xfrm>
            <a:off x="565115" y="1178412"/>
            <a:ext cx="526625" cy="526656"/>
          </a:xfrm>
          <a:prstGeom prst="ellipse">
            <a:avLst/>
          </a:prstGeom>
          <a:solidFill>
            <a:schemeClr val="accent1"/>
          </a:solidFill>
          <a:ln w="25400">
            <a:solidFill>
              <a:schemeClr val="bg1"/>
            </a:solidFill>
          </a:ln>
        </p:spPr>
        <p:txBody>
          <a:bodyPr lIns="0" tIns="0" rIns="0" bIns="0">
            <a:normAutofit/>
          </a:bodyPr>
          <a:lstStyle>
            <a:lvl1pPr marL="0" indent="0" algn="ctr">
              <a:buFontTx/>
              <a:buNone/>
              <a:defRPr sz="1463">
                <a:solidFill>
                  <a:schemeClr val="bg1"/>
                </a:solidFill>
              </a:defRPr>
            </a:lvl1pPr>
          </a:lstStyle>
          <a:p>
            <a:r>
              <a:rPr lang="fr-FR" dirty="0"/>
              <a:t>Picto</a:t>
            </a:r>
          </a:p>
          <a:p>
            <a:r>
              <a:rPr lang="fr-FR" dirty="0"/>
              <a:t>blanc</a:t>
            </a:r>
          </a:p>
        </p:txBody>
      </p:sp>
      <p:sp>
        <p:nvSpPr>
          <p:cNvPr id="44" name="Espace réservé pour une image  3">
            <a:extLst>
              <a:ext uri="{FF2B5EF4-FFF2-40B4-BE49-F238E27FC236}">
                <a16:creationId xmlns:a16="http://schemas.microsoft.com/office/drawing/2014/main" id="{36B24A49-A766-4BC4-B160-D14A8425AEC0}"/>
              </a:ext>
            </a:extLst>
          </p:cNvPr>
          <p:cNvSpPr>
            <a:spLocks noGrp="1" noChangeAspect="1"/>
          </p:cNvSpPr>
          <p:nvPr>
            <p:ph type="pic" sz="quarter" idx="32" hasCustomPrompt="1"/>
          </p:nvPr>
        </p:nvSpPr>
        <p:spPr>
          <a:xfrm>
            <a:off x="4319841" y="5643389"/>
            <a:ext cx="526625" cy="566507"/>
          </a:xfrm>
          <a:prstGeom prst="ellipse">
            <a:avLst/>
          </a:prstGeom>
          <a:solidFill>
            <a:schemeClr val="bg1"/>
          </a:solidFill>
          <a:ln w="25400">
            <a:solidFill>
              <a:schemeClr val="accent1"/>
            </a:solidFill>
          </a:ln>
        </p:spPr>
        <p:txBody>
          <a:bodyPr lIns="0" tIns="0" rIns="0" bIns="0">
            <a:noAutofit/>
          </a:bodyPr>
          <a:lstStyle>
            <a:lvl1pPr marL="0" indent="0" algn="ctr">
              <a:buFontTx/>
              <a:buNone/>
              <a:defRPr sz="1463"/>
            </a:lvl1pPr>
          </a:lstStyle>
          <a:p>
            <a:r>
              <a:rPr lang="fr-FR" dirty="0"/>
              <a:t>Picto</a:t>
            </a:r>
          </a:p>
          <a:p>
            <a:r>
              <a:rPr lang="fr-FR" dirty="0"/>
              <a:t>rouge</a:t>
            </a:r>
          </a:p>
        </p:txBody>
      </p:sp>
      <p:sp>
        <p:nvSpPr>
          <p:cNvPr id="47" name="Espace réservé du texte 16">
            <a:extLst>
              <a:ext uri="{FF2B5EF4-FFF2-40B4-BE49-F238E27FC236}">
                <a16:creationId xmlns:a16="http://schemas.microsoft.com/office/drawing/2014/main" id="{D0DE7227-91AE-40C3-9921-14D8D54A4118}"/>
              </a:ext>
            </a:extLst>
          </p:cNvPr>
          <p:cNvSpPr>
            <a:spLocks noGrp="1"/>
          </p:cNvSpPr>
          <p:nvPr>
            <p:ph type="body" sz="quarter" idx="35" hasCustomPrompt="1"/>
          </p:nvPr>
        </p:nvSpPr>
        <p:spPr>
          <a:xfrm>
            <a:off x="5175204" y="5061758"/>
            <a:ext cx="3360579"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48" name="Espace réservé pour une image  3">
            <a:extLst>
              <a:ext uri="{FF2B5EF4-FFF2-40B4-BE49-F238E27FC236}">
                <a16:creationId xmlns:a16="http://schemas.microsoft.com/office/drawing/2014/main" id="{36FF28C4-27EA-47D4-B92F-08E0D8F2B8E0}"/>
              </a:ext>
            </a:extLst>
          </p:cNvPr>
          <p:cNvSpPr>
            <a:spLocks noGrp="1" noChangeAspect="1"/>
          </p:cNvSpPr>
          <p:nvPr>
            <p:ph type="pic" sz="quarter" idx="36" hasCustomPrompt="1"/>
          </p:nvPr>
        </p:nvSpPr>
        <p:spPr>
          <a:xfrm>
            <a:off x="9904799" y="1148243"/>
            <a:ext cx="526625" cy="526656"/>
          </a:xfrm>
          <a:prstGeom prst="ellipse">
            <a:avLst/>
          </a:prstGeom>
          <a:solidFill>
            <a:schemeClr val="bg1"/>
          </a:solidFill>
          <a:ln w="25400">
            <a:solidFill>
              <a:schemeClr val="accent1"/>
            </a:solidFill>
          </a:ln>
        </p:spPr>
        <p:txBody>
          <a:bodyPr lIns="0" tIns="0" rIns="0" bIns="0">
            <a:noAutofit/>
          </a:bodyPr>
          <a:lstStyle>
            <a:lvl1pPr marL="0" indent="0" algn="ctr">
              <a:buFontTx/>
              <a:buNone/>
              <a:defRPr sz="1596"/>
            </a:lvl1pPr>
          </a:lstStyle>
          <a:p>
            <a:r>
              <a:rPr lang="fr-FR" dirty="0"/>
              <a:t>Picto rouge</a:t>
            </a:r>
          </a:p>
        </p:txBody>
      </p:sp>
      <p:sp>
        <p:nvSpPr>
          <p:cNvPr id="19" name="Espace réservé du texte 16">
            <a:extLst>
              <a:ext uri="{FF2B5EF4-FFF2-40B4-BE49-F238E27FC236}">
                <a16:creationId xmlns:a16="http://schemas.microsoft.com/office/drawing/2014/main" id="{E7CD9A3A-93EF-4945-BB5A-F196AF30823F}"/>
              </a:ext>
            </a:extLst>
          </p:cNvPr>
          <p:cNvSpPr>
            <a:spLocks noGrp="1"/>
          </p:cNvSpPr>
          <p:nvPr>
            <p:ph type="body" sz="quarter" idx="40" hasCustomPrompt="1"/>
          </p:nvPr>
        </p:nvSpPr>
        <p:spPr>
          <a:xfrm>
            <a:off x="8646803" y="2054992"/>
            <a:ext cx="3360579"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20" name="Espace réservé du texte 16">
            <a:extLst>
              <a:ext uri="{FF2B5EF4-FFF2-40B4-BE49-F238E27FC236}">
                <a16:creationId xmlns:a16="http://schemas.microsoft.com/office/drawing/2014/main" id="{23FC42F4-371C-45D5-8FED-2084B028A5EA}"/>
              </a:ext>
            </a:extLst>
          </p:cNvPr>
          <p:cNvSpPr>
            <a:spLocks noGrp="1"/>
          </p:cNvSpPr>
          <p:nvPr>
            <p:ph type="body" sz="quarter" idx="41" hasCustomPrompt="1"/>
          </p:nvPr>
        </p:nvSpPr>
        <p:spPr>
          <a:xfrm>
            <a:off x="8646803" y="3817360"/>
            <a:ext cx="3360579"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21" name="Rectangle 20">
            <a:extLst>
              <a:ext uri="{FF2B5EF4-FFF2-40B4-BE49-F238E27FC236}">
                <a16:creationId xmlns:a16="http://schemas.microsoft.com/office/drawing/2014/main" id="{CA6A26D5-21B3-4ADA-B34D-8D27A1E19183}"/>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2" name="Rectangle 21">
            <a:extLst>
              <a:ext uri="{FF2B5EF4-FFF2-40B4-BE49-F238E27FC236}">
                <a16:creationId xmlns:a16="http://schemas.microsoft.com/office/drawing/2014/main" id="{D5891550-A4CC-44AC-B614-89F1F087FA59}"/>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3" name="Slide Number Placeholder 5">
            <a:extLst>
              <a:ext uri="{FF2B5EF4-FFF2-40B4-BE49-F238E27FC236}">
                <a16:creationId xmlns:a16="http://schemas.microsoft.com/office/drawing/2014/main" id="{AA72585D-AC06-4A03-B1EA-BDDCB3306444}"/>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24" name="Title 1">
            <a:extLst>
              <a:ext uri="{FF2B5EF4-FFF2-40B4-BE49-F238E27FC236}">
                <a16:creationId xmlns:a16="http://schemas.microsoft.com/office/drawing/2014/main" id="{BFEE4478-D8F0-4DA5-A6A8-3424AC905BFC}"/>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Modifier le style du titre</a:t>
            </a:r>
            <a:endParaRPr lang="en-US" dirty="0"/>
          </a:p>
        </p:txBody>
      </p:sp>
      <p:sp>
        <p:nvSpPr>
          <p:cNvPr id="25" name="Subtitle 2">
            <a:extLst>
              <a:ext uri="{FF2B5EF4-FFF2-40B4-BE49-F238E27FC236}">
                <a16:creationId xmlns:a16="http://schemas.microsoft.com/office/drawing/2014/main" id="{35F9131E-C559-4A37-A8ED-831AA22727C0}"/>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Modifier le style des sous-titres du masque</a:t>
            </a:r>
            <a:endParaRPr lang="en-US" dirty="0"/>
          </a:p>
        </p:txBody>
      </p:sp>
      <p:pic>
        <p:nvPicPr>
          <p:cNvPr id="26" name="Image 25">
            <a:extLst>
              <a:ext uri="{FF2B5EF4-FFF2-40B4-BE49-F238E27FC236}">
                <a16:creationId xmlns:a16="http://schemas.microsoft.com/office/drawing/2014/main" id="{ED6CF6DA-A51B-4D19-B16B-1C6AE8A9B8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Tree>
    <p:extLst>
      <p:ext uri="{BB962C8B-B14F-4D97-AF65-F5344CB8AC3E}">
        <p14:creationId xmlns:p14="http://schemas.microsoft.com/office/powerpoint/2010/main" val="42241985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ossibilités de blocs violet">
    <p:spTree>
      <p:nvGrpSpPr>
        <p:cNvPr id="1" name=""/>
        <p:cNvGrpSpPr/>
        <p:nvPr/>
      </p:nvGrpSpPr>
      <p:grpSpPr>
        <a:xfrm>
          <a:off x="0" y="0"/>
          <a:ext cx="0" cy="0"/>
          <a:chOff x="0" y="0"/>
          <a:chExt cx="0" cy="0"/>
        </a:xfrm>
      </p:grpSpPr>
      <p:sp>
        <p:nvSpPr>
          <p:cNvPr id="18" name="Espace réservé du texte 16">
            <a:extLst>
              <a:ext uri="{FF2B5EF4-FFF2-40B4-BE49-F238E27FC236}">
                <a16:creationId xmlns:a16="http://schemas.microsoft.com/office/drawing/2014/main" id="{A86148B9-ED69-454E-81C3-6D5E854E2CCF}"/>
              </a:ext>
            </a:extLst>
          </p:cNvPr>
          <p:cNvSpPr>
            <a:spLocks noGrp="1"/>
          </p:cNvSpPr>
          <p:nvPr>
            <p:ph type="body" sz="quarter" idx="11" hasCustomPrompt="1"/>
          </p:nvPr>
        </p:nvSpPr>
        <p:spPr>
          <a:xfrm>
            <a:off x="1124358" y="1521734"/>
            <a:ext cx="4787500" cy="430900"/>
          </a:xfrm>
          <a:prstGeom prst="rect">
            <a:avLst/>
          </a:prstGeom>
          <a:solidFill>
            <a:schemeClr val="accent2"/>
          </a:solidFill>
          <a:ln w="25400">
            <a:solidFill>
              <a:schemeClr val="accent2"/>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2"/>
              </a:buBlip>
              <a:defRPr sz="1396"/>
            </a:lvl2pPr>
          </a:lstStyle>
          <a:p>
            <a:pPr lvl="0"/>
            <a:r>
              <a:rPr lang="fr-FR" dirty="0"/>
              <a:t>Titre du bloc</a:t>
            </a:r>
          </a:p>
        </p:txBody>
      </p:sp>
      <p:sp>
        <p:nvSpPr>
          <p:cNvPr id="17" name="Espace réservé du texte 16">
            <a:extLst>
              <a:ext uri="{FF2B5EF4-FFF2-40B4-BE49-F238E27FC236}">
                <a16:creationId xmlns:a16="http://schemas.microsoft.com/office/drawing/2014/main" id="{939DD924-4964-4442-A028-9D1E9C669755}"/>
              </a:ext>
            </a:extLst>
          </p:cNvPr>
          <p:cNvSpPr>
            <a:spLocks noGrp="1"/>
          </p:cNvSpPr>
          <p:nvPr>
            <p:ph type="body" sz="quarter" idx="10" hasCustomPrompt="1"/>
          </p:nvPr>
        </p:nvSpPr>
        <p:spPr>
          <a:xfrm>
            <a:off x="1124358" y="1960151"/>
            <a:ext cx="4787500" cy="2520000"/>
          </a:xfrm>
          <a:prstGeom prst="rect">
            <a:avLst/>
          </a:prstGeom>
          <a:solidFill>
            <a:schemeClr val="bg1"/>
          </a:solidFill>
          <a:ln w="25400">
            <a:solidFill>
              <a:schemeClr val="accent2"/>
            </a:solidFill>
          </a:ln>
        </p:spPr>
        <p:txBody>
          <a:bodyPr tIns="90000" bIns="90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2" name="Espace réservé pour une image  3">
            <a:extLst>
              <a:ext uri="{FF2B5EF4-FFF2-40B4-BE49-F238E27FC236}">
                <a16:creationId xmlns:a16="http://schemas.microsoft.com/office/drawing/2014/main" id="{A02DB731-C049-4C16-A062-7E792E62F247}"/>
              </a:ext>
            </a:extLst>
          </p:cNvPr>
          <p:cNvSpPr>
            <a:spLocks noGrp="1" noChangeAspect="1"/>
          </p:cNvSpPr>
          <p:nvPr>
            <p:ph type="pic" sz="quarter" idx="27" hasCustomPrompt="1"/>
          </p:nvPr>
        </p:nvSpPr>
        <p:spPr>
          <a:xfrm>
            <a:off x="855817" y="1473856"/>
            <a:ext cx="526625" cy="526656"/>
          </a:xfrm>
          <a:prstGeom prst="ellipse">
            <a:avLst/>
          </a:prstGeom>
          <a:solidFill>
            <a:schemeClr val="accent2"/>
          </a:solidFill>
          <a:ln w="25400">
            <a:solidFill>
              <a:schemeClr val="bg1"/>
            </a:solidFill>
          </a:ln>
        </p:spPr>
        <p:txBody>
          <a:bodyPr lIns="0" tIns="0" rIns="0" bIns="0">
            <a:normAutofit/>
          </a:bodyPr>
          <a:lstStyle>
            <a:lvl1pPr marL="0" indent="0" algn="ctr">
              <a:buFontTx/>
              <a:buNone/>
              <a:defRPr sz="1596">
                <a:solidFill>
                  <a:schemeClr val="bg1"/>
                </a:solidFill>
              </a:defRPr>
            </a:lvl1pPr>
          </a:lstStyle>
          <a:p>
            <a:r>
              <a:rPr lang="fr-FR" dirty="0"/>
              <a:t>Picto</a:t>
            </a:r>
          </a:p>
          <a:p>
            <a:r>
              <a:rPr lang="fr-FR" dirty="0"/>
              <a:t>blanc</a:t>
            </a:r>
          </a:p>
        </p:txBody>
      </p:sp>
      <p:sp>
        <p:nvSpPr>
          <p:cNvPr id="12" name="Espace réservé pour une image  3">
            <a:extLst>
              <a:ext uri="{FF2B5EF4-FFF2-40B4-BE49-F238E27FC236}">
                <a16:creationId xmlns:a16="http://schemas.microsoft.com/office/drawing/2014/main" id="{F8DC6DAA-3BE6-4F00-8731-79B809C15818}"/>
              </a:ext>
            </a:extLst>
          </p:cNvPr>
          <p:cNvSpPr>
            <a:spLocks noGrp="1" noChangeAspect="1"/>
          </p:cNvSpPr>
          <p:nvPr>
            <p:ph type="pic" sz="quarter" idx="28" hasCustomPrompt="1"/>
          </p:nvPr>
        </p:nvSpPr>
        <p:spPr>
          <a:xfrm>
            <a:off x="10180341" y="5852423"/>
            <a:ext cx="526625" cy="526656"/>
          </a:xfrm>
          <a:prstGeom prst="ellipse">
            <a:avLst/>
          </a:prstGeom>
          <a:solidFill>
            <a:schemeClr val="bg1"/>
          </a:solidFill>
          <a:ln w="25400">
            <a:solidFill>
              <a:schemeClr val="accent2"/>
            </a:solidFill>
          </a:ln>
        </p:spPr>
        <p:txBody>
          <a:bodyPr lIns="0" tIns="0" rIns="0" bIns="0">
            <a:noAutofit/>
          </a:bodyPr>
          <a:lstStyle>
            <a:lvl1pPr marL="0" indent="0" algn="ctr">
              <a:buFontTx/>
              <a:buNone/>
              <a:defRPr sz="1463"/>
            </a:lvl1pPr>
          </a:lstStyle>
          <a:p>
            <a:r>
              <a:rPr lang="fr-FR" dirty="0"/>
              <a:t>Picto</a:t>
            </a:r>
          </a:p>
          <a:p>
            <a:r>
              <a:rPr lang="fr-FR" dirty="0"/>
              <a:t>violet</a:t>
            </a:r>
          </a:p>
        </p:txBody>
      </p:sp>
      <p:sp>
        <p:nvSpPr>
          <p:cNvPr id="16" name="Espace réservé du texte 30">
            <a:extLst>
              <a:ext uri="{FF2B5EF4-FFF2-40B4-BE49-F238E27FC236}">
                <a16:creationId xmlns:a16="http://schemas.microsoft.com/office/drawing/2014/main" id="{04BD7A18-178E-4D1D-8430-ABB9B2BC101D}"/>
              </a:ext>
            </a:extLst>
          </p:cNvPr>
          <p:cNvSpPr>
            <a:spLocks noGrp="1"/>
          </p:cNvSpPr>
          <p:nvPr>
            <p:ph type="body" sz="quarter" idx="15" hasCustomPrompt="1"/>
          </p:nvPr>
        </p:nvSpPr>
        <p:spPr>
          <a:xfrm>
            <a:off x="58265" y="4652415"/>
            <a:ext cx="4337249" cy="396818"/>
          </a:xfrm>
          <a:prstGeom prst="rect">
            <a:avLst/>
          </a:prstGeom>
        </p:spPr>
        <p:txBody>
          <a:bodyPr tIns="0" bIns="0" anchor="ctr"/>
          <a:lstStyle>
            <a:lvl1pPr marL="0" indent="0">
              <a:buNone/>
              <a:defRPr sz="1729" b="1">
                <a:solidFill>
                  <a:schemeClr val="accent2"/>
                </a:solidFill>
              </a:defRPr>
            </a:lvl1pPr>
          </a:lstStyle>
          <a:p>
            <a:pPr lvl="0"/>
            <a:r>
              <a:rPr lang="fr-FR" dirty="0"/>
              <a:t>Titre du bloc</a:t>
            </a:r>
          </a:p>
        </p:txBody>
      </p:sp>
      <p:sp>
        <p:nvSpPr>
          <p:cNvPr id="23" name="Espace réservé du texte 30">
            <a:extLst>
              <a:ext uri="{FF2B5EF4-FFF2-40B4-BE49-F238E27FC236}">
                <a16:creationId xmlns:a16="http://schemas.microsoft.com/office/drawing/2014/main" id="{6E142842-610F-4D35-A71D-CABD0BA31234}"/>
              </a:ext>
            </a:extLst>
          </p:cNvPr>
          <p:cNvSpPr>
            <a:spLocks noGrp="1"/>
          </p:cNvSpPr>
          <p:nvPr>
            <p:ph type="body" sz="quarter" idx="16" hasCustomPrompt="1"/>
          </p:nvPr>
        </p:nvSpPr>
        <p:spPr>
          <a:xfrm>
            <a:off x="58265" y="5131193"/>
            <a:ext cx="4337249" cy="1653313"/>
          </a:xfrm>
          <a:prstGeom prst="rect">
            <a:avLst/>
          </a:prstGeom>
        </p:spPr>
        <p:txBody>
          <a:bodyPr/>
          <a:lstStyle>
            <a:lvl1pPr marL="0" indent="0">
              <a:buNone/>
              <a:defRPr sz="1596" b="0">
                <a:solidFill>
                  <a:schemeClr val="bg1">
                    <a:lumMod val="50000"/>
                  </a:schemeClr>
                </a:solidFill>
              </a:defRPr>
            </a:lvl1pPr>
          </a:lstStyle>
          <a:p>
            <a:pPr lvl="0"/>
            <a:r>
              <a:rPr lang="fr-FR" dirty="0"/>
              <a:t>Texte du bloc</a:t>
            </a:r>
          </a:p>
        </p:txBody>
      </p:sp>
      <p:sp>
        <p:nvSpPr>
          <p:cNvPr id="27" name="Espace réservé pour une image  3">
            <a:extLst>
              <a:ext uri="{FF2B5EF4-FFF2-40B4-BE49-F238E27FC236}">
                <a16:creationId xmlns:a16="http://schemas.microsoft.com/office/drawing/2014/main" id="{59D8F55C-F3AD-4D64-8C1B-50FBA01BB9E0}"/>
              </a:ext>
            </a:extLst>
          </p:cNvPr>
          <p:cNvSpPr>
            <a:spLocks noGrp="1" noChangeAspect="1"/>
          </p:cNvSpPr>
          <p:nvPr>
            <p:ph type="pic" sz="quarter" idx="32" hasCustomPrompt="1"/>
          </p:nvPr>
        </p:nvSpPr>
        <p:spPr>
          <a:xfrm>
            <a:off x="4533109" y="5698863"/>
            <a:ext cx="526625" cy="526656"/>
          </a:xfrm>
          <a:prstGeom prst="ellipse">
            <a:avLst/>
          </a:prstGeom>
          <a:solidFill>
            <a:schemeClr val="bg1"/>
          </a:solidFill>
          <a:ln w="25400">
            <a:solidFill>
              <a:schemeClr val="accent2"/>
            </a:solidFill>
          </a:ln>
        </p:spPr>
        <p:txBody>
          <a:bodyPr lIns="0" tIns="0" rIns="0" bIns="0">
            <a:noAutofit/>
          </a:bodyPr>
          <a:lstStyle>
            <a:lvl1pPr marL="0" indent="0" algn="ctr">
              <a:buFontTx/>
              <a:buNone/>
              <a:defRPr sz="1463"/>
            </a:lvl1pPr>
          </a:lstStyle>
          <a:p>
            <a:r>
              <a:rPr lang="fr-FR" dirty="0"/>
              <a:t>Picto</a:t>
            </a:r>
          </a:p>
          <a:p>
            <a:r>
              <a:rPr lang="fr-FR" dirty="0"/>
              <a:t>violet</a:t>
            </a:r>
          </a:p>
        </p:txBody>
      </p:sp>
      <p:sp>
        <p:nvSpPr>
          <p:cNvPr id="30" name="Espace réservé du texte 16">
            <a:extLst>
              <a:ext uri="{FF2B5EF4-FFF2-40B4-BE49-F238E27FC236}">
                <a16:creationId xmlns:a16="http://schemas.microsoft.com/office/drawing/2014/main" id="{8F894414-1593-4F07-85E2-10A6246F5522}"/>
              </a:ext>
            </a:extLst>
          </p:cNvPr>
          <p:cNvSpPr>
            <a:spLocks noGrp="1"/>
          </p:cNvSpPr>
          <p:nvPr>
            <p:ph type="body" sz="quarter" idx="35" hasCustomPrompt="1"/>
          </p:nvPr>
        </p:nvSpPr>
        <p:spPr>
          <a:xfrm>
            <a:off x="5385788" y="5093832"/>
            <a:ext cx="3204000" cy="1675722"/>
          </a:xfrm>
          <a:prstGeom prst="rect">
            <a:avLst/>
          </a:prstGeom>
          <a:solidFill>
            <a:schemeClr val="bg1"/>
          </a:solidFill>
          <a:ln w="25400">
            <a:noFill/>
          </a:ln>
        </p:spPr>
        <p:txBody>
          <a:bodyPr tIns="108000" rIns="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33" name="Espace réservé pour une image  3">
            <a:extLst>
              <a:ext uri="{FF2B5EF4-FFF2-40B4-BE49-F238E27FC236}">
                <a16:creationId xmlns:a16="http://schemas.microsoft.com/office/drawing/2014/main" id="{93472A8D-6209-4A63-A112-EDB2E07EF642}"/>
              </a:ext>
            </a:extLst>
          </p:cNvPr>
          <p:cNvSpPr>
            <a:spLocks noGrp="1" noChangeAspect="1"/>
          </p:cNvSpPr>
          <p:nvPr>
            <p:ph type="pic" sz="quarter" idx="37" hasCustomPrompt="1"/>
          </p:nvPr>
        </p:nvSpPr>
        <p:spPr>
          <a:xfrm>
            <a:off x="10181249" y="1171553"/>
            <a:ext cx="526625" cy="526656"/>
          </a:xfrm>
          <a:prstGeom prst="ellipse">
            <a:avLst/>
          </a:prstGeom>
          <a:solidFill>
            <a:schemeClr val="bg1"/>
          </a:solidFill>
          <a:ln w="25400">
            <a:solidFill>
              <a:schemeClr val="accent2"/>
            </a:solidFill>
          </a:ln>
        </p:spPr>
        <p:txBody>
          <a:bodyPr lIns="0" tIns="0" rIns="0" bIns="0">
            <a:noAutofit/>
          </a:bodyPr>
          <a:lstStyle>
            <a:lvl1pPr marL="0" indent="0" algn="ctr">
              <a:buFontTx/>
              <a:buNone/>
              <a:defRPr sz="1463"/>
            </a:lvl1pPr>
          </a:lstStyle>
          <a:p>
            <a:r>
              <a:rPr lang="fr-FR" dirty="0"/>
              <a:t>Picto</a:t>
            </a:r>
          </a:p>
          <a:p>
            <a:r>
              <a:rPr lang="fr-FR" dirty="0"/>
              <a:t>violet</a:t>
            </a:r>
          </a:p>
        </p:txBody>
      </p:sp>
      <p:sp>
        <p:nvSpPr>
          <p:cNvPr id="20" name="Espace réservé du texte 16">
            <a:extLst>
              <a:ext uri="{FF2B5EF4-FFF2-40B4-BE49-F238E27FC236}">
                <a16:creationId xmlns:a16="http://schemas.microsoft.com/office/drawing/2014/main" id="{A0DAA13B-0963-4F95-A7B9-CE1683F2BF07}"/>
              </a:ext>
            </a:extLst>
          </p:cNvPr>
          <p:cNvSpPr>
            <a:spLocks noGrp="1"/>
          </p:cNvSpPr>
          <p:nvPr>
            <p:ph type="body" sz="quarter" idx="40" hasCustomPrompt="1"/>
          </p:nvPr>
        </p:nvSpPr>
        <p:spPr>
          <a:xfrm>
            <a:off x="8768209" y="3811804"/>
            <a:ext cx="3351250"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21" name="Espace réservé du texte 16">
            <a:extLst>
              <a:ext uri="{FF2B5EF4-FFF2-40B4-BE49-F238E27FC236}">
                <a16:creationId xmlns:a16="http://schemas.microsoft.com/office/drawing/2014/main" id="{E00230F1-3CB9-418E-86ED-662421AACEBE}"/>
              </a:ext>
            </a:extLst>
          </p:cNvPr>
          <p:cNvSpPr>
            <a:spLocks noGrp="1"/>
          </p:cNvSpPr>
          <p:nvPr>
            <p:ph type="body" sz="quarter" idx="41" hasCustomPrompt="1"/>
          </p:nvPr>
        </p:nvSpPr>
        <p:spPr>
          <a:xfrm>
            <a:off x="8768936" y="2039192"/>
            <a:ext cx="3351250"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19" name="Rectangle 18">
            <a:extLst>
              <a:ext uri="{FF2B5EF4-FFF2-40B4-BE49-F238E27FC236}">
                <a16:creationId xmlns:a16="http://schemas.microsoft.com/office/drawing/2014/main" id="{ECFB89E0-D5C6-4976-970E-8211EF4A8E23}"/>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2" name="Rectangle 21">
            <a:extLst>
              <a:ext uri="{FF2B5EF4-FFF2-40B4-BE49-F238E27FC236}">
                <a16:creationId xmlns:a16="http://schemas.microsoft.com/office/drawing/2014/main" id="{37F25958-9176-4057-94CC-30CE97A2DA06}"/>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4" name="Slide Number Placeholder 5">
            <a:extLst>
              <a:ext uri="{FF2B5EF4-FFF2-40B4-BE49-F238E27FC236}">
                <a16:creationId xmlns:a16="http://schemas.microsoft.com/office/drawing/2014/main" id="{CEAF6C8C-A9B2-43E0-AC52-D797C57AA39D}"/>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25" name="Title 1">
            <a:extLst>
              <a:ext uri="{FF2B5EF4-FFF2-40B4-BE49-F238E27FC236}">
                <a16:creationId xmlns:a16="http://schemas.microsoft.com/office/drawing/2014/main" id="{F5E387A2-7B4E-402B-A3A0-6A04DC888E9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Modifier le style du titre</a:t>
            </a:r>
            <a:endParaRPr lang="en-US" dirty="0"/>
          </a:p>
        </p:txBody>
      </p:sp>
      <p:sp>
        <p:nvSpPr>
          <p:cNvPr id="26" name="Subtitle 2">
            <a:extLst>
              <a:ext uri="{FF2B5EF4-FFF2-40B4-BE49-F238E27FC236}">
                <a16:creationId xmlns:a16="http://schemas.microsoft.com/office/drawing/2014/main" id="{C6823AAF-D02E-4E1B-A3E4-23466657E78F}"/>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Modifier le style des sous-titres du masque</a:t>
            </a:r>
            <a:endParaRPr lang="en-US" dirty="0"/>
          </a:p>
        </p:txBody>
      </p:sp>
      <p:pic>
        <p:nvPicPr>
          <p:cNvPr id="31" name="Image 30">
            <a:extLst>
              <a:ext uri="{FF2B5EF4-FFF2-40B4-BE49-F238E27FC236}">
                <a16:creationId xmlns:a16="http://schemas.microsoft.com/office/drawing/2014/main" id="{CB4C8681-B52C-44C7-A51F-EF02DFDBD83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Tree>
    <p:extLst>
      <p:ext uri="{BB962C8B-B14F-4D97-AF65-F5344CB8AC3E}">
        <p14:creationId xmlns:p14="http://schemas.microsoft.com/office/powerpoint/2010/main" val="33500147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ossibilités de blocs bleu">
    <p:spTree>
      <p:nvGrpSpPr>
        <p:cNvPr id="1" name=""/>
        <p:cNvGrpSpPr/>
        <p:nvPr/>
      </p:nvGrpSpPr>
      <p:grpSpPr>
        <a:xfrm>
          <a:off x="0" y="0"/>
          <a:ext cx="0" cy="0"/>
          <a:chOff x="0" y="0"/>
          <a:chExt cx="0" cy="0"/>
        </a:xfrm>
      </p:grpSpPr>
      <p:sp>
        <p:nvSpPr>
          <p:cNvPr id="18" name="Espace réservé du texte 16">
            <a:extLst>
              <a:ext uri="{FF2B5EF4-FFF2-40B4-BE49-F238E27FC236}">
                <a16:creationId xmlns:a16="http://schemas.microsoft.com/office/drawing/2014/main" id="{A86148B9-ED69-454E-81C3-6D5E854E2CCF}"/>
              </a:ext>
            </a:extLst>
          </p:cNvPr>
          <p:cNvSpPr>
            <a:spLocks noGrp="1"/>
          </p:cNvSpPr>
          <p:nvPr>
            <p:ph type="body" sz="quarter" idx="11" hasCustomPrompt="1"/>
          </p:nvPr>
        </p:nvSpPr>
        <p:spPr>
          <a:xfrm>
            <a:off x="1096021" y="1398070"/>
            <a:ext cx="4787500" cy="430900"/>
          </a:xfrm>
          <a:prstGeom prst="rect">
            <a:avLst/>
          </a:prstGeom>
          <a:solidFill>
            <a:schemeClr val="accent3"/>
          </a:solidFill>
          <a:ln w="25400">
            <a:solidFill>
              <a:schemeClr val="accent3"/>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2"/>
              </a:buBlip>
              <a:defRPr sz="1396"/>
            </a:lvl2pPr>
          </a:lstStyle>
          <a:p>
            <a:pPr lvl="0"/>
            <a:r>
              <a:rPr lang="fr-FR" dirty="0"/>
              <a:t>Titre du bloc</a:t>
            </a:r>
          </a:p>
        </p:txBody>
      </p:sp>
      <p:sp>
        <p:nvSpPr>
          <p:cNvPr id="17" name="Espace réservé du texte 16">
            <a:extLst>
              <a:ext uri="{FF2B5EF4-FFF2-40B4-BE49-F238E27FC236}">
                <a16:creationId xmlns:a16="http://schemas.microsoft.com/office/drawing/2014/main" id="{939DD924-4964-4442-A028-9D1E9C669755}"/>
              </a:ext>
            </a:extLst>
          </p:cNvPr>
          <p:cNvSpPr>
            <a:spLocks noGrp="1"/>
          </p:cNvSpPr>
          <p:nvPr>
            <p:ph type="body" sz="quarter" idx="10" hasCustomPrompt="1"/>
          </p:nvPr>
        </p:nvSpPr>
        <p:spPr>
          <a:xfrm>
            <a:off x="1096021" y="1822668"/>
            <a:ext cx="4787500" cy="2520000"/>
          </a:xfrm>
          <a:prstGeom prst="rect">
            <a:avLst/>
          </a:prstGeom>
          <a:solidFill>
            <a:schemeClr val="bg1"/>
          </a:solidFill>
          <a:ln w="25400">
            <a:solidFill>
              <a:schemeClr val="accent3"/>
            </a:solidFill>
          </a:ln>
        </p:spPr>
        <p:txBody>
          <a:bodyPr tIns="90000" bIns="90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2" name="Espace réservé pour une image  3">
            <a:extLst>
              <a:ext uri="{FF2B5EF4-FFF2-40B4-BE49-F238E27FC236}">
                <a16:creationId xmlns:a16="http://schemas.microsoft.com/office/drawing/2014/main" id="{A02DB731-C049-4C16-A062-7E792E62F247}"/>
              </a:ext>
            </a:extLst>
          </p:cNvPr>
          <p:cNvSpPr>
            <a:spLocks noGrp="1" noChangeAspect="1"/>
          </p:cNvSpPr>
          <p:nvPr>
            <p:ph type="pic" sz="quarter" idx="27" hasCustomPrompt="1"/>
          </p:nvPr>
        </p:nvSpPr>
        <p:spPr>
          <a:xfrm>
            <a:off x="823123" y="1354331"/>
            <a:ext cx="526625" cy="526656"/>
          </a:xfrm>
          <a:prstGeom prst="ellipse">
            <a:avLst/>
          </a:prstGeom>
          <a:solidFill>
            <a:schemeClr val="accent3"/>
          </a:solidFill>
          <a:ln w="25400">
            <a:solidFill>
              <a:schemeClr val="bg1"/>
            </a:solidFill>
          </a:ln>
        </p:spPr>
        <p:txBody>
          <a:bodyPr lIns="0" tIns="0" rIns="0" bIns="0">
            <a:noAutofit/>
          </a:bodyPr>
          <a:lstStyle>
            <a:lvl1pPr marL="0" indent="0" algn="ctr">
              <a:buFontTx/>
              <a:buNone/>
              <a:defRPr sz="1463">
                <a:solidFill>
                  <a:schemeClr val="bg1"/>
                </a:solidFill>
              </a:defRPr>
            </a:lvl1pPr>
          </a:lstStyle>
          <a:p>
            <a:r>
              <a:rPr lang="fr-FR" dirty="0"/>
              <a:t>Picto</a:t>
            </a:r>
          </a:p>
          <a:p>
            <a:r>
              <a:rPr lang="fr-FR" dirty="0"/>
              <a:t>blanc</a:t>
            </a:r>
          </a:p>
        </p:txBody>
      </p:sp>
      <p:sp>
        <p:nvSpPr>
          <p:cNvPr id="12" name="Espace réservé pour une image  3">
            <a:extLst>
              <a:ext uri="{FF2B5EF4-FFF2-40B4-BE49-F238E27FC236}">
                <a16:creationId xmlns:a16="http://schemas.microsoft.com/office/drawing/2014/main" id="{8ADC4259-C0E2-49FD-8BBE-39641A184B5B}"/>
              </a:ext>
            </a:extLst>
          </p:cNvPr>
          <p:cNvSpPr>
            <a:spLocks noGrp="1" noChangeAspect="1"/>
          </p:cNvSpPr>
          <p:nvPr>
            <p:ph type="pic" sz="quarter" idx="28" hasCustomPrompt="1"/>
          </p:nvPr>
        </p:nvSpPr>
        <p:spPr>
          <a:xfrm>
            <a:off x="10164244" y="6040400"/>
            <a:ext cx="526625" cy="526656"/>
          </a:xfrm>
          <a:prstGeom prst="ellipse">
            <a:avLst/>
          </a:prstGeom>
          <a:solidFill>
            <a:schemeClr val="bg1"/>
          </a:solidFill>
          <a:ln w="25400">
            <a:solidFill>
              <a:schemeClr val="accent3"/>
            </a:solidFill>
          </a:ln>
        </p:spPr>
        <p:txBody>
          <a:bodyPr lIns="0" tIns="0" rIns="0" bIns="0">
            <a:noAutofit/>
          </a:bodyPr>
          <a:lstStyle>
            <a:lvl1pPr marL="0" indent="0" algn="ctr">
              <a:buFontTx/>
              <a:buNone/>
              <a:defRPr sz="1463"/>
            </a:lvl1pPr>
          </a:lstStyle>
          <a:p>
            <a:r>
              <a:rPr lang="fr-FR" dirty="0"/>
              <a:t>Picto</a:t>
            </a:r>
          </a:p>
          <a:p>
            <a:r>
              <a:rPr lang="fr-FR" dirty="0"/>
              <a:t>bleu</a:t>
            </a:r>
          </a:p>
        </p:txBody>
      </p:sp>
      <p:sp>
        <p:nvSpPr>
          <p:cNvPr id="15" name="Espace réservé du texte 30">
            <a:extLst>
              <a:ext uri="{FF2B5EF4-FFF2-40B4-BE49-F238E27FC236}">
                <a16:creationId xmlns:a16="http://schemas.microsoft.com/office/drawing/2014/main" id="{27FD3437-3FB9-4186-9FC0-E483A0114019}"/>
              </a:ext>
            </a:extLst>
          </p:cNvPr>
          <p:cNvSpPr>
            <a:spLocks noGrp="1"/>
          </p:cNvSpPr>
          <p:nvPr>
            <p:ph type="body" sz="quarter" idx="15" hasCustomPrompt="1"/>
          </p:nvPr>
        </p:nvSpPr>
        <p:spPr>
          <a:xfrm>
            <a:off x="45673" y="4514210"/>
            <a:ext cx="4337249" cy="396818"/>
          </a:xfrm>
          <a:prstGeom prst="rect">
            <a:avLst/>
          </a:prstGeom>
        </p:spPr>
        <p:txBody>
          <a:bodyPr tIns="0" bIns="0" anchor="ctr"/>
          <a:lstStyle>
            <a:lvl1pPr marL="0" indent="0">
              <a:buNone/>
              <a:defRPr sz="1729" b="1">
                <a:solidFill>
                  <a:schemeClr val="accent3"/>
                </a:solidFill>
              </a:defRPr>
            </a:lvl1pPr>
          </a:lstStyle>
          <a:p>
            <a:pPr lvl="0"/>
            <a:r>
              <a:rPr lang="fr-FR" dirty="0"/>
              <a:t>Titre du bloc</a:t>
            </a:r>
          </a:p>
        </p:txBody>
      </p:sp>
      <p:sp>
        <p:nvSpPr>
          <p:cNvPr id="16" name="Espace réservé du texte 30">
            <a:extLst>
              <a:ext uri="{FF2B5EF4-FFF2-40B4-BE49-F238E27FC236}">
                <a16:creationId xmlns:a16="http://schemas.microsoft.com/office/drawing/2014/main" id="{0ADC16BB-CD35-49EF-AED4-43CBAC0B0F42}"/>
              </a:ext>
            </a:extLst>
          </p:cNvPr>
          <p:cNvSpPr>
            <a:spLocks noGrp="1"/>
          </p:cNvSpPr>
          <p:nvPr>
            <p:ph type="body" sz="quarter" idx="16" hasCustomPrompt="1"/>
          </p:nvPr>
        </p:nvSpPr>
        <p:spPr>
          <a:xfrm>
            <a:off x="45673" y="4992988"/>
            <a:ext cx="4337249" cy="1653313"/>
          </a:xfrm>
          <a:prstGeom prst="rect">
            <a:avLst/>
          </a:prstGeom>
        </p:spPr>
        <p:txBody>
          <a:bodyPr/>
          <a:lstStyle>
            <a:lvl1pPr marL="0" indent="0">
              <a:buNone/>
              <a:defRPr sz="1596" b="0">
                <a:solidFill>
                  <a:schemeClr val="bg1">
                    <a:lumMod val="50000"/>
                  </a:schemeClr>
                </a:solidFill>
              </a:defRPr>
            </a:lvl1pPr>
          </a:lstStyle>
          <a:p>
            <a:pPr lvl="0"/>
            <a:r>
              <a:rPr lang="fr-FR" dirty="0"/>
              <a:t>Texte du bloc</a:t>
            </a:r>
          </a:p>
        </p:txBody>
      </p:sp>
      <p:sp>
        <p:nvSpPr>
          <p:cNvPr id="27" name="Espace réservé pour une image  3">
            <a:extLst>
              <a:ext uri="{FF2B5EF4-FFF2-40B4-BE49-F238E27FC236}">
                <a16:creationId xmlns:a16="http://schemas.microsoft.com/office/drawing/2014/main" id="{02BAFD41-1D61-40E4-AFCB-419C90D7D014}"/>
              </a:ext>
            </a:extLst>
          </p:cNvPr>
          <p:cNvSpPr>
            <a:spLocks noGrp="1" noChangeAspect="1"/>
          </p:cNvSpPr>
          <p:nvPr>
            <p:ph type="pic" sz="quarter" idx="34" hasCustomPrompt="1"/>
          </p:nvPr>
        </p:nvSpPr>
        <p:spPr>
          <a:xfrm>
            <a:off x="4490057" y="5722593"/>
            <a:ext cx="526625" cy="526656"/>
          </a:xfrm>
          <a:prstGeom prst="ellipse">
            <a:avLst/>
          </a:prstGeom>
          <a:solidFill>
            <a:schemeClr val="bg1"/>
          </a:solidFill>
          <a:ln w="25400">
            <a:solidFill>
              <a:schemeClr val="accent3"/>
            </a:solidFill>
          </a:ln>
        </p:spPr>
        <p:txBody>
          <a:bodyPr lIns="0" tIns="0" rIns="0" bIns="0">
            <a:noAutofit/>
          </a:bodyPr>
          <a:lstStyle>
            <a:lvl1pPr marL="0" indent="0" algn="ctr">
              <a:buFontTx/>
              <a:buNone/>
              <a:defRPr sz="1463"/>
            </a:lvl1pPr>
          </a:lstStyle>
          <a:p>
            <a:r>
              <a:rPr lang="fr-FR" dirty="0"/>
              <a:t>Picto</a:t>
            </a:r>
          </a:p>
          <a:p>
            <a:r>
              <a:rPr lang="fr-FR" dirty="0"/>
              <a:t>bleu</a:t>
            </a:r>
          </a:p>
        </p:txBody>
      </p:sp>
      <p:sp>
        <p:nvSpPr>
          <p:cNvPr id="30" name="Espace réservé du texte 16">
            <a:extLst>
              <a:ext uri="{FF2B5EF4-FFF2-40B4-BE49-F238E27FC236}">
                <a16:creationId xmlns:a16="http://schemas.microsoft.com/office/drawing/2014/main" id="{D9984F12-D640-4565-AD87-52B85EE22EDB}"/>
              </a:ext>
            </a:extLst>
          </p:cNvPr>
          <p:cNvSpPr>
            <a:spLocks noGrp="1"/>
          </p:cNvSpPr>
          <p:nvPr>
            <p:ph type="body" sz="quarter" idx="37" hasCustomPrompt="1"/>
          </p:nvPr>
        </p:nvSpPr>
        <p:spPr>
          <a:xfrm>
            <a:off x="5373211" y="5124043"/>
            <a:ext cx="3240000" cy="1656000"/>
          </a:xfrm>
          <a:prstGeom prst="rect">
            <a:avLst/>
          </a:prstGeom>
          <a:solidFill>
            <a:schemeClr val="bg1"/>
          </a:solidFill>
          <a:ln w="25400">
            <a:noFill/>
          </a:ln>
        </p:spPr>
        <p:txBody>
          <a:bodyPr tIns="108000" rIns="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33" name="Espace réservé pour une image  3">
            <a:extLst>
              <a:ext uri="{FF2B5EF4-FFF2-40B4-BE49-F238E27FC236}">
                <a16:creationId xmlns:a16="http://schemas.microsoft.com/office/drawing/2014/main" id="{40FFA1BE-0217-4169-8977-1862DBC602E8}"/>
              </a:ext>
            </a:extLst>
          </p:cNvPr>
          <p:cNvSpPr>
            <a:spLocks noGrp="1" noChangeAspect="1"/>
          </p:cNvSpPr>
          <p:nvPr>
            <p:ph type="pic" sz="quarter" idx="39" hasCustomPrompt="1"/>
          </p:nvPr>
        </p:nvSpPr>
        <p:spPr>
          <a:xfrm>
            <a:off x="10146740" y="1375019"/>
            <a:ext cx="526625" cy="526656"/>
          </a:xfrm>
          <a:prstGeom prst="ellipse">
            <a:avLst/>
          </a:prstGeom>
          <a:solidFill>
            <a:schemeClr val="bg1"/>
          </a:solidFill>
          <a:ln w="25400">
            <a:solidFill>
              <a:schemeClr val="accent3"/>
            </a:solidFill>
          </a:ln>
        </p:spPr>
        <p:txBody>
          <a:bodyPr lIns="0" tIns="0" rIns="0" bIns="0">
            <a:noAutofit/>
          </a:bodyPr>
          <a:lstStyle>
            <a:lvl1pPr marL="0" indent="0" algn="ctr">
              <a:buFontTx/>
              <a:buNone/>
              <a:defRPr sz="1463"/>
            </a:lvl1pPr>
          </a:lstStyle>
          <a:p>
            <a:r>
              <a:rPr lang="fr-FR" dirty="0"/>
              <a:t>Picto</a:t>
            </a:r>
          </a:p>
          <a:p>
            <a:r>
              <a:rPr lang="fr-FR" dirty="0"/>
              <a:t>bleu</a:t>
            </a:r>
          </a:p>
        </p:txBody>
      </p:sp>
      <p:sp>
        <p:nvSpPr>
          <p:cNvPr id="19" name="Espace réservé du texte 16">
            <a:extLst>
              <a:ext uri="{FF2B5EF4-FFF2-40B4-BE49-F238E27FC236}">
                <a16:creationId xmlns:a16="http://schemas.microsoft.com/office/drawing/2014/main" id="{02A6EB39-3D12-4FFE-9625-5A01919E392D}"/>
              </a:ext>
            </a:extLst>
          </p:cNvPr>
          <p:cNvSpPr>
            <a:spLocks noGrp="1"/>
          </p:cNvSpPr>
          <p:nvPr>
            <p:ph type="body" sz="quarter" idx="42" hasCustomPrompt="1"/>
          </p:nvPr>
        </p:nvSpPr>
        <p:spPr>
          <a:xfrm>
            <a:off x="8739963" y="4024192"/>
            <a:ext cx="3351250"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20" name="Espace réservé du texte 16">
            <a:extLst>
              <a:ext uri="{FF2B5EF4-FFF2-40B4-BE49-F238E27FC236}">
                <a16:creationId xmlns:a16="http://schemas.microsoft.com/office/drawing/2014/main" id="{E2B3AF88-10AE-43B8-8ADF-F298DED84936}"/>
              </a:ext>
            </a:extLst>
          </p:cNvPr>
          <p:cNvSpPr>
            <a:spLocks noGrp="1"/>
          </p:cNvSpPr>
          <p:nvPr>
            <p:ph type="body" sz="quarter" idx="43" hasCustomPrompt="1"/>
          </p:nvPr>
        </p:nvSpPr>
        <p:spPr>
          <a:xfrm>
            <a:off x="8734428" y="2265314"/>
            <a:ext cx="3351250"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21" name="Rectangle 20">
            <a:extLst>
              <a:ext uri="{FF2B5EF4-FFF2-40B4-BE49-F238E27FC236}">
                <a16:creationId xmlns:a16="http://schemas.microsoft.com/office/drawing/2014/main" id="{B139D61B-745F-4C58-8949-DD3AE928F6AB}"/>
              </a:ext>
            </a:extLst>
          </p:cNvPr>
          <p:cNvSpPr/>
          <p:nvPr userDrawn="1"/>
        </p:nvSpPr>
        <p:spPr>
          <a:xfrm>
            <a:off x="11533683" y="250082"/>
            <a:ext cx="626568" cy="254927"/>
          </a:xfrm>
          <a:prstGeom prst="rect">
            <a:avLst/>
          </a:prstGeom>
          <a:solidFill>
            <a:schemeClr val="accent1"/>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2" name="Rectangle 21">
            <a:extLst>
              <a:ext uri="{FF2B5EF4-FFF2-40B4-BE49-F238E27FC236}">
                <a16:creationId xmlns:a16="http://schemas.microsoft.com/office/drawing/2014/main" id="{EAA98E5F-D72D-4C7D-AE20-E23483CCF37C}"/>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3" name="Slide Number Placeholder 5">
            <a:extLst>
              <a:ext uri="{FF2B5EF4-FFF2-40B4-BE49-F238E27FC236}">
                <a16:creationId xmlns:a16="http://schemas.microsoft.com/office/drawing/2014/main" id="{8C24FD33-2239-4334-81B4-D1D171506570}"/>
              </a:ext>
            </a:extLst>
          </p:cNvPr>
          <p:cNvSpPr>
            <a:spLocks noGrp="1"/>
          </p:cNvSpPr>
          <p:nvPr>
            <p:ph type="sldNum" sz="quarter" idx="4"/>
          </p:nvPr>
        </p:nvSpPr>
        <p:spPr>
          <a:xfrm>
            <a:off x="11656237" y="252256"/>
            <a:ext cx="504013" cy="242945"/>
          </a:xfrm>
          <a:prstGeom prst="rect">
            <a:avLst/>
          </a:prstGeom>
          <a:solidFill>
            <a:schemeClr val="bg2"/>
          </a:solidFill>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24" name="Title 1">
            <a:extLst>
              <a:ext uri="{FF2B5EF4-FFF2-40B4-BE49-F238E27FC236}">
                <a16:creationId xmlns:a16="http://schemas.microsoft.com/office/drawing/2014/main" id="{89A32CC0-60D0-4033-A95C-D455937E71AF}"/>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Modifier le style du titre</a:t>
            </a:r>
            <a:endParaRPr lang="en-US" dirty="0"/>
          </a:p>
        </p:txBody>
      </p:sp>
      <p:sp>
        <p:nvSpPr>
          <p:cNvPr id="25" name="Subtitle 2">
            <a:extLst>
              <a:ext uri="{FF2B5EF4-FFF2-40B4-BE49-F238E27FC236}">
                <a16:creationId xmlns:a16="http://schemas.microsoft.com/office/drawing/2014/main" id="{8A521827-47A5-4A94-B495-0275BB1400F1}"/>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Modifier le style des sous-titres du masque</a:t>
            </a:r>
            <a:endParaRPr lang="en-US" dirty="0"/>
          </a:p>
        </p:txBody>
      </p:sp>
      <p:pic>
        <p:nvPicPr>
          <p:cNvPr id="26" name="Image 25">
            <a:extLst>
              <a:ext uri="{FF2B5EF4-FFF2-40B4-BE49-F238E27FC236}">
                <a16:creationId xmlns:a16="http://schemas.microsoft.com/office/drawing/2014/main" id="{5E8A9A06-3FB7-475D-A1AE-E81A5465F57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Tree>
    <p:extLst>
      <p:ext uri="{BB962C8B-B14F-4D97-AF65-F5344CB8AC3E}">
        <p14:creationId xmlns:p14="http://schemas.microsoft.com/office/powerpoint/2010/main" val="23475015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ossibilités de blocs vert">
    <p:spTree>
      <p:nvGrpSpPr>
        <p:cNvPr id="1" name=""/>
        <p:cNvGrpSpPr/>
        <p:nvPr/>
      </p:nvGrpSpPr>
      <p:grpSpPr>
        <a:xfrm>
          <a:off x="0" y="0"/>
          <a:ext cx="0" cy="0"/>
          <a:chOff x="0" y="0"/>
          <a:chExt cx="0" cy="0"/>
        </a:xfrm>
      </p:grpSpPr>
      <p:sp>
        <p:nvSpPr>
          <p:cNvPr id="18" name="Espace réservé du texte 16">
            <a:extLst>
              <a:ext uri="{FF2B5EF4-FFF2-40B4-BE49-F238E27FC236}">
                <a16:creationId xmlns:a16="http://schemas.microsoft.com/office/drawing/2014/main" id="{A86148B9-ED69-454E-81C3-6D5E854E2CCF}"/>
              </a:ext>
            </a:extLst>
          </p:cNvPr>
          <p:cNvSpPr>
            <a:spLocks noGrp="1"/>
          </p:cNvSpPr>
          <p:nvPr>
            <p:ph type="body" sz="quarter" idx="11" hasCustomPrompt="1"/>
          </p:nvPr>
        </p:nvSpPr>
        <p:spPr>
          <a:xfrm>
            <a:off x="979712" y="1495398"/>
            <a:ext cx="4787500" cy="430900"/>
          </a:xfrm>
          <a:prstGeom prst="rect">
            <a:avLst/>
          </a:prstGeom>
          <a:solidFill>
            <a:schemeClr val="accent4"/>
          </a:solidFill>
          <a:ln w="25400">
            <a:solidFill>
              <a:schemeClr val="accent4"/>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2"/>
              </a:buBlip>
              <a:defRPr sz="1396"/>
            </a:lvl2pPr>
          </a:lstStyle>
          <a:p>
            <a:pPr lvl="0"/>
            <a:r>
              <a:rPr lang="fr-FR" dirty="0"/>
              <a:t>Titre du bloc</a:t>
            </a:r>
          </a:p>
        </p:txBody>
      </p:sp>
      <p:sp>
        <p:nvSpPr>
          <p:cNvPr id="17" name="Espace réservé du texte 16">
            <a:extLst>
              <a:ext uri="{FF2B5EF4-FFF2-40B4-BE49-F238E27FC236}">
                <a16:creationId xmlns:a16="http://schemas.microsoft.com/office/drawing/2014/main" id="{939DD924-4964-4442-A028-9D1E9C669755}"/>
              </a:ext>
            </a:extLst>
          </p:cNvPr>
          <p:cNvSpPr>
            <a:spLocks noGrp="1"/>
          </p:cNvSpPr>
          <p:nvPr>
            <p:ph type="body" sz="quarter" idx="10" hasCustomPrompt="1"/>
          </p:nvPr>
        </p:nvSpPr>
        <p:spPr>
          <a:xfrm>
            <a:off x="979712" y="1933816"/>
            <a:ext cx="4787500" cy="2520000"/>
          </a:xfrm>
          <a:prstGeom prst="rect">
            <a:avLst/>
          </a:prstGeom>
          <a:solidFill>
            <a:schemeClr val="bg1"/>
          </a:solidFill>
          <a:ln w="25400">
            <a:solidFill>
              <a:schemeClr val="accent4"/>
            </a:solidFill>
          </a:ln>
        </p:spPr>
        <p:txBody>
          <a:bodyPr tIns="90000" bIns="90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2" name="Espace réservé pour une image  3">
            <a:extLst>
              <a:ext uri="{FF2B5EF4-FFF2-40B4-BE49-F238E27FC236}">
                <a16:creationId xmlns:a16="http://schemas.microsoft.com/office/drawing/2014/main" id="{A02DB731-C049-4C16-A062-7E792E62F247}"/>
              </a:ext>
            </a:extLst>
          </p:cNvPr>
          <p:cNvSpPr>
            <a:spLocks noGrp="1" noChangeAspect="1"/>
          </p:cNvSpPr>
          <p:nvPr>
            <p:ph type="pic" sz="quarter" idx="27" hasCustomPrompt="1"/>
          </p:nvPr>
        </p:nvSpPr>
        <p:spPr>
          <a:xfrm>
            <a:off x="708505" y="1451659"/>
            <a:ext cx="526625" cy="526656"/>
          </a:xfrm>
          <a:prstGeom prst="ellipse">
            <a:avLst/>
          </a:prstGeom>
          <a:solidFill>
            <a:schemeClr val="accent4"/>
          </a:solidFill>
          <a:ln w="25400">
            <a:solidFill>
              <a:schemeClr val="bg1"/>
            </a:solidFill>
          </a:ln>
        </p:spPr>
        <p:txBody>
          <a:bodyPr lIns="0" tIns="0" rIns="0" bIns="0">
            <a:noAutofit/>
          </a:bodyPr>
          <a:lstStyle>
            <a:lvl1pPr marL="0" indent="0" algn="ctr">
              <a:buFontTx/>
              <a:buNone/>
              <a:defRPr sz="1463">
                <a:solidFill>
                  <a:schemeClr val="bg1"/>
                </a:solidFill>
              </a:defRPr>
            </a:lvl1pPr>
          </a:lstStyle>
          <a:p>
            <a:r>
              <a:rPr lang="fr-FR" dirty="0"/>
              <a:t>Picto</a:t>
            </a:r>
          </a:p>
          <a:p>
            <a:r>
              <a:rPr lang="fr-FR" dirty="0"/>
              <a:t>blanc</a:t>
            </a:r>
          </a:p>
        </p:txBody>
      </p:sp>
      <p:sp>
        <p:nvSpPr>
          <p:cNvPr id="12" name="Espace réservé pour une image  3">
            <a:extLst>
              <a:ext uri="{FF2B5EF4-FFF2-40B4-BE49-F238E27FC236}">
                <a16:creationId xmlns:a16="http://schemas.microsoft.com/office/drawing/2014/main" id="{076D0726-E682-41B0-86C9-DD298CBEA563}"/>
              </a:ext>
            </a:extLst>
          </p:cNvPr>
          <p:cNvSpPr>
            <a:spLocks noGrp="1" noChangeAspect="1"/>
          </p:cNvSpPr>
          <p:nvPr>
            <p:ph type="pic" sz="quarter" idx="28" hasCustomPrompt="1"/>
          </p:nvPr>
        </p:nvSpPr>
        <p:spPr>
          <a:xfrm>
            <a:off x="10150323" y="6063429"/>
            <a:ext cx="526625" cy="526656"/>
          </a:xfrm>
          <a:prstGeom prst="ellipse">
            <a:avLst/>
          </a:prstGeom>
          <a:solidFill>
            <a:schemeClr val="bg1"/>
          </a:solidFill>
          <a:ln w="25400">
            <a:solidFill>
              <a:schemeClr val="accent4"/>
            </a:solidFill>
          </a:ln>
        </p:spPr>
        <p:txBody>
          <a:bodyPr lIns="0" tIns="0" rIns="0" bIns="0">
            <a:noAutofit/>
          </a:bodyPr>
          <a:lstStyle>
            <a:lvl1pPr marL="0" indent="0" algn="ctr">
              <a:buFontTx/>
              <a:buNone/>
              <a:defRPr sz="1463"/>
            </a:lvl1pPr>
          </a:lstStyle>
          <a:p>
            <a:r>
              <a:rPr lang="fr-FR" dirty="0"/>
              <a:t>Picto</a:t>
            </a:r>
          </a:p>
          <a:p>
            <a:r>
              <a:rPr lang="fr-FR" dirty="0"/>
              <a:t>vert</a:t>
            </a:r>
          </a:p>
        </p:txBody>
      </p:sp>
      <p:sp>
        <p:nvSpPr>
          <p:cNvPr id="15" name="Espace réservé du texte 30">
            <a:extLst>
              <a:ext uri="{FF2B5EF4-FFF2-40B4-BE49-F238E27FC236}">
                <a16:creationId xmlns:a16="http://schemas.microsoft.com/office/drawing/2014/main" id="{46FF1AA5-8CF7-41A8-9792-A9FCA33F91D5}"/>
              </a:ext>
            </a:extLst>
          </p:cNvPr>
          <p:cNvSpPr>
            <a:spLocks noGrp="1"/>
          </p:cNvSpPr>
          <p:nvPr>
            <p:ph type="body" sz="quarter" idx="15" hasCustomPrompt="1"/>
          </p:nvPr>
        </p:nvSpPr>
        <p:spPr>
          <a:xfrm>
            <a:off x="41375" y="4596279"/>
            <a:ext cx="4337249" cy="396818"/>
          </a:xfrm>
          <a:prstGeom prst="rect">
            <a:avLst/>
          </a:prstGeom>
        </p:spPr>
        <p:txBody>
          <a:bodyPr tIns="0" bIns="0" anchor="ctr"/>
          <a:lstStyle>
            <a:lvl1pPr marL="0" indent="0">
              <a:buNone/>
              <a:defRPr sz="1729" b="1">
                <a:solidFill>
                  <a:schemeClr val="accent4"/>
                </a:solidFill>
              </a:defRPr>
            </a:lvl1pPr>
          </a:lstStyle>
          <a:p>
            <a:pPr lvl="0"/>
            <a:r>
              <a:rPr lang="fr-FR" dirty="0"/>
              <a:t>Titre du bloc</a:t>
            </a:r>
          </a:p>
        </p:txBody>
      </p:sp>
      <p:sp>
        <p:nvSpPr>
          <p:cNvPr id="16" name="Espace réservé du texte 30">
            <a:extLst>
              <a:ext uri="{FF2B5EF4-FFF2-40B4-BE49-F238E27FC236}">
                <a16:creationId xmlns:a16="http://schemas.microsoft.com/office/drawing/2014/main" id="{663FBD2A-57D5-48CD-A6BE-B54C1DDE8671}"/>
              </a:ext>
            </a:extLst>
          </p:cNvPr>
          <p:cNvSpPr>
            <a:spLocks noGrp="1"/>
          </p:cNvSpPr>
          <p:nvPr>
            <p:ph type="body" sz="quarter" idx="16" hasCustomPrompt="1"/>
          </p:nvPr>
        </p:nvSpPr>
        <p:spPr>
          <a:xfrm>
            <a:off x="41375" y="5075057"/>
            <a:ext cx="4337249" cy="1653313"/>
          </a:xfrm>
          <a:prstGeom prst="rect">
            <a:avLst/>
          </a:prstGeom>
        </p:spPr>
        <p:txBody>
          <a:bodyPr/>
          <a:lstStyle>
            <a:lvl1pPr marL="0" indent="0">
              <a:buNone/>
              <a:defRPr sz="1596" b="0">
                <a:solidFill>
                  <a:schemeClr val="bg1">
                    <a:lumMod val="50000"/>
                  </a:schemeClr>
                </a:solidFill>
              </a:defRPr>
            </a:lvl1pPr>
          </a:lstStyle>
          <a:p>
            <a:pPr lvl="0"/>
            <a:r>
              <a:rPr lang="fr-FR" dirty="0"/>
              <a:t>Texte du bloc</a:t>
            </a:r>
          </a:p>
        </p:txBody>
      </p:sp>
      <p:sp>
        <p:nvSpPr>
          <p:cNvPr id="27" name="Espace réservé pour une image  3">
            <a:extLst>
              <a:ext uri="{FF2B5EF4-FFF2-40B4-BE49-F238E27FC236}">
                <a16:creationId xmlns:a16="http://schemas.microsoft.com/office/drawing/2014/main" id="{E490DA0D-3CF5-4280-BF4C-B603D349C78B}"/>
              </a:ext>
            </a:extLst>
          </p:cNvPr>
          <p:cNvSpPr>
            <a:spLocks noGrp="1" noChangeAspect="1"/>
          </p:cNvSpPr>
          <p:nvPr>
            <p:ph type="pic" sz="quarter" idx="37" hasCustomPrompt="1"/>
          </p:nvPr>
        </p:nvSpPr>
        <p:spPr>
          <a:xfrm>
            <a:off x="4448147" y="5732533"/>
            <a:ext cx="526625" cy="526656"/>
          </a:xfrm>
          <a:prstGeom prst="ellipse">
            <a:avLst/>
          </a:prstGeom>
          <a:solidFill>
            <a:schemeClr val="bg1"/>
          </a:solidFill>
          <a:ln w="25400">
            <a:solidFill>
              <a:schemeClr val="accent4"/>
            </a:solidFill>
          </a:ln>
        </p:spPr>
        <p:txBody>
          <a:bodyPr lIns="0" tIns="0" rIns="0" bIns="0">
            <a:noAutofit/>
          </a:bodyPr>
          <a:lstStyle>
            <a:lvl1pPr marL="0" indent="0" algn="ctr">
              <a:buFontTx/>
              <a:buNone/>
              <a:defRPr sz="1463"/>
            </a:lvl1pPr>
          </a:lstStyle>
          <a:p>
            <a:r>
              <a:rPr lang="fr-FR" dirty="0"/>
              <a:t>Picto</a:t>
            </a:r>
          </a:p>
          <a:p>
            <a:r>
              <a:rPr lang="fr-FR" dirty="0"/>
              <a:t>vert</a:t>
            </a:r>
          </a:p>
        </p:txBody>
      </p:sp>
      <p:sp>
        <p:nvSpPr>
          <p:cNvPr id="30" name="Espace réservé du texte 16">
            <a:extLst>
              <a:ext uri="{FF2B5EF4-FFF2-40B4-BE49-F238E27FC236}">
                <a16:creationId xmlns:a16="http://schemas.microsoft.com/office/drawing/2014/main" id="{7F8B5A57-411A-4CE8-BE59-326FA270D21E}"/>
              </a:ext>
            </a:extLst>
          </p:cNvPr>
          <p:cNvSpPr>
            <a:spLocks noGrp="1"/>
          </p:cNvSpPr>
          <p:nvPr>
            <p:ph type="body" sz="quarter" idx="40" hasCustomPrompt="1"/>
          </p:nvPr>
        </p:nvSpPr>
        <p:spPr>
          <a:xfrm>
            <a:off x="5327458" y="5118175"/>
            <a:ext cx="3351250" cy="1675722"/>
          </a:xfrm>
          <a:prstGeom prst="rect">
            <a:avLst/>
          </a:prstGeom>
          <a:solidFill>
            <a:schemeClr val="bg1"/>
          </a:solidFill>
          <a:ln w="25400">
            <a:noFill/>
          </a:ln>
        </p:spPr>
        <p:txBody>
          <a:bodyPr tIns="108000" rIns="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34" name="Espace réservé pour une image  3">
            <a:extLst>
              <a:ext uri="{FF2B5EF4-FFF2-40B4-BE49-F238E27FC236}">
                <a16:creationId xmlns:a16="http://schemas.microsoft.com/office/drawing/2014/main" id="{FC14FB09-5833-4902-96BE-536A4ECFC57D}"/>
              </a:ext>
            </a:extLst>
          </p:cNvPr>
          <p:cNvSpPr>
            <a:spLocks noGrp="1" noChangeAspect="1"/>
          </p:cNvSpPr>
          <p:nvPr>
            <p:ph type="pic" sz="quarter" idx="43" hasCustomPrompt="1"/>
          </p:nvPr>
        </p:nvSpPr>
        <p:spPr>
          <a:xfrm>
            <a:off x="10150252" y="1388280"/>
            <a:ext cx="526625" cy="526656"/>
          </a:xfrm>
          <a:prstGeom prst="ellipse">
            <a:avLst/>
          </a:prstGeom>
          <a:solidFill>
            <a:schemeClr val="bg1"/>
          </a:solidFill>
          <a:ln w="25400">
            <a:solidFill>
              <a:schemeClr val="accent4"/>
            </a:solidFill>
          </a:ln>
        </p:spPr>
        <p:txBody>
          <a:bodyPr lIns="0" tIns="0" rIns="0" bIns="0">
            <a:noAutofit/>
          </a:bodyPr>
          <a:lstStyle>
            <a:lvl1pPr marL="0" indent="0" algn="ctr">
              <a:buFontTx/>
              <a:buNone/>
              <a:defRPr sz="1463"/>
            </a:lvl1pPr>
          </a:lstStyle>
          <a:p>
            <a:r>
              <a:rPr lang="fr-FR" dirty="0"/>
              <a:t>Picto</a:t>
            </a:r>
          </a:p>
          <a:p>
            <a:r>
              <a:rPr lang="fr-FR" dirty="0"/>
              <a:t>vert</a:t>
            </a:r>
          </a:p>
        </p:txBody>
      </p:sp>
      <p:sp>
        <p:nvSpPr>
          <p:cNvPr id="19" name="Espace réservé du texte 16">
            <a:extLst>
              <a:ext uri="{FF2B5EF4-FFF2-40B4-BE49-F238E27FC236}">
                <a16:creationId xmlns:a16="http://schemas.microsoft.com/office/drawing/2014/main" id="{900AC6CC-751F-4BE4-84F8-89092B89DBC7}"/>
              </a:ext>
            </a:extLst>
          </p:cNvPr>
          <p:cNvSpPr>
            <a:spLocks noGrp="1"/>
          </p:cNvSpPr>
          <p:nvPr>
            <p:ph type="body" sz="quarter" idx="45" hasCustomPrompt="1"/>
          </p:nvPr>
        </p:nvSpPr>
        <p:spPr>
          <a:xfrm>
            <a:off x="8735665" y="3997829"/>
            <a:ext cx="3351250"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20" name="Espace réservé du texte 16">
            <a:extLst>
              <a:ext uri="{FF2B5EF4-FFF2-40B4-BE49-F238E27FC236}">
                <a16:creationId xmlns:a16="http://schemas.microsoft.com/office/drawing/2014/main" id="{96DD1C01-523A-4761-A62F-4FC3C18E27FC}"/>
              </a:ext>
            </a:extLst>
          </p:cNvPr>
          <p:cNvSpPr>
            <a:spLocks noGrp="1"/>
          </p:cNvSpPr>
          <p:nvPr>
            <p:ph type="body" sz="quarter" idx="46" hasCustomPrompt="1"/>
          </p:nvPr>
        </p:nvSpPr>
        <p:spPr>
          <a:xfrm>
            <a:off x="8738809" y="2259451"/>
            <a:ext cx="3351250"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21" name="Rectangle 20">
            <a:extLst>
              <a:ext uri="{FF2B5EF4-FFF2-40B4-BE49-F238E27FC236}">
                <a16:creationId xmlns:a16="http://schemas.microsoft.com/office/drawing/2014/main" id="{6656DD74-E22F-45D9-9AEA-16815D875890}"/>
              </a:ext>
            </a:extLst>
          </p:cNvPr>
          <p:cNvSpPr/>
          <p:nvPr userDrawn="1"/>
        </p:nvSpPr>
        <p:spPr>
          <a:xfrm>
            <a:off x="11533683" y="250082"/>
            <a:ext cx="626568" cy="254927"/>
          </a:xfrm>
          <a:prstGeom prst="rect">
            <a:avLst/>
          </a:prstGeom>
          <a:solidFill>
            <a:schemeClr val="accent1"/>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2" name="Rectangle 21">
            <a:extLst>
              <a:ext uri="{FF2B5EF4-FFF2-40B4-BE49-F238E27FC236}">
                <a16:creationId xmlns:a16="http://schemas.microsoft.com/office/drawing/2014/main" id="{841A6504-C3A9-43EC-BC7F-D4378E017B5F}"/>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3" name="Slide Number Placeholder 5">
            <a:extLst>
              <a:ext uri="{FF2B5EF4-FFF2-40B4-BE49-F238E27FC236}">
                <a16:creationId xmlns:a16="http://schemas.microsoft.com/office/drawing/2014/main" id="{0576C9C2-2F13-4D5B-B25A-CFDC6D1A138B}"/>
              </a:ext>
            </a:extLst>
          </p:cNvPr>
          <p:cNvSpPr>
            <a:spLocks noGrp="1"/>
          </p:cNvSpPr>
          <p:nvPr>
            <p:ph type="sldNum" sz="quarter" idx="4"/>
          </p:nvPr>
        </p:nvSpPr>
        <p:spPr>
          <a:xfrm>
            <a:off x="11656237" y="252256"/>
            <a:ext cx="504013" cy="242945"/>
          </a:xfrm>
          <a:prstGeom prst="rect">
            <a:avLst/>
          </a:prstGeom>
          <a:solidFill>
            <a:schemeClr val="bg2"/>
          </a:solidFill>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24" name="Title 1">
            <a:extLst>
              <a:ext uri="{FF2B5EF4-FFF2-40B4-BE49-F238E27FC236}">
                <a16:creationId xmlns:a16="http://schemas.microsoft.com/office/drawing/2014/main" id="{4840CAF5-BDD9-4DE5-B67F-B846E8019DCB}"/>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Modifier le style du titre</a:t>
            </a:r>
            <a:endParaRPr lang="en-US" dirty="0"/>
          </a:p>
        </p:txBody>
      </p:sp>
      <p:sp>
        <p:nvSpPr>
          <p:cNvPr id="25" name="Subtitle 2">
            <a:extLst>
              <a:ext uri="{FF2B5EF4-FFF2-40B4-BE49-F238E27FC236}">
                <a16:creationId xmlns:a16="http://schemas.microsoft.com/office/drawing/2014/main" id="{F29C3326-85D4-45EF-8940-88C54CC23F82}"/>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Modifier le style des sous-titres du masque</a:t>
            </a:r>
            <a:endParaRPr lang="en-US" dirty="0"/>
          </a:p>
        </p:txBody>
      </p:sp>
      <p:pic>
        <p:nvPicPr>
          <p:cNvPr id="26" name="Image 25">
            <a:extLst>
              <a:ext uri="{FF2B5EF4-FFF2-40B4-BE49-F238E27FC236}">
                <a16:creationId xmlns:a16="http://schemas.microsoft.com/office/drawing/2014/main" id="{732EB53D-83CE-4A06-B5D9-734BEAF711B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Tree>
    <p:extLst>
      <p:ext uri="{BB962C8B-B14F-4D97-AF65-F5344CB8AC3E}">
        <p14:creationId xmlns:p14="http://schemas.microsoft.com/office/powerpoint/2010/main" val="5631749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ossibilités de blocs orange">
    <p:spTree>
      <p:nvGrpSpPr>
        <p:cNvPr id="1" name=""/>
        <p:cNvGrpSpPr/>
        <p:nvPr/>
      </p:nvGrpSpPr>
      <p:grpSpPr>
        <a:xfrm>
          <a:off x="0" y="0"/>
          <a:ext cx="0" cy="0"/>
          <a:chOff x="0" y="0"/>
          <a:chExt cx="0" cy="0"/>
        </a:xfrm>
      </p:grpSpPr>
      <p:sp>
        <p:nvSpPr>
          <p:cNvPr id="18" name="Espace réservé du texte 16">
            <a:extLst>
              <a:ext uri="{FF2B5EF4-FFF2-40B4-BE49-F238E27FC236}">
                <a16:creationId xmlns:a16="http://schemas.microsoft.com/office/drawing/2014/main" id="{A86148B9-ED69-454E-81C3-6D5E854E2CCF}"/>
              </a:ext>
            </a:extLst>
          </p:cNvPr>
          <p:cNvSpPr>
            <a:spLocks noGrp="1"/>
          </p:cNvSpPr>
          <p:nvPr>
            <p:ph type="body" sz="quarter" idx="11" hasCustomPrompt="1"/>
          </p:nvPr>
        </p:nvSpPr>
        <p:spPr>
          <a:xfrm>
            <a:off x="791161" y="1452804"/>
            <a:ext cx="4787500" cy="478778"/>
          </a:xfrm>
          <a:prstGeom prst="rect">
            <a:avLst/>
          </a:prstGeom>
          <a:solidFill>
            <a:schemeClr val="accent5"/>
          </a:solidFill>
          <a:ln w="25400">
            <a:solidFill>
              <a:schemeClr val="accent5"/>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2"/>
              </a:buBlip>
              <a:defRPr sz="1396"/>
            </a:lvl2pPr>
          </a:lstStyle>
          <a:p>
            <a:pPr lvl="0"/>
            <a:r>
              <a:rPr lang="fr-FR" dirty="0"/>
              <a:t>Titre du bloc</a:t>
            </a:r>
          </a:p>
        </p:txBody>
      </p:sp>
      <p:sp>
        <p:nvSpPr>
          <p:cNvPr id="17" name="Espace réservé du texte 16">
            <a:extLst>
              <a:ext uri="{FF2B5EF4-FFF2-40B4-BE49-F238E27FC236}">
                <a16:creationId xmlns:a16="http://schemas.microsoft.com/office/drawing/2014/main" id="{939DD924-4964-4442-A028-9D1E9C669755}"/>
              </a:ext>
            </a:extLst>
          </p:cNvPr>
          <p:cNvSpPr>
            <a:spLocks noGrp="1"/>
          </p:cNvSpPr>
          <p:nvPr>
            <p:ph type="body" sz="quarter" idx="10" hasCustomPrompt="1"/>
          </p:nvPr>
        </p:nvSpPr>
        <p:spPr>
          <a:xfrm>
            <a:off x="791161" y="1918861"/>
            <a:ext cx="4787500" cy="2520000"/>
          </a:xfrm>
          <a:prstGeom prst="rect">
            <a:avLst/>
          </a:prstGeom>
          <a:solidFill>
            <a:schemeClr val="bg1"/>
          </a:solidFill>
          <a:ln w="25400">
            <a:solidFill>
              <a:schemeClr val="accent5"/>
            </a:solidFill>
          </a:ln>
        </p:spPr>
        <p:txBody>
          <a:bodyPr tIns="90000" bIns="90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2" name="Espace réservé pour une image  3">
            <a:extLst>
              <a:ext uri="{FF2B5EF4-FFF2-40B4-BE49-F238E27FC236}">
                <a16:creationId xmlns:a16="http://schemas.microsoft.com/office/drawing/2014/main" id="{A02DB731-C049-4C16-A062-7E792E62F247}"/>
              </a:ext>
            </a:extLst>
          </p:cNvPr>
          <p:cNvSpPr>
            <a:spLocks noGrp="1" noChangeAspect="1"/>
          </p:cNvSpPr>
          <p:nvPr>
            <p:ph type="pic" sz="quarter" idx="27" hasCustomPrompt="1"/>
          </p:nvPr>
        </p:nvSpPr>
        <p:spPr>
          <a:xfrm>
            <a:off x="525311" y="1422504"/>
            <a:ext cx="526625" cy="526656"/>
          </a:xfrm>
          <a:prstGeom prst="ellipse">
            <a:avLst/>
          </a:prstGeom>
          <a:solidFill>
            <a:schemeClr val="accent5"/>
          </a:solidFill>
          <a:ln w="25400">
            <a:solidFill>
              <a:schemeClr val="bg1"/>
            </a:solidFill>
          </a:ln>
        </p:spPr>
        <p:txBody>
          <a:bodyPr lIns="0" tIns="0" rIns="0" bIns="0">
            <a:noAutofit/>
          </a:bodyPr>
          <a:lstStyle>
            <a:lvl1pPr marL="0" indent="0" algn="ctr">
              <a:buFontTx/>
              <a:buNone/>
              <a:defRPr sz="1596">
                <a:solidFill>
                  <a:schemeClr val="bg1"/>
                </a:solidFill>
              </a:defRPr>
            </a:lvl1pPr>
          </a:lstStyle>
          <a:p>
            <a:r>
              <a:rPr lang="fr-FR" dirty="0"/>
              <a:t>Picto blanc</a:t>
            </a:r>
          </a:p>
        </p:txBody>
      </p:sp>
      <p:sp>
        <p:nvSpPr>
          <p:cNvPr id="12" name="Espace réservé pour une image  3">
            <a:extLst>
              <a:ext uri="{FF2B5EF4-FFF2-40B4-BE49-F238E27FC236}">
                <a16:creationId xmlns:a16="http://schemas.microsoft.com/office/drawing/2014/main" id="{B9A02BB5-70D2-4C3B-B1D3-E6AA6F4FADCE}"/>
              </a:ext>
            </a:extLst>
          </p:cNvPr>
          <p:cNvSpPr>
            <a:spLocks noGrp="1" noChangeAspect="1"/>
          </p:cNvSpPr>
          <p:nvPr>
            <p:ph type="pic" sz="quarter" idx="28" hasCustomPrompt="1"/>
          </p:nvPr>
        </p:nvSpPr>
        <p:spPr>
          <a:xfrm>
            <a:off x="10199557" y="5960804"/>
            <a:ext cx="526625" cy="526656"/>
          </a:xfrm>
          <a:prstGeom prst="ellipse">
            <a:avLst/>
          </a:prstGeom>
          <a:solidFill>
            <a:schemeClr val="bg1"/>
          </a:solidFill>
          <a:ln w="25400">
            <a:solidFill>
              <a:schemeClr val="accent5"/>
            </a:solidFill>
          </a:ln>
        </p:spPr>
        <p:txBody>
          <a:bodyPr lIns="0" tIns="0" rIns="0" bIns="0">
            <a:noAutofit/>
          </a:bodyPr>
          <a:lstStyle>
            <a:lvl1pPr marL="0" indent="0" algn="ctr">
              <a:buFontTx/>
              <a:buNone/>
              <a:defRPr sz="1463"/>
            </a:lvl1pPr>
          </a:lstStyle>
          <a:p>
            <a:r>
              <a:rPr lang="fr-FR" dirty="0"/>
              <a:t>Picto jaune</a:t>
            </a:r>
          </a:p>
        </p:txBody>
      </p:sp>
      <p:sp>
        <p:nvSpPr>
          <p:cNvPr id="15" name="Espace réservé du texte 30">
            <a:extLst>
              <a:ext uri="{FF2B5EF4-FFF2-40B4-BE49-F238E27FC236}">
                <a16:creationId xmlns:a16="http://schemas.microsoft.com/office/drawing/2014/main" id="{613FC1C6-B0F7-47AD-A5BD-1D5D46AFBFF5}"/>
              </a:ext>
            </a:extLst>
          </p:cNvPr>
          <p:cNvSpPr>
            <a:spLocks noGrp="1"/>
          </p:cNvSpPr>
          <p:nvPr>
            <p:ph type="body" sz="quarter" idx="15" hasCustomPrompt="1"/>
          </p:nvPr>
        </p:nvSpPr>
        <p:spPr>
          <a:xfrm>
            <a:off x="43219" y="4554747"/>
            <a:ext cx="4337249" cy="396818"/>
          </a:xfrm>
          <a:prstGeom prst="rect">
            <a:avLst/>
          </a:prstGeom>
        </p:spPr>
        <p:txBody>
          <a:bodyPr tIns="0" bIns="0" anchor="ctr"/>
          <a:lstStyle>
            <a:lvl1pPr marL="0" indent="0">
              <a:buNone/>
              <a:defRPr sz="1729" b="1">
                <a:solidFill>
                  <a:schemeClr val="accent5"/>
                </a:solidFill>
              </a:defRPr>
            </a:lvl1pPr>
          </a:lstStyle>
          <a:p>
            <a:pPr lvl="0"/>
            <a:r>
              <a:rPr lang="fr-FR" dirty="0"/>
              <a:t>Titre du bloc</a:t>
            </a:r>
          </a:p>
        </p:txBody>
      </p:sp>
      <p:sp>
        <p:nvSpPr>
          <p:cNvPr id="16" name="Espace réservé du texte 30">
            <a:extLst>
              <a:ext uri="{FF2B5EF4-FFF2-40B4-BE49-F238E27FC236}">
                <a16:creationId xmlns:a16="http://schemas.microsoft.com/office/drawing/2014/main" id="{88CD1B98-4F81-4D12-BF7F-6FE227B23BD5}"/>
              </a:ext>
            </a:extLst>
          </p:cNvPr>
          <p:cNvSpPr>
            <a:spLocks noGrp="1"/>
          </p:cNvSpPr>
          <p:nvPr>
            <p:ph type="body" sz="quarter" idx="16" hasCustomPrompt="1"/>
          </p:nvPr>
        </p:nvSpPr>
        <p:spPr>
          <a:xfrm>
            <a:off x="43219" y="5033524"/>
            <a:ext cx="4337249" cy="1653313"/>
          </a:xfrm>
          <a:prstGeom prst="rect">
            <a:avLst/>
          </a:prstGeom>
        </p:spPr>
        <p:txBody>
          <a:bodyPr/>
          <a:lstStyle>
            <a:lvl1pPr marL="0" indent="0">
              <a:buNone/>
              <a:defRPr sz="1596" b="0">
                <a:solidFill>
                  <a:schemeClr val="bg1">
                    <a:lumMod val="50000"/>
                  </a:schemeClr>
                </a:solidFill>
              </a:defRPr>
            </a:lvl1pPr>
          </a:lstStyle>
          <a:p>
            <a:pPr lvl="0"/>
            <a:r>
              <a:rPr lang="fr-FR" dirty="0"/>
              <a:t>Texte du bloc</a:t>
            </a:r>
          </a:p>
        </p:txBody>
      </p:sp>
      <p:sp>
        <p:nvSpPr>
          <p:cNvPr id="26" name="Espace réservé pour une image  3">
            <a:extLst>
              <a:ext uri="{FF2B5EF4-FFF2-40B4-BE49-F238E27FC236}">
                <a16:creationId xmlns:a16="http://schemas.microsoft.com/office/drawing/2014/main" id="{3AED2CFD-0BCC-463A-AA32-6AA35A6E0335}"/>
              </a:ext>
            </a:extLst>
          </p:cNvPr>
          <p:cNvSpPr>
            <a:spLocks noGrp="1" noChangeAspect="1"/>
          </p:cNvSpPr>
          <p:nvPr>
            <p:ph type="pic" sz="quarter" idx="40" hasCustomPrompt="1"/>
          </p:nvPr>
        </p:nvSpPr>
        <p:spPr>
          <a:xfrm>
            <a:off x="4470755" y="5749515"/>
            <a:ext cx="526625" cy="526656"/>
          </a:xfrm>
          <a:prstGeom prst="ellipse">
            <a:avLst/>
          </a:prstGeom>
          <a:solidFill>
            <a:schemeClr val="bg1"/>
          </a:solidFill>
          <a:ln w="25400">
            <a:solidFill>
              <a:schemeClr val="accent5"/>
            </a:solidFill>
          </a:ln>
        </p:spPr>
        <p:txBody>
          <a:bodyPr lIns="0" tIns="0" rIns="0" bIns="0">
            <a:noAutofit/>
          </a:bodyPr>
          <a:lstStyle>
            <a:lvl1pPr marL="0" indent="0" algn="ctr">
              <a:buFontTx/>
              <a:buNone/>
              <a:defRPr sz="1330"/>
            </a:lvl1pPr>
          </a:lstStyle>
          <a:p>
            <a:r>
              <a:rPr lang="fr-FR" dirty="0"/>
              <a:t>Picto</a:t>
            </a:r>
          </a:p>
          <a:p>
            <a:r>
              <a:rPr lang="fr-FR" dirty="0"/>
              <a:t>jaune</a:t>
            </a:r>
          </a:p>
        </p:txBody>
      </p:sp>
      <p:sp>
        <p:nvSpPr>
          <p:cNvPr id="29" name="Espace réservé du texte 16">
            <a:extLst>
              <a:ext uri="{FF2B5EF4-FFF2-40B4-BE49-F238E27FC236}">
                <a16:creationId xmlns:a16="http://schemas.microsoft.com/office/drawing/2014/main" id="{B3D89807-5167-4347-8DC4-8E73C0277A98}"/>
              </a:ext>
            </a:extLst>
          </p:cNvPr>
          <p:cNvSpPr>
            <a:spLocks noGrp="1"/>
          </p:cNvSpPr>
          <p:nvPr>
            <p:ph type="body" sz="quarter" idx="43" hasCustomPrompt="1"/>
          </p:nvPr>
        </p:nvSpPr>
        <p:spPr>
          <a:xfrm>
            <a:off x="5339363" y="5121363"/>
            <a:ext cx="3204000" cy="1675722"/>
          </a:xfrm>
          <a:prstGeom prst="rect">
            <a:avLst/>
          </a:prstGeom>
          <a:solidFill>
            <a:schemeClr val="bg1"/>
          </a:solidFill>
          <a:ln w="25400">
            <a:noFill/>
          </a:ln>
        </p:spPr>
        <p:txBody>
          <a:bodyPr tIns="108000" rIns="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34" name="Espace réservé pour une image  3">
            <a:extLst>
              <a:ext uri="{FF2B5EF4-FFF2-40B4-BE49-F238E27FC236}">
                <a16:creationId xmlns:a16="http://schemas.microsoft.com/office/drawing/2014/main" id="{68865E80-5D2E-4EE1-8370-F082C3AC8387}"/>
              </a:ext>
            </a:extLst>
          </p:cNvPr>
          <p:cNvSpPr>
            <a:spLocks noGrp="1" noChangeAspect="1"/>
          </p:cNvSpPr>
          <p:nvPr>
            <p:ph type="pic" sz="quarter" idx="47" hasCustomPrompt="1"/>
          </p:nvPr>
        </p:nvSpPr>
        <p:spPr>
          <a:xfrm>
            <a:off x="10148926" y="1284213"/>
            <a:ext cx="526625" cy="526656"/>
          </a:xfrm>
          <a:prstGeom prst="ellipse">
            <a:avLst/>
          </a:prstGeom>
          <a:solidFill>
            <a:schemeClr val="bg1"/>
          </a:solidFill>
          <a:ln w="25400">
            <a:solidFill>
              <a:schemeClr val="accent5"/>
            </a:solidFill>
          </a:ln>
        </p:spPr>
        <p:txBody>
          <a:bodyPr lIns="0" tIns="0" rIns="0" bIns="0">
            <a:noAutofit/>
          </a:bodyPr>
          <a:lstStyle>
            <a:lvl1pPr marL="0" indent="0" algn="ctr">
              <a:buFontTx/>
              <a:buNone/>
              <a:defRPr sz="1330"/>
            </a:lvl1pPr>
          </a:lstStyle>
          <a:p>
            <a:r>
              <a:rPr lang="fr-FR" dirty="0"/>
              <a:t>Picto</a:t>
            </a:r>
          </a:p>
          <a:p>
            <a:r>
              <a:rPr lang="fr-FR" dirty="0"/>
              <a:t>jaune</a:t>
            </a:r>
          </a:p>
        </p:txBody>
      </p:sp>
      <p:sp>
        <p:nvSpPr>
          <p:cNvPr id="19" name="Espace réservé du texte 16">
            <a:extLst>
              <a:ext uri="{FF2B5EF4-FFF2-40B4-BE49-F238E27FC236}">
                <a16:creationId xmlns:a16="http://schemas.microsoft.com/office/drawing/2014/main" id="{4B3ECC21-C0BE-4DE1-9108-70AC3687E479}"/>
              </a:ext>
            </a:extLst>
          </p:cNvPr>
          <p:cNvSpPr>
            <a:spLocks noGrp="1"/>
          </p:cNvSpPr>
          <p:nvPr>
            <p:ph type="body" sz="quarter" idx="48" hasCustomPrompt="1"/>
          </p:nvPr>
        </p:nvSpPr>
        <p:spPr>
          <a:xfrm>
            <a:off x="8723485" y="3925836"/>
            <a:ext cx="3351250"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20" name="Espace réservé du texte 16">
            <a:extLst>
              <a:ext uri="{FF2B5EF4-FFF2-40B4-BE49-F238E27FC236}">
                <a16:creationId xmlns:a16="http://schemas.microsoft.com/office/drawing/2014/main" id="{88D7E592-78A6-40C4-844B-BAECA34232DB}"/>
              </a:ext>
            </a:extLst>
          </p:cNvPr>
          <p:cNvSpPr>
            <a:spLocks noGrp="1"/>
          </p:cNvSpPr>
          <p:nvPr>
            <p:ph type="body" sz="quarter" idx="49" hasCustomPrompt="1"/>
          </p:nvPr>
        </p:nvSpPr>
        <p:spPr>
          <a:xfrm>
            <a:off x="8724645" y="2169109"/>
            <a:ext cx="3351250"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21" name="Rectangle 20">
            <a:extLst>
              <a:ext uri="{FF2B5EF4-FFF2-40B4-BE49-F238E27FC236}">
                <a16:creationId xmlns:a16="http://schemas.microsoft.com/office/drawing/2014/main" id="{D47C6A62-915C-4167-BA89-71B8696F6A3C}"/>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2" name="Rectangle 21">
            <a:extLst>
              <a:ext uri="{FF2B5EF4-FFF2-40B4-BE49-F238E27FC236}">
                <a16:creationId xmlns:a16="http://schemas.microsoft.com/office/drawing/2014/main" id="{6326C772-B2E4-43C3-A4B5-EEA07A97C34A}"/>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3" name="Slide Number Placeholder 5">
            <a:extLst>
              <a:ext uri="{FF2B5EF4-FFF2-40B4-BE49-F238E27FC236}">
                <a16:creationId xmlns:a16="http://schemas.microsoft.com/office/drawing/2014/main" id="{2F28F01C-03EC-4750-BBA3-DC6684E72EC1}"/>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24" name="Title 1">
            <a:extLst>
              <a:ext uri="{FF2B5EF4-FFF2-40B4-BE49-F238E27FC236}">
                <a16:creationId xmlns:a16="http://schemas.microsoft.com/office/drawing/2014/main" id="{F1C761AE-41FF-4B63-93AC-E405BC2B486A}"/>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Modifier le style du titre</a:t>
            </a:r>
            <a:endParaRPr lang="en-US" dirty="0"/>
          </a:p>
        </p:txBody>
      </p:sp>
      <p:sp>
        <p:nvSpPr>
          <p:cNvPr id="25" name="Subtitle 2">
            <a:extLst>
              <a:ext uri="{FF2B5EF4-FFF2-40B4-BE49-F238E27FC236}">
                <a16:creationId xmlns:a16="http://schemas.microsoft.com/office/drawing/2014/main" id="{951914F4-5846-4E48-B0CD-74F21DFBDDAA}"/>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Modifier le style des sous-titres du masque</a:t>
            </a:r>
            <a:endParaRPr lang="en-US" dirty="0"/>
          </a:p>
        </p:txBody>
      </p:sp>
      <p:pic>
        <p:nvPicPr>
          <p:cNvPr id="30" name="Image 29">
            <a:extLst>
              <a:ext uri="{FF2B5EF4-FFF2-40B4-BE49-F238E27FC236}">
                <a16:creationId xmlns:a16="http://schemas.microsoft.com/office/drawing/2014/main" id="{0C10649D-6560-4571-95B9-93D2F9ACA0D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Tree>
    <p:extLst>
      <p:ext uri="{BB962C8B-B14F-4D97-AF65-F5344CB8AC3E}">
        <p14:creationId xmlns:p14="http://schemas.microsoft.com/office/powerpoint/2010/main" val="7282335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ossibilités de blocs gris">
    <p:spTree>
      <p:nvGrpSpPr>
        <p:cNvPr id="1" name=""/>
        <p:cNvGrpSpPr/>
        <p:nvPr/>
      </p:nvGrpSpPr>
      <p:grpSpPr>
        <a:xfrm>
          <a:off x="0" y="0"/>
          <a:ext cx="0" cy="0"/>
          <a:chOff x="0" y="0"/>
          <a:chExt cx="0" cy="0"/>
        </a:xfrm>
      </p:grpSpPr>
      <p:sp>
        <p:nvSpPr>
          <p:cNvPr id="18" name="Espace réservé du texte 16">
            <a:extLst>
              <a:ext uri="{FF2B5EF4-FFF2-40B4-BE49-F238E27FC236}">
                <a16:creationId xmlns:a16="http://schemas.microsoft.com/office/drawing/2014/main" id="{A86148B9-ED69-454E-81C3-6D5E854E2CCF}"/>
              </a:ext>
            </a:extLst>
          </p:cNvPr>
          <p:cNvSpPr>
            <a:spLocks noGrp="1"/>
          </p:cNvSpPr>
          <p:nvPr>
            <p:ph type="body" sz="quarter" idx="11" hasCustomPrompt="1"/>
          </p:nvPr>
        </p:nvSpPr>
        <p:spPr>
          <a:xfrm>
            <a:off x="765800" y="1426120"/>
            <a:ext cx="4787500" cy="478778"/>
          </a:xfrm>
          <a:prstGeom prst="rect">
            <a:avLst/>
          </a:prstGeom>
          <a:solidFill>
            <a:schemeClr val="accent6"/>
          </a:solidFill>
          <a:ln w="25400">
            <a:solidFill>
              <a:schemeClr val="accent6"/>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2"/>
              </a:buBlip>
              <a:defRPr sz="1396"/>
            </a:lvl2pPr>
          </a:lstStyle>
          <a:p>
            <a:pPr lvl="0"/>
            <a:r>
              <a:rPr lang="fr-FR" dirty="0"/>
              <a:t>Titre du bloc</a:t>
            </a:r>
          </a:p>
        </p:txBody>
      </p:sp>
      <p:sp>
        <p:nvSpPr>
          <p:cNvPr id="17" name="Espace réservé du texte 16">
            <a:extLst>
              <a:ext uri="{FF2B5EF4-FFF2-40B4-BE49-F238E27FC236}">
                <a16:creationId xmlns:a16="http://schemas.microsoft.com/office/drawing/2014/main" id="{939DD924-4964-4442-A028-9D1E9C669755}"/>
              </a:ext>
            </a:extLst>
          </p:cNvPr>
          <p:cNvSpPr>
            <a:spLocks noGrp="1"/>
          </p:cNvSpPr>
          <p:nvPr>
            <p:ph type="body" sz="quarter" idx="10" hasCustomPrompt="1"/>
          </p:nvPr>
        </p:nvSpPr>
        <p:spPr>
          <a:xfrm>
            <a:off x="765800" y="1892176"/>
            <a:ext cx="4787500" cy="2520000"/>
          </a:xfrm>
          <a:prstGeom prst="rect">
            <a:avLst/>
          </a:prstGeom>
          <a:solidFill>
            <a:schemeClr val="bg1"/>
          </a:solidFill>
          <a:ln w="25400">
            <a:solidFill>
              <a:schemeClr val="accent6"/>
            </a:solidFill>
          </a:ln>
        </p:spPr>
        <p:txBody>
          <a:bodyPr lIns="90000" tIns="90000" bIns="90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2" name="Espace réservé pour une image  3">
            <a:extLst>
              <a:ext uri="{FF2B5EF4-FFF2-40B4-BE49-F238E27FC236}">
                <a16:creationId xmlns:a16="http://schemas.microsoft.com/office/drawing/2014/main" id="{A02DB731-C049-4C16-A062-7E792E62F247}"/>
              </a:ext>
            </a:extLst>
          </p:cNvPr>
          <p:cNvSpPr>
            <a:spLocks noGrp="1" noChangeAspect="1"/>
          </p:cNvSpPr>
          <p:nvPr>
            <p:ph type="pic" sz="quarter" idx="27" hasCustomPrompt="1"/>
          </p:nvPr>
        </p:nvSpPr>
        <p:spPr>
          <a:xfrm>
            <a:off x="499105" y="1395820"/>
            <a:ext cx="526625" cy="526656"/>
          </a:xfrm>
          <a:prstGeom prst="ellipse">
            <a:avLst/>
          </a:prstGeom>
          <a:solidFill>
            <a:schemeClr val="accent6"/>
          </a:solidFill>
          <a:ln w="25400">
            <a:solidFill>
              <a:schemeClr val="bg1"/>
            </a:solidFill>
          </a:ln>
        </p:spPr>
        <p:txBody>
          <a:bodyPr lIns="0" tIns="0" rIns="0" bIns="0">
            <a:normAutofit/>
          </a:bodyPr>
          <a:lstStyle>
            <a:lvl1pPr marL="0" indent="0" algn="ctr">
              <a:buFontTx/>
              <a:buNone/>
              <a:defRPr sz="1596">
                <a:solidFill>
                  <a:schemeClr val="bg1"/>
                </a:solidFill>
              </a:defRPr>
            </a:lvl1pPr>
          </a:lstStyle>
          <a:p>
            <a:r>
              <a:rPr lang="fr-FR" dirty="0"/>
              <a:t>Picto</a:t>
            </a:r>
          </a:p>
          <a:p>
            <a:r>
              <a:rPr lang="fr-FR" dirty="0"/>
              <a:t>blanc</a:t>
            </a:r>
          </a:p>
        </p:txBody>
      </p:sp>
      <p:sp>
        <p:nvSpPr>
          <p:cNvPr id="12" name="Espace réservé pour une image  3">
            <a:extLst>
              <a:ext uri="{FF2B5EF4-FFF2-40B4-BE49-F238E27FC236}">
                <a16:creationId xmlns:a16="http://schemas.microsoft.com/office/drawing/2014/main" id="{F1F08ED3-155E-4E4C-9B9F-2C3B55099D13}"/>
              </a:ext>
            </a:extLst>
          </p:cNvPr>
          <p:cNvSpPr>
            <a:spLocks noGrp="1" noChangeAspect="1"/>
          </p:cNvSpPr>
          <p:nvPr>
            <p:ph type="pic" sz="quarter" idx="28" hasCustomPrompt="1"/>
          </p:nvPr>
        </p:nvSpPr>
        <p:spPr>
          <a:xfrm>
            <a:off x="10100064" y="6007184"/>
            <a:ext cx="526625" cy="526656"/>
          </a:xfrm>
          <a:prstGeom prst="ellipse">
            <a:avLst/>
          </a:prstGeom>
          <a:solidFill>
            <a:schemeClr val="bg1"/>
          </a:solidFill>
          <a:ln w="25400">
            <a:solidFill>
              <a:schemeClr val="accent6"/>
            </a:solidFill>
          </a:ln>
        </p:spPr>
        <p:txBody>
          <a:bodyPr lIns="0" tIns="0" rIns="0" bIns="0">
            <a:noAutofit/>
          </a:bodyPr>
          <a:lstStyle>
            <a:lvl1pPr marL="0" indent="0" algn="ctr">
              <a:buFontTx/>
              <a:buNone/>
              <a:defRPr sz="1463"/>
            </a:lvl1pPr>
          </a:lstStyle>
          <a:p>
            <a:r>
              <a:rPr lang="fr-FR" dirty="0"/>
              <a:t>Picto</a:t>
            </a:r>
          </a:p>
          <a:p>
            <a:r>
              <a:rPr lang="fr-FR" dirty="0"/>
              <a:t>gris</a:t>
            </a:r>
          </a:p>
        </p:txBody>
      </p:sp>
      <p:sp>
        <p:nvSpPr>
          <p:cNvPr id="15" name="Espace réservé du texte 30">
            <a:extLst>
              <a:ext uri="{FF2B5EF4-FFF2-40B4-BE49-F238E27FC236}">
                <a16:creationId xmlns:a16="http://schemas.microsoft.com/office/drawing/2014/main" id="{1DA3DA65-7EBB-4E4B-B193-EB5C174968AF}"/>
              </a:ext>
            </a:extLst>
          </p:cNvPr>
          <p:cNvSpPr>
            <a:spLocks noGrp="1"/>
          </p:cNvSpPr>
          <p:nvPr>
            <p:ph type="body" sz="quarter" idx="15" hasCustomPrompt="1"/>
          </p:nvPr>
        </p:nvSpPr>
        <p:spPr>
          <a:xfrm>
            <a:off x="44447" y="4514210"/>
            <a:ext cx="4337249" cy="396818"/>
          </a:xfrm>
          <a:prstGeom prst="rect">
            <a:avLst/>
          </a:prstGeom>
        </p:spPr>
        <p:txBody>
          <a:bodyPr tIns="0" bIns="0" anchor="ctr"/>
          <a:lstStyle>
            <a:lvl1pPr marL="0" indent="0">
              <a:buNone/>
              <a:defRPr sz="1729" b="1">
                <a:solidFill>
                  <a:schemeClr val="accent6"/>
                </a:solidFill>
              </a:defRPr>
            </a:lvl1pPr>
          </a:lstStyle>
          <a:p>
            <a:pPr lvl="0"/>
            <a:r>
              <a:rPr lang="fr-FR" dirty="0"/>
              <a:t>Titre du bloc</a:t>
            </a:r>
          </a:p>
        </p:txBody>
      </p:sp>
      <p:sp>
        <p:nvSpPr>
          <p:cNvPr id="16" name="Espace réservé du texte 30">
            <a:extLst>
              <a:ext uri="{FF2B5EF4-FFF2-40B4-BE49-F238E27FC236}">
                <a16:creationId xmlns:a16="http://schemas.microsoft.com/office/drawing/2014/main" id="{4B3DD962-D6CD-4247-AADC-0CE4B60F9471}"/>
              </a:ext>
            </a:extLst>
          </p:cNvPr>
          <p:cNvSpPr>
            <a:spLocks noGrp="1"/>
          </p:cNvSpPr>
          <p:nvPr>
            <p:ph type="body" sz="quarter" idx="16" hasCustomPrompt="1"/>
          </p:nvPr>
        </p:nvSpPr>
        <p:spPr>
          <a:xfrm>
            <a:off x="44447" y="4992988"/>
            <a:ext cx="4337249" cy="1653313"/>
          </a:xfrm>
          <a:prstGeom prst="rect">
            <a:avLst/>
          </a:prstGeom>
        </p:spPr>
        <p:txBody>
          <a:bodyPr/>
          <a:lstStyle>
            <a:lvl1pPr marL="0" indent="0">
              <a:buNone/>
              <a:defRPr sz="1596" b="0">
                <a:solidFill>
                  <a:schemeClr val="bg1">
                    <a:lumMod val="50000"/>
                  </a:schemeClr>
                </a:solidFill>
              </a:defRPr>
            </a:lvl1pPr>
          </a:lstStyle>
          <a:p>
            <a:pPr lvl="0"/>
            <a:r>
              <a:rPr lang="fr-FR" dirty="0"/>
              <a:t>Texte du bloc</a:t>
            </a:r>
          </a:p>
        </p:txBody>
      </p:sp>
      <p:sp>
        <p:nvSpPr>
          <p:cNvPr id="27" name="Espace réservé pour une image  3">
            <a:extLst>
              <a:ext uri="{FF2B5EF4-FFF2-40B4-BE49-F238E27FC236}">
                <a16:creationId xmlns:a16="http://schemas.microsoft.com/office/drawing/2014/main" id="{AFD27535-DB44-4C12-A5A1-667AF99BAA2F}"/>
              </a:ext>
            </a:extLst>
          </p:cNvPr>
          <p:cNvSpPr>
            <a:spLocks noGrp="1" noChangeAspect="1"/>
          </p:cNvSpPr>
          <p:nvPr>
            <p:ph type="pic" sz="quarter" idx="43" hasCustomPrompt="1"/>
          </p:nvPr>
        </p:nvSpPr>
        <p:spPr>
          <a:xfrm>
            <a:off x="4479847" y="5683956"/>
            <a:ext cx="526625" cy="526656"/>
          </a:xfrm>
          <a:prstGeom prst="ellipse">
            <a:avLst/>
          </a:prstGeom>
          <a:solidFill>
            <a:schemeClr val="bg1"/>
          </a:solidFill>
          <a:ln w="25400">
            <a:solidFill>
              <a:schemeClr val="accent6"/>
            </a:solidFill>
          </a:ln>
        </p:spPr>
        <p:txBody>
          <a:bodyPr lIns="0" tIns="0" rIns="0" bIns="0">
            <a:noAutofit/>
          </a:bodyPr>
          <a:lstStyle>
            <a:lvl1pPr marL="0" indent="0" algn="ctr">
              <a:buFontTx/>
              <a:buNone/>
              <a:defRPr sz="1463"/>
            </a:lvl1pPr>
          </a:lstStyle>
          <a:p>
            <a:r>
              <a:rPr lang="fr-FR" dirty="0"/>
              <a:t>Picto</a:t>
            </a:r>
          </a:p>
          <a:p>
            <a:r>
              <a:rPr lang="fr-FR" dirty="0"/>
              <a:t>gris</a:t>
            </a:r>
          </a:p>
        </p:txBody>
      </p:sp>
      <p:sp>
        <p:nvSpPr>
          <p:cNvPr id="30" name="Espace réservé du texte 16">
            <a:extLst>
              <a:ext uri="{FF2B5EF4-FFF2-40B4-BE49-F238E27FC236}">
                <a16:creationId xmlns:a16="http://schemas.microsoft.com/office/drawing/2014/main" id="{1CCE1DE0-288F-4246-8E50-88D15D43BF4A}"/>
              </a:ext>
            </a:extLst>
          </p:cNvPr>
          <p:cNvSpPr>
            <a:spLocks noGrp="1"/>
          </p:cNvSpPr>
          <p:nvPr>
            <p:ph type="body" sz="quarter" idx="46" hasCustomPrompt="1"/>
          </p:nvPr>
        </p:nvSpPr>
        <p:spPr>
          <a:xfrm>
            <a:off x="5354012" y="5094030"/>
            <a:ext cx="3240000" cy="1675722"/>
          </a:xfrm>
          <a:prstGeom prst="rect">
            <a:avLst/>
          </a:prstGeom>
          <a:solidFill>
            <a:schemeClr val="bg1"/>
          </a:solidFill>
          <a:ln w="25400">
            <a:noFill/>
          </a:ln>
        </p:spPr>
        <p:txBody>
          <a:bodyPr tIns="108000" rIns="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35" name="Espace réservé pour une image  3">
            <a:extLst>
              <a:ext uri="{FF2B5EF4-FFF2-40B4-BE49-F238E27FC236}">
                <a16:creationId xmlns:a16="http://schemas.microsoft.com/office/drawing/2014/main" id="{E5D97B85-18D3-4C57-9AA1-5DE10CF9C7D2}"/>
              </a:ext>
            </a:extLst>
          </p:cNvPr>
          <p:cNvSpPr>
            <a:spLocks noGrp="1" noChangeAspect="1"/>
          </p:cNvSpPr>
          <p:nvPr>
            <p:ph type="pic" sz="quarter" idx="50" hasCustomPrompt="1"/>
          </p:nvPr>
        </p:nvSpPr>
        <p:spPr>
          <a:xfrm>
            <a:off x="10130204" y="1354166"/>
            <a:ext cx="526625" cy="526656"/>
          </a:xfrm>
          <a:prstGeom prst="ellipse">
            <a:avLst/>
          </a:prstGeom>
          <a:solidFill>
            <a:schemeClr val="bg1"/>
          </a:solidFill>
          <a:ln w="25400">
            <a:solidFill>
              <a:schemeClr val="accent6"/>
            </a:solidFill>
          </a:ln>
        </p:spPr>
        <p:txBody>
          <a:bodyPr lIns="0" tIns="0" rIns="0" bIns="0">
            <a:noAutofit/>
          </a:bodyPr>
          <a:lstStyle>
            <a:lvl1pPr marL="0" indent="0" algn="ctr">
              <a:buFontTx/>
              <a:buNone/>
              <a:defRPr sz="1463"/>
            </a:lvl1pPr>
          </a:lstStyle>
          <a:p>
            <a:r>
              <a:rPr lang="fr-FR" dirty="0"/>
              <a:t>Picto</a:t>
            </a:r>
          </a:p>
          <a:p>
            <a:r>
              <a:rPr lang="fr-FR" dirty="0"/>
              <a:t>gris</a:t>
            </a:r>
          </a:p>
        </p:txBody>
      </p:sp>
      <p:sp>
        <p:nvSpPr>
          <p:cNvPr id="19" name="Espace réservé du texte 16">
            <a:extLst>
              <a:ext uri="{FF2B5EF4-FFF2-40B4-BE49-F238E27FC236}">
                <a16:creationId xmlns:a16="http://schemas.microsoft.com/office/drawing/2014/main" id="{7E2E801E-6C3E-480B-B5DC-4871CA127E17}"/>
              </a:ext>
            </a:extLst>
          </p:cNvPr>
          <p:cNvSpPr>
            <a:spLocks noGrp="1"/>
          </p:cNvSpPr>
          <p:nvPr>
            <p:ph type="body" sz="quarter" idx="51" hasCustomPrompt="1"/>
          </p:nvPr>
        </p:nvSpPr>
        <p:spPr>
          <a:xfrm>
            <a:off x="8699720" y="3983349"/>
            <a:ext cx="3351250"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20" name="Espace réservé du texte 16">
            <a:extLst>
              <a:ext uri="{FF2B5EF4-FFF2-40B4-BE49-F238E27FC236}">
                <a16:creationId xmlns:a16="http://schemas.microsoft.com/office/drawing/2014/main" id="{A055B4D8-B93E-495F-8693-2424D65A1FC1}"/>
              </a:ext>
            </a:extLst>
          </p:cNvPr>
          <p:cNvSpPr>
            <a:spLocks noGrp="1"/>
          </p:cNvSpPr>
          <p:nvPr>
            <p:ph type="body" sz="quarter" idx="52" hasCustomPrompt="1"/>
          </p:nvPr>
        </p:nvSpPr>
        <p:spPr>
          <a:xfrm>
            <a:off x="8717891" y="2215141"/>
            <a:ext cx="3351250" cy="1675722"/>
          </a:xfrm>
          <a:prstGeom prst="rect">
            <a:avLst/>
          </a:prstGeom>
          <a:solidFill>
            <a:schemeClr val="bg1"/>
          </a:solidFill>
          <a:ln w="25400">
            <a:noFill/>
          </a:ln>
        </p:spPr>
        <p:txBody>
          <a:bodyPr tIns="108000" anchor="ctr" anchorCtr="0"/>
          <a:lstStyle>
            <a:lvl1pPr marL="228011" indent="-228011">
              <a:buFontTx/>
              <a:buBlip>
                <a:blip r:embed="rId3"/>
              </a:buBlip>
              <a:defRPr sz="1596">
                <a:latin typeface="Avenir Next Demi Bold"/>
              </a:defRPr>
            </a:lvl1pPr>
            <a:lvl2pPr marL="684034" indent="-228011">
              <a:buFontTx/>
              <a:buBlip>
                <a:blip r:embed="rId3"/>
              </a:buBlip>
              <a:defRPr sz="1396">
                <a:latin typeface="Avenir Next Demi Bold"/>
              </a:defRPr>
            </a:lvl2pPr>
            <a:lvl3pPr marL="1520076" indent="-304015">
              <a:buFontTx/>
              <a:buBlip>
                <a:blip r:embed="rId3"/>
              </a:buBlip>
              <a:defRPr sz="1330"/>
            </a:lvl3pPr>
            <a:lvl4pPr marL="2128106" indent="-304015">
              <a:buFontTx/>
              <a:buBlip>
                <a:blip r:embed="rId3"/>
              </a:buBlip>
              <a:defRPr sz="1197"/>
            </a:lvl4pPr>
            <a:lvl5pPr marL="2736136" indent="-304015">
              <a:buFontTx/>
              <a:buBlip>
                <a:blip r:embed="rId3"/>
              </a:buBlip>
              <a:defRPr sz="1197"/>
            </a:lvl5pPr>
          </a:lstStyle>
          <a:p>
            <a:pPr lvl="0"/>
            <a:r>
              <a:rPr lang="fr-FR" dirty="0"/>
              <a:t>Élément du premier niveau</a:t>
            </a:r>
          </a:p>
          <a:p>
            <a:pPr lvl="1"/>
            <a:r>
              <a:rPr lang="fr-FR" dirty="0"/>
              <a:t>Élément du deuxième niveau</a:t>
            </a:r>
          </a:p>
          <a:p>
            <a:pPr lvl="2"/>
            <a:r>
              <a:rPr lang="fr-FR" dirty="0"/>
              <a:t>3ème niveau</a:t>
            </a:r>
          </a:p>
          <a:p>
            <a:pPr lvl="3"/>
            <a:r>
              <a:rPr lang="fr-FR" dirty="0"/>
              <a:t>4ème</a:t>
            </a:r>
          </a:p>
          <a:p>
            <a:pPr lvl="4"/>
            <a:r>
              <a:rPr lang="fr-FR" dirty="0"/>
              <a:t>5ème</a:t>
            </a:r>
          </a:p>
        </p:txBody>
      </p:sp>
      <p:sp>
        <p:nvSpPr>
          <p:cNvPr id="21" name="Rectangle 20">
            <a:extLst>
              <a:ext uri="{FF2B5EF4-FFF2-40B4-BE49-F238E27FC236}">
                <a16:creationId xmlns:a16="http://schemas.microsoft.com/office/drawing/2014/main" id="{B5D3B0CA-43AF-4483-BD9F-1A607C5FE2D7}"/>
              </a:ext>
            </a:extLst>
          </p:cNvPr>
          <p:cNvSpPr/>
          <p:nvPr userDrawn="1"/>
        </p:nvSpPr>
        <p:spPr>
          <a:xfrm>
            <a:off x="11533683" y="250082"/>
            <a:ext cx="626568" cy="254927"/>
          </a:xfrm>
          <a:prstGeom prst="rect">
            <a:avLst/>
          </a:prstGeom>
          <a:solidFill>
            <a:schemeClr val="accent1"/>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2" name="Rectangle 21">
            <a:extLst>
              <a:ext uri="{FF2B5EF4-FFF2-40B4-BE49-F238E27FC236}">
                <a16:creationId xmlns:a16="http://schemas.microsoft.com/office/drawing/2014/main" id="{310BAD7C-EFF5-4C70-BFBD-7F305B0BDBFE}"/>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3" name="Slide Number Placeholder 5">
            <a:extLst>
              <a:ext uri="{FF2B5EF4-FFF2-40B4-BE49-F238E27FC236}">
                <a16:creationId xmlns:a16="http://schemas.microsoft.com/office/drawing/2014/main" id="{DA553D19-9407-4AF1-9378-0EB14208A1FB}"/>
              </a:ext>
            </a:extLst>
          </p:cNvPr>
          <p:cNvSpPr>
            <a:spLocks noGrp="1"/>
          </p:cNvSpPr>
          <p:nvPr>
            <p:ph type="sldNum" sz="quarter" idx="4"/>
          </p:nvPr>
        </p:nvSpPr>
        <p:spPr>
          <a:xfrm>
            <a:off x="11656237" y="252256"/>
            <a:ext cx="504013" cy="242945"/>
          </a:xfrm>
          <a:prstGeom prst="rect">
            <a:avLst/>
          </a:prstGeom>
          <a:solidFill>
            <a:schemeClr val="bg2"/>
          </a:solidFill>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24" name="Title 1">
            <a:extLst>
              <a:ext uri="{FF2B5EF4-FFF2-40B4-BE49-F238E27FC236}">
                <a16:creationId xmlns:a16="http://schemas.microsoft.com/office/drawing/2014/main" id="{A9486488-8540-48FD-A722-D5D03030F8D9}"/>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Modifier le style du titre</a:t>
            </a:r>
            <a:endParaRPr lang="en-US" dirty="0"/>
          </a:p>
        </p:txBody>
      </p:sp>
      <p:sp>
        <p:nvSpPr>
          <p:cNvPr id="25" name="Subtitle 2">
            <a:extLst>
              <a:ext uri="{FF2B5EF4-FFF2-40B4-BE49-F238E27FC236}">
                <a16:creationId xmlns:a16="http://schemas.microsoft.com/office/drawing/2014/main" id="{1BCCE7CB-919F-49D3-A3C0-CCF82D1273D1}"/>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Modifier le style des sous-titres du masque</a:t>
            </a:r>
            <a:endParaRPr lang="en-US" dirty="0"/>
          </a:p>
        </p:txBody>
      </p:sp>
      <p:pic>
        <p:nvPicPr>
          <p:cNvPr id="26" name="Image 25">
            <a:extLst>
              <a:ext uri="{FF2B5EF4-FFF2-40B4-BE49-F238E27FC236}">
                <a16:creationId xmlns:a16="http://schemas.microsoft.com/office/drawing/2014/main" id="{2C14A759-9D93-40BA-81D4-932DC252097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Tree>
    <p:extLst>
      <p:ext uri="{BB962C8B-B14F-4D97-AF65-F5344CB8AC3E}">
        <p14:creationId xmlns:p14="http://schemas.microsoft.com/office/powerpoint/2010/main" val="397613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6670EF6-8CC5-47B8-89A7-EF92D55675FF}"/>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
        <p:nvSpPr>
          <p:cNvPr id="7" name="Title 1">
            <a:extLst>
              <a:ext uri="{FF2B5EF4-FFF2-40B4-BE49-F238E27FC236}">
                <a16:creationId xmlns:a16="http://schemas.microsoft.com/office/drawing/2014/main" id="{102874EE-3AE2-4C95-AE22-EB66AED12C3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Modifier le style du titre</a:t>
            </a:r>
            <a:endParaRPr lang="en-US" dirty="0"/>
          </a:p>
        </p:txBody>
      </p:sp>
      <p:sp>
        <p:nvSpPr>
          <p:cNvPr id="8" name="Subtitle 2">
            <a:extLst>
              <a:ext uri="{FF2B5EF4-FFF2-40B4-BE49-F238E27FC236}">
                <a16:creationId xmlns:a16="http://schemas.microsoft.com/office/drawing/2014/main" id="{452F80B3-B976-4A7F-BB92-8D43B895BDCE}"/>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Modifier le style des sous-titres du masque</a:t>
            </a:r>
            <a:endParaRPr lang="en-US" dirty="0"/>
          </a:p>
        </p:txBody>
      </p:sp>
      <p:pic>
        <p:nvPicPr>
          <p:cNvPr id="9" name="Image 8">
            <a:extLst>
              <a:ext uri="{FF2B5EF4-FFF2-40B4-BE49-F238E27FC236}">
                <a16:creationId xmlns:a16="http://schemas.microsoft.com/office/drawing/2014/main" id="{A534C106-9BFB-4656-8876-50F44AF350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4" name="Rectangle 13">
            <a:extLst>
              <a:ext uri="{FF2B5EF4-FFF2-40B4-BE49-F238E27FC236}">
                <a16:creationId xmlns:a16="http://schemas.microsoft.com/office/drawing/2014/main" id="{3076BA34-BE33-4643-BA63-368E393751DD}"/>
              </a:ext>
            </a:extLst>
          </p:cNvPr>
          <p:cNvSpPr/>
          <p:nvPr userDrawn="1"/>
        </p:nvSpPr>
        <p:spPr>
          <a:xfrm>
            <a:off x="11533683" y="252255"/>
            <a:ext cx="626568" cy="252000"/>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15" name="Rectangle 14">
            <a:extLst>
              <a:ext uri="{FF2B5EF4-FFF2-40B4-BE49-F238E27FC236}">
                <a16:creationId xmlns:a16="http://schemas.microsoft.com/office/drawing/2014/main" id="{549FF90C-5411-4629-86F2-774268CB7E50}"/>
              </a:ext>
            </a:extLst>
          </p:cNvPr>
          <p:cNvSpPr/>
          <p:nvPr userDrawn="1"/>
        </p:nvSpPr>
        <p:spPr>
          <a:xfrm>
            <a:off x="11533681" y="252255"/>
            <a:ext cx="122556" cy="252000"/>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16" name="Slide Number Placeholder 5">
            <a:extLst>
              <a:ext uri="{FF2B5EF4-FFF2-40B4-BE49-F238E27FC236}">
                <a16:creationId xmlns:a16="http://schemas.microsoft.com/office/drawing/2014/main" id="{AF9DF287-A263-414F-9023-EE15BA3B7600}"/>
              </a:ext>
            </a:extLst>
          </p:cNvPr>
          <p:cNvSpPr>
            <a:spLocks noGrp="1"/>
          </p:cNvSpPr>
          <p:nvPr>
            <p:ph type="sldNum" sz="quarter" idx="4"/>
          </p:nvPr>
        </p:nvSpPr>
        <p:spPr>
          <a:xfrm>
            <a:off x="11656237" y="252255"/>
            <a:ext cx="504013" cy="252000"/>
          </a:xfrm>
          <a:prstGeom prst="rect">
            <a:avLst/>
          </a:prstGeom>
          <a:ln>
            <a:noFill/>
          </a:ln>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Tree>
    <p:extLst>
      <p:ext uri="{BB962C8B-B14F-4D97-AF65-F5344CB8AC3E}">
        <p14:creationId xmlns:p14="http://schemas.microsoft.com/office/powerpoint/2010/main" val="35507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bloc simple ">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F00FA4F-039B-4DF0-9A96-C952C20AD1F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4" name="Subtitle 2">
            <a:extLst>
              <a:ext uri="{FF2B5EF4-FFF2-40B4-BE49-F238E27FC236}">
                <a16:creationId xmlns:a16="http://schemas.microsoft.com/office/drawing/2014/main" id="{3D1061A6-AEE4-4DEE-9A2D-F503A05C71D4}"/>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5" name="Image 4">
            <a:extLst>
              <a:ext uri="{FF2B5EF4-FFF2-40B4-BE49-F238E27FC236}">
                <a16:creationId xmlns:a16="http://schemas.microsoft.com/office/drawing/2014/main" id="{E8A34E04-038A-412E-B9ED-88121CD0F3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9" name="Rectangle 18">
            <a:extLst>
              <a:ext uri="{FF2B5EF4-FFF2-40B4-BE49-F238E27FC236}">
                <a16:creationId xmlns:a16="http://schemas.microsoft.com/office/drawing/2014/main" id="{36F530BE-050B-4216-80F0-FE7F5D04BAC8}"/>
              </a:ext>
            </a:extLst>
          </p:cNvPr>
          <p:cNvSpPr/>
          <p:nvPr userDrawn="1"/>
        </p:nvSpPr>
        <p:spPr>
          <a:xfrm>
            <a:off x="11533683" y="252255"/>
            <a:ext cx="626568" cy="252000"/>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2255"/>
            <a:ext cx="122556" cy="252000"/>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5"/>
            <a:ext cx="504013" cy="252000"/>
          </a:xfrm>
          <a:prstGeom prst="rect">
            <a:avLst/>
          </a:prstGeom>
          <a:ln>
            <a:noFill/>
          </a:ln>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32" name="Espace réservé du texte 16">
            <a:extLst>
              <a:ext uri="{FF2B5EF4-FFF2-40B4-BE49-F238E27FC236}">
                <a16:creationId xmlns:a16="http://schemas.microsoft.com/office/drawing/2014/main" id="{DE4E29FD-78F6-4C6F-B113-ED31C6268614}"/>
              </a:ext>
            </a:extLst>
          </p:cNvPr>
          <p:cNvSpPr>
            <a:spLocks noGrp="1"/>
          </p:cNvSpPr>
          <p:nvPr>
            <p:ph type="body" sz="quarter" idx="11" hasCustomPrompt="1"/>
          </p:nvPr>
        </p:nvSpPr>
        <p:spPr>
          <a:xfrm>
            <a:off x="3570536" y="1860984"/>
            <a:ext cx="4788000" cy="430900"/>
          </a:xfrm>
          <a:prstGeom prst="rect">
            <a:avLst/>
          </a:prstGeom>
          <a:solidFill>
            <a:schemeClr val="accent1"/>
          </a:solidFill>
          <a:ln w="25400">
            <a:solidFill>
              <a:schemeClr val="accent1"/>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33" name="Espace réservé du texte 16">
            <a:extLst>
              <a:ext uri="{FF2B5EF4-FFF2-40B4-BE49-F238E27FC236}">
                <a16:creationId xmlns:a16="http://schemas.microsoft.com/office/drawing/2014/main" id="{15CDBCB9-9E06-4BB0-977E-4073919E0A0E}"/>
              </a:ext>
            </a:extLst>
          </p:cNvPr>
          <p:cNvSpPr>
            <a:spLocks noGrp="1"/>
          </p:cNvSpPr>
          <p:nvPr>
            <p:ph type="body" sz="quarter" idx="10" hasCustomPrompt="1"/>
          </p:nvPr>
        </p:nvSpPr>
        <p:spPr>
          <a:xfrm>
            <a:off x="3570536" y="2299331"/>
            <a:ext cx="4788000" cy="3323150"/>
          </a:xfrm>
          <a:prstGeom prst="rect">
            <a:avLst/>
          </a:prstGeom>
          <a:solidFill>
            <a:schemeClr val="bg1"/>
          </a:solidFill>
          <a:ln w="25400">
            <a:solidFill>
              <a:schemeClr val="accent1"/>
            </a:solidFill>
          </a:ln>
        </p:spPr>
        <p:txBody>
          <a:bodyPr tIns="90000" bIns="90000" anchor="ctr" anchorCtr="0"/>
          <a:lstStyle>
            <a:lvl1pPr marL="228011" indent="-228011">
              <a:buFontTx/>
              <a:buBlip>
                <a:blip r:embed="rId4"/>
              </a:buBlip>
              <a:defRPr sz="1596">
                <a:solidFill>
                  <a:schemeClr val="tx1"/>
                </a:solidFill>
                <a:latin typeface="Avenir Next Demi Bold"/>
              </a:defRPr>
            </a:lvl1pPr>
            <a:lvl2pPr marL="684034" indent="-228011">
              <a:buFontTx/>
              <a:buBlip>
                <a:blip r:embed="rId4"/>
              </a:buBlip>
              <a:defRPr sz="1396">
                <a:solidFill>
                  <a:schemeClr val="tx1"/>
                </a:solidFill>
                <a:latin typeface="Avenir Next Demi Bold"/>
              </a:defRPr>
            </a:lvl2pPr>
            <a:lvl3pPr marL="1140057" indent="-228011">
              <a:buFontTx/>
              <a:buBlip>
                <a:blip r:embed="rId4"/>
              </a:buBlip>
              <a:defRPr sz="1330">
                <a:solidFill>
                  <a:schemeClr val="tx1"/>
                </a:solidFill>
              </a:defRPr>
            </a:lvl3pPr>
            <a:lvl4pPr marL="1596079" indent="-228011">
              <a:buFontTx/>
              <a:buBlip>
                <a:blip r:embed="rId4"/>
              </a:buBlip>
              <a:defRPr sz="1197">
                <a:solidFill>
                  <a:schemeClr val="tx1"/>
                </a:solidFill>
              </a:defRPr>
            </a:lvl4pPr>
            <a:lvl5pPr marL="2052102" indent="-228011">
              <a:buFontTx/>
              <a:buBlip>
                <a:blip r:embed="rId4"/>
              </a:buBlip>
              <a:defRPr sz="1064">
                <a:solidFill>
                  <a:schemeClr val="tx1"/>
                </a:solidFill>
              </a:defRPr>
            </a:lvl5pPr>
          </a:lstStyle>
          <a:p>
            <a:pPr lvl="0"/>
            <a:r>
              <a:rPr lang="fr-FR" dirty="0"/>
              <a:t>Élément du premier niveau</a:t>
            </a:r>
          </a:p>
          <a:p>
            <a:pPr lvl="1"/>
            <a:r>
              <a:rPr lang="fr-FR" dirty="0"/>
              <a:t>Élément du second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4" name="Espace réservé pour une image  3">
            <a:extLst>
              <a:ext uri="{FF2B5EF4-FFF2-40B4-BE49-F238E27FC236}">
                <a16:creationId xmlns:a16="http://schemas.microsoft.com/office/drawing/2014/main" id="{93890562-15E4-4FC2-B803-B85360F41DA6}"/>
              </a:ext>
            </a:extLst>
          </p:cNvPr>
          <p:cNvSpPr>
            <a:spLocks noGrp="1" noChangeAspect="1"/>
          </p:cNvSpPr>
          <p:nvPr>
            <p:ph type="pic" sz="quarter" idx="27" hasCustomPrompt="1"/>
          </p:nvPr>
        </p:nvSpPr>
        <p:spPr>
          <a:xfrm>
            <a:off x="3320936" y="1823102"/>
            <a:ext cx="526625" cy="526656"/>
          </a:xfrm>
          <a:prstGeom prst="ellipse">
            <a:avLst/>
          </a:prstGeom>
          <a:solidFill>
            <a:schemeClr val="accent1"/>
          </a:solidFill>
          <a:ln w="25400">
            <a:solidFill>
              <a:schemeClr val="bg1"/>
            </a:solidFill>
          </a:ln>
        </p:spPr>
        <p:txBody>
          <a:bodyPr lIns="0" tIns="0" rIns="0" bIns="0">
            <a:normAutofit/>
          </a:bodyPr>
          <a:lstStyle>
            <a:lvl1pPr marL="0" indent="0" algn="ctr">
              <a:buFontTx/>
              <a:buNone/>
              <a:defRPr sz="1596">
                <a:solidFill>
                  <a:schemeClr val="bg1"/>
                </a:solidFill>
              </a:defRPr>
            </a:lvl1pPr>
          </a:lstStyle>
          <a:p>
            <a:r>
              <a:rPr lang="fr-FR" dirty="0"/>
              <a:t>Picto blanc</a:t>
            </a:r>
          </a:p>
        </p:txBody>
      </p:sp>
      <p:sp>
        <p:nvSpPr>
          <p:cNvPr id="12" name="ZoneTexte 11">
            <a:extLst>
              <a:ext uri="{FF2B5EF4-FFF2-40B4-BE49-F238E27FC236}">
                <a16:creationId xmlns:a16="http://schemas.microsoft.com/office/drawing/2014/main" id="{7C75CD14-7A0A-4F78-9EA1-DC89D1CA4DA0}"/>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398219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blocs simples ">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F00FA4F-039B-4DF0-9A96-C952C20AD1F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4" name="Subtitle 2">
            <a:extLst>
              <a:ext uri="{FF2B5EF4-FFF2-40B4-BE49-F238E27FC236}">
                <a16:creationId xmlns:a16="http://schemas.microsoft.com/office/drawing/2014/main" id="{3D1061A6-AEE4-4DEE-9A2D-F503A05C71D4}"/>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5" name="Image 4">
            <a:extLst>
              <a:ext uri="{FF2B5EF4-FFF2-40B4-BE49-F238E27FC236}">
                <a16:creationId xmlns:a16="http://schemas.microsoft.com/office/drawing/2014/main" id="{E8A34E04-038A-412E-B9ED-88121CD0F3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9" name="Rectangle 18">
            <a:extLst>
              <a:ext uri="{FF2B5EF4-FFF2-40B4-BE49-F238E27FC236}">
                <a16:creationId xmlns:a16="http://schemas.microsoft.com/office/drawing/2014/main" id="{36F530BE-050B-4216-80F0-FE7F5D04BAC8}"/>
              </a:ext>
            </a:extLst>
          </p:cNvPr>
          <p:cNvSpPr/>
          <p:nvPr userDrawn="1"/>
        </p:nvSpPr>
        <p:spPr>
          <a:xfrm>
            <a:off x="11533683" y="252255"/>
            <a:ext cx="626568" cy="252000"/>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2255"/>
            <a:ext cx="122556" cy="252000"/>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5"/>
            <a:ext cx="504013" cy="252000"/>
          </a:xfrm>
          <a:prstGeom prst="rect">
            <a:avLst/>
          </a:prstGeom>
          <a:ln>
            <a:noFill/>
          </a:ln>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32" name="Espace réservé du texte 16">
            <a:extLst>
              <a:ext uri="{FF2B5EF4-FFF2-40B4-BE49-F238E27FC236}">
                <a16:creationId xmlns:a16="http://schemas.microsoft.com/office/drawing/2014/main" id="{DE4E29FD-78F6-4C6F-B113-ED31C6268614}"/>
              </a:ext>
            </a:extLst>
          </p:cNvPr>
          <p:cNvSpPr>
            <a:spLocks noGrp="1"/>
          </p:cNvSpPr>
          <p:nvPr>
            <p:ph type="body" sz="quarter" idx="11" hasCustomPrompt="1"/>
          </p:nvPr>
        </p:nvSpPr>
        <p:spPr>
          <a:xfrm>
            <a:off x="509388" y="1860984"/>
            <a:ext cx="5086000" cy="430900"/>
          </a:xfrm>
          <a:prstGeom prst="rect">
            <a:avLst/>
          </a:prstGeom>
          <a:solidFill>
            <a:schemeClr val="accent1"/>
          </a:solidFill>
          <a:ln w="25400">
            <a:solidFill>
              <a:schemeClr val="accent1"/>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33" name="Espace réservé du texte 16">
            <a:extLst>
              <a:ext uri="{FF2B5EF4-FFF2-40B4-BE49-F238E27FC236}">
                <a16:creationId xmlns:a16="http://schemas.microsoft.com/office/drawing/2014/main" id="{15CDBCB9-9E06-4BB0-977E-4073919E0A0E}"/>
              </a:ext>
            </a:extLst>
          </p:cNvPr>
          <p:cNvSpPr>
            <a:spLocks noGrp="1"/>
          </p:cNvSpPr>
          <p:nvPr>
            <p:ph type="body" sz="quarter" idx="10" hasCustomPrompt="1"/>
          </p:nvPr>
        </p:nvSpPr>
        <p:spPr>
          <a:xfrm>
            <a:off x="509388" y="2299331"/>
            <a:ext cx="5086000" cy="3323150"/>
          </a:xfrm>
          <a:prstGeom prst="rect">
            <a:avLst/>
          </a:prstGeom>
          <a:solidFill>
            <a:schemeClr val="bg1"/>
          </a:solidFill>
          <a:ln w="25400">
            <a:solidFill>
              <a:schemeClr val="accent1"/>
            </a:solidFill>
          </a:ln>
        </p:spPr>
        <p:txBody>
          <a:bodyPr tIns="90000" bIns="90000" anchor="ctr" anchorCtr="0"/>
          <a:lstStyle>
            <a:lvl1pPr marL="228011" indent="-228011" algn="l" defTabSz="912045" rtl="0" eaLnBrk="1" latinLnBrk="0" hangingPunct="1">
              <a:lnSpc>
                <a:spcPct val="90000"/>
              </a:lnSpc>
              <a:buFontTx/>
              <a:buBlip>
                <a:blip r:embed="rId4"/>
              </a:buBlip>
              <a:defRPr lang="fr-FR" sz="1596" kern="1200" dirty="0">
                <a:solidFill>
                  <a:schemeClr val="tx1"/>
                </a:solidFill>
                <a:latin typeface="Avenir Next Demi Bold"/>
                <a:ea typeface="+mn-ea"/>
                <a:cs typeface="+mn-cs"/>
              </a:defRPr>
            </a:lvl1pPr>
            <a:lvl2pPr marL="684034" indent="-228011" algn="l" defTabSz="912045" rtl="0" eaLnBrk="1" latinLnBrk="0" hangingPunct="1">
              <a:lnSpc>
                <a:spcPct val="90000"/>
              </a:lnSpc>
              <a:buFontTx/>
              <a:buBlip>
                <a:blip r:embed="rId4"/>
              </a:buBlip>
              <a:defRPr lang="fr-FR" sz="1396" kern="1200" dirty="0" smtClean="0">
                <a:solidFill>
                  <a:schemeClr val="tx1"/>
                </a:solidFill>
                <a:latin typeface="Avenir Next Demi Bold"/>
                <a:ea typeface="+mn-ea"/>
                <a:cs typeface="+mn-cs"/>
              </a:defRPr>
            </a:lvl2pPr>
            <a:lvl3pPr marL="1140057" indent="-228011" algn="l" defTabSz="912045" rtl="0" eaLnBrk="1" latinLnBrk="0" hangingPunct="1">
              <a:lnSpc>
                <a:spcPct val="90000"/>
              </a:lnSpc>
              <a:buFontTx/>
              <a:buBlip>
                <a:blip r:embed="rId4"/>
              </a:buBlip>
              <a:defRPr lang="fr-FR" sz="1330" kern="1200" dirty="0" smtClean="0">
                <a:solidFill>
                  <a:schemeClr val="tx1"/>
                </a:solidFill>
                <a:latin typeface="Avenir Next Demi Bold"/>
                <a:ea typeface="+mn-ea"/>
                <a:cs typeface="+mn-cs"/>
              </a:defRPr>
            </a:lvl3pPr>
            <a:lvl4pPr marL="1596079" indent="-228011" algn="l" defTabSz="912045" rtl="0" eaLnBrk="1" latinLnBrk="0" hangingPunct="1">
              <a:lnSpc>
                <a:spcPct val="90000"/>
              </a:lnSpc>
              <a:buFontTx/>
              <a:buBlip>
                <a:blip r:embed="rId4"/>
              </a:buBlip>
              <a:defRPr lang="fr-FR" sz="1197" kern="1200" dirty="0" smtClean="0">
                <a:solidFill>
                  <a:schemeClr val="tx1"/>
                </a:solidFill>
                <a:latin typeface="Avenir Next Demi Bold"/>
                <a:ea typeface="+mn-ea"/>
                <a:cs typeface="+mn-cs"/>
              </a:defRPr>
            </a:lvl4pPr>
            <a:lvl5pPr marL="2052102" indent="-228011" algn="l" defTabSz="912045" rtl="0" eaLnBrk="1" latinLnBrk="0" hangingPunct="1">
              <a:lnSpc>
                <a:spcPct val="90000"/>
              </a:lnSpc>
              <a:buFontTx/>
              <a:buBlip>
                <a:blip r:embed="rId4"/>
              </a:buBlip>
              <a:defRPr lang="fr-FR" sz="1064" kern="1200" dirty="0">
                <a:solidFill>
                  <a:schemeClr val="tx1"/>
                </a:solidFill>
                <a:latin typeface="Avenir Next Demi Bold"/>
                <a:ea typeface="+mn-ea"/>
                <a:cs typeface="+mn-cs"/>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a:p>
            <a:pPr lvl="4"/>
            <a:endParaRPr lang="fr-FR" dirty="0"/>
          </a:p>
        </p:txBody>
      </p:sp>
      <p:sp>
        <p:nvSpPr>
          <p:cNvPr id="34" name="Espace réservé pour une image  3">
            <a:extLst>
              <a:ext uri="{FF2B5EF4-FFF2-40B4-BE49-F238E27FC236}">
                <a16:creationId xmlns:a16="http://schemas.microsoft.com/office/drawing/2014/main" id="{93890562-15E4-4FC2-B803-B85360F41DA6}"/>
              </a:ext>
            </a:extLst>
          </p:cNvPr>
          <p:cNvSpPr>
            <a:spLocks noGrp="1" noChangeAspect="1"/>
          </p:cNvSpPr>
          <p:nvPr>
            <p:ph type="pic" sz="quarter" idx="27" hasCustomPrompt="1"/>
          </p:nvPr>
        </p:nvSpPr>
        <p:spPr>
          <a:xfrm>
            <a:off x="259788" y="1817245"/>
            <a:ext cx="526625" cy="526656"/>
          </a:xfrm>
          <a:prstGeom prst="ellipse">
            <a:avLst/>
          </a:prstGeom>
          <a:solidFill>
            <a:schemeClr val="accent1"/>
          </a:solidFill>
          <a:ln w="25400">
            <a:solidFill>
              <a:schemeClr val="bg1"/>
            </a:solidFill>
          </a:ln>
        </p:spPr>
        <p:txBody>
          <a:bodyPr lIns="0" tIns="0" rIns="0" bIns="0">
            <a:noAutofit/>
          </a:bodyPr>
          <a:lstStyle>
            <a:lvl1pPr marL="0" indent="0" algn="ctr">
              <a:buFontTx/>
              <a:buNone/>
              <a:defRPr sz="1596">
                <a:solidFill>
                  <a:schemeClr val="bg1"/>
                </a:solidFill>
              </a:defRPr>
            </a:lvl1pPr>
          </a:lstStyle>
          <a:p>
            <a:r>
              <a:rPr lang="fr-FR" dirty="0"/>
              <a:t>Picto blanc</a:t>
            </a:r>
          </a:p>
        </p:txBody>
      </p:sp>
      <p:sp>
        <p:nvSpPr>
          <p:cNvPr id="35" name="Espace réservé du texte 16">
            <a:extLst>
              <a:ext uri="{FF2B5EF4-FFF2-40B4-BE49-F238E27FC236}">
                <a16:creationId xmlns:a16="http://schemas.microsoft.com/office/drawing/2014/main" id="{EE6ACEC3-2AA6-4E8E-9450-991AF38FB7EB}"/>
              </a:ext>
            </a:extLst>
          </p:cNvPr>
          <p:cNvSpPr>
            <a:spLocks noGrp="1"/>
          </p:cNvSpPr>
          <p:nvPr>
            <p:ph type="body" sz="quarter" idx="28" hasCustomPrompt="1"/>
          </p:nvPr>
        </p:nvSpPr>
        <p:spPr>
          <a:xfrm>
            <a:off x="6755163" y="1860984"/>
            <a:ext cx="5086000" cy="430900"/>
          </a:xfrm>
          <a:prstGeom prst="rect">
            <a:avLst/>
          </a:prstGeom>
          <a:solidFill>
            <a:schemeClr val="accent2"/>
          </a:solidFill>
          <a:ln w="25400">
            <a:solidFill>
              <a:schemeClr val="accent2"/>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36" name="Espace réservé du texte 16">
            <a:extLst>
              <a:ext uri="{FF2B5EF4-FFF2-40B4-BE49-F238E27FC236}">
                <a16:creationId xmlns:a16="http://schemas.microsoft.com/office/drawing/2014/main" id="{FAB9BDE7-EA5F-4322-B86B-4D2F4FF2891D}"/>
              </a:ext>
            </a:extLst>
          </p:cNvPr>
          <p:cNvSpPr>
            <a:spLocks noGrp="1"/>
          </p:cNvSpPr>
          <p:nvPr>
            <p:ph type="body" sz="quarter" idx="29" hasCustomPrompt="1"/>
          </p:nvPr>
        </p:nvSpPr>
        <p:spPr>
          <a:xfrm>
            <a:off x="6755163" y="2299331"/>
            <a:ext cx="5086000" cy="3323150"/>
          </a:xfrm>
          <a:prstGeom prst="rect">
            <a:avLst/>
          </a:prstGeom>
          <a:solidFill>
            <a:schemeClr val="bg1"/>
          </a:solidFill>
          <a:ln w="25400">
            <a:solidFill>
              <a:schemeClr val="accent2"/>
            </a:solidFill>
          </a:ln>
        </p:spPr>
        <p:txBody>
          <a:bodyPr tIns="90000" bIns="90000" anchor="ctr" anchorCtr="0"/>
          <a:lstStyle>
            <a:lvl1pPr marL="228011" indent="-228011">
              <a:buFontTx/>
              <a:buBlip>
                <a:blip r:embed="rId5"/>
              </a:buBlip>
              <a:defRPr sz="1596">
                <a:latin typeface="Avenir Next Demi Bold"/>
              </a:defRPr>
            </a:lvl1pPr>
            <a:lvl2pPr marL="684034" indent="-228011">
              <a:buFontTx/>
              <a:buBlip>
                <a:blip r:embed="rId5"/>
              </a:buBlip>
              <a:defRPr sz="1396">
                <a:latin typeface="Avenir Next Demi Bold"/>
              </a:defRPr>
            </a:lvl2pPr>
            <a:lvl3pPr marL="1140057" indent="-228011">
              <a:buFontTx/>
              <a:buBlip>
                <a:blip r:embed="rId5"/>
              </a:buBlip>
              <a:defRPr sz="1330">
                <a:latin typeface="Avenir Next Demi Bold"/>
              </a:defRPr>
            </a:lvl3pPr>
            <a:lvl4pPr marL="1596079" indent="-228011">
              <a:buFontTx/>
              <a:buBlip>
                <a:blip r:embed="rId5"/>
              </a:buBlip>
              <a:defRPr sz="1197">
                <a:latin typeface="Avenir Next Demi Bold"/>
              </a:defRPr>
            </a:lvl4pPr>
            <a:lvl5pPr marL="2052102" indent="-228011">
              <a:buFontTx/>
              <a:buBlip>
                <a:blip r:embed="rId5"/>
              </a:buBlip>
              <a:defRPr sz="1064">
                <a:latin typeface="Avenir Next Demi Bold"/>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a:p>
            <a:pPr lvl="2"/>
            <a:endParaRPr lang="fr-FR" dirty="0"/>
          </a:p>
        </p:txBody>
      </p:sp>
      <p:sp>
        <p:nvSpPr>
          <p:cNvPr id="37" name="Espace réservé pour une image  3">
            <a:extLst>
              <a:ext uri="{FF2B5EF4-FFF2-40B4-BE49-F238E27FC236}">
                <a16:creationId xmlns:a16="http://schemas.microsoft.com/office/drawing/2014/main" id="{9BDB266C-B621-417C-BD1A-AB6B0490BFA2}"/>
              </a:ext>
            </a:extLst>
          </p:cNvPr>
          <p:cNvSpPr>
            <a:spLocks noGrp="1" noChangeAspect="1"/>
          </p:cNvSpPr>
          <p:nvPr>
            <p:ph type="pic" sz="quarter" idx="30" hasCustomPrompt="1"/>
          </p:nvPr>
        </p:nvSpPr>
        <p:spPr>
          <a:xfrm>
            <a:off x="6480910" y="1817245"/>
            <a:ext cx="526625" cy="526656"/>
          </a:xfrm>
          <a:prstGeom prst="ellipse">
            <a:avLst/>
          </a:prstGeom>
          <a:solidFill>
            <a:schemeClr val="accent2"/>
          </a:solidFill>
          <a:ln w="25400">
            <a:solidFill>
              <a:schemeClr val="bg1"/>
            </a:solidFill>
          </a:ln>
        </p:spPr>
        <p:txBody>
          <a:bodyPr lIns="0" tIns="0" rIns="0" bIns="0">
            <a:noAutofit/>
          </a:bodyPr>
          <a:lstStyle>
            <a:lvl1pPr marL="0" indent="0" algn="ctr">
              <a:buFontTx/>
              <a:buNone/>
              <a:defRPr sz="1596">
                <a:solidFill>
                  <a:schemeClr val="bg1"/>
                </a:solidFill>
              </a:defRPr>
            </a:lvl1pPr>
          </a:lstStyle>
          <a:p>
            <a:r>
              <a:rPr lang="fr-FR" dirty="0"/>
              <a:t>Picto blanc</a:t>
            </a:r>
          </a:p>
        </p:txBody>
      </p:sp>
      <p:sp>
        <p:nvSpPr>
          <p:cNvPr id="15" name="ZoneTexte 14">
            <a:extLst>
              <a:ext uri="{FF2B5EF4-FFF2-40B4-BE49-F238E27FC236}">
                <a16:creationId xmlns:a16="http://schemas.microsoft.com/office/drawing/2014/main" id="{92519036-C769-4B5E-A46E-40577297E720}"/>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511107367"/>
      </p:ext>
    </p:extLst>
  </p:cSld>
  <p:clrMapOvr>
    <a:masterClrMapping/>
  </p:clrMapOvr>
  <p:extLst>
    <p:ext uri="{DCECCB84-F9BA-43D5-87BE-67443E8EF086}">
      <p15:sldGuideLst xmlns:p15="http://schemas.microsoft.com/office/powerpoint/2012/main">
        <p15:guide id="1" pos="745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blocs simples ">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F00FA4F-039B-4DF0-9A96-C952C20AD1F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4" name="Subtitle 2">
            <a:extLst>
              <a:ext uri="{FF2B5EF4-FFF2-40B4-BE49-F238E27FC236}">
                <a16:creationId xmlns:a16="http://schemas.microsoft.com/office/drawing/2014/main" id="{3D1061A6-AEE4-4DEE-9A2D-F503A05C71D4}"/>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5" name="Image 4">
            <a:extLst>
              <a:ext uri="{FF2B5EF4-FFF2-40B4-BE49-F238E27FC236}">
                <a16:creationId xmlns:a16="http://schemas.microsoft.com/office/drawing/2014/main" id="{E8A34E04-038A-412E-B9ED-88121CD0F3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9" name="Rectangle 18">
            <a:extLst>
              <a:ext uri="{FF2B5EF4-FFF2-40B4-BE49-F238E27FC236}">
                <a16:creationId xmlns:a16="http://schemas.microsoft.com/office/drawing/2014/main" id="{36F530BE-050B-4216-80F0-FE7F5D04BAC8}"/>
              </a:ext>
            </a:extLst>
          </p:cNvPr>
          <p:cNvSpPr/>
          <p:nvPr userDrawn="1"/>
        </p:nvSpPr>
        <p:spPr>
          <a:xfrm>
            <a:off x="11533683" y="250082"/>
            <a:ext cx="626568" cy="254927"/>
          </a:xfrm>
          <a:prstGeom prst="rect">
            <a:avLst/>
          </a:prstGeom>
          <a:solidFill>
            <a:srgbClr val="A4292D"/>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6"/>
            <a:ext cx="504013" cy="242945"/>
          </a:xfrm>
          <a:prstGeom prst="rect">
            <a:avLst/>
          </a:prstGeom>
          <a:solidFill>
            <a:schemeClr val="bg2"/>
          </a:solidFill>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32" name="Espace réservé du texte 16">
            <a:extLst>
              <a:ext uri="{FF2B5EF4-FFF2-40B4-BE49-F238E27FC236}">
                <a16:creationId xmlns:a16="http://schemas.microsoft.com/office/drawing/2014/main" id="{DE4E29FD-78F6-4C6F-B113-ED31C6268614}"/>
              </a:ext>
            </a:extLst>
          </p:cNvPr>
          <p:cNvSpPr>
            <a:spLocks noGrp="1"/>
          </p:cNvSpPr>
          <p:nvPr>
            <p:ph type="body" sz="quarter" idx="11" hasCustomPrompt="1"/>
          </p:nvPr>
        </p:nvSpPr>
        <p:spPr>
          <a:xfrm>
            <a:off x="501848" y="1860984"/>
            <a:ext cx="3312000" cy="430900"/>
          </a:xfrm>
          <a:prstGeom prst="rect">
            <a:avLst/>
          </a:prstGeom>
          <a:solidFill>
            <a:schemeClr val="accent1"/>
          </a:solidFill>
          <a:ln w="25400">
            <a:solidFill>
              <a:schemeClr val="accent1"/>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33" name="Espace réservé du texte 16">
            <a:extLst>
              <a:ext uri="{FF2B5EF4-FFF2-40B4-BE49-F238E27FC236}">
                <a16:creationId xmlns:a16="http://schemas.microsoft.com/office/drawing/2014/main" id="{15CDBCB9-9E06-4BB0-977E-4073919E0A0E}"/>
              </a:ext>
            </a:extLst>
          </p:cNvPr>
          <p:cNvSpPr>
            <a:spLocks noGrp="1"/>
          </p:cNvSpPr>
          <p:nvPr>
            <p:ph type="body" sz="quarter" idx="10" hasCustomPrompt="1"/>
          </p:nvPr>
        </p:nvSpPr>
        <p:spPr>
          <a:xfrm>
            <a:off x="501848" y="2299331"/>
            <a:ext cx="3312000" cy="3348000"/>
          </a:xfrm>
          <a:prstGeom prst="rect">
            <a:avLst/>
          </a:prstGeom>
          <a:solidFill>
            <a:schemeClr val="bg1"/>
          </a:solidFill>
          <a:ln w="25400">
            <a:solidFill>
              <a:schemeClr val="accent1"/>
            </a:solidFill>
          </a:ln>
        </p:spPr>
        <p:txBody>
          <a:bodyPr tIns="90000" bIns="90000" anchor="ctr" anchorCtr="0"/>
          <a:lstStyle>
            <a:lvl1pPr marL="228011" indent="-228011" algn="l" defTabSz="912045" rtl="0" eaLnBrk="1" latinLnBrk="0" hangingPunct="1">
              <a:lnSpc>
                <a:spcPct val="90000"/>
              </a:lnSpc>
              <a:buFontTx/>
              <a:buBlip>
                <a:blip r:embed="rId4"/>
              </a:buBlip>
              <a:defRPr lang="fr-FR" sz="1596" kern="1200" dirty="0">
                <a:solidFill>
                  <a:schemeClr val="tx1"/>
                </a:solidFill>
                <a:latin typeface="Avenir Next Demi Bold"/>
                <a:ea typeface="+mn-ea"/>
                <a:cs typeface="+mn-cs"/>
              </a:defRPr>
            </a:lvl1pPr>
            <a:lvl2pPr marL="684034" indent="-228011" algn="l" defTabSz="912045" rtl="0" eaLnBrk="1" latinLnBrk="0" hangingPunct="1">
              <a:lnSpc>
                <a:spcPct val="90000"/>
              </a:lnSpc>
              <a:buFontTx/>
              <a:buBlip>
                <a:blip r:embed="rId4"/>
              </a:buBlip>
              <a:defRPr lang="fr-FR" sz="1396" kern="1200" dirty="0" smtClean="0">
                <a:solidFill>
                  <a:schemeClr val="tx1"/>
                </a:solidFill>
                <a:latin typeface="Avenir Next Demi Bold"/>
                <a:ea typeface="+mn-ea"/>
                <a:cs typeface="+mn-cs"/>
              </a:defRPr>
            </a:lvl2pPr>
            <a:lvl3pPr marL="1140057" indent="-228011" algn="l" defTabSz="912045" rtl="0" eaLnBrk="1" latinLnBrk="0" hangingPunct="1">
              <a:lnSpc>
                <a:spcPct val="90000"/>
              </a:lnSpc>
              <a:buFontTx/>
              <a:buBlip>
                <a:blip r:embed="rId4"/>
              </a:buBlip>
              <a:defRPr lang="fr-FR" sz="1330" kern="1200" dirty="0" smtClean="0">
                <a:solidFill>
                  <a:schemeClr val="tx1"/>
                </a:solidFill>
                <a:latin typeface="Avenir Next Demi Bold"/>
                <a:ea typeface="+mn-ea"/>
                <a:cs typeface="+mn-cs"/>
              </a:defRPr>
            </a:lvl3pPr>
            <a:lvl4pPr marL="1596079" indent="-228011" algn="l" defTabSz="912045" rtl="0" eaLnBrk="1" latinLnBrk="0" hangingPunct="1">
              <a:lnSpc>
                <a:spcPct val="90000"/>
              </a:lnSpc>
              <a:buFontTx/>
              <a:buBlip>
                <a:blip r:embed="rId4"/>
              </a:buBlip>
              <a:defRPr lang="fr-FR" sz="1197" kern="1200" dirty="0" smtClean="0">
                <a:solidFill>
                  <a:schemeClr val="tx1"/>
                </a:solidFill>
                <a:latin typeface="Avenir Next Demi Bold"/>
                <a:ea typeface="+mn-ea"/>
                <a:cs typeface="+mn-cs"/>
              </a:defRPr>
            </a:lvl4pPr>
            <a:lvl5pPr marL="2052102" indent="-228011" algn="l" defTabSz="912045" rtl="0" eaLnBrk="1" latinLnBrk="0" hangingPunct="1">
              <a:lnSpc>
                <a:spcPct val="90000"/>
              </a:lnSpc>
              <a:buFontTx/>
              <a:buBlip>
                <a:blip r:embed="rId4"/>
              </a:buBlip>
              <a:defRPr lang="fr-FR" sz="1064" kern="1200" dirty="0">
                <a:solidFill>
                  <a:schemeClr val="tx1"/>
                </a:solidFill>
                <a:latin typeface="Avenir Next Demi Bold"/>
                <a:ea typeface="+mn-ea"/>
                <a:cs typeface="+mn-cs"/>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4" name="Espace réservé pour une image  3">
            <a:extLst>
              <a:ext uri="{FF2B5EF4-FFF2-40B4-BE49-F238E27FC236}">
                <a16:creationId xmlns:a16="http://schemas.microsoft.com/office/drawing/2014/main" id="{93890562-15E4-4FC2-B803-B85360F41DA6}"/>
              </a:ext>
            </a:extLst>
          </p:cNvPr>
          <p:cNvSpPr>
            <a:spLocks noGrp="1" noChangeAspect="1"/>
          </p:cNvSpPr>
          <p:nvPr>
            <p:ph type="pic" sz="quarter" idx="27" hasCustomPrompt="1"/>
          </p:nvPr>
        </p:nvSpPr>
        <p:spPr>
          <a:xfrm>
            <a:off x="218067" y="1817245"/>
            <a:ext cx="526625" cy="526656"/>
          </a:xfrm>
          <a:prstGeom prst="ellipse">
            <a:avLst/>
          </a:prstGeom>
          <a:solidFill>
            <a:schemeClr val="accent1"/>
          </a:solidFill>
          <a:ln w="25400">
            <a:solidFill>
              <a:schemeClr val="bg1"/>
            </a:solidFill>
          </a:ln>
        </p:spPr>
        <p:txBody>
          <a:bodyPr lIns="0" tIns="0" rIns="0" bIns="0">
            <a:noAutofit/>
          </a:bodyPr>
          <a:lstStyle>
            <a:lvl1pPr marL="0" indent="0" algn="ctr">
              <a:buFontTx/>
              <a:buNone/>
              <a:defRPr sz="1596">
                <a:solidFill>
                  <a:schemeClr val="bg1"/>
                </a:solidFill>
              </a:defRPr>
            </a:lvl1pPr>
          </a:lstStyle>
          <a:p>
            <a:r>
              <a:rPr lang="fr-FR" dirty="0"/>
              <a:t>Picto blanc</a:t>
            </a:r>
          </a:p>
        </p:txBody>
      </p:sp>
      <p:sp>
        <p:nvSpPr>
          <p:cNvPr id="35" name="Espace réservé du texte 16">
            <a:extLst>
              <a:ext uri="{FF2B5EF4-FFF2-40B4-BE49-F238E27FC236}">
                <a16:creationId xmlns:a16="http://schemas.microsoft.com/office/drawing/2014/main" id="{EE6ACEC3-2AA6-4E8E-9450-991AF38FB7EB}"/>
              </a:ext>
            </a:extLst>
          </p:cNvPr>
          <p:cNvSpPr>
            <a:spLocks noGrp="1"/>
          </p:cNvSpPr>
          <p:nvPr>
            <p:ph type="body" sz="quarter" idx="28" hasCustomPrompt="1"/>
          </p:nvPr>
        </p:nvSpPr>
        <p:spPr>
          <a:xfrm>
            <a:off x="4500095" y="1860984"/>
            <a:ext cx="3312000" cy="430900"/>
          </a:xfrm>
          <a:prstGeom prst="rect">
            <a:avLst/>
          </a:prstGeom>
          <a:solidFill>
            <a:schemeClr val="accent2"/>
          </a:solidFill>
          <a:ln w="25400">
            <a:solidFill>
              <a:schemeClr val="accent2"/>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36" name="Espace réservé du texte 16">
            <a:extLst>
              <a:ext uri="{FF2B5EF4-FFF2-40B4-BE49-F238E27FC236}">
                <a16:creationId xmlns:a16="http://schemas.microsoft.com/office/drawing/2014/main" id="{FAB9BDE7-EA5F-4322-B86B-4D2F4FF2891D}"/>
              </a:ext>
            </a:extLst>
          </p:cNvPr>
          <p:cNvSpPr>
            <a:spLocks noGrp="1"/>
          </p:cNvSpPr>
          <p:nvPr>
            <p:ph type="body" sz="quarter" idx="29" hasCustomPrompt="1"/>
          </p:nvPr>
        </p:nvSpPr>
        <p:spPr>
          <a:xfrm>
            <a:off x="4500095" y="2299331"/>
            <a:ext cx="3312000" cy="3348000"/>
          </a:xfrm>
          <a:prstGeom prst="rect">
            <a:avLst/>
          </a:prstGeom>
          <a:solidFill>
            <a:schemeClr val="bg1"/>
          </a:solidFill>
          <a:ln w="25400">
            <a:solidFill>
              <a:schemeClr val="accent2"/>
            </a:solidFill>
          </a:ln>
        </p:spPr>
        <p:txBody>
          <a:bodyPr tIns="90000" bIns="90000" anchor="ctr" anchorCtr="0"/>
          <a:lstStyle>
            <a:lvl1pPr marL="228011" indent="-228011">
              <a:buFontTx/>
              <a:buBlip>
                <a:blip r:embed="rId5"/>
              </a:buBlip>
              <a:defRPr sz="1596">
                <a:latin typeface="Avenir Next Demi Bold"/>
              </a:defRPr>
            </a:lvl1pPr>
            <a:lvl2pPr marL="684034" indent="-228011">
              <a:buFontTx/>
              <a:buBlip>
                <a:blip r:embed="rId5"/>
              </a:buBlip>
              <a:defRPr sz="1396">
                <a:latin typeface="Avenir Next Demi Bold"/>
              </a:defRPr>
            </a:lvl2pPr>
            <a:lvl3pPr marL="1140057" indent="-228011">
              <a:buFontTx/>
              <a:buBlip>
                <a:blip r:embed="rId5"/>
              </a:buBlip>
              <a:defRPr sz="1330">
                <a:latin typeface="Avenir Next Demi Bold"/>
              </a:defRPr>
            </a:lvl3pPr>
            <a:lvl4pPr marL="1596079" indent="-228011">
              <a:buFontTx/>
              <a:buBlip>
                <a:blip r:embed="rId5"/>
              </a:buBlip>
              <a:defRPr sz="1197">
                <a:latin typeface="Avenir Next Demi Bold"/>
              </a:defRPr>
            </a:lvl4pPr>
            <a:lvl5pPr marL="2052102" indent="-228011">
              <a:buFontTx/>
              <a:buBlip>
                <a:blip r:embed="rId5"/>
              </a:buBlip>
              <a:defRPr sz="1064">
                <a:latin typeface="Avenir Next Demi Bold"/>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7" name="Espace réservé pour une image  3">
            <a:extLst>
              <a:ext uri="{FF2B5EF4-FFF2-40B4-BE49-F238E27FC236}">
                <a16:creationId xmlns:a16="http://schemas.microsoft.com/office/drawing/2014/main" id="{9BDB266C-B621-417C-BD1A-AB6B0490BFA2}"/>
              </a:ext>
            </a:extLst>
          </p:cNvPr>
          <p:cNvSpPr>
            <a:spLocks noGrp="1" noChangeAspect="1"/>
          </p:cNvSpPr>
          <p:nvPr>
            <p:ph type="pic" sz="quarter" idx="30" hasCustomPrompt="1"/>
          </p:nvPr>
        </p:nvSpPr>
        <p:spPr>
          <a:xfrm>
            <a:off x="4237565" y="1817245"/>
            <a:ext cx="526625" cy="526656"/>
          </a:xfrm>
          <a:prstGeom prst="ellipse">
            <a:avLst/>
          </a:prstGeom>
          <a:solidFill>
            <a:schemeClr val="accent2"/>
          </a:solidFill>
          <a:ln w="25400">
            <a:solidFill>
              <a:schemeClr val="bg1"/>
            </a:solidFill>
          </a:ln>
        </p:spPr>
        <p:txBody>
          <a:bodyPr lIns="0" tIns="0" rIns="0" bIns="0">
            <a:noAutofit/>
          </a:bodyPr>
          <a:lstStyle>
            <a:lvl1pPr marL="0" indent="0" algn="ctr">
              <a:buFontTx/>
              <a:buNone/>
              <a:defRPr sz="1596">
                <a:solidFill>
                  <a:schemeClr val="bg1"/>
                </a:solidFill>
              </a:defRPr>
            </a:lvl1pPr>
          </a:lstStyle>
          <a:p>
            <a:r>
              <a:rPr lang="fr-FR" dirty="0"/>
              <a:t>Picto blanc</a:t>
            </a:r>
          </a:p>
        </p:txBody>
      </p:sp>
      <p:sp>
        <p:nvSpPr>
          <p:cNvPr id="15" name="Espace réservé du texte 14">
            <a:extLst>
              <a:ext uri="{FF2B5EF4-FFF2-40B4-BE49-F238E27FC236}">
                <a16:creationId xmlns:a16="http://schemas.microsoft.com/office/drawing/2014/main" id="{A5D2771E-A279-437E-8A76-43362FAB29D9}"/>
              </a:ext>
            </a:extLst>
          </p:cNvPr>
          <p:cNvSpPr>
            <a:spLocks noGrp="1"/>
          </p:cNvSpPr>
          <p:nvPr>
            <p:ph type="body" sz="quarter" idx="33" hasCustomPrompt="1"/>
          </p:nvPr>
        </p:nvSpPr>
        <p:spPr>
          <a:xfrm>
            <a:off x="8522674" y="2296257"/>
            <a:ext cx="3313112" cy="3348000"/>
          </a:xfrm>
          <a:prstGeom prst="rect">
            <a:avLst/>
          </a:prstGeom>
          <a:ln w="25400">
            <a:solidFill>
              <a:srgbClr val="0070C0"/>
            </a:solidFill>
          </a:ln>
        </p:spPr>
        <p:txBody>
          <a:bodyPr anchor="ctr"/>
          <a:lstStyle>
            <a:lvl1pPr marL="228011" indent="-228011">
              <a:buFontTx/>
              <a:buBlip>
                <a:blip r:embed="rId6"/>
              </a:buBlip>
              <a:defRPr sz="1596" baseline="0">
                <a:latin typeface="Avenir Next Demi Bold"/>
              </a:defRPr>
            </a:lvl1pPr>
            <a:lvl2pPr marL="684034" indent="-228011">
              <a:buFontTx/>
              <a:buBlip>
                <a:blip r:embed="rId6"/>
              </a:buBlip>
              <a:defRPr sz="1396" baseline="0">
                <a:latin typeface="Avenir Next Demi Bold"/>
              </a:defRPr>
            </a:lvl2pPr>
            <a:lvl3pPr marL="1140057" indent="-228011">
              <a:buFontTx/>
              <a:buBlip>
                <a:blip r:embed="rId6"/>
              </a:buBlip>
              <a:defRPr sz="1330">
                <a:latin typeface="Avenir Next Demi Bold"/>
              </a:defRPr>
            </a:lvl3pPr>
            <a:lvl4pPr marL="1596079" indent="-228011">
              <a:buFontTx/>
              <a:buBlip>
                <a:blip r:embed="rId6"/>
              </a:buBlip>
              <a:defRPr sz="1197" baseline="0">
                <a:latin typeface="Avenir Next Demi Bold"/>
              </a:defRPr>
            </a:lvl4pPr>
            <a:lvl5pPr marL="2052102" indent="-228011">
              <a:buFontTx/>
              <a:buBlip>
                <a:blip r:embed="rId6"/>
              </a:buBlip>
              <a:defRPr sz="1064">
                <a:latin typeface="Avenir Next Demi Bold"/>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18" name="Espace réservé du texte 17">
            <a:extLst>
              <a:ext uri="{FF2B5EF4-FFF2-40B4-BE49-F238E27FC236}">
                <a16:creationId xmlns:a16="http://schemas.microsoft.com/office/drawing/2014/main" id="{BCC28EE8-389E-4CA1-B3EE-24519BB8C0C5}"/>
              </a:ext>
            </a:extLst>
          </p:cNvPr>
          <p:cNvSpPr>
            <a:spLocks noGrp="1"/>
          </p:cNvSpPr>
          <p:nvPr>
            <p:ph type="body" sz="quarter" idx="34" hasCustomPrompt="1"/>
          </p:nvPr>
        </p:nvSpPr>
        <p:spPr>
          <a:xfrm>
            <a:off x="8523786" y="1852370"/>
            <a:ext cx="3312000" cy="432000"/>
          </a:xfrm>
          <a:prstGeom prst="rect">
            <a:avLst/>
          </a:prstGeom>
          <a:solidFill>
            <a:srgbClr val="0070C0"/>
          </a:solidFill>
          <a:ln w="25400">
            <a:solidFill>
              <a:srgbClr val="0070C0"/>
            </a:solidFill>
          </a:ln>
        </p:spPr>
        <p:txBody>
          <a:bodyPr lIns="324000" tIns="0" bIns="0" anchor="ctr"/>
          <a:lstStyle>
            <a:lvl1pPr marL="0" indent="0" algn="ctr">
              <a:buFontTx/>
              <a:buNone/>
              <a:defRPr sz="1729" b="1" i="0" cap="small" baseline="0">
                <a:solidFill>
                  <a:schemeClr val="bg1"/>
                </a:solidFill>
                <a:latin typeface="Avenir Next Demi Bold"/>
              </a:defRPr>
            </a:lvl1pPr>
          </a:lstStyle>
          <a:p>
            <a:pPr lvl="0"/>
            <a:r>
              <a:rPr lang="fr-FR" dirty="0"/>
              <a:t>Titre du bloc</a:t>
            </a:r>
          </a:p>
        </p:txBody>
      </p:sp>
      <p:sp>
        <p:nvSpPr>
          <p:cNvPr id="6" name="Espace réservé pour une image  5">
            <a:extLst>
              <a:ext uri="{FF2B5EF4-FFF2-40B4-BE49-F238E27FC236}">
                <a16:creationId xmlns:a16="http://schemas.microsoft.com/office/drawing/2014/main" id="{5601A9E5-0EB0-409B-B4FD-207511881765}"/>
              </a:ext>
            </a:extLst>
          </p:cNvPr>
          <p:cNvSpPr>
            <a:spLocks noGrp="1"/>
          </p:cNvSpPr>
          <p:nvPr>
            <p:ph type="pic" sz="quarter" idx="31" hasCustomPrompt="1"/>
          </p:nvPr>
        </p:nvSpPr>
        <p:spPr>
          <a:xfrm>
            <a:off x="8254268" y="1817688"/>
            <a:ext cx="527050" cy="525600"/>
          </a:xfrm>
          <a:prstGeom prst="ellipse">
            <a:avLst/>
          </a:prstGeom>
          <a:solidFill>
            <a:srgbClr val="0070C0"/>
          </a:solidFill>
          <a:ln w="25400">
            <a:solidFill>
              <a:schemeClr val="bg1"/>
            </a:solidFill>
          </a:ln>
        </p:spPr>
        <p:txBody>
          <a:bodyPr lIns="0" tIns="0" rIns="0" bIns="0">
            <a:noAutofit/>
          </a:bodyPr>
          <a:lstStyle>
            <a:lvl1pPr>
              <a:defRPr lang="fr-FR" sz="1596" dirty="0">
                <a:solidFill>
                  <a:schemeClr val="bg1"/>
                </a:solidFill>
              </a:defRPr>
            </a:lvl1pPr>
          </a:lstStyle>
          <a:p>
            <a:pPr marL="0" lvl="0" indent="0" algn="ctr">
              <a:buFontTx/>
              <a:buNone/>
            </a:pPr>
            <a:r>
              <a:rPr lang="fr-FR" dirty="0"/>
              <a:t>Picto</a:t>
            </a:r>
          </a:p>
        </p:txBody>
      </p:sp>
      <p:sp>
        <p:nvSpPr>
          <p:cNvPr id="22" name="ZoneTexte 21">
            <a:extLst>
              <a:ext uri="{FF2B5EF4-FFF2-40B4-BE49-F238E27FC236}">
                <a16:creationId xmlns:a16="http://schemas.microsoft.com/office/drawing/2014/main" id="{0F78602F-4DBA-4F32-AB91-C7DEC691CD1D}"/>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2266381174"/>
      </p:ext>
    </p:extLst>
  </p:cSld>
  <p:clrMapOvr>
    <a:masterClrMapping/>
  </p:clrMapOvr>
  <p:extLst>
    <p:ext uri="{DCECCB84-F9BA-43D5-87BE-67443E8EF086}">
      <p15:sldGuideLst xmlns:p15="http://schemas.microsoft.com/office/powerpoint/2012/main">
        <p15:guide id="1" pos="387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blocs simples">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F00FA4F-039B-4DF0-9A96-C952C20AD1F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4" name="Subtitle 2">
            <a:extLst>
              <a:ext uri="{FF2B5EF4-FFF2-40B4-BE49-F238E27FC236}">
                <a16:creationId xmlns:a16="http://schemas.microsoft.com/office/drawing/2014/main" id="{3D1061A6-AEE4-4DEE-9A2D-F503A05C71D4}"/>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5" name="Image 4">
            <a:extLst>
              <a:ext uri="{FF2B5EF4-FFF2-40B4-BE49-F238E27FC236}">
                <a16:creationId xmlns:a16="http://schemas.microsoft.com/office/drawing/2014/main" id="{E8A34E04-038A-412E-B9ED-88121CD0F3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9" name="Rectangle 18">
            <a:extLst>
              <a:ext uri="{FF2B5EF4-FFF2-40B4-BE49-F238E27FC236}">
                <a16:creationId xmlns:a16="http://schemas.microsoft.com/office/drawing/2014/main" id="{36F530BE-050B-4216-80F0-FE7F5D04BAC8}"/>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32" name="Espace réservé du texte 16">
            <a:extLst>
              <a:ext uri="{FF2B5EF4-FFF2-40B4-BE49-F238E27FC236}">
                <a16:creationId xmlns:a16="http://schemas.microsoft.com/office/drawing/2014/main" id="{DE4E29FD-78F6-4C6F-B113-ED31C6268614}"/>
              </a:ext>
            </a:extLst>
          </p:cNvPr>
          <p:cNvSpPr>
            <a:spLocks noGrp="1"/>
          </p:cNvSpPr>
          <p:nvPr>
            <p:ph type="body" sz="quarter" idx="11" hasCustomPrompt="1"/>
          </p:nvPr>
        </p:nvSpPr>
        <p:spPr>
          <a:xfrm>
            <a:off x="509269" y="1556186"/>
            <a:ext cx="5041046" cy="430900"/>
          </a:xfrm>
          <a:prstGeom prst="rect">
            <a:avLst/>
          </a:prstGeom>
          <a:solidFill>
            <a:schemeClr val="accent1"/>
          </a:solidFill>
          <a:ln w="25400">
            <a:solidFill>
              <a:schemeClr val="accent1"/>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33" name="Espace réservé du texte 16">
            <a:extLst>
              <a:ext uri="{FF2B5EF4-FFF2-40B4-BE49-F238E27FC236}">
                <a16:creationId xmlns:a16="http://schemas.microsoft.com/office/drawing/2014/main" id="{15CDBCB9-9E06-4BB0-977E-4073919E0A0E}"/>
              </a:ext>
            </a:extLst>
          </p:cNvPr>
          <p:cNvSpPr>
            <a:spLocks noGrp="1"/>
          </p:cNvSpPr>
          <p:nvPr>
            <p:ph type="body" sz="quarter" idx="10" hasCustomPrompt="1"/>
          </p:nvPr>
        </p:nvSpPr>
        <p:spPr>
          <a:xfrm>
            <a:off x="509269" y="1994533"/>
            <a:ext cx="5041046" cy="1800000"/>
          </a:xfrm>
          <a:prstGeom prst="rect">
            <a:avLst/>
          </a:prstGeom>
          <a:solidFill>
            <a:schemeClr val="bg1"/>
          </a:solidFill>
          <a:ln w="25400">
            <a:solidFill>
              <a:schemeClr val="accent1"/>
            </a:solidFill>
          </a:ln>
        </p:spPr>
        <p:txBody>
          <a:bodyPr tIns="90000" bIns="90000" anchor="ctr" anchorCtr="0"/>
          <a:lstStyle>
            <a:lvl1pPr marL="228011" indent="-228011" algn="l" defTabSz="912045" rtl="0" eaLnBrk="1" latinLnBrk="0" hangingPunct="1">
              <a:lnSpc>
                <a:spcPct val="90000"/>
              </a:lnSpc>
              <a:buFontTx/>
              <a:buBlip>
                <a:blip r:embed="rId4"/>
              </a:buBlip>
              <a:defRPr lang="fr-FR" sz="1596" kern="1200" dirty="0">
                <a:solidFill>
                  <a:schemeClr val="tx1"/>
                </a:solidFill>
                <a:latin typeface="Avenir Next Demi Bold"/>
                <a:ea typeface="+mn-ea"/>
                <a:cs typeface="+mn-cs"/>
              </a:defRPr>
            </a:lvl1pPr>
            <a:lvl2pPr marL="684034" indent="-228011" algn="l" defTabSz="912045" rtl="0" eaLnBrk="1" latinLnBrk="0" hangingPunct="1">
              <a:lnSpc>
                <a:spcPct val="90000"/>
              </a:lnSpc>
              <a:buFontTx/>
              <a:buBlip>
                <a:blip r:embed="rId4"/>
              </a:buBlip>
              <a:defRPr lang="fr-FR" sz="1396" kern="1200" dirty="0" smtClean="0">
                <a:solidFill>
                  <a:schemeClr val="tx1"/>
                </a:solidFill>
                <a:latin typeface="Avenir Next Demi Bold"/>
                <a:ea typeface="+mn-ea"/>
                <a:cs typeface="+mn-cs"/>
              </a:defRPr>
            </a:lvl2pPr>
            <a:lvl3pPr marL="1140057" indent="-228011" algn="l" defTabSz="912045" rtl="0" eaLnBrk="1" latinLnBrk="0" hangingPunct="1">
              <a:lnSpc>
                <a:spcPct val="90000"/>
              </a:lnSpc>
              <a:buFontTx/>
              <a:buBlip>
                <a:blip r:embed="rId4"/>
              </a:buBlip>
              <a:defRPr lang="fr-FR" sz="1330" kern="1200" dirty="0" smtClean="0">
                <a:solidFill>
                  <a:schemeClr val="tx1"/>
                </a:solidFill>
                <a:latin typeface="Avenir Next Demi Bold"/>
                <a:ea typeface="+mn-ea"/>
                <a:cs typeface="+mn-cs"/>
              </a:defRPr>
            </a:lvl3pPr>
            <a:lvl4pPr marL="1596079" indent="-228011" algn="l" defTabSz="912045" rtl="0" eaLnBrk="1" latinLnBrk="0" hangingPunct="1">
              <a:lnSpc>
                <a:spcPct val="90000"/>
              </a:lnSpc>
              <a:buFontTx/>
              <a:buBlip>
                <a:blip r:embed="rId4"/>
              </a:buBlip>
              <a:defRPr lang="fr-FR" sz="1197" kern="1200" dirty="0" smtClean="0">
                <a:solidFill>
                  <a:schemeClr val="tx1"/>
                </a:solidFill>
                <a:latin typeface="Avenir Next Demi Bold"/>
                <a:ea typeface="+mn-ea"/>
                <a:cs typeface="+mn-cs"/>
              </a:defRPr>
            </a:lvl4pPr>
            <a:lvl5pPr marL="2052102" indent="-228011" algn="l" defTabSz="912045" rtl="0" eaLnBrk="1" latinLnBrk="0" hangingPunct="1">
              <a:lnSpc>
                <a:spcPct val="90000"/>
              </a:lnSpc>
              <a:buFontTx/>
              <a:buBlip>
                <a:blip r:embed="rId4"/>
              </a:buBlip>
              <a:defRPr lang="fr-FR" sz="1064" kern="1200" dirty="0">
                <a:solidFill>
                  <a:schemeClr val="tx1"/>
                </a:solidFill>
                <a:latin typeface="Avenir Next Demi Bold"/>
                <a:ea typeface="+mn-ea"/>
                <a:cs typeface="+mn-cs"/>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4" name="Espace réservé pour une image  3">
            <a:extLst>
              <a:ext uri="{FF2B5EF4-FFF2-40B4-BE49-F238E27FC236}">
                <a16:creationId xmlns:a16="http://schemas.microsoft.com/office/drawing/2014/main" id="{93890562-15E4-4FC2-B803-B85360F41DA6}"/>
              </a:ext>
            </a:extLst>
          </p:cNvPr>
          <p:cNvSpPr>
            <a:spLocks noGrp="1" noChangeAspect="1"/>
          </p:cNvSpPr>
          <p:nvPr>
            <p:ph type="pic" sz="quarter" idx="27" hasCustomPrompt="1"/>
          </p:nvPr>
        </p:nvSpPr>
        <p:spPr>
          <a:xfrm>
            <a:off x="236223" y="1512447"/>
            <a:ext cx="526625" cy="526656"/>
          </a:xfrm>
          <a:prstGeom prst="ellipse">
            <a:avLst/>
          </a:prstGeom>
          <a:solidFill>
            <a:schemeClr val="accent1"/>
          </a:solidFill>
          <a:ln w="25400">
            <a:solidFill>
              <a:schemeClr val="bg1"/>
            </a:solidFill>
          </a:ln>
        </p:spPr>
        <p:txBody>
          <a:bodyPr lIns="0" tIns="0" rIns="0" bIns="0">
            <a:noAutofit/>
          </a:bodyPr>
          <a:lstStyle>
            <a:lvl1pPr marL="0" indent="0" algn="ctr">
              <a:buFontTx/>
              <a:buNone/>
              <a:defRPr sz="1596">
                <a:solidFill>
                  <a:schemeClr val="bg1"/>
                </a:solidFill>
              </a:defRPr>
            </a:lvl1pPr>
          </a:lstStyle>
          <a:p>
            <a:r>
              <a:rPr lang="fr-FR" dirty="0"/>
              <a:t>Picto blanc</a:t>
            </a:r>
          </a:p>
        </p:txBody>
      </p:sp>
      <p:sp>
        <p:nvSpPr>
          <p:cNvPr id="35" name="Espace réservé du texte 16">
            <a:extLst>
              <a:ext uri="{FF2B5EF4-FFF2-40B4-BE49-F238E27FC236}">
                <a16:creationId xmlns:a16="http://schemas.microsoft.com/office/drawing/2014/main" id="{EE6ACEC3-2AA6-4E8E-9450-991AF38FB7EB}"/>
              </a:ext>
            </a:extLst>
          </p:cNvPr>
          <p:cNvSpPr>
            <a:spLocks noGrp="1"/>
          </p:cNvSpPr>
          <p:nvPr>
            <p:ph type="body" sz="quarter" idx="28" hasCustomPrompt="1"/>
          </p:nvPr>
        </p:nvSpPr>
        <p:spPr>
          <a:xfrm>
            <a:off x="6800117" y="1556186"/>
            <a:ext cx="5041046" cy="430900"/>
          </a:xfrm>
          <a:prstGeom prst="rect">
            <a:avLst/>
          </a:prstGeom>
          <a:solidFill>
            <a:schemeClr val="accent2"/>
          </a:solidFill>
          <a:ln w="25400">
            <a:solidFill>
              <a:schemeClr val="accent2"/>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36" name="Espace réservé du texte 16">
            <a:extLst>
              <a:ext uri="{FF2B5EF4-FFF2-40B4-BE49-F238E27FC236}">
                <a16:creationId xmlns:a16="http://schemas.microsoft.com/office/drawing/2014/main" id="{FAB9BDE7-EA5F-4322-B86B-4D2F4FF2891D}"/>
              </a:ext>
            </a:extLst>
          </p:cNvPr>
          <p:cNvSpPr>
            <a:spLocks noGrp="1"/>
          </p:cNvSpPr>
          <p:nvPr>
            <p:ph type="body" sz="quarter" idx="29" hasCustomPrompt="1"/>
          </p:nvPr>
        </p:nvSpPr>
        <p:spPr>
          <a:xfrm>
            <a:off x="6800117" y="1994533"/>
            <a:ext cx="5041046" cy="1800000"/>
          </a:xfrm>
          <a:prstGeom prst="rect">
            <a:avLst/>
          </a:prstGeom>
          <a:solidFill>
            <a:schemeClr val="bg1"/>
          </a:solidFill>
          <a:ln w="25400">
            <a:solidFill>
              <a:schemeClr val="accent2"/>
            </a:solidFill>
          </a:ln>
        </p:spPr>
        <p:txBody>
          <a:bodyPr tIns="90000" bIns="90000" anchor="ctr" anchorCtr="0"/>
          <a:lstStyle>
            <a:lvl1pPr marL="228011" indent="-228011">
              <a:buFontTx/>
              <a:buBlip>
                <a:blip r:embed="rId5"/>
              </a:buBlip>
              <a:defRPr sz="1596">
                <a:latin typeface="Avenir Next Demi Bold"/>
              </a:defRPr>
            </a:lvl1pPr>
            <a:lvl2pPr marL="684034" indent="-228011">
              <a:buFontTx/>
              <a:buBlip>
                <a:blip r:embed="rId5"/>
              </a:buBlip>
              <a:defRPr sz="1396">
                <a:latin typeface="Avenir Next Demi Bold"/>
              </a:defRPr>
            </a:lvl2pPr>
            <a:lvl3pPr marL="1140057" indent="-228011">
              <a:buFontTx/>
              <a:buBlip>
                <a:blip r:embed="rId5"/>
              </a:buBlip>
              <a:defRPr sz="1330">
                <a:latin typeface="Avenir Next Demi Bold"/>
              </a:defRPr>
            </a:lvl3pPr>
            <a:lvl4pPr marL="1596079" indent="-228011">
              <a:buFontTx/>
              <a:buBlip>
                <a:blip r:embed="rId5"/>
              </a:buBlip>
              <a:defRPr sz="1197">
                <a:latin typeface="Avenir Next Demi Bold"/>
              </a:defRPr>
            </a:lvl4pPr>
            <a:lvl5pPr marL="2052102" indent="-228011">
              <a:buFontTx/>
              <a:buBlip>
                <a:blip r:embed="rId5"/>
              </a:buBlip>
              <a:defRPr sz="1064">
                <a:latin typeface="Avenir Next Demi Bold"/>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7" name="Espace réservé pour une image  3">
            <a:extLst>
              <a:ext uri="{FF2B5EF4-FFF2-40B4-BE49-F238E27FC236}">
                <a16:creationId xmlns:a16="http://schemas.microsoft.com/office/drawing/2014/main" id="{9BDB266C-B621-417C-BD1A-AB6B0490BFA2}"/>
              </a:ext>
            </a:extLst>
          </p:cNvPr>
          <p:cNvSpPr>
            <a:spLocks noGrp="1" noChangeAspect="1"/>
          </p:cNvSpPr>
          <p:nvPr>
            <p:ph type="pic" sz="quarter" idx="30" hasCustomPrompt="1"/>
          </p:nvPr>
        </p:nvSpPr>
        <p:spPr>
          <a:xfrm>
            <a:off x="6533396" y="1512447"/>
            <a:ext cx="526625" cy="526656"/>
          </a:xfrm>
          <a:prstGeom prst="ellipse">
            <a:avLst/>
          </a:prstGeom>
          <a:solidFill>
            <a:schemeClr val="accent2"/>
          </a:solidFill>
          <a:ln w="25400">
            <a:solidFill>
              <a:schemeClr val="bg1"/>
            </a:solidFill>
          </a:ln>
        </p:spPr>
        <p:txBody>
          <a:bodyPr lIns="0" tIns="0" rIns="0" bIns="0">
            <a:noAutofit/>
          </a:bodyPr>
          <a:lstStyle>
            <a:lvl1pPr marL="0" indent="0" algn="ctr">
              <a:buFontTx/>
              <a:buNone/>
              <a:defRPr sz="1596">
                <a:solidFill>
                  <a:schemeClr val="bg1"/>
                </a:solidFill>
              </a:defRPr>
            </a:lvl1pPr>
          </a:lstStyle>
          <a:p>
            <a:r>
              <a:rPr lang="fr-FR" dirty="0"/>
              <a:t>Picto blanc</a:t>
            </a:r>
          </a:p>
        </p:txBody>
      </p:sp>
      <p:sp>
        <p:nvSpPr>
          <p:cNvPr id="15" name="Espace réservé du texte 14">
            <a:extLst>
              <a:ext uri="{FF2B5EF4-FFF2-40B4-BE49-F238E27FC236}">
                <a16:creationId xmlns:a16="http://schemas.microsoft.com/office/drawing/2014/main" id="{A5D2771E-A279-437E-8A76-43362FAB29D9}"/>
              </a:ext>
            </a:extLst>
          </p:cNvPr>
          <p:cNvSpPr>
            <a:spLocks noGrp="1"/>
          </p:cNvSpPr>
          <p:nvPr>
            <p:ph type="body" sz="quarter" idx="33" hasCustomPrompt="1"/>
          </p:nvPr>
        </p:nvSpPr>
        <p:spPr>
          <a:xfrm>
            <a:off x="509269" y="4535366"/>
            <a:ext cx="5041046" cy="1800000"/>
          </a:xfrm>
          <a:prstGeom prst="rect">
            <a:avLst/>
          </a:prstGeom>
          <a:ln w="25400">
            <a:solidFill>
              <a:schemeClr val="accent3"/>
            </a:solidFill>
          </a:ln>
        </p:spPr>
        <p:txBody>
          <a:bodyPr anchor="ctr"/>
          <a:lstStyle>
            <a:lvl1pPr marL="228011" indent="-228011">
              <a:buFontTx/>
              <a:buBlip>
                <a:blip r:embed="rId6"/>
              </a:buBlip>
              <a:defRPr sz="1596" baseline="0">
                <a:latin typeface="Avenir Next Demi Bold"/>
              </a:defRPr>
            </a:lvl1pPr>
            <a:lvl2pPr marL="684034" indent="-228011">
              <a:buFontTx/>
              <a:buBlip>
                <a:blip r:embed="rId6"/>
              </a:buBlip>
              <a:defRPr sz="1396" baseline="0">
                <a:latin typeface="Avenir Next Demi Bold"/>
              </a:defRPr>
            </a:lvl2pPr>
            <a:lvl3pPr marL="1140057" indent="-228011">
              <a:buFontTx/>
              <a:buBlip>
                <a:blip r:embed="rId6"/>
              </a:buBlip>
              <a:defRPr sz="1330">
                <a:latin typeface="Avenir Next Demi Bold"/>
              </a:defRPr>
            </a:lvl3pPr>
            <a:lvl4pPr marL="1596079" indent="-228011">
              <a:buFontTx/>
              <a:buBlip>
                <a:blip r:embed="rId6"/>
              </a:buBlip>
              <a:defRPr sz="1197" baseline="0">
                <a:latin typeface="Avenir Next Demi Bold"/>
              </a:defRPr>
            </a:lvl4pPr>
            <a:lvl5pPr marL="2052102" indent="-228011">
              <a:buFontTx/>
              <a:buBlip>
                <a:blip r:embed="rId6"/>
              </a:buBlip>
              <a:defRPr sz="1064">
                <a:latin typeface="Avenir Next Demi Bold"/>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18" name="Espace réservé du texte 17">
            <a:extLst>
              <a:ext uri="{FF2B5EF4-FFF2-40B4-BE49-F238E27FC236}">
                <a16:creationId xmlns:a16="http://schemas.microsoft.com/office/drawing/2014/main" id="{BCC28EE8-389E-4CA1-B3EE-24519BB8C0C5}"/>
              </a:ext>
            </a:extLst>
          </p:cNvPr>
          <p:cNvSpPr>
            <a:spLocks noGrp="1"/>
          </p:cNvSpPr>
          <p:nvPr>
            <p:ph type="body" sz="quarter" idx="34" hasCustomPrompt="1"/>
          </p:nvPr>
        </p:nvSpPr>
        <p:spPr>
          <a:xfrm>
            <a:off x="509269" y="4091479"/>
            <a:ext cx="5041046" cy="432000"/>
          </a:xfrm>
          <a:prstGeom prst="rect">
            <a:avLst/>
          </a:prstGeom>
          <a:solidFill>
            <a:schemeClr val="accent3"/>
          </a:solidFill>
          <a:ln w="25400">
            <a:solidFill>
              <a:srgbClr val="0070C0"/>
            </a:solidFill>
          </a:ln>
        </p:spPr>
        <p:txBody>
          <a:bodyPr lIns="324000" tIns="0" bIns="0" anchor="ctr"/>
          <a:lstStyle>
            <a:lvl1pPr marL="0" indent="0" algn="ctr">
              <a:buFontTx/>
              <a:buNone/>
              <a:defRPr sz="1729" b="1" i="0" cap="small" baseline="0">
                <a:solidFill>
                  <a:schemeClr val="bg1"/>
                </a:solidFill>
                <a:latin typeface="Avenir Next Demi Bold"/>
              </a:defRPr>
            </a:lvl1pPr>
          </a:lstStyle>
          <a:p>
            <a:pPr lvl="0"/>
            <a:r>
              <a:rPr lang="fr-FR" dirty="0"/>
              <a:t>Titre du bloc</a:t>
            </a:r>
          </a:p>
        </p:txBody>
      </p:sp>
      <p:sp>
        <p:nvSpPr>
          <p:cNvPr id="6" name="Espace réservé pour une image  5">
            <a:extLst>
              <a:ext uri="{FF2B5EF4-FFF2-40B4-BE49-F238E27FC236}">
                <a16:creationId xmlns:a16="http://schemas.microsoft.com/office/drawing/2014/main" id="{5601A9E5-0EB0-409B-B4FD-207511881765}"/>
              </a:ext>
            </a:extLst>
          </p:cNvPr>
          <p:cNvSpPr>
            <a:spLocks noGrp="1"/>
          </p:cNvSpPr>
          <p:nvPr>
            <p:ph type="pic" sz="quarter" idx="31" hasCustomPrompt="1"/>
          </p:nvPr>
        </p:nvSpPr>
        <p:spPr>
          <a:xfrm>
            <a:off x="236442" y="4056797"/>
            <a:ext cx="527050" cy="525600"/>
          </a:xfrm>
          <a:prstGeom prst="ellipse">
            <a:avLst/>
          </a:prstGeom>
          <a:solidFill>
            <a:srgbClr val="0070C0"/>
          </a:solidFill>
          <a:ln w="25400">
            <a:solidFill>
              <a:schemeClr val="bg1"/>
            </a:solidFill>
          </a:ln>
        </p:spPr>
        <p:txBody>
          <a:bodyPr lIns="0" tIns="0" rIns="0" bIns="0">
            <a:noAutofit/>
          </a:bodyPr>
          <a:lstStyle>
            <a:lvl1pPr>
              <a:defRPr lang="fr-FR" sz="1596" dirty="0">
                <a:solidFill>
                  <a:schemeClr val="bg1"/>
                </a:solidFill>
              </a:defRPr>
            </a:lvl1pPr>
          </a:lstStyle>
          <a:p>
            <a:pPr marL="0" lvl="0" indent="0" algn="ctr">
              <a:buFontTx/>
              <a:buNone/>
            </a:pPr>
            <a:r>
              <a:rPr lang="fr-FR" dirty="0"/>
              <a:t>Picto</a:t>
            </a:r>
          </a:p>
        </p:txBody>
      </p:sp>
      <p:sp>
        <p:nvSpPr>
          <p:cNvPr id="9" name="Espace réservé du texte 8">
            <a:extLst>
              <a:ext uri="{FF2B5EF4-FFF2-40B4-BE49-F238E27FC236}">
                <a16:creationId xmlns:a16="http://schemas.microsoft.com/office/drawing/2014/main" id="{19107BB7-64DC-4619-8E84-1F3CDADD91FC}"/>
              </a:ext>
            </a:extLst>
          </p:cNvPr>
          <p:cNvSpPr>
            <a:spLocks noGrp="1"/>
          </p:cNvSpPr>
          <p:nvPr>
            <p:ph type="body" sz="quarter" idx="36" hasCustomPrompt="1"/>
          </p:nvPr>
        </p:nvSpPr>
        <p:spPr>
          <a:xfrm>
            <a:off x="6800117" y="4079538"/>
            <a:ext cx="5041046" cy="432000"/>
          </a:xfrm>
          <a:prstGeom prst="rect">
            <a:avLst/>
          </a:prstGeom>
          <a:solidFill>
            <a:srgbClr val="00B050"/>
          </a:solidFill>
          <a:ln w="25400">
            <a:solidFill>
              <a:srgbClr val="00B050"/>
            </a:solidFill>
          </a:ln>
        </p:spPr>
        <p:txBody>
          <a:bodyPr lIns="324000" tIns="0" bIns="0" anchor="ctr"/>
          <a:lstStyle>
            <a:lvl1pPr marL="0" indent="0" algn="ctr">
              <a:buNone/>
              <a:defRPr sz="1729" b="1" i="0" cap="small" baseline="0">
                <a:solidFill>
                  <a:schemeClr val="bg1"/>
                </a:solidFill>
                <a:latin typeface="Avenir Next Demi Bold"/>
              </a:defRPr>
            </a:lvl1pPr>
          </a:lstStyle>
          <a:p>
            <a:pPr lvl="0"/>
            <a:r>
              <a:rPr lang="fr-FR" dirty="0"/>
              <a:t>Titre du bloc</a:t>
            </a:r>
          </a:p>
        </p:txBody>
      </p:sp>
      <p:sp>
        <p:nvSpPr>
          <p:cNvPr id="11" name="Espace réservé du texte 10">
            <a:extLst>
              <a:ext uri="{FF2B5EF4-FFF2-40B4-BE49-F238E27FC236}">
                <a16:creationId xmlns:a16="http://schemas.microsoft.com/office/drawing/2014/main" id="{6946BEF0-77F8-42B5-8361-63E5A3285CE9}"/>
              </a:ext>
            </a:extLst>
          </p:cNvPr>
          <p:cNvSpPr>
            <a:spLocks noGrp="1"/>
          </p:cNvSpPr>
          <p:nvPr>
            <p:ph type="body" sz="quarter" idx="37" hasCustomPrompt="1"/>
          </p:nvPr>
        </p:nvSpPr>
        <p:spPr>
          <a:xfrm>
            <a:off x="6800117" y="4525108"/>
            <a:ext cx="5041046" cy="1800000"/>
          </a:xfrm>
          <a:prstGeom prst="rect">
            <a:avLst/>
          </a:prstGeom>
          <a:ln w="25400">
            <a:solidFill>
              <a:srgbClr val="00B050"/>
            </a:solidFill>
          </a:ln>
        </p:spPr>
        <p:txBody>
          <a:bodyPr anchor="ctr"/>
          <a:lstStyle>
            <a:lvl1pPr marL="228011" indent="-228011">
              <a:buFontTx/>
              <a:buBlip>
                <a:blip r:embed="rId7"/>
              </a:buBlip>
              <a:defRPr sz="1596" baseline="0">
                <a:latin typeface="Avenir Next Demi Bold"/>
              </a:defRPr>
            </a:lvl1pPr>
            <a:lvl2pPr marL="684034" indent="-228011">
              <a:buFontTx/>
              <a:buBlip>
                <a:blip r:embed="rId7"/>
              </a:buBlip>
              <a:defRPr sz="1396">
                <a:latin typeface="Avenir Next Demi Bold"/>
              </a:defRPr>
            </a:lvl2pPr>
            <a:lvl3pPr marL="1140057" indent="-228011">
              <a:buFontTx/>
              <a:buBlip>
                <a:blip r:embed="rId7"/>
              </a:buBlip>
              <a:defRPr sz="1330">
                <a:latin typeface="Avenir Next Demi Bold"/>
              </a:defRPr>
            </a:lvl3pPr>
            <a:lvl4pPr marL="1596079" indent="-228011">
              <a:buFontTx/>
              <a:buBlip>
                <a:blip r:embed="rId7"/>
              </a:buBlip>
              <a:defRPr sz="1197"/>
            </a:lvl4pPr>
            <a:lvl5pPr marL="2052102" indent="-228011">
              <a:buFontTx/>
              <a:buBlip>
                <a:blip r:embed="rId7"/>
              </a:buBlip>
              <a:defRPr sz="1064" baseline="0">
                <a:latin typeface="Avenir Next Demi Bold"/>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7" name="Espace réservé pour une image  6">
            <a:extLst>
              <a:ext uri="{FF2B5EF4-FFF2-40B4-BE49-F238E27FC236}">
                <a16:creationId xmlns:a16="http://schemas.microsoft.com/office/drawing/2014/main" id="{2F4C03F2-70F7-46E4-9120-EAC99CC4C66D}"/>
              </a:ext>
            </a:extLst>
          </p:cNvPr>
          <p:cNvSpPr>
            <a:spLocks noGrp="1"/>
          </p:cNvSpPr>
          <p:nvPr>
            <p:ph type="pic" sz="quarter" idx="35" hasCustomPrompt="1"/>
          </p:nvPr>
        </p:nvSpPr>
        <p:spPr>
          <a:xfrm>
            <a:off x="6529021" y="4032738"/>
            <a:ext cx="525600" cy="525600"/>
          </a:xfrm>
          <a:prstGeom prst="ellipse">
            <a:avLst/>
          </a:prstGeom>
          <a:solidFill>
            <a:srgbClr val="00B050"/>
          </a:solidFill>
          <a:ln w="25400">
            <a:solidFill>
              <a:schemeClr val="bg1"/>
            </a:solidFill>
          </a:ln>
        </p:spPr>
        <p:txBody>
          <a:bodyPr/>
          <a:lstStyle>
            <a:lvl1pPr marL="0" indent="0" algn="l">
              <a:buNone/>
              <a:defRPr sz="1596">
                <a:solidFill>
                  <a:schemeClr val="bg1"/>
                </a:solidFill>
              </a:defRPr>
            </a:lvl1pPr>
          </a:lstStyle>
          <a:p>
            <a:r>
              <a:rPr lang="fr-FR" dirty="0"/>
              <a:t>Picto</a:t>
            </a:r>
          </a:p>
        </p:txBody>
      </p:sp>
      <p:sp>
        <p:nvSpPr>
          <p:cNvPr id="22" name="ZoneTexte 21">
            <a:extLst>
              <a:ext uri="{FF2B5EF4-FFF2-40B4-BE49-F238E27FC236}">
                <a16:creationId xmlns:a16="http://schemas.microsoft.com/office/drawing/2014/main" id="{F6F25361-379F-4FEF-8094-F83DE54FA950}"/>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507812154"/>
      </p:ext>
    </p:extLst>
  </p:cSld>
  <p:clrMapOvr>
    <a:masterClrMapping/>
  </p:clrMapOvr>
  <p:extLst>
    <p:ext uri="{DCECCB84-F9BA-43D5-87BE-67443E8EF086}">
      <p15:sldGuideLst xmlns:p15="http://schemas.microsoft.com/office/powerpoint/2012/main">
        <p15:guide id="1" pos="745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4 blocs simples">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F00FA4F-039B-4DF0-9A96-C952C20AD1FD}"/>
              </a:ext>
            </a:extLst>
          </p:cNvPr>
          <p:cNvSpPr>
            <a:spLocks noGrp="1"/>
          </p:cNvSpPr>
          <p:nvPr>
            <p:ph type="ctrTitle" hasCustomPrompt="1"/>
          </p:nvPr>
        </p:nvSpPr>
        <p:spPr>
          <a:xfrm>
            <a:off x="1099912" y="143633"/>
            <a:ext cx="10101625" cy="430900"/>
          </a:xfrm>
          <a:prstGeom prst="rect">
            <a:avLst/>
          </a:prstGeom>
        </p:spPr>
        <p:txBody>
          <a:bodyPr anchor="b"/>
          <a:lstStyle>
            <a:lvl1pPr algn="l" defTabSz="912045" rtl="0" eaLnBrk="1" latinLnBrk="0" hangingPunct="1">
              <a:lnSpc>
                <a:spcPct val="100000"/>
              </a:lnSpc>
              <a:spcBef>
                <a:spcPct val="0"/>
              </a:spcBef>
              <a:buNone/>
              <a:defRPr lang="en-US" sz="2873" b="1" kern="1200" dirty="0">
                <a:solidFill>
                  <a:schemeClr val="tx2"/>
                </a:solidFill>
                <a:latin typeface="Avenir Black" charset="0"/>
                <a:ea typeface="Avenir Black" charset="0"/>
                <a:cs typeface="Avenir Black" charset="0"/>
              </a:defRPr>
            </a:lvl1pPr>
          </a:lstStyle>
          <a:p>
            <a:r>
              <a:rPr lang="fr-FR" dirty="0"/>
              <a:t>Titre de la diapositive</a:t>
            </a:r>
            <a:endParaRPr lang="en-US" dirty="0"/>
          </a:p>
        </p:txBody>
      </p:sp>
      <p:sp>
        <p:nvSpPr>
          <p:cNvPr id="4" name="Subtitle 2">
            <a:extLst>
              <a:ext uri="{FF2B5EF4-FFF2-40B4-BE49-F238E27FC236}">
                <a16:creationId xmlns:a16="http://schemas.microsoft.com/office/drawing/2014/main" id="{3D1061A6-AEE4-4DEE-9A2D-F503A05C71D4}"/>
              </a:ext>
            </a:extLst>
          </p:cNvPr>
          <p:cNvSpPr>
            <a:spLocks noGrp="1"/>
          </p:cNvSpPr>
          <p:nvPr>
            <p:ph type="subTitle" idx="1" hasCustomPrompt="1"/>
          </p:nvPr>
        </p:nvSpPr>
        <p:spPr>
          <a:xfrm>
            <a:off x="1099912" y="612036"/>
            <a:ext cx="10101625" cy="430900"/>
          </a:xfrm>
          <a:prstGeom prst="rect">
            <a:avLst/>
          </a:prstGeom>
        </p:spPr>
        <p:txBody>
          <a:bodyPr/>
          <a:lstStyle>
            <a:lvl1pPr marL="0" indent="0" algn="l" defTabSz="1302162" rtl="0" eaLnBrk="1" latinLnBrk="0" hangingPunct="1">
              <a:buNone/>
              <a:defRPr lang="en-US" sz="1915" kern="1200" dirty="0">
                <a:solidFill>
                  <a:schemeClr val="bg2"/>
                </a:solidFill>
                <a:latin typeface="Avenir Medium" charset="0"/>
                <a:ea typeface="Avenir Medium" charset="0"/>
                <a:cs typeface="Avenir Medium" charset="0"/>
              </a:defRPr>
            </a:lvl1pPr>
            <a:lvl2pPr marL="456023" indent="0" algn="ctr">
              <a:buNone/>
              <a:defRPr sz="1995"/>
            </a:lvl2pPr>
            <a:lvl3pPr marL="912045" indent="0" algn="ctr">
              <a:buNone/>
              <a:defRPr sz="1795"/>
            </a:lvl3pPr>
            <a:lvl4pPr marL="1368068" indent="0" algn="ctr">
              <a:buNone/>
              <a:defRPr sz="1596"/>
            </a:lvl4pPr>
            <a:lvl5pPr marL="1824091" indent="0" algn="ctr">
              <a:buNone/>
              <a:defRPr sz="1596"/>
            </a:lvl5pPr>
            <a:lvl6pPr marL="2280114" indent="0" algn="ctr">
              <a:buNone/>
              <a:defRPr sz="1596"/>
            </a:lvl6pPr>
            <a:lvl7pPr marL="2736136" indent="0" algn="ctr">
              <a:buNone/>
              <a:defRPr sz="1596"/>
            </a:lvl7pPr>
            <a:lvl8pPr marL="3192159" indent="0" algn="ctr">
              <a:buNone/>
              <a:defRPr sz="1596"/>
            </a:lvl8pPr>
            <a:lvl9pPr marL="3648182" indent="0" algn="ctr">
              <a:buNone/>
              <a:defRPr sz="1596"/>
            </a:lvl9pPr>
          </a:lstStyle>
          <a:p>
            <a:r>
              <a:rPr lang="fr-FR" dirty="0"/>
              <a:t>Sous-titre de la diapositive</a:t>
            </a:r>
            <a:endParaRPr lang="en-US" dirty="0"/>
          </a:p>
        </p:txBody>
      </p:sp>
      <p:pic>
        <p:nvPicPr>
          <p:cNvPr id="5" name="Image 4">
            <a:extLst>
              <a:ext uri="{FF2B5EF4-FFF2-40B4-BE49-F238E27FC236}">
                <a16:creationId xmlns:a16="http://schemas.microsoft.com/office/drawing/2014/main" id="{E8A34E04-038A-412E-B9ED-88121CD0F3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501" y="191511"/>
            <a:ext cx="788481" cy="718167"/>
          </a:xfrm>
          <a:prstGeom prst="rect">
            <a:avLst/>
          </a:prstGeom>
        </p:spPr>
      </p:pic>
      <p:sp>
        <p:nvSpPr>
          <p:cNvPr id="19" name="Rectangle 18">
            <a:extLst>
              <a:ext uri="{FF2B5EF4-FFF2-40B4-BE49-F238E27FC236}">
                <a16:creationId xmlns:a16="http://schemas.microsoft.com/office/drawing/2014/main" id="{36F530BE-050B-4216-80F0-FE7F5D04BAC8}"/>
              </a:ext>
            </a:extLst>
          </p:cNvPr>
          <p:cNvSpPr/>
          <p:nvPr userDrawn="1"/>
        </p:nvSpPr>
        <p:spPr>
          <a:xfrm>
            <a:off x="11533683" y="25008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0" name="Rectangle 19">
            <a:extLst>
              <a:ext uri="{FF2B5EF4-FFF2-40B4-BE49-F238E27FC236}">
                <a16:creationId xmlns:a16="http://schemas.microsoft.com/office/drawing/2014/main" id="{6DCA15AA-7096-4BF9-9E89-42F251D59446}"/>
              </a:ext>
            </a:extLst>
          </p:cNvPr>
          <p:cNvSpPr/>
          <p:nvPr userDrawn="1"/>
        </p:nvSpPr>
        <p:spPr>
          <a:xfrm>
            <a:off x="11533681" y="25008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21" name="Slide Number Placeholder 5">
            <a:extLst>
              <a:ext uri="{FF2B5EF4-FFF2-40B4-BE49-F238E27FC236}">
                <a16:creationId xmlns:a16="http://schemas.microsoft.com/office/drawing/2014/main" id="{494BD3A4-348F-4F81-8CED-D4B06BFFE575}"/>
              </a:ext>
            </a:extLst>
          </p:cNvPr>
          <p:cNvSpPr>
            <a:spLocks noGrp="1"/>
          </p:cNvSpPr>
          <p:nvPr>
            <p:ph type="sldNum" sz="quarter" idx="4"/>
          </p:nvPr>
        </p:nvSpPr>
        <p:spPr>
          <a:xfrm>
            <a:off x="11656237" y="252256"/>
            <a:ext cx="504013" cy="242945"/>
          </a:xfrm>
          <a:prstGeom prst="rect">
            <a:avLst/>
          </a:prstGeom>
        </p:spPr>
        <p:txBody>
          <a:bodyPr vert="horz" lIns="91440" tIns="45720" rIns="91440" bIns="45720" rtlCol="0" anchor="ctr"/>
          <a:lstStyle>
            <a:lvl1pPr algn="ctr">
              <a:defRPr sz="1077">
                <a:solidFill>
                  <a:schemeClr val="bg1"/>
                </a:solidFill>
                <a:latin typeface="Arial" panose="020B0604020202020204" pitchFamily="34" charset="0"/>
                <a:cs typeface="Arial" panose="020B0604020202020204" pitchFamily="34" charset="0"/>
              </a:defRPr>
            </a:lvl1pPr>
          </a:lstStyle>
          <a:p>
            <a:fld id="{8136DD50-5B53-458A-957C-9C64FF8D20CF}" type="slidenum">
              <a:rPr lang="fr-FR" smtClean="0"/>
              <a:pPr/>
              <a:t>‹N°›</a:t>
            </a:fld>
            <a:endParaRPr lang="fr-FR" dirty="0"/>
          </a:p>
        </p:txBody>
      </p:sp>
      <p:sp>
        <p:nvSpPr>
          <p:cNvPr id="32" name="Espace réservé du texte 16">
            <a:extLst>
              <a:ext uri="{FF2B5EF4-FFF2-40B4-BE49-F238E27FC236}">
                <a16:creationId xmlns:a16="http://schemas.microsoft.com/office/drawing/2014/main" id="{DE4E29FD-78F6-4C6F-B113-ED31C6268614}"/>
              </a:ext>
            </a:extLst>
          </p:cNvPr>
          <p:cNvSpPr>
            <a:spLocks noGrp="1"/>
          </p:cNvSpPr>
          <p:nvPr>
            <p:ph type="body" sz="quarter" idx="11" hasCustomPrompt="1"/>
          </p:nvPr>
        </p:nvSpPr>
        <p:spPr>
          <a:xfrm>
            <a:off x="504727" y="1556186"/>
            <a:ext cx="3312000" cy="430900"/>
          </a:xfrm>
          <a:prstGeom prst="rect">
            <a:avLst/>
          </a:prstGeom>
          <a:solidFill>
            <a:schemeClr val="accent1"/>
          </a:solidFill>
          <a:ln w="25400">
            <a:solidFill>
              <a:schemeClr val="accent1"/>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33" name="Espace réservé du texte 16">
            <a:extLst>
              <a:ext uri="{FF2B5EF4-FFF2-40B4-BE49-F238E27FC236}">
                <a16:creationId xmlns:a16="http://schemas.microsoft.com/office/drawing/2014/main" id="{15CDBCB9-9E06-4BB0-977E-4073919E0A0E}"/>
              </a:ext>
            </a:extLst>
          </p:cNvPr>
          <p:cNvSpPr>
            <a:spLocks noGrp="1"/>
          </p:cNvSpPr>
          <p:nvPr>
            <p:ph type="body" sz="quarter" idx="10" hasCustomPrompt="1"/>
          </p:nvPr>
        </p:nvSpPr>
        <p:spPr>
          <a:xfrm>
            <a:off x="504727" y="1994533"/>
            <a:ext cx="3312000" cy="1800000"/>
          </a:xfrm>
          <a:prstGeom prst="rect">
            <a:avLst/>
          </a:prstGeom>
          <a:solidFill>
            <a:schemeClr val="bg1"/>
          </a:solidFill>
          <a:ln w="25400">
            <a:solidFill>
              <a:schemeClr val="accent1"/>
            </a:solidFill>
          </a:ln>
        </p:spPr>
        <p:txBody>
          <a:bodyPr tIns="90000" bIns="90000" anchor="ctr" anchorCtr="0"/>
          <a:lstStyle>
            <a:lvl1pPr marL="228011" indent="-228011" algn="l" defTabSz="912045" rtl="0" eaLnBrk="1" latinLnBrk="0" hangingPunct="1">
              <a:lnSpc>
                <a:spcPct val="90000"/>
              </a:lnSpc>
              <a:buFontTx/>
              <a:buBlip>
                <a:blip r:embed="rId4"/>
              </a:buBlip>
              <a:defRPr lang="fr-FR" sz="1596" kern="1200" dirty="0">
                <a:solidFill>
                  <a:schemeClr val="tx1"/>
                </a:solidFill>
                <a:latin typeface="Avenir Next Demi Bold"/>
                <a:ea typeface="+mn-ea"/>
                <a:cs typeface="+mn-cs"/>
              </a:defRPr>
            </a:lvl1pPr>
            <a:lvl2pPr marL="684034" indent="-228011" algn="l" defTabSz="912045" rtl="0" eaLnBrk="1" latinLnBrk="0" hangingPunct="1">
              <a:lnSpc>
                <a:spcPct val="90000"/>
              </a:lnSpc>
              <a:buFontTx/>
              <a:buBlip>
                <a:blip r:embed="rId4"/>
              </a:buBlip>
              <a:defRPr lang="fr-FR" sz="1396" kern="1200" dirty="0" smtClean="0">
                <a:solidFill>
                  <a:schemeClr val="tx1"/>
                </a:solidFill>
                <a:latin typeface="Avenir Next Demi Bold"/>
                <a:ea typeface="+mn-ea"/>
                <a:cs typeface="+mn-cs"/>
              </a:defRPr>
            </a:lvl2pPr>
            <a:lvl3pPr marL="1140057" indent="-228011" algn="l" defTabSz="912045" rtl="0" eaLnBrk="1" latinLnBrk="0" hangingPunct="1">
              <a:lnSpc>
                <a:spcPct val="90000"/>
              </a:lnSpc>
              <a:buFontTx/>
              <a:buBlip>
                <a:blip r:embed="rId4"/>
              </a:buBlip>
              <a:defRPr lang="fr-FR" sz="1330" kern="1200" dirty="0" smtClean="0">
                <a:solidFill>
                  <a:schemeClr val="tx1"/>
                </a:solidFill>
                <a:latin typeface="Avenir Next Demi Bold"/>
                <a:ea typeface="+mn-ea"/>
                <a:cs typeface="+mn-cs"/>
              </a:defRPr>
            </a:lvl3pPr>
            <a:lvl4pPr marL="1596079" indent="-228011" algn="l" defTabSz="912045" rtl="0" eaLnBrk="1" latinLnBrk="0" hangingPunct="1">
              <a:lnSpc>
                <a:spcPct val="90000"/>
              </a:lnSpc>
              <a:buFontTx/>
              <a:buBlip>
                <a:blip r:embed="rId4"/>
              </a:buBlip>
              <a:defRPr lang="fr-FR" sz="1197" kern="1200" dirty="0" smtClean="0">
                <a:solidFill>
                  <a:schemeClr val="tx1"/>
                </a:solidFill>
                <a:latin typeface="Avenir Next Demi Bold"/>
                <a:ea typeface="+mn-ea"/>
                <a:cs typeface="+mn-cs"/>
              </a:defRPr>
            </a:lvl4pPr>
            <a:lvl5pPr marL="2052102" indent="-228011" algn="l" defTabSz="912045" rtl="0" eaLnBrk="1" latinLnBrk="0" hangingPunct="1">
              <a:lnSpc>
                <a:spcPct val="90000"/>
              </a:lnSpc>
              <a:buFontTx/>
              <a:buBlip>
                <a:blip r:embed="rId4"/>
              </a:buBlip>
              <a:defRPr lang="fr-FR" sz="1064" kern="1200" dirty="0">
                <a:solidFill>
                  <a:schemeClr val="tx1"/>
                </a:solidFill>
                <a:latin typeface="Avenir Next Demi Bold"/>
                <a:ea typeface="+mn-ea"/>
                <a:cs typeface="+mn-cs"/>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4" name="Espace réservé pour une image  3">
            <a:extLst>
              <a:ext uri="{FF2B5EF4-FFF2-40B4-BE49-F238E27FC236}">
                <a16:creationId xmlns:a16="http://schemas.microsoft.com/office/drawing/2014/main" id="{93890562-15E4-4FC2-B803-B85360F41DA6}"/>
              </a:ext>
            </a:extLst>
          </p:cNvPr>
          <p:cNvSpPr>
            <a:spLocks noGrp="1" noChangeAspect="1"/>
          </p:cNvSpPr>
          <p:nvPr>
            <p:ph type="pic" sz="quarter" idx="27" hasCustomPrompt="1"/>
          </p:nvPr>
        </p:nvSpPr>
        <p:spPr>
          <a:xfrm>
            <a:off x="231681" y="1512447"/>
            <a:ext cx="526625" cy="526656"/>
          </a:xfrm>
          <a:prstGeom prst="ellipse">
            <a:avLst/>
          </a:prstGeom>
          <a:solidFill>
            <a:schemeClr val="accent1"/>
          </a:solidFill>
          <a:ln w="25400">
            <a:solidFill>
              <a:schemeClr val="bg1"/>
            </a:solidFill>
          </a:ln>
        </p:spPr>
        <p:txBody>
          <a:bodyPr lIns="0" tIns="0" rIns="0" bIns="0">
            <a:noAutofit/>
          </a:bodyPr>
          <a:lstStyle>
            <a:lvl1pPr marL="0" indent="0" algn="ctr">
              <a:buFontTx/>
              <a:buNone/>
              <a:defRPr sz="1596">
                <a:solidFill>
                  <a:schemeClr val="bg1"/>
                </a:solidFill>
              </a:defRPr>
            </a:lvl1pPr>
          </a:lstStyle>
          <a:p>
            <a:r>
              <a:rPr lang="fr-FR" dirty="0"/>
              <a:t>Picto blanc</a:t>
            </a:r>
          </a:p>
        </p:txBody>
      </p:sp>
      <p:sp>
        <p:nvSpPr>
          <p:cNvPr id="35" name="Espace réservé du texte 16">
            <a:extLst>
              <a:ext uri="{FF2B5EF4-FFF2-40B4-BE49-F238E27FC236}">
                <a16:creationId xmlns:a16="http://schemas.microsoft.com/office/drawing/2014/main" id="{EE6ACEC3-2AA6-4E8E-9450-991AF38FB7EB}"/>
              </a:ext>
            </a:extLst>
          </p:cNvPr>
          <p:cNvSpPr>
            <a:spLocks noGrp="1"/>
          </p:cNvSpPr>
          <p:nvPr>
            <p:ph type="body" sz="quarter" idx="28" hasCustomPrompt="1"/>
          </p:nvPr>
        </p:nvSpPr>
        <p:spPr>
          <a:xfrm>
            <a:off x="4502854" y="1556186"/>
            <a:ext cx="3312000" cy="430900"/>
          </a:xfrm>
          <a:prstGeom prst="rect">
            <a:avLst/>
          </a:prstGeom>
          <a:solidFill>
            <a:schemeClr val="accent2"/>
          </a:solidFill>
          <a:ln w="25400">
            <a:solidFill>
              <a:schemeClr val="accent2"/>
            </a:solidFill>
          </a:ln>
        </p:spPr>
        <p:txBody>
          <a:bodyPr lIns="324000" tIns="0" bIns="0" anchor="ctr"/>
          <a:lstStyle>
            <a:lvl1pPr marL="0" indent="0" algn="ctr">
              <a:buFontTx/>
              <a:buNone/>
              <a:defRPr sz="1729" b="1" cap="small" baseline="0">
                <a:solidFill>
                  <a:schemeClr val="bg1"/>
                </a:solidFill>
                <a:latin typeface="Avenir Next Demi Bold"/>
              </a:defRPr>
            </a:lvl1pPr>
            <a:lvl2pPr marL="684034" indent="-228011">
              <a:buFontTx/>
              <a:buBlip>
                <a:blip r:embed="rId3"/>
              </a:buBlip>
              <a:defRPr sz="1396"/>
            </a:lvl2pPr>
          </a:lstStyle>
          <a:p>
            <a:pPr lvl="0"/>
            <a:r>
              <a:rPr lang="fr-FR" dirty="0"/>
              <a:t>Titre du bloc</a:t>
            </a:r>
          </a:p>
        </p:txBody>
      </p:sp>
      <p:sp>
        <p:nvSpPr>
          <p:cNvPr id="36" name="Espace réservé du texte 16">
            <a:extLst>
              <a:ext uri="{FF2B5EF4-FFF2-40B4-BE49-F238E27FC236}">
                <a16:creationId xmlns:a16="http://schemas.microsoft.com/office/drawing/2014/main" id="{FAB9BDE7-EA5F-4322-B86B-4D2F4FF2891D}"/>
              </a:ext>
            </a:extLst>
          </p:cNvPr>
          <p:cNvSpPr>
            <a:spLocks noGrp="1"/>
          </p:cNvSpPr>
          <p:nvPr>
            <p:ph type="body" sz="quarter" idx="29" hasCustomPrompt="1"/>
          </p:nvPr>
        </p:nvSpPr>
        <p:spPr>
          <a:xfrm>
            <a:off x="4502854" y="1994533"/>
            <a:ext cx="3312000" cy="1800000"/>
          </a:xfrm>
          <a:prstGeom prst="rect">
            <a:avLst/>
          </a:prstGeom>
          <a:solidFill>
            <a:schemeClr val="bg1"/>
          </a:solidFill>
          <a:ln w="25400">
            <a:solidFill>
              <a:schemeClr val="accent2"/>
            </a:solidFill>
          </a:ln>
        </p:spPr>
        <p:txBody>
          <a:bodyPr tIns="90000" bIns="90000" anchor="ctr" anchorCtr="0"/>
          <a:lstStyle>
            <a:lvl1pPr marL="228011" indent="-228011">
              <a:buFontTx/>
              <a:buBlip>
                <a:blip r:embed="rId5"/>
              </a:buBlip>
              <a:defRPr sz="1596">
                <a:latin typeface="Avenir Next Demi Bold"/>
              </a:defRPr>
            </a:lvl1pPr>
            <a:lvl2pPr marL="684034" indent="-228011">
              <a:buFontTx/>
              <a:buBlip>
                <a:blip r:embed="rId5"/>
              </a:buBlip>
              <a:defRPr sz="1396">
                <a:latin typeface="Avenir Next Demi Bold"/>
              </a:defRPr>
            </a:lvl2pPr>
            <a:lvl3pPr marL="1140057" indent="-228011">
              <a:buFontTx/>
              <a:buBlip>
                <a:blip r:embed="rId5"/>
              </a:buBlip>
              <a:defRPr sz="1330">
                <a:latin typeface="Avenir Next Demi Bold"/>
              </a:defRPr>
            </a:lvl3pPr>
            <a:lvl4pPr marL="1596079" indent="-228011">
              <a:buFontTx/>
              <a:buBlip>
                <a:blip r:embed="rId5"/>
              </a:buBlip>
              <a:defRPr sz="1197">
                <a:latin typeface="Avenir Next Demi Bold"/>
              </a:defRPr>
            </a:lvl4pPr>
            <a:lvl5pPr marL="2052102" indent="-228011">
              <a:buFontTx/>
              <a:buBlip>
                <a:blip r:embed="rId5"/>
              </a:buBlip>
              <a:defRPr sz="1064">
                <a:latin typeface="Avenir Next Demi Bold"/>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37" name="Espace réservé pour une image  3">
            <a:extLst>
              <a:ext uri="{FF2B5EF4-FFF2-40B4-BE49-F238E27FC236}">
                <a16:creationId xmlns:a16="http://schemas.microsoft.com/office/drawing/2014/main" id="{9BDB266C-B621-417C-BD1A-AB6B0490BFA2}"/>
              </a:ext>
            </a:extLst>
          </p:cNvPr>
          <p:cNvSpPr>
            <a:spLocks noGrp="1" noChangeAspect="1"/>
          </p:cNvSpPr>
          <p:nvPr>
            <p:ph type="pic" sz="quarter" idx="30" hasCustomPrompt="1"/>
          </p:nvPr>
        </p:nvSpPr>
        <p:spPr>
          <a:xfrm>
            <a:off x="4236133" y="1512447"/>
            <a:ext cx="526625" cy="526656"/>
          </a:xfrm>
          <a:prstGeom prst="ellipse">
            <a:avLst/>
          </a:prstGeom>
          <a:solidFill>
            <a:schemeClr val="accent2"/>
          </a:solidFill>
          <a:ln w="25400">
            <a:solidFill>
              <a:schemeClr val="bg1"/>
            </a:solidFill>
          </a:ln>
        </p:spPr>
        <p:txBody>
          <a:bodyPr lIns="0" tIns="0" rIns="0" bIns="0">
            <a:noAutofit/>
          </a:bodyPr>
          <a:lstStyle>
            <a:lvl1pPr marL="0" indent="0" algn="ctr">
              <a:buFontTx/>
              <a:buNone/>
              <a:defRPr sz="1596">
                <a:solidFill>
                  <a:schemeClr val="bg1"/>
                </a:solidFill>
              </a:defRPr>
            </a:lvl1pPr>
          </a:lstStyle>
          <a:p>
            <a:r>
              <a:rPr lang="fr-FR" dirty="0"/>
              <a:t>Picto blanc</a:t>
            </a:r>
          </a:p>
        </p:txBody>
      </p:sp>
      <p:sp>
        <p:nvSpPr>
          <p:cNvPr id="15" name="Espace réservé du texte 14">
            <a:extLst>
              <a:ext uri="{FF2B5EF4-FFF2-40B4-BE49-F238E27FC236}">
                <a16:creationId xmlns:a16="http://schemas.microsoft.com/office/drawing/2014/main" id="{A5D2771E-A279-437E-8A76-43362FAB29D9}"/>
              </a:ext>
            </a:extLst>
          </p:cNvPr>
          <p:cNvSpPr>
            <a:spLocks noGrp="1"/>
          </p:cNvSpPr>
          <p:nvPr>
            <p:ph type="body" sz="quarter" idx="33" hasCustomPrompt="1"/>
          </p:nvPr>
        </p:nvSpPr>
        <p:spPr>
          <a:xfrm>
            <a:off x="504727" y="4535366"/>
            <a:ext cx="3312000" cy="1800000"/>
          </a:xfrm>
          <a:prstGeom prst="rect">
            <a:avLst/>
          </a:prstGeom>
          <a:ln w="25400">
            <a:solidFill>
              <a:schemeClr val="accent3"/>
            </a:solidFill>
          </a:ln>
        </p:spPr>
        <p:txBody>
          <a:bodyPr anchor="ctr"/>
          <a:lstStyle>
            <a:lvl1pPr marL="228011" indent="-228011">
              <a:buFontTx/>
              <a:buBlip>
                <a:blip r:embed="rId6"/>
              </a:buBlip>
              <a:defRPr sz="1596" baseline="0">
                <a:latin typeface="Avenir Next Demi Bold"/>
              </a:defRPr>
            </a:lvl1pPr>
            <a:lvl2pPr marL="684034" indent="-228011">
              <a:buFontTx/>
              <a:buBlip>
                <a:blip r:embed="rId6"/>
              </a:buBlip>
              <a:defRPr sz="1396" baseline="0">
                <a:latin typeface="Avenir Next Demi Bold"/>
              </a:defRPr>
            </a:lvl2pPr>
            <a:lvl3pPr marL="1140057" indent="-228011">
              <a:buFontTx/>
              <a:buBlip>
                <a:blip r:embed="rId6"/>
              </a:buBlip>
              <a:defRPr sz="1330">
                <a:latin typeface="Avenir Next Demi Bold"/>
              </a:defRPr>
            </a:lvl3pPr>
            <a:lvl4pPr marL="1596079" indent="-228011">
              <a:buFontTx/>
              <a:buBlip>
                <a:blip r:embed="rId6"/>
              </a:buBlip>
              <a:defRPr sz="1197" baseline="0">
                <a:latin typeface="Avenir Next Demi Bold"/>
              </a:defRPr>
            </a:lvl4pPr>
            <a:lvl5pPr marL="2052102" indent="-228011">
              <a:buFontTx/>
              <a:buBlip>
                <a:blip r:embed="rId6"/>
              </a:buBlip>
              <a:defRPr sz="1064">
                <a:latin typeface="Avenir Next Demi Bold"/>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18" name="Espace réservé du texte 17">
            <a:extLst>
              <a:ext uri="{FF2B5EF4-FFF2-40B4-BE49-F238E27FC236}">
                <a16:creationId xmlns:a16="http://schemas.microsoft.com/office/drawing/2014/main" id="{BCC28EE8-389E-4CA1-B3EE-24519BB8C0C5}"/>
              </a:ext>
            </a:extLst>
          </p:cNvPr>
          <p:cNvSpPr>
            <a:spLocks noGrp="1"/>
          </p:cNvSpPr>
          <p:nvPr>
            <p:ph type="body" sz="quarter" idx="34" hasCustomPrompt="1"/>
          </p:nvPr>
        </p:nvSpPr>
        <p:spPr>
          <a:xfrm>
            <a:off x="504727" y="4091479"/>
            <a:ext cx="3312000" cy="432000"/>
          </a:xfrm>
          <a:prstGeom prst="rect">
            <a:avLst/>
          </a:prstGeom>
          <a:solidFill>
            <a:schemeClr val="accent3"/>
          </a:solidFill>
          <a:ln w="25400">
            <a:solidFill>
              <a:srgbClr val="0070C0"/>
            </a:solidFill>
          </a:ln>
        </p:spPr>
        <p:txBody>
          <a:bodyPr lIns="324000" tIns="0" bIns="0" anchor="ctr"/>
          <a:lstStyle>
            <a:lvl1pPr marL="0" indent="0" algn="ctr">
              <a:buFontTx/>
              <a:buNone/>
              <a:defRPr sz="1729" b="1" i="0" cap="small" baseline="0">
                <a:solidFill>
                  <a:schemeClr val="bg1"/>
                </a:solidFill>
                <a:latin typeface="Avenir Next Demi Bold"/>
              </a:defRPr>
            </a:lvl1pPr>
          </a:lstStyle>
          <a:p>
            <a:pPr lvl="0"/>
            <a:r>
              <a:rPr lang="fr-FR" dirty="0"/>
              <a:t>Titre du bloc</a:t>
            </a:r>
          </a:p>
        </p:txBody>
      </p:sp>
      <p:sp>
        <p:nvSpPr>
          <p:cNvPr id="6" name="Espace réservé pour une image  5">
            <a:extLst>
              <a:ext uri="{FF2B5EF4-FFF2-40B4-BE49-F238E27FC236}">
                <a16:creationId xmlns:a16="http://schemas.microsoft.com/office/drawing/2014/main" id="{5601A9E5-0EB0-409B-B4FD-207511881765}"/>
              </a:ext>
            </a:extLst>
          </p:cNvPr>
          <p:cNvSpPr>
            <a:spLocks noGrp="1"/>
          </p:cNvSpPr>
          <p:nvPr>
            <p:ph type="pic" sz="quarter" idx="31" hasCustomPrompt="1"/>
          </p:nvPr>
        </p:nvSpPr>
        <p:spPr>
          <a:xfrm>
            <a:off x="231900" y="4056797"/>
            <a:ext cx="527050" cy="525600"/>
          </a:xfrm>
          <a:prstGeom prst="ellipse">
            <a:avLst/>
          </a:prstGeom>
          <a:solidFill>
            <a:srgbClr val="0070C0"/>
          </a:solidFill>
          <a:ln w="25400">
            <a:solidFill>
              <a:schemeClr val="bg1"/>
            </a:solidFill>
          </a:ln>
        </p:spPr>
        <p:txBody>
          <a:bodyPr lIns="0" tIns="0" rIns="0" bIns="0">
            <a:noAutofit/>
          </a:bodyPr>
          <a:lstStyle>
            <a:lvl1pPr>
              <a:defRPr lang="fr-FR" sz="1596" dirty="0">
                <a:solidFill>
                  <a:schemeClr val="bg1"/>
                </a:solidFill>
              </a:defRPr>
            </a:lvl1pPr>
          </a:lstStyle>
          <a:p>
            <a:pPr marL="0" lvl="0" indent="0" algn="ctr">
              <a:buFontTx/>
              <a:buNone/>
            </a:pPr>
            <a:r>
              <a:rPr lang="fr-FR" dirty="0"/>
              <a:t>Picto</a:t>
            </a:r>
          </a:p>
        </p:txBody>
      </p:sp>
      <p:sp>
        <p:nvSpPr>
          <p:cNvPr id="9" name="Espace réservé du texte 8">
            <a:extLst>
              <a:ext uri="{FF2B5EF4-FFF2-40B4-BE49-F238E27FC236}">
                <a16:creationId xmlns:a16="http://schemas.microsoft.com/office/drawing/2014/main" id="{19107BB7-64DC-4619-8E84-1F3CDADD91FC}"/>
              </a:ext>
            </a:extLst>
          </p:cNvPr>
          <p:cNvSpPr>
            <a:spLocks noGrp="1"/>
          </p:cNvSpPr>
          <p:nvPr>
            <p:ph type="body" sz="quarter" idx="36" hasCustomPrompt="1"/>
          </p:nvPr>
        </p:nvSpPr>
        <p:spPr>
          <a:xfrm>
            <a:off x="4502854" y="4079538"/>
            <a:ext cx="3312000" cy="432000"/>
          </a:xfrm>
          <a:prstGeom prst="rect">
            <a:avLst/>
          </a:prstGeom>
          <a:solidFill>
            <a:srgbClr val="00B050"/>
          </a:solidFill>
          <a:ln w="25400">
            <a:solidFill>
              <a:srgbClr val="00B050"/>
            </a:solidFill>
          </a:ln>
        </p:spPr>
        <p:txBody>
          <a:bodyPr lIns="324000" tIns="0" bIns="0" anchor="ctr"/>
          <a:lstStyle>
            <a:lvl1pPr marL="0" indent="0" algn="ctr">
              <a:buNone/>
              <a:defRPr sz="1729" b="1" i="0" cap="small" baseline="0">
                <a:solidFill>
                  <a:schemeClr val="bg1"/>
                </a:solidFill>
                <a:latin typeface="Avenir Next Demi Bold"/>
              </a:defRPr>
            </a:lvl1pPr>
          </a:lstStyle>
          <a:p>
            <a:pPr lvl="0"/>
            <a:r>
              <a:rPr lang="fr-FR" dirty="0"/>
              <a:t>Titre du bloc</a:t>
            </a:r>
          </a:p>
        </p:txBody>
      </p:sp>
      <p:sp>
        <p:nvSpPr>
          <p:cNvPr id="11" name="Espace réservé du texte 10">
            <a:extLst>
              <a:ext uri="{FF2B5EF4-FFF2-40B4-BE49-F238E27FC236}">
                <a16:creationId xmlns:a16="http://schemas.microsoft.com/office/drawing/2014/main" id="{6946BEF0-77F8-42B5-8361-63E5A3285CE9}"/>
              </a:ext>
            </a:extLst>
          </p:cNvPr>
          <p:cNvSpPr>
            <a:spLocks noGrp="1"/>
          </p:cNvSpPr>
          <p:nvPr>
            <p:ph type="body" sz="quarter" idx="37" hasCustomPrompt="1"/>
          </p:nvPr>
        </p:nvSpPr>
        <p:spPr>
          <a:xfrm>
            <a:off x="4502854" y="4525108"/>
            <a:ext cx="3312000" cy="1800000"/>
          </a:xfrm>
          <a:prstGeom prst="rect">
            <a:avLst/>
          </a:prstGeom>
          <a:ln w="25400">
            <a:solidFill>
              <a:srgbClr val="00B050"/>
            </a:solidFill>
          </a:ln>
        </p:spPr>
        <p:txBody>
          <a:bodyPr anchor="ctr"/>
          <a:lstStyle>
            <a:lvl1pPr marL="228011" indent="-228011">
              <a:buFontTx/>
              <a:buBlip>
                <a:blip r:embed="rId7"/>
              </a:buBlip>
              <a:defRPr sz="1596" baseline="0">
                <a:latin typeface="Avenir Next Demi Bold"/>
              </a:defRPr>
            </a:lvl1pPr>
            <a:lvl2pPr marL="684034" indent="-228011">
              <a:buFontTx/>
              <a:buBlip>
                <a:blip r:embed="rId7"/>
              </a:buBlip>
              <a:defRPr sz="1396">
                <a:latin typeface="Avenir Next Demi Bold"/>
              </a:defRPr>
            </a:lvl2pPr>
            <a:lvl3pPr marL="1140057" indent="-228011">
              <a:buFontTx/>
              <a:buBlip>
                <a:blip r:embed="rId7"/>
              </a:buBlip>
              <a:defRPr sz="1330">
                <a:latin typeface="Avenir Next Demi Bold"/>
              </a:defRPr>
            </a:lvl3pPr>
            <a:lvl4pPr marL="1596079" indent="-228011">
              <a:buFontTx/>
              <a:buBlip>
                <a:blip r:embed="rId7"/>
              </a:buBlip>
              <a:defRPr sz="1197"/>
            </a:lvl4pPr>
            <a:lvl5pPr marL="2052102" indent="-228011">
              <a:buFontTx/>
              <a:buBlip>
                <a:blip r:embed="rId7"/>
              </a:buBlip>
              <a:defRPr sz="1064" baseline="0">
                <a:latin typeface="Avenir Next Demi Bold"/>
              </a:defRPr>
            </a:lvl5pPr>
          </a:lstStyle>
          <a:p>
            <a:pPr lvl="0"/>
            <a:r>
              <a:rPr lang="fr-FR" dirty="0"/>
              <a:t>Élément du premier niveau</a:t>
            </a:r>
          </a:p>
          <a:p>
            <a:pPr lvl="1"/>
            <a:r>
              <a:rPr lang="fr-FR" dirty="0"/>
              <a:t>Élément du deuxième niveau</a:t>
            </a:r>
          </a:p>
          <a:p>
            <a:pPr lvl="2"/>
            <a:r>
              <a:rPr lang="fr-FR" dirty="0"/>
              <a:t>Élément du troisième niveau</a:t>
            </a:r>
          </a:p>
          <a:p>
            <a:pPr lvl="3"/>
            <a:r>
              <a:rPr lang="fr-FR" dirty="0"/>
              <a:t>Élément du quatrième niveau</a:t>
            </a:r>
          </a:p>
          <a:p>
            <a:pPr lvl="4"/>
            <a:r>
              <a:rPr lang="fr-FR" dirty="0"/>
              <a:t>Élément du cinquième niveau</a:t>
            </a:r>
          </a:p>
        </p:txBody>
      </p:sp>
      <p:sp>
        <p:nvSpPr>
          <p:cNvPr id="7" name="Espace réservé pour une image  6">
            <a:extLst>
              <a:ext uri="{FF2B5EF4-FFF2-40B4-BE49-F238E27FC236}">
                <a16:creationId xmlns:a16="http://schemas.microsoft.com/office/drawing/2014/main" id="{2F4C03F2-70F7-46E4-9120-EAC99CC4C66D}"/>
              </a:ext>
            </a:extLst>
          </p:cNvPr>
          <p:cNvSpPr>
            <a:spLocks noGrp="1"/>
          </p:cNvSpPr>
          <p:nvPr>
            <p:ph type="pic" sz="quarter" idx="35" hasCustomPrompt="1"/>
          </p:nvPr>
        </p:nvSpPr>
        <p:spPr>
          <a:xfrm>
            <a:off x="4231758" y="4032738"/>
            <a:ext cx="525600" cy="525600"/>
          </a:xfrm>
          <a:prstGeom prst="ellipse">
            <a:avLst/>
          </a:prstGeom>
          <a:solidFill>
            <a:srgbClr val="00B050"/>
          </a:solidFill>
          <a:ln w="25400">
            <a:solidFill>
              <a:schemeClr val="bg1"/>
            </a:solidFill>
          </a:ln>
        </p:spPr>
        <p:txBody>
          <a:bodyPr/>
          <a:lstStyle>
            <a:lvl1pPr marL="0" indent="0" algn="l">
              <a:buNone/>
              <a:defRPr sz="1596">
                <a:solidFill>
                  <a:schemeClr val="bg1"/>
                </a:solidFill>
              </a:defRPr>
            </a:lvl1pPr>
          </a:lstStyle>
          <a:p>
            <a:r>
              <a:rPr lang="fr-FR" dirty="0"/>
              <a:t>Picto</a:t>
            </a:r>
          </a:p>
        </p:txBody>
      </p:sp>
      <p:sp>
        <p:nvSpPr>
          <p:cNvPr id="22" name="ZoneTexte 21">
            <a:extLst>
              <a:ext uri="{FF2B5EF4-FFF2-40B4-BE49-F238E27FC236}">
                <a16:creationId xmlns:a16="http://schemas.microsoft.com/office/drawing/2014/main" id="{F6F25361-379F-4FEF-8094-F83DE54FA950}"/>
              </a:ext>
            </a:extLst>
          </p:cNvPr>
          <p:cNvSpPr txBox="1"/>
          <p:nvPr userDrawn="1"/>
        </p:nvSpPr>
        <p:spPr>
          <a:xfrm>
            <a:off x="934243"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
        <p:nvSpPr>
          <p:cNvPr id="17" name="Espace réservé du texte 16">
            <a:extLst>
              <a:ext uri="{FF2B5EF4-FFF2-40B4-BE49-F238E27FC236}">
                <a16:creationId xmlns:a16="http://schemas.microsoft.com/office/drawing/2014/main" id="{2E927390-8829-45FE-AAA4-29C2DD36B1F9}"/>
              </a:ext>
            </a:extLst>
          </p:cNvPr>
          <p:cNvSpPr>
            <a:spLocks noGrp="1"/>
          </p:cNvSpPr>
          <p:nvPr>
            <p:ph type="body" sz="quarter" idx="40" hasCustomPrompt="1"/>
          </p:nvPr>
        </p:nvSpPr>
        <p:spPr>
          <a:xfrm>
            <a:off x="8528525" y="1994533"/>
            <a:ext cx="3311525" cy="1800225"/>
          </a:xfrm>
          <a:prstGeom prst="rect">
            <a:avLst/>
          </a:prstGeom>
          <a:ln w="25400">
            <a:solidFill>
              <a:schemeClr val="accent5"/>
            </a:solidFill>
          </a:ln>
        </p:spPr>
        <p:txBody>
          <a:bodyPr tIns="90000" bIns="90000" anchor="ctr" anchorCtr="0"/>
          <a:lstStyle>
            <a:lvl1pPr marL="228011" indent="-228011">
              <a:buFontTx/>
              <a:buBlip>
                <a:blip r:embed="rId8"/>
              </a:buBlip>
              <a:defRPr sz="1600"/>
            </a:lvl1pPr>
            <a:lvl2pPr marL="684034" indent="-228011">
              <a:buFontTx/>
              <a:buBlip>
                <a:blip r:embed="rId8"/>
              </a:buBlip>
              <a:defRPr sz="1400"/>
            </a:lvl2pPr>
            <a:lvl3pPr marL="1140057" indent="-228011">
              <a:buFontTx/>
              <a:buBlip>
                <a:blip r:embed="rId8"/>
              </a:buBlip>
              <a:defRPr sz="1330"/>
            </a:lvl3pPr>
            <a:lvl4pPr marL="1596079" indent="-228011">
              <a:buFontTx/>
              <a:buBlip>
                <a:blip r:embed="rId8"/>
              </a:buBlip>
              <a:defRPr sz="1200"/>
            </a:lvl4pPr>
            <a:lvl5pPr marL="2052102" indent="-228011">
              <a:buFontTx/>
              <a:buBlip>
                <a:blip r:embed="rId8"/>
              </a:buBlip>
              <a:defRPr sz="1060"/>
            </a:lvl5pPr>
          </a:lstStyle>
          <a:p>
            <a:pPr lvl="0"/>
            <a:r>
              <a:rPr lang="fr-FR" dirty="0"/>
              <a:t>Elément du premier niveau</a:t>
            </a:r>
          </a:p>
          <a:p>
            <a:pPr lvl="1"/>
            <a:r>
              <a:rPr lang="fr-FR" dirty="0"/>
              <a:t>Elément du deuxième niveau</a:t>
            </a:r>
          </a:p>
          <a:p>
            <a:pPr lvl="2"/>
            <a:r>
              <a:rPr lang="fr-FR" dirty="0"/>
              <a:t>Elément du troisième niveau</a:t>
            </a:r>
          </a:p>
          <a:p>
            <a:pPr lvl="3"/>
            <a:r>
              <a:rPr lang="fr-FR" dirty="0"/>
              <a:t>Elément du quatrième niveau</a:t>
            </a:r>
          </a:p>
          <a:p>
            <a:pPr lvl="4"/>
            <a:r>
              <a:rPr lang="fr-FR" dirty="0"/>
              <a:t>Elément du cinquième niveau</a:t>
            </a:r>
          </a:p>
        </p:txBody>
      </p:sp>
      <p:sp>
        <p:nvSpPr>
          <p:cNvPr id="28" name="Espace réservé du texte 27">
            <a:extLst>
              <a:ext uri="{FF2B5EF4-FFF2-40B4-BE49-F238E27FC236}">
                <a16:creationId xmlns:a16="http://schemas.microsoft.com/office/drawing/2014/main" id="{40459D9E-3852-41AB-A8CA-871BC44A5449}"/>
              </a:ext>
            </a:extLst>
          </p:cNvPr>
          <p:cNvSpPr>
            <a:spLocks noGrp="1"/>
          </p:cNvSpPr>
          <p:nvPr>
            <p:ph type="body" sz="quarter" idx="43" hasCustomPrompt="1"/>
          </p:nvPr>
        </p:nvSpPr>
        <p:spPr>
          <a:xfrm>
            <a:off x="8528050" y="4525108"/>
            <a:ext cx="3312000" cy="1800000"/>
          </a:xfrm>
          <a:prstGeom prst="rect">
            <a:avLst/>
          </a:prstGeom>
          <a:ln w="25400">
            <a:solidFill>
              <a:schemeClr val="accent6"/>
            </a:solidFill>
          </a:ln>
        </p:spPr>
        <p:txBody>
          <a:bodyPr anchor="ctr" anchorCtr="0"/>
          <a:lstStyle>
            <a:lvl1pPr marL="228011" indent="-228011">
              <a:buFontTx/>
              <a:buBlip>
                <a:blip r:embed="rId9"/>
              </a:buBlip>
              <a:defRPr sz="1600"/>
            </a:lvl1pPr>
            <a:lvl2pPr marL="684034" indent="-228011">
              <a:buFontTx/>
              <a:buBlip>
                <a:blip r:embed="rId9"/>
              </a:buBlip>
              <a:defRPr sz="1400"/>
            </a:lvl2pPr>
            <a:lvl3pPr marL="1140057" indent="-228011">
              <a:buFontTx/>
              <a:buBlip>
                <a:blip r:embed="rId9"/>
              </a:buBlip>
              <a:defRPr sz="1330"/>
            </a:lvl3pPr>
            <a:lvl4pPr marL="1596079" indent="-228011">
              <a:buFontTx/>
              <a:buBlip>
                <a:blip r:embed="rId9"/>
              </a:buBlip>
              <a:defRPr sz="1200"/>
            </a:lvl4pPr>
            <a:lvl5pPr marL="2052102" indent="-228011">
              <a:buFontTx/>
              <a:buBlip>
                <a:blip r:embed="rId9"/>
              </a:buBlip>
              <a:defRPr sz="1060"/>
            </a:lvl5pPr>
          </a:lstStyle>
          <a:p>
            <a:pPr lvl="0"/>
            <a:r>
              <a:rPr lang="fr-FR" dirty="0"/>
              <a:t>Elément du premier niveau</a:t>
            </a:r>
          </a:p>
          <a:p>
            <a:pPr lvl="1"/>
            <a:r>
              <a:rPr lang="fr-FR" dirty="0"/>
              <a:t>Elément du deuxième niveau</a:t>
            </a:r>
          </a:p>
          <a:p>
            <a:pPr lvl="2"/>
            <a:r>
              <a:rPr lang="fr-FR" dirty="0"/>
              <a:t>Elément du troisième niveau</a:t>
            </a:r>
          </a:p>
          <a:p>
            <a:pPr lvl="3"/>
            <a:r>
              <a:rPr lang="fr-FR" dirty="0"/>
              <a:t>Elément du quatrième niveau</a:t>
            </a:r>
          </a:p>
          <a:p>
            <a:pPr lvl="4"/>
            <a:r>
              <a:rPr lang="fr-FR" dirty="0"/>
              <a:t>Elément du cinquième niveau</a:t>
            </a:r>
          </a:p>
        </p:txBody>
      </p:sp>
      <p:sp>
        <p:nvSpPr>
          <p:cNvPr id="30" name="Espace réservé du texte 29">
            <a:extLst>
              <a:ext uri="{FF2B5EF4-FFF2-40B4-BE49-F238E27FC236}">
                <a16:creationId xmlns:a16="http://schemas.microsoft.com/office/drawing/2014/main" id="{7C3808C4-1066-4CF8-9351-6A1DD64D012A}"/>
              </a:ext>
            </a:extLst>
          </p:cNvPr>
          <p:cNvSpPr>
            <a:spLocks noGrp="1"/>
          </p:cNvSpPr>
          <p:nvPr>
            <p:ph type="body" sz="quarter" idx="44" hasCustomPrompt="1"/>
          </p:nvPr>
        </p:nvSpPr>
        <p:spPr>
          <a:xfrm>
            <a:off x="8528050" y="1555086"/>
            <a:ext cx="3312000" cy="432000"/>
          </a:xfrm>
          <a:prstGeom prst="rect">
            <a:avLst/>
          </a:prstGeom>
          <a:solidFill>
            <a:schemeClr val="accent5"/>
          </a:solidFill>
          <a:ln>
            <a:solidFill>
              <a:schemeClr val="accent5"/>
            </a:solidFill>
          </a:ln>
        </p:spPr>
        <p:txBody>
          <a:bodyPr lIns="324000" tIns="0" bIns="0" anchor="ctr" anchorCtr="0"/>
          <a:lstStyle>
            <a:lvl1pPr marL="0" indent="0" algn="ctr">
              <a:buNone/>
              <a:defRPr sz="1730" b="1" cap="small" baseline="0">
                <a:solidFill>
                  <a:schemeClr val="bg1"/>
                </a:solidFill>
              </a:defRPr>
            </a:lvl1pPr>
          </a:lstStyle>
          <a:p>
            <a:pPr lvl="0"/>
            <a:r>
              <a:rPr lang="fr-FR" dirty="0"/>
              <a:t>Titre du bloc</a:t>
            </a:r>
          </a:p>
        </p:txBody>
      </p:sp>
      <p:sp>
        <p:nvSpPr>
          <p:cNvPr id="8" name="Espace réservé pour une image  7">
            <a:extLst>
              <a:ext uri="{FF2B5EF4-FFF2-40B4-BE49-F238E27FC236}">
                <a16:creationId xmlns:a16="http://schemas.microsoft.com/office/drawing/2014/main" id="{81DF1BC6-5A58-409E-9E79-B3126F2BCDD1}"/>
              </a:ext>
            </a:extLst>
          </p:cNvPr>
          <p:cNvSpPr>
            <a:spLocks noGrp="1"/>
          </p:cNvSpPr>
          <p:nvPr>
            <p:ph type="pic" sz="quarter" idx="38" hasCustomPrompt="1"/>
          </p:nvPr>
        </p:nvSpPr>
        <p:spPr>
          <a:xfrm>
            <a:off x="8282017" y="1521622"/>
            <a:ext cx="525600" cy="525600"/>
          </a:xfrm>
          <a:prstGeom prst="ellipse">
            <a:avLst/>
          </a:prstGeom>
          <a:solidFill>
            <a:schemeClr val="accent5"/>
          </a:solidFill>
          <a:ln w="25400">
            <a:solidFill>
              <a:schemeClr val="bg1"/>
            </a:solidFill>
          </a:ln>
        </p:spPr>
        <p:txBody>
          <a:bodyPr/>
          <a:lstStyle>
            <a:lvl1pPr marL="0" indent="0">
              <a:buNone/>
              <a:defRPr sz="1600">
                <a:solidFill>
                  <a:schemeClr val="accent5">
                    <a:lumMod val="50000"/>
                  </a:schemeClr>
                </a:solidFill>
              </a:defRPr>
            </a:lvl1pPr>
          </a:lstStyle>
          <a:p>
            <a:r>
              <a:rPr lang="fr-FR" dirty="0"/>
              <a:t>Picto</a:t>
            </a:r>
          </a:p>
        </p:txBody>
      </p:sp>
      <p:sp>
        <p:nvSpPr>
          <p:cNvPr id="38" name="Espace réservé du texte 37">
            <a:extLst>
              <a:ext uri="{FF2B5EF4-FFF2-40B4-BE49-F238E27FC236}">
                <a16:creationId xmlns:a16="http://schemas.microsoft.com/office/drawing/2014/main" id="{EB96AE78-456A-42B7-8AC0-38B7AE40FF2E}"/>
              </a:ext>
            </a:extLst>
          </p:cNvPr>
          <p:cNvSpPr>
            <a:spLocks noGrp="1"/>
          </p:cNvSpPr>
          <p:nvPr>
            <p:ph type="body" sz="quarter" idx="45" hasCustomPrompt="1"/>
          </p:nvPr>
        </p:nvSpPr>
        <p:spPr>
          <a:xfrm>
            <a:off x="8528050" y="4079538"/>
            <a:ext cx="3312000" cy="432000"/>
          </a:xfrm>
          <a:prstGeom prst="rect">
            <a:avLst/>
          </a:prstGeom>
          <a:solidFill>
            <a:schemeClr val="accent6"/>
          </a:solidFill>
          <a:ln w="25400">
            <a:solidFill>
              <a:schemeClr val="accent6"/>
            </a:solidFill>
          </a:ln>
        </p:spPr>
        <p:txBody>
          <a:bodyPr lIns="324000" tIns="0" bIns="0" anchor="ctr" anchorCtr="0"/>
          <a:lstStyle>
            <a:lvl1pPr marL="0" indent="0" algn="ctr">
              <a:buNone/>
              <a:defRPr sz="1730" b="1" cap="small" baseline="0">
                <a:solidFill>
                  <a:schemeClr val="bg1"/>
                </a:solidFill>
              </a:defRPr>
            </a:lvl1pPr>
            <a:lvl2pPr marL="456023" indent="0">
              <a:buNone/>
              <a:defRPr sz="1730">
                <a:solidFill>
                  <a:schemeClr val="bg1"/>
                </a:solidFill>
              </a:defRPr>
            </a:lvl2pPr>
            <a:lvl3pPr marL="912046" indent="0">
              <a:buNone/>
              <a:defRPr sz="1730">
                <a:solidFill>
                  <a:schemeClr val="bg1"/>
                </a:solidFill>
              </a:defRPr>
            </a:lvl3pPr>
            <a:lvl4pPr marL="1368068" indent="0">
              <a:buNone/>
              <a:defRPr sz="1730">
                <a:solidFill>
                  <a:schemeClr val="bg1"/>
                </a:solidFill>
              </a:defRPr>
            </a:lvl4pPr>
            <a:lvl5pPr marL="1824091" indent="0">
              <a:buNone/>
              <a:defRPr sz="1730">
                <a:solidFill>
                  <a:schemeClr val="bg1"/>
                </a:solidFill>
              </a:defRPr>
            </a:lvl5pPr>
          </a:lstStyle>
          <a:p>
            <a:pPr lvl="0"/>
            <a:r>
              <a:rPr lang="fr-FR" dirty="0"/>
              <a:t>Titre du bloc</a:t>
            </a:r>
          </a:p>
        </p:txBody>
      </p:sp>
      <p:sp>
        <p:nvSpPr>
          <p:cNvPr id="24" name="Espace réservé pour une image  23">
            <a:extLst>
              <a:ext uri="{FF2B5EF4-FFF2-40B4-BE49-F238E27FC236}">
                <a16:creationId xmlns:a16="http://schemas.microsoft.com/office/drawing/2014/main" id="{EF82FF2F-A2DB-4824-967B-B58AF81A26A4}"/>
              </a:ext>
            </a:extLst>
          </p:cNvPr>
          <p:cNvSpPr>
            <a:spLocks noGrp="1"/>
          </p:cNvSpPr>
          <p:nvPr>
            <p:ph type="pic" sz="quarter" idx="41" hasCustomPrompt="1"/>
          </p:nvPr>
        </p:nvSpPr>
        <p:spPr>
          <a:xfrm>
            <a:off x="8274050" y="4056063"/>
            <a:ext cx="525463" cy="527050"/>
          </a:xfrm>
          <a:prstGeom prst="ellipse">
            <a:avLst/>
          </a:prstGeom>
          <a:solidFill>
            <a:schemeClr val="accent6"/>
          </a:solidFill>
          <a:ln w="25400">
            <a:solidFill>
              <a:schemeClr val="bg1"/>
            </a:solidFill>
          </a:ln>
        </p:spPr>
        <p:txBody>
          <a:bodyPr/>
          <a:lstStyle>
            <a:lvl1pPr>
              <a:defRPr lang="fr-FR" sz="1600">
                <a:solidFill>
                  <a:schemeClr val="bg1"/>
                </a:solidFill>
              </a:defRPr>
            </a:lvl1pPr>
          </a:lstStyle>
          <a:p>
            <a:pPr marL="0" lvl="0" indent="0">
              <a:buNone/>
            </a:pPr>
            <a:r>
              <a:rPr lang="fr-FR" dirty="0"/>
              <a:t>Picto</a:t>
            </a:r>
          </a:p>
        </p:txBody>
      </p:sp>
    </p:spTree>
    <p:extLst>
      <p:ext uri="{BB962C8B-B14F-4D97-AF65-F5344CB8AC3E}">
        <p14:creationId xmlns:p14="http://schemas.microsoft.com/office/powerpoint/2010/main" val="3571689862"/>
      </p:ext>
    </p:extLst>
  </p:cSld>
  <p:clrMapOvr>
    <a:masterClrMapping/>
  </p:clrMapOvr>
  <p:extLst mod="1">
    <p:ext uri="{DCECCB84-F9BA-43D5-87BE-67443E8EF086}">
      <p15:sldGuideLst xmlns:p15="http://schemas.microsoft.com/office/powerpoint/2012/main">
        <p15:guide id="1" pos="7436" userDrawn="1">
          <p15:clr>
            <a:srgbClr val="FBAE40"/>
          </p15:clr>
        </p15:guide>
        <p15:guide id="2" orient="horz" pos="2223" userDrawn="1">
          <p15:clr>
            <a:srgbClr val="FBAE40"/>
          </p15:clr>
        </p15:guide>
        <p15:guide id="3" pos="3875" userDrawn="1">
          <p15:clr>
            <a:srgbClr val="FBAE40"/>
          </p15:clr>
        </p15:guide>
        <p15:guide id="4" pos="3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4" Type="http://schemas.openxmlformats.org/officeDocument/2006/relationships/image" Target="../media/image1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theme" Target="../theme/theme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150229"/>
      </p:ext>
    </p:extLst>
  </p:cSld>
  <p:clrMap bg1="lt1" tx1="dk1" bg2="lt2" tx2="dk2" accent1="accent1" accent2="accent2" accent3="accent3" accent4="accent4" accent5="accent5" accent6="accent6" hlink="hlink" folHlink="folHlink"/>
  <p:sldLayoutIdLst>
    <p:sldLayoutId id="2147483697" r:id="rId1"/>
    <p:sldLayoutId id="2147483730" r:id="rId2"/>
    <p:sldLayoutId id="2147483699" r:id="rId3"/>
    <p:sldLayoutId id="2147483698" r:id="rId4"/>
    <p:sldLayoutId id="2147483718" r:id="rId5"/>
    <p:sldLayoutId id="2147483701" r:id="rId6"/>
    <p:sldLayoutId id="2147483743" r:id="rId7"/>
    <p:sldLayoutId id="2147483745" r:id="rId8"/>
    <p:sldLayoutId id="2147483750" r:id="rId9"/>
    <p:sldLayoutId id="2147483746" r:id="rId10"/>
    <p:sldLayoutId id="2147483709" r:id="rId11"/>
    <p:sldLayoutId id="2147483710" r:id="rId12"/>
    <p:sldLayoutId id="2147483708" r:id="rId13"/>
    <p:sldLayoutId id="2147483748" r:id="rId14"/>
    <p:sldLayoutId id="2147483749" r:id="rId15"/>
    <p:sldLayoutId id="2147483728" r:id="rId16"/>
    <p:sldLayoutId id="2147483702" r:id="rId17"/>
    <p:sldLayoutId id="2147483703" r:id="rId18"/>
    <p:sldLayoutId id="2147483704" r:id="rId19"/>
    <p:sldLayoutId id="2147483705" r:id="rId20"/>
    <p:sldLayoutId id="2147483706" r:id="rId21"/>
    <p:sldLayoutId id="2147483721" r:id="rId22"/>
    <p:sldLayoutId id="2147483722" r:id="rId23"/>
    <p:sldLayoutId id="2147483723" r:id="rId24"/>
    <p:sldLayoutId id="2147483724" r:id="rId25"/>
    <p:sldLayoutId id="2147483732" r:id="rId26"/>
    <p:sldLayoutId id="2147483735" r:id="rId27"/>
    <p:sldLayoutId id="2147483736" r:id="rId28"/>
    <p:sldLayoutId id="2147483734" r:id="rId29"/>
  </p:sldLayoutIdLst>
  <p:hf hdr="0" ftr="0" dt="0"/>
  <p:txStyles>
    <p:titleStyle>
      <a:lvl1pPr algn="l" defTabSz="912045" rtl="0" eaLnBrk="1" latinLnBrk="0" hangingPunct="1">
        <a:lnSpc>
          <a:spcPct val="90000"/>
        </a:lnSpc>
        <a:spcBef>
          <a:spcPct val="0"/>
        </a:spcBef>
        <a:buNone/>
        <a:defRPr lang="en-US" sz="2926" b="1" kern="1200" dirty="0">
          <a:solidFill>
            <a:schemeClr val="bg1"/>
          </a:solidFill>
          <a:latin typeface="Avenir Black" charset="0"/>
          <a:ea typeface="+mj-ea"/>
          <a:cs typeface="+mj-cs"/>
        </a:defRPr>
      </a:lvl1pPr>
    </p:titleStyle>
    <p:bodyStyle>
      <a:lvl1pPr marL="228011" indent="-228011" algn="l" defTabSz="912045" rtl="0" eaLnBrk="1" latinLnBrk="0" hangingPunct="1">
        <a:lnSpc>
          <a:spcPct val="90000"/>
        </a:lnSpc>
        <a:spcBef>
          <a:spcPts val="997"/>
        </a:spcBef>
        <a:buFont typeface="Arial" panose="020B0604020202020204" pitchFamily="34" charset="0"/>
        <a:buChar char="•"/>
        <a:defRPr sz="2793" kern="1200">
          <a:solidFill>
            <a:schemeClr val="tx1"/>
          </a:solidFill>
          <a:latin typeface="+mn-lt"/>
          <a:ea typeface="+mn-ea"/>
          <a:cs typeface="+mn-cs"/>
        </a:defRPr>
      </a:lvl1pPr>
      <a:lvl2pPr marL="684034" indent="-228011" algn="l" defTabSz="912045"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057" indent="-228011" algn="l" defTabSz="912045"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079" indent="-228011" algn="l" defTabSz="912045"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102" indent="-228011" algn="l" defTabSz="912045"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125" indent="-228011" algn="l" defTabSz="912045"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148" indent="-228011" algn="l" defTabSz="912045"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170" indent="-228011" algn="l" defTabSz="912045"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193" indent="-228011" algn="l" defTabSz="912045"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045" rtl="0" eaLnBrk="1" latinLnBrk="0" hangingPunct="1">
        <a:defRPr sz="1795" kern="1200">
          <a:solidFill>
            <a:schemeClr val="tx1"/>
          </a:solidFill>
          <a:latin typeface="+mn-lt"/>
          <a:ea typeface="+mn-ea"/>
          <a:cs typeface="+mn-cs"/>
        </a:defRPr>
      </a:lvl1pPr>
      <a:lvl2pPr marL="456023" algn="l" defTabSz="912045" rtl="0" eaLnBrk="1" latinLnBrk="0" hangingPunct="1">
        <a:defRPr sz="1795" kern="1200">
          <a:solidFill>
            <a:schemeClr val="tx1"/>
          </a:solidFill>
          <a:latin typeface="+mn-lt"/>
          <a:ea typeface="+mn-ea"/>
          <a:cs typeface="+mn-cs"/>
        </a:defRPr>
      </a:lvl2pPr>
      <a:lvl3pPr marL="912045" algn="l" defTabSz="912045" rtl="0" eaLnBrk="1" latinLnBrk="0" hangingPunct="1">
        <a:defRPr sz="1795" kern="1200">
          <a:solidFill>
            <a:schemeClr val="tx1"/>
          </a:solidFill>
          <a:latin typeface="+mn-lt"/>
          <a:ea typeface="+mn-ea"/>
          <a:cs typeface="+mn-cs"/>
        </a:defRPr>
      </a:lvl3pPr>
      <a:lvl4pPr marL="1368068" algn="l" defTabSz="912045" rtl="0" eaLnBrk="1" latinLnBrk="0" hangingPunct="1">
        <a:defRPr sz="1795" kern="1200">
          <a:solidFill>
            <a:schemeClr val="tx1"/>
          </a:solidFill>
          <a:latin typeface="+mn-lt"/>
          <a:ea typeface="+mn-ea"/>
          <a:cs typeface="+mn-cs"/>
        </a:defRPr>
      </a:lvl4pPr>
      <a:lvl5pPr marL="1824091" algn="l" defTabSz="912045" rtl="0" eaLnBrk="1" latinLnBrk="0" hangingPunct="1">
        <a:defRPr sz="1795" kern="1200">
          <a:solidFill>
            <a:schemeClr val="tx1"/>
          </a:solidFill>
          <a:latin typeface="+mn-lt"/>
          <a:ea typeface="+mn-ea"/>
          <a:cs typeface="+mn-cs"/>
        </a:defRPr>
      </a:lvl5pPr>
      <a:lvl6pPr marL="2280114" algn="l" defTabSz="912045" rtl="0" eaLnBrk="1" latinLnBrk="0" hangingPunct="1">
        <a:defRPr sz="1795" kern="1200">
          <a:solidFill>
            <a:schemeClr val="tx1"/>
          </a:solidFill>
          <a:latin typeface="+mn-lt"/>
          <a:ea typeface="+mn-ea"/>
          <a:cs typeface="+mn-cs"/>
        </a:defRPr>
      </a:lvl6pPr>
      <a:lvl7pPr marL="2736136" algn="l" defTabSz="912045" rtl="0" eaLnBrk="1" latinLnBrk="0" hangingPunct="1">
        <a:defRPr sz="1795" kern="1200">
          <a:solidFill>
            <a:schemeClr val="tx1"/>
          </a:solidFill>
          <a:latin typeface="+mn-lt"/>
          <a:ea typeface="+mn-ea"/>
          <a:cs typeface="+mn-cs"/>
        </a:defRPr>
      </a:lvl7pPr>
      <a:lvl8pPr marL="3192159" algn="l" defTabSz="912045" rtl="0" eaLnBrk="1" latinLnBrk="0" hangingPunct="1">
        <a:defRPr sz="1795" kern="1200">
          <a:solidFill>
            <a:schemeClr val="tx1"/>
          </a:solidFill>
          <a:latin typeface="+mn-lt"/>
          <a:ea typeface="+mn-ea"/>
          <a:cs typeface="+mn-cs"/>
        </a:defRPr>
      </a:lvl8pPr>
      <a:lvl9pPr marL="3648182" algn="l" defTabSz="912045" rtl="0" eaLnBrk="1" latinLnBrk="0" hangingPunct="1">
        <a:defRPr sz="179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4" userDrawn="1">
          <p15:clr>
            <a:srgbClr val="F26B43"/>
          </p15:clr>
        </p15:guide>
        <p15:guide id="2" pos="69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94AE78-A591-455D-9CDA-3ED515EAA13B}"/>
              </a:ext>
            </a:extLst>
          </p:cNvPr>
          <p:cNvSpPr/>
          <p:nvPr userDrawn="1"/>
        </p:nvSpPr>
        <p:spPr>
          <a:xfrm>
            <a:off x="11533683" y="6536512"/>
            <a:ext cx="626568" cy="254927"/>
          </a:xfrm>
          <a:prstGeom prst="rect">
            <a:avLst/>
          </a:prstGeom>
          <a:solidFill>
            <a:schemeClr val="bg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14" name="Rectangle 13">
            <a:extLst>
              <a:ext uri="{FF2B5EF4-FFF2-40B4-BE49-F238E27FC236}">
                <a16:creationId xmlns:a16="http://schemas.microsoft.com/office/drawing/2014/main" id="{4FC8DB5C-4E34-41E7-AA76-1C9764972BA1}"/>
              </a:ext>
            </a:extLst>
          </p:cNvPr>
          <p:cNvSpPr/>
          <p:nvPr userDrawn="1"/>
        </p:nvSpPr>
        <p:spPr>
          <a:xfrm>
            <a:off x="11533681" y="6536512"/>
            <a:ext cx="122556" cy="254927"/>
          </a:xfrm>
          <a:prstGeom prst="rect">
            <a:avLst/>
          </a:prstGeom>
          <a:solidFill>
            <a:schemeClr val="tx2"/>
          </a:solidFill>
          <a:ln>
            <a:noFill/>
          </a:ln>
          <a:scene3d>
            <a:camera prst="orthographicFront"/>
            <a:lightRig rig="threePt" dir="t"/>
          </a:scene3d>
          <a:sp3d>
            <a:extrusionClr>
              <a:srgbClr val="C00000"/>
            </a:extrusionClr>
            <a:contourClr>
              <a:srgbClr val="C0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98"/>
          </a:p>
        </p:txBody>
      </p:sp>
      <p:sp>
        <p:nvSpPr>
          <p:cNvPr id="15" name="Slide Number Placeholder 5">
            <a:extLst>
              <a:ext uri="{FF2B5EF4-FFF2-40B4-BE49-F238E27FC236}">
                <a16:creationId xmlns:a16="http://schemas.microsoft.com/office/drawing/2014/main" id="{7BCDD87C-F8D4-4819-A952-E14C9C51650E}"/>
              </a:ext>
            </a:extLst>
          </p:cNvPr>
          <p:cNvSpPr txBox="1">
            <a:spLocks/>
          </p:cNvSpPr>
          <p:nvPr userDrawn="1"/>
        </p:nvSpPr>
        <p:spPr>
          <a:xfrm>
            <a:off x="11656237" y="6538686"/>
            <a:ext cx="504013" cy="242945"/>
          </a:xfrm>
          <a:prstGeom prst="rect">
            <a:avLst/>
          </a:prstGeom>
        </p:spPr>
        <p:txBody>
          <a:bodyPr vert="horz" lIns="121603" tIns="60801" rIns="121603" bIns="60801" rtlCol="0" anchor="ctr"/>
          <a:lstStyle>
            <a:defPPr>
              <a:defRPr lang="en-US"/>
            </a:defPPr>
            <a:lvl1pPr marL="0" algn="ctr" defTabSz="457200" rtl="0" eaLnBrk="1" latinLnBrk="0" hangingPunct="1">
              <a:defRPr sz="81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136DD50-5B53-458A-957C-9C64FF8D20CF}" type="slidenum">
              <a:rPr lang="fr-FR" sz="1077" smtClean="0"/>
              <a:pPr/>
              <a:t>‹N°›</a:t>
            </a:fld>
            <a:endParaRPr lang="fr-FR" sz="1077" dirty="0"/>
          </a:p>
        </p:txBody>
      </p:sp>
      <p:sp>
        <p:nvSpPr>
          <p:cNvPr id="16" name="Rectangle 15">
            <a:extLst>
              <a:ext uri="{FF2B5EF4-FFF2-40B4-BE49-F238E27FC236}">
                <a16:creationId xmlns:a16="http://schemas.microsoft.com/office/drawing/2014/main" id="{FBB24049-F829-45CB-BA8F-AE8AFC0738CC}"/>
              </a:ext>
            </a:extLst>
          </p:cNvPr>
          <p:cNvSpPr/>
          <p:nvPr userDrawn="1"/>
        </p:nvSpPr>
        <p:spPr>
          <a:xfrm>
            <a:off x="0" y="1"/>
            <a:ext cx="12160250" cy="1588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84"/>
          </a:p>
        </p:txBody>
      </p:sp>
      <p:pic>
        <p:nvPicPr>
          <p:cNvPr id="17" name="Image 16">
            <a:extLst>
              <a:ext uri="{FF2B5EF4-FFF2-40B4-BE49-F238E27FC236}">
                <a16:creationId xmlns:a16="http://schemas.microsoft.com/office/drawing/2014/main" id="{DE192FF1-DBDF-44C9-8CBB-E7D334513B2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36426" y="714778"/>
            <a:ext cx="788483" cy="718167"/>
          </a:xfrm>
          <a:prstGeom prst="rect">
            <a:avLst/>
          </a:prstGeom>
        </p:spPr>
      </p:pic>
      <p:sp>
        <p:nvSpPr>
          <p:cNvPr id="8" name="ZoneTexte 7">
            <a:extLst>
              <a:ext uri="{FF2B5EF4-FFF2-40B4-BE49-F238E27FC236}">
                <a16:creationId xmlns:a16="http://schemas.microsoft.com/office/drawing/2014/main" id="{612B83A7-0E36-4074-B1C4-971EEF03BE53}"/>
              </a:ext>
            </a:extLst>
          </p:cNvPr>
          <p:cNvSpPr txBox="1"/>
          <p:nvPr userDrawn="1"/>
        </p:nvSpPr>
        <p:spPr>
          <a:xfrm>
            <a:off x="526277" y="6615411"/>
            <a:ext cx="2878933" cy="194669"/>
          </a:xfrm>
          <a:prstGeom prst="rect">
            <a:avLst/>
          </a:prstGeom>
          <a:noFill/>
        </p:spPr>
        <p:txBody>
          <a:bodyPr wrap="square" rtlCol="0">
            <a:spAutoFit/>
          </a:bodyPr>
          <a:lstStyle/>
          <a:p>
            <a:r>
              <a:rPr lang="fr-FR" sz="665" cap="small" baseline="0" dirty="0">
                <a:solidFill>
                  <a:schemeClr val="tx2"/>
                </a:solidFill>
                <a:latin typeface="Century Gothic" panose="020B0502020202020204" pitchFamily="34" charset="0"/>
              </a:rPr>
              <a:t>Confidentiel </a:t>
            </a:r>
            <a:r>
              <a:rPr lang="fr-FR" sz="665" cap="small" baseline="0" dirty="0">
                <a:solidFill>
                  <a:schemeClr val="bg2"/>
                </a:solidFill>
                <a:latin typeface="Century Gothic" panose="020B0502020202020204" pitchFamily="34" charset="0"/>
              </a:rPr>
              <a:t>| </a:t>
            </a:r>
            <a:r>
              <a:rPr lang="fr-FR" sz="665" kern="1200" cap="small" baseline="0" dirty="0">
                <a:solidFill>
                  <a:schemeClr val="tx2"/>
                </a:solidFill>
                <a:latin typeface="Century Gothic" panose="020B0502020202020204" pitchFamily="34" charset="0"/>
                <a:ea typeface="+mn-ea"/>
                <a:cs typeface="+mn-cs"/>
              </a:rPr>
              <a:t>Tous droits réservés </a:t>
            </a:r>
            <a:r>
              <a:rPr lang="fr-FR" sz="665" cap="small" baseline="0" dirty="0">
                <a:solidFill>
                  <a:schemeClr val="bg2"/>
                </a:solidFill>
                <a:latin typeface="Century Gothic" panose="020B0502020202020204" pitchFamily="34" charset="0"/>
              </a:rPr>
              <a:t>©Adlere</a:t>
            </a:r>
            <a:endParaRPr lang="fr-FR" sz="665" kern="1200" cap="small" baseline="0" dirty="0">
              <a:solidFill>
                <a:schemeClr val="bg2"/>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2168555174"/>
      </p:ext>
    </p:extLst>
  </p:cSld>
  <p:clrMap bg1="lt1" tx1="dk1" bg2="lt2" tx2="dk2" accent1="accent1" accent2="accent2" accent3="accent3" accent4="accent4" accent5="accent5" accent6="accent6" hlink="hlink" folHlink="folHlink"/>
  <p:sldLayoutIdLst>
    <p:sldLayoutId id="2147483741" r:id="rId1"/>
    <p:sldLayoutId id="2147483742" r:id="rId2"/>
  </p:sldLayoutIdLst>
  <p:hf hdr="0" ftr="0" dt="0"/>
  <p:txStyles>
    <p:titleStyle>
      <a:lvl1pPr algn="l" defTabSz="912045" rtl="0" eaLnBrk="1" latinLnBrk="0" hangingPunct="1">
        <a:lnSpc>
          <a:spcPct val="90000"/>
        </a:lnSpc>
        <a:spcBef>
          <a:spcPct val="0"/>
        </a:spcBef>
        <a:buNone/>
        <a:defRPr lang="en-US" sz="2926" b="1" kern="1200" dirty="0">
          <a:solidFill>
            <a:schemeClr val="bg1"/>
          </a:solidFill>
          <a:latin typeface="Avenir Black" charset="0"/>
          <a:ea typeface="+mj-ea"/>
          <a:cs typeface="+mj-cs"/>
        </a:defRPr>
      </a:lvl1pPr>
    </p:titleStyle>
    <p:bodyStyle>
      <a:lvl1pPr marL="228011" indent="-228011" algn="l" defTabSz="912045" rtl="0" eaLnBrk="1" latinLnBrk="0" hangingPunct="1">
        <a:lnSpc>
          <a:spcPct val="90000"/>
        </a:lnSpc>
        <a:spcBef>
          <a:spcPts val="997"/>
        </a:spcBef>
        <a:buFont typeface="Arial" panose="020B0604020202020204" pitchFamily="34" charset="0"/>
        <a:buChar char="•"/>
        <a:defRPr sz="2793" kern="1200">
          <a:solidFill>
            <a:schemeClr val="tx1"/>
          </a:solidFill>
          <a:latin typeface="+mn-lt"/>
          <a:ea typeface="+mn-ea"/>
          <a:cs typeface="+mn-cs"/>
        </a:defRPr>
      </a:lvl1pPr>
      <a:lvl2pPr marL="684034" indent="-228011" algn="l" defTabSz="912045"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057" indent="-228011" algn="l" defTabSz="912045"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079" indent="-228011" algn="l" defTabSz="912045"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102" indent="-228011" algn="l" defTabSz="912045"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125" indent="-228011" algn="l" defTabSz="912045"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148" indent="-228011" algn="l" defTabSz="912045"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170" indent="-228011" algn="l" defTabSz="912045"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193" indent="-228011" algn="l" defTabSz="912045"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045" rtl="0" eaLnBrk="1" latinLnBrk="0" hangingPunct="1">
        <a:defRPr sz="1795" kern="1200">
          <a:solidFill>
            <a:schemeClr val="tx1"/>
          </a:solidFill>
          <a:latin typeface="+mn-lt"/>
          <a:ea typeface="+mn-ea"/>
          <a:cs typeface="+mn-cs"/>
        </a:defRPr>
      </a:lvl1pPr>
      <a:lvl2pPr marL="456023" algn="l" defTabSz="912045" rtl="0" eaLnBrk="1" latinLnBrk="0" hangingPunct="1">
        <a:defRPr sz="1795" kern="1200">
          <a:solidFill>
            <a:schemeClr val="tx1"/>
          </a:solidFill>
          <a:latin typeface="+mn-lt"/>
          <a:ea typeface="+mn-ea"/>
          <a:cs typeface="+mn-cs"/>
        </a:defRPr>
      </a:lvl2pPr>
      <a:lvl3pPr marL="912045" algn="l" defTabSz="912045" rtl="0" eaLnBrk="1" latinLnBrk="0" hangingPunct="1">
        <a:defRPr sz="1795" kern="1200">
          <a:solidFill>
            <a:schemeClr val="tx1"/>
          </a:solidFill>
          <a:latin typeface="+mn-lt"/>
          <a:ea typeface="+mn-ea"/>
          <a:cs typeface="+mn-cs"/>
        </a:defRPr>
      </a:lvl3pPr>
      <a:lvl4pPr marL="1368068" algn="l" defTabSz="912045" rtl="0" eaLnBrk="1" latinLnBrk="0" hangingPunct="1">
        <a:defRPr sz="1795" kern="1200">
          <a:solidFill>
            <a:schemeClr val="tx1"/>
          </a:solidFill>
          <a:latin typeface="+mn-lt"/>
          <a:ea typeface="+mn-ea"/>
          <a:cs typeface="+mn-cs"/>
        </a:defRPr>
      </a:lvl4pPr>
      <a:lvl5pPr marL="1824091" algn="l" defTabSz="912045" rtl="0" eaLnBrk="1" latinLnBrk="0" hangingPunct="1">
        <a:defRPr sz="1795" kern="1200">
          <a:solidFill>
            <a:schemeClr val="tx1"/>
          </a:solidFill>
          <a:latin typeface="+mn-lt"/>
          <a:ea typeface="+mn-ea"/>
          <a:cs typeface="+mn-cs"/>
        </a:defRPr>
      </a:lvl5pPr>
      <a:lvl6pPr marL="2280114" algn="l" defTabSz="912045" rtl="0" eaLnBrk="1" latinLnBrk="0" hangingPunct="1">
        <a:defRPr sz="1795" kern="1200">
          <a:solidFill>
            <a:schemeClr val="tx1"/>
          </a:solidFill>
          <a:latin typeface="+mn-lt"/>
          <a:ea typeface="+mn-ea"/>
          <a:cs typeface="+mn-cs"/>
        </a:defRPr>
      </a:lvl6pPr>
      <a:lvl7pPr marL="2736136" algn="l" defTabSz="912045" rtl="0" eaLnBrk="1" latinLnBrk="0" hangingPunct="1">
        <a:defRPr sz="1795" kern="1200">
          <a:solidFill>
            <a:schemeClr val="tx1"/>
          </a:solidFill>
          <a:latin typeface="+mn-lt"/>
          <a:ea typeface="+mn-ea"/>
          <a:cs typeface="+mn-cs"/>
        </a:defRPr>
      </a:lvl7pPr>
      <a:lvl8pPr marL="3192159" algn="l" defTabSz="912045" rtl="0" eaLnBrk="1" latinLnBrk="0" hangingPunct="1">
        <a:defRPr sz="1795" kern="1200">
          <a:solidFill>
            <a:schemeClr val="tx1"/>
          </a:solidFill>
          <a:latin typeface="+mn-lt"/>
          <a:ea typeface="+mn-ea"/>
          <a:cs typeface="+mn-cs"/>
        </a:defRPr>
      </a:lvl8pPr>
      <a:lvl9pPr marL="3648182" algn="l" defTabSz="912045" rtl="0" eaLnBrk="1" latinLnBrk="0" hangingPunct="1">
        <a:defRPr sz="179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4">
          <p15:clr>
            <a:srgbClr val="F26B43"/>
          </p15:clr>
        </p15:guide>
        <p15:guide id="2" pos="69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350077"/>
      </p:ext>
    </p:extLst>
  </p:cSld>
  <p:clrMap bg1="lt1" tx1="dk1" bg2="lt2" tx2="dk2" accent1="accent1" accent2="accent2" accent3="accent3" accent4="accent4" accent5="accent5" accent6="accent6" hlink="hlink" folHlink="folHlink"/>
  <p:sldLayoutIdLst>
    <p:sldLayoutId id="2147483700" r:id="rId1"/>
    <p:sldLayoutId id="2147483715" r:id="rId2"/>
    <p:sldLayoutId id="2147483713" r:id="rId3"/>
    <p:sldLayoutId id="2147483714" r:id="rId4"/>
    <p:sldLayoutId id="2147483716" r:id="rId5"/>
    <p:sldLayoutId id="214748371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F6582A59-1BD5-43A7-B713-349CB36EA56E}"/>
              </a:ext>
            </a:extLst>
          </p:cNvPr>
          <p:cNvSpPr>
            <a:spLocks noGrp="1"/>
          </p:cNvSpPr>
          <p:nvPr>
            <p:ph type="pic" sz="quarter" idx="10"/>
          </p:nvPr>
        </p:nvSpPr>
        <p:spPr/>
      </p:sp>
      <p:sp>
        <p:nvSpPr>
          <p:cNvPr id="8" name="Espace réservé du texte 7">
            <a:extLst>
              <a:ext uri="{FF2B5EF4-FFF2-40B4-BE49-F238E27FC236}">
                <a16:creationId xmlns:a16="http://schemas.microsoft.com/office/drawing/2014/main" id="{76DED2D7-E82F-4516-93B2-6DD906B214C2}"/>
              </a:ext>
            </a:extLst>
          </p:cNvPr>
          <p:cNvSpPr>
            <a:spLocks noGrp="1"/>
          </p:cNvSpPr>
          <p:nvPr>
            <p:ph type="body" sz="quarter" idx="11"/>
          </p:nvPr>
        </p:nvSpPr>
        <p:spPr>
          <a:xfrm>
            <a:off x="6448894" y="3311701"/>
            <a:ext cx="5194783" cy="1338550"/>
          </a:xfrm>
        </p:spPr>
        <p:txBody>
          <a:bodyPr/>
          <a:lstStyle/>
          <a:p>
            <a:r>
              <a:rPr lang="fr-FR" sz="4800" dirty="0"/>
              <a:t>Java Networking</a:t>
            </a:r>
          </a:p>
        </p:txBody>
      </p:sp>
    </p:spTree>
    <p:extLst>
      <p:ext uri="{BB962C8B-B14F-4D97-AF65-F5344CB8AC3E}">
        <p14:creationId xmlns:p14="http://schemas.microsoft.com/office/powerpoint/2010/main" val="1783113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304D02F-325E-4729-AFD1-A72767E1A1AF}"/>
              </a:ext>
            </a:extLst>
          </p:cNvPr>
          <p:cNvSpPr>
            <a:spLocks noGrp="1"/>
          </p:cNvSpPr>
          <p:nvPr>
            <p:ph type="ctrTitle"/>
          </p:nvPr>
        </p:nvSpPr>
        <p:spPr/>
        <p:txBody>
          <a:bodyPr/>
          <a:lstStyle/>
          <a:p>
            <a:r>
              <a:rPr lang="fr-FR" dirty="0" err="1"/>
              <a:t>Domains</a:t>
            </a:r>
            <a:endParaRPr lang="fr-FR" dirty="0"/>
          </a:p>
        </p:txBody>
      </p:sp>
      <p:sp>
        <p:nvSpPr>
          <p:cNvPr id="6" name="Sous-titre 5">
            <a:extLst>
              <a:ext uri="{FF2B5EF4-FFF2-40B4-BE49-F238E27FC236}">
                <a16:creationId xmlns:a16="http://schemas.microsoft.com/office/drawing/2014/main" id="{1700B908-EF55-447A-BEA0-9EA5A7067719}"/>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1AA5862-75F1-404E-8E10-D1A049A1C691}"/>
              </a:ext>
            </a:extLst>
          </p:cNvPr>
          <p:cNvSpPr>
            <a:spLocks noGrp="1"/>
          </p:cNvSpPr>
          <p:nvPr>
            <p:ph type="sldNum" sz="quarter" idx="4"/>
          </p:nvPr>
        </p:nvSpPr>
        <p:spPr/>
        <p:txBody>
          <a:bodyPr/>
          <a:lstStyle/>
          <a:p>
            <a:fld id="{8136DD50-5B53-458A-957C-9C64FF8D20CF}" type="slidenum">
              <a:rPr lang="fr-FR" smtClean="0"/>
              <a:pPr/>
              <a:t>10</a:t>
            </a:fld>
            <a:endParaRPr lang="fr-FR" dirty="0"/>
          </a:p>
        </p:txBody>
      </p:sp>
      <p:sp>
        <p:nvSpPr>
          <p:cNvPr id="8" name="Espace réservé du texte 7">
            <a:extLst>
              <a:ext uri="{FF2B5EF4-FFF2-40B4-BE49-F238E27FC236}">
                <a16:creationId xmlns:a16="http://schemas.microsoft.com/office/drawing/2014/main" id="{2486FAE9-F74A-469F-ADC6-FB92DB1C6289}"/>
              </a:ext>
            </a:extLst>
          </p:cNvPr>
          <p:cNvSpPr>
            <a:spLocks noGrp="1"/>
          </p:cNvSpPr>
          <p:nvPr>
            <p:ph type="body" sz="quarter" idx="11"/>
          </p:nvPr>
        </p:nvSpPr>
        <p:spPr/>
        <p:txBody>
          <a:bodyPr/>
          <a:lstStyle/>
          <a:p>
            <a:r>
              <a:rPr lang="fr-FR" sz="1800" dirty="0" err="1"/>
              <a:t>Generic</a:t>
            </a:r>
            <a:r>
              <a:rPr lang="fr-FR" sz="1800" dirty="0"/>
              <a:t> </a:t>
            </a:r>
            <a:r>
              <a:rPr lang="fr-FR" sz="1800" dirty="0" err="1"/>
              <a:t>Domains</a:t>
            </a:r>
            <a:endParaRPr lang="fr-FR" sz="1800" dirty="0"/>
          </a:p>
        </p:txBody>
      </p:sp>
      <p:sp>
        <p:nvSpPr>
          <p:cNvPr id="7" name="Espace réservé du texte 6">
            <a:extLst>
              <a:ext uri="{FF2B5EF4-FFF2-40B4-BE49-F238E27FC236}">
                <a16:creationId xmlns:a16="http://schemas.microsoft.com/office/drawing/2014/main" id="{CC20B6D7-0810-4C1B-B1CA-7E415C788688}"/>
              </a:ext>
            </a:extLst>
          </p:cNvPr>
          <p:cNvSpPr>
            <a:spLocks noGrp="1"/>
          </p:cNvSpPr>
          <p:nvPr>
            <p:ph type="body" sz="quarter" idx="10"/>
          </p:nvPr>
        </p:nvSpPr>
        <p:spPr>
          <a:xfrm>
            <a:off x="509388" y="2299330"/>
            <a:ext cx="5086000" cy="3657331"/>
          </a:xfrm>
        </p:spPr>
        <p:txBody>
          <a:bodyPr/>
          <a:lstStyle/>
          <a:p>
            <a:pPr algn="just"/>
            <a:r>
              <a:rPr lang="en-US" altLang="fr-FR" sz="2000" dirty="0"/>
              <a:t>Even though the original intention was that any educational institution anywhere in the world could be registered under the EDU domain, in practice, it turned out with few exceptions, only those in the US have registered under EDU</a:t>
            </a:r>
          </a:p>
          <a:p>
            <a:pPr algn="just"/>
            <a:r>
              <a:rPr lang="en-US" altLang="fr-FR" sz="2000" dirty="0"/>
              <a:t>This is basically the same in the other top-level domains with the exception of GOV and MIL. </a:t>
            </a:r>
          </a:p>
        </p:txBody>
      </p:sp>
      <p:sp>
        <p:nvSpPr>
          <p:cNvPr id="10" name="Espace réservé du texte 9">
            <a:extLst>
              <a:ext uri="{FF2B5EF4-FFF2-40B4-BE49-F238E27FC236}">
                <a16:creationId xmlns:a16="http://schemas.microsoft.com/office/drawing/2014/main" id="{40A8D3C4-1DFE-4DF9-9748-CD7401C04742}"/>
              </a:ext>
            </a:extLst>
          </p:cNvPr>
          <p:cNvSpPr>
            <a:spLocks noGrp="1"/>
          </p:cNvSpPr>
          <p:nvPr>
            <p:ph type="body" sz="quarter" idx="28"/>
          </p:nvPr>
        </p:nvSpPr>
        <p:spPr/>
        <p:txBody>
          <a:bodyPr/>
          <a:lstStyle/>
          <a:p>
            <a:r>
              <a:rPr lang="en-US" altLang="fr-FR" sz="1800" dirty="0"/>
              <a:t>Country Domains</a:t>
            </a:r>
            <a:endParaRPr lang="fr-FR" sz="1800" dirty="0"/>
          </a:p>
        </p:txBody>
      </p:sp>
      <p:sp>
        <p:nvSpPr>
          <p:cNvPr id="11" name="Espace réservé du texte 10">
            <a:extLst>
              <a:ext uri="{FF2B5EF4-FFF2-40B4-BE49-F238E27FC236}">
                <a16:creationId xmlns:a16="http://schemas.microsoft.com/office/drawing/2014/main" id="{E67A931C-F24E-45A8-848B-7241B8411657}"/>
              </a:ext>
            </a:extLst>
          </p:cNvPr>
          <p:cNvSpPr>
            <a:spLocks noGrp="1"/>
          </p:cNvSpPr>
          <p:nvPr>
            <p:ph type="body" sz="quarter" idx="29"/>
          </p:nvPr>
        </p:nvSpPr>
        <p:spPr>
          <a:xfrm>
            <a:off x="6755163" y="2299331"/>
            <a:ext cx="5086000" cy="3657332"/>
          </a:xfrm>
        </p:spPr>
        <p:txBody>
          <a:bodyPr/>
          <a:lstStyle/>
          <a:p>
            <a:r>
              <a:rPr lang="en-US" altLang="fr-FR" sz="2000" dirty="0"/>
              <a:t>In other countries, everything is registered under the 2-letter country code, often with some subdivision.</a:t>
            </a:r>
          </a:p>
          <a:p>
            <a:r>
              <a:rPr lang="en-US" altLang="fr-FR" sz="2000" dirty="0"/>
              <a:t>For example, in Korea (KR) the second level names are AC for academic community, CO for commercial, GO for government, and RE for research. However, each country may go its own way about organizing its domain. </a:t>
            </a:r>
          </a:p>
        </p:txBody>
      </p:sp>
    </p:spTree>
    <p:extLst>
      <p:ext uri="{BB962C8B-B14F-4D97-AF65-F5344CB8AC3E}">
        <p14:creationId xmlns:p14="http://schemas.microsoft.com/office/powerpoint/2010/main" val="173690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DNS Basics</a:t>
            </a:r>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11</a:t>
            </a:fld>
            <a:endParaRPr lang="fr-FR" dirty="0"/>
          </a:p>
        </p:txBody>
      </p:sp>
      <p:pic>
        <p:nvPicPr>
          <p:cNvPr id="6" name="Picture 3" descr="dns">
            <a:extLst>
              <a:ext uri="{FF2B5EF4-FFF2-40B4-BE49-F238E27FC236}">
                <a16:creationId xmlns:a16="http://schemas.microsoft.com/office/drawing/2014/main" id="{42E27E7B-6C89-4A17-9E73-C9B82115B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376" y="1319349"/>
            <a:ext cx="9355498" cy="479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79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FB1AF0E3-092D-407E-8B8A-3EDB0E1207C8}"/>
              </a:ext>
            </a:extLst>
          </p:cNvPr>
          <p:cNvSpPr>
            <a:spLocks noGrp="1"/>
          </p:cNvSpPr>
          <p:nvPr>
            <p:ph type="ctrTitle"/>
          </p:nvPr>
        </p:nvSpPr>
        <p:spPr/>
        <p:txBody>
          <a:bodyPr/>
          <a:lstStyle/>
          <a:p>
            <a:r>
              <a:rPr lang="fr-FR" dirty="0"/>
              <a:t>The US </a:t>
            </a:r>
            <a:r>
              <a:rPr lang="fr-FR" dirty="0" err="1"/>
              <a:t>domain</a:t>
            </a:r>
            <a:endParaRPr lang="fr-FR" dirty="0"/>
          </a:p>
        </p:txBody>
      </p:sp>
      <p:sp>
        <p:nvSpPr>
          <p:cNvPr id="12" name="Sous-titre 11">
            <a:extLst>
              <a:ext uri="{FF2B5EF4-FFF2-40B4-BE49-F238E27FC236}">
                <a16:creationId xmlns:a16="http://schemas.microsoft.com/office/drawing/2014/main" id="{2DB043E0-7298-4C37-92E2-64EBDC854290}"/>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D05E74D-BDAC-4A45-ABDD-638E28F7E5CA}"/>
              </a:ext>
            </a:extLst>
          </p:cNvPr>
          <p:cNvSpPr>
            <a:spLocks noGrp="1"/>
          </p:cNvSpPr>
          <p:nvPr>
            <p:ph type="sldNum" sz="quarter" idx="4"/>
          </p:nvPr>
        </p:nvSpPr>
        <p:spPr/>
        <p:txBody>
          <a:bodyPr/>
          <a:lstStyle/>
          <a:p>
            <a:fld id="{8136DD50-5B53-458A-957C-9C64FF8D20CF}" type="slidenum">
              <a:rPr lang="fr-FR" smtClean="0"/>
              <a:pPr/>
              <a:t>12</a:t>
            </a:fld>
            <a:endParaRPr lang="fr-FR" dirty="0"/>
          </a:p>
        </p:txBody>
      </p:sp>
      <p:sp>
        <p:nvSpPr>
          <p:cNvPr id="14" name="Espace réservé du texte 13">
            <a:extLst>
              <a:ext uri="{FF2B5EF4-FFF2-40B4-BE49-F238E27FC236}">
                <a16:creationId xmlns:a16="http://schemas.microsoft.com/office/drawing/2014/main" id="{C894DF07-D892-46CE-BA30-A2706859FDB7}"/>
              </a:ext>
            </a:extLst>
          </p:cNvPr>
          <p:cNvSpPr>
            <a:spLocks noGrp="1"/>
          </p:cNvSpPr>
          <p:nvPr>
            <p:ph type="body" sz="quarter" idx="11"/>
          </p:nvPr>
        </p:nvSpPr>
        <p:spPr>
          <a:xfrm>
            <a:off x="1795508" y="1769544"/>
            <a:ext cx="8569233" cy="430900"/>
          </a:xfrm>
        </p:spPr>
        <p:txBody>
          <a:bodyPr/>
          <a:lstStyle/>
          <a:p>
            <a:r>
              <a:rPr lang="fr-FR" dirty="0"/>
              <a:t>Notions</a:t>
            </a:r>
          </a:p>
        </p:txBody>
      </p:sp>
      <p:sp>
        <p:nvSpPr>
          <p:cNvPr id="13" name="Espace réservé du texte 12">
            <a:extLst>
              <a:ext uri="{FF2B5EF4-FFF2-40B4-BE49-F238E27FC236}">
                <a16:creationId xmlns:a16="http://schemas.microsoft.com/office/drawing/2014/main" id="{0281AEBD-9697-47E8-A7FD-308DEC8C1F27}"/>
              </a:ext>
            </a:extLst>
          </p:cNvPr>
          <p:cNvSpPr>
            <a:spLocks noGrp="1"/>
          </p:cNvSpPr>
          <p:nvPr>
            <p:ph type="body" sz="quarter" idx="10"/>
          </p:nvPr>
        </p:nvSpPr>
        <p:spPr>
          <a:xfrm>
            <a:off x="1795508" y="2207891"/>
            <a:ext cx="8569233" cy="3696520"/>
          </a:xfrm>
        </p:spPr>
        <p:txBody>
          <a:bodyPr/>
          <a:lstStyle/>
          <a:p>
            <a:pPr algn="just"/>
            <a:r>
              <a:rPr lang="en-US" altLang="fr-FR" sz="2000" dirty="0"/>
              <a:t>Because organizations in the US have registered primarily in the EDU and COM domains, the US domain was rarely used.</a:t>
            </a:r>
          </a:p>
          <a:p>
            <a:pPr algn="just"/>
            <a:r>
              <a:rPr lang="en-US" altLang="fr-FR" sz="2000" dirty="0"/>
              <a:t>The US Domain has grown and includes: </a:t>
            </a:r>
          </a:p>
          <a:p>
            <a:pPr lvl="1" algn="just"/>
            <a:r>
              <a:rPr lang="en-US" altLang="fr-FR" sz="1800" dirty="0"/>
              <a:t>federal, state, country and city government agencies, K12 schools, community colleges, technical/vocational schools, private schools, and libraries. </a:t>
            </a:r>
          </a:p>
          <a:p>
            <a:pPr algn="just"/>
            <a:r>
              <a:rPr lang="en-US" altLang="fr-FR" sz="2000" dirty="0"/>
              <a:t>The US Domain is based on political geography. </a:t>
            </a:r>
          </a:p>
          <a:p>
            <a:pPr lvl="1" algn="just"/>
            <a:r>
              <a:rPr lang="en-US" altLang="fr-FR" sz="1800" dirty="0"/>
              <a:t>A basic name under US is the state name, then the "locality" name, (like a city, or county) then organization or computer name and so on. </a:t>
            </a:r>
          </a:p>
          <a:p>
            <a:pPr algn="just"/>
            <a:r>
              <a:rPr lang="en-US" altLang="fr-FR" sz="2000" dirty="0"/>
              <a:t>Special names are used:</a:t>
            </a:r>
          </a:p>
          <a:p>
            <a:pPr lvl="1" algn="just"/>
            <a:r>
              <a:rPr lang="en-US" altLang="fr-FR" sz="1800" dirty="0"/>
              <a:t>FED, STATE, AGENCY, DISTRICT, K12, LIB, CC, CITY, and COUNTY.</a:t>
            </a:r>
          </a:p>
        </p:txBody>
      </p:sp>
    </p:spTree>
    <p:extLst>
      <p:ext uri="{BB962C8B-B14F-4D97-AF65-F5344CB8AC3E}">
        <p14:creationId xmlns:p14="http://schemas.microsoft.com/office/powerpoint/2010/main" val="349555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FB1AF0E3-092D-407E-8B8A-3EDB0E1207C8}"/>
              </a:ext>
            </a:extLst>
          </p:cNvPr>
          <p:cNvSpPr>
            <a:spLocks noGrp="1"/>
          </p:cNvSpPr>
          <p:nvPr>
            <p:ph type="ctrTitle"/>
          </p:nvPr>
        </p:nvSpPr>
        <p:spPr/>
        <p:txBody>
          <a:bodyPr/>
          <a:lstStyle/>
          <a:p>
            <a:r>
              <a:rPr lang="fr-FR" dirty="0"/>
              <a:t>Types of Transfer</a:t>
            </a:r>
          </a:p>
        </p:txBody>
      </p:sp>
      <p:sp>
        <p:nvSpPr>
          <p:cNvPr id="12" name="Sous-titre 11">
            <a:extLst>
              <a:ext uri="{FF2B5EF4-FFF2-40B4-BE49-F238E27FC236}">
                <a16:creationId xmlns:a16="http://schemas.microsoft.com/office/drawing/2014/main" id="{2DB043E0-7298-4C37-92E2-64EBDC854290}"/>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D05E74D-BDAC-4A45-ABDD-638E28F7E5CA}"/>
              </a:ext>
            </a:extLst>
          </p:cNvPr>
          <p:cNvSpPr>
            <a:spLocks noGrp="1"/>
          </p:cNvSpPr>
          <p:nvPr>
            <p:ph type="sldNum" sz="quarter" idx="4"/>
          </p:nvPr>
        </p:nvSpPr>
        <p:spPr/>
        <p:txBody>
          <a:bodyPr/>
          <a:lstStyle/>
          <a:p>
            <a:fld id="{8136DD50-5B53-458A-957C-9C64FF8D20CF}" type="slidenum">
              <a:rPr lang="fr-FR" smtClean="0"/>
              <a:pPr/>
              <a:t>13</a:t>
            </a:fld>
            <a:endParaRPr lang="fr-FR" dirty="0"/>
          </a:p>
        </p:txBody>
      </p:sp>
      <p:sp>
        <p:nvSpPr>
          <p:cNvPr id="14" name="Espace réservé du texte 13">
            <a:extLst>
              <a:ext uri="{FF2B5EF4-FFF2-40B4-BE49-F238E27FC236}">
                <a16:creationId xmlns:a16="http://schemas.microsoft.com/office/drawing/2014/main" id="{C894DF07-D892-46CE-BA30-A2706859FDB7}"/>
              </a:ext>
            </a:extLst>
          </p:cNvPr>
          <p:cNvSpPr>
            <a:spLocks noGrp="1"/>
          </p:cNvSpPr>
          <p:nvPr>
            <p:ph type="body" sz="quarter" idx="11"/>
          </p:nvPr>
        </p:nvSpPr>
        <p:spPr>
          <a:xfrm>
            <a:off x="2736035" y="1573601"/>
            <a:ext cx="6368778" cy="430900"/>
          </a:xfrm>
        </p:spPr>
        <p:txBody>
          <a:bodyPr/>
          <a:lstStyle/>
          <a:p>
            <a:r>
              <a:rPr lang="fr-FR" dirty="0"/>
              <a:t>Notions</a:t>
            </a:r>
          </a:p>
        </p:txBody>
      </p:sp>
      <p:sp>
        <p:nvSpPr>
          <p:cNvPr id="13" name="Espace réservé du texte 12">
            <a:extLst>
              <a:ext uri="{FF2B5EF4-FFF2-40B4-BE49-F238E27FC236}">
                <a16:creationId xmlns:a16="http://schemas.microsoft.com/office/drawing/2014/main" id="{0281AEBD-9697-47E8-A7FD-308DEC8C1F27}"/>
              </a:ext>
            </a:extLst>
          </p:cNvPr>
          <p:cNvSpPr>
            <a:spLocks noGrp="1"/>
          </p:cNvSpPr>
          <p:nvPr>
            <p:ph type="body" sz="quarter" idx="10"/>
          </p:nvPr>
        </p:nvSpPr>
        <p:spPr>
          <a:xfrm>
            <a:off x="2736035" y="2011948"/>
            <a:ext cx="6368778" cy="2703743"/>
          </a:xfrm>
        </p:spPr>
        <p:txBody>
          <a:bodyPr/>
          <a:lstStyle/>
          <a:p>
            <a:pPr algn="just"/>
            <a:r>
              <a:rPr lang="en-US" altLang="fr-FR" sz="2000" dirty="0"/>
              <a:t>Networks generally provide two types of communication</a:t>
            </a:r>
          </a:p>
          <a:p>
            <a:pPr lvl="1" algn="just"/>
            <a:r>
              <a:rPr lang="en-US" altLang="fr-FR" sz="1800" dirty="0"/>
              <a:t>Connection-oriented</a:t>
            </a:r>
          </a:p>
          <a:p>
            <a:pPr lvl="2" algn="just"/>
            <a:r>
              <a:rPr lang="en-US" altLang="fr-FR" sz="1600" dirty="0"/>
              <a:t>reliable</a:t>
            </a:r>
          </a:p>
          <a:p>
            <a:pPr lvl="2" algn="just"/>
            <a:r>
              <a:rPr lang="en-US" altLang="fr-FR" sz="1600" dirty="0"/>
              <a:t>stream based</a:t>
            </a:r>
          </a:p>
          <a:p>
            <a:pPr lvl="1" algn="just"/>
            <a:r>
              <a:rPr lang="en-US" altLang="fr-FR" sz="1800" dirty="0"/>
              <a:t>Connectionless</a:t>
            </a:r>
          </a:p>
          <a:p>
            <a:pPr lvl="2" algn="just"/>
            <a:r>
              <a:rPr lang="en-US" altLang="fr-FR" sz="1600" dirty="0"/>
              <a:t>unreliable</a:t>
            </a:r>
          </a:p>
          <a:p>
            <a:pPr lvl="2" algn="just"/>
            <a:r>
              <a:rPr lang="en-US" altLang="fr-FR" sz="1600" dirty="0"/>
              <a:t>datagram based</a:t>
            </a:r>
          </a:p>
        </p:txBody>
      </p:sp>
    </p:spTree>
    <p:extLst>
      <p:ext uri="{BB962C8B-B14F-4D97-AF65-F5344CB8AC3E}">
        <p14:creationId xmlns:p14="http://schemas.microsoft.com/office/powerpoint/2010/main" val="248778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Connection-</a:t>
            </a:r>
            <a:r>
              <a:rPr lang="fr-FR" dirty="0" err="1"/>
              <a:t>oriented</a:t>
            </a:r>
            <a:r>
              <a:rPr lang="fr-FR" dirty="0"/>
              <a:t> Transfer</a:t>
            </a:r>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14</a:t>
            </a:fld>
            <a:endParaRPr lang="fr-FR" dirty="0"/>
          </a:p>
        </p:txBody>
      </p:sp>
      <p:sp>
        <p:nvSpPr>
          <p:cNvPr id="7" name="Rectangle 3">
            <a:extLst>
              <a:ext uri="{FF2B5EF4-FFF2-40B4-BE49-F238E27FC236}">
                <a16:creationId xmlns:a16="http://schemas.microsoft.com/office/drawing/2014/main" id="{58F52147-A1A5-4481-A564-941432726481}"/>
              </a:ext>
            </a:extLst>
          </p:cNvPr>
          <p:cNvSpPr>
            <a:spLocks noChangeArrowheads="1"/>
          </p:cNvSpPr>
          <p:nvPr/>
        </p:nvSpPr>
        <p:spPr bwMode="auto">
          <a:xfrm>
            <a:off x="2932611" y="2257698"/>
            <a:ext cx="1828800" cy="457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fr-FR" dirty="0"/>
              <a:t>Create Socket</a:t>
            </a:r>
          </a:p>
        </p:txBody>
      </p:sp>
      <p:sp>
        <p:nvSpPr>
          <p:cNvPr id="10" name="Rectangle 4">
            <a:extLst>
              <a:ext uri="{FF2B5EF4-FFF2-40B4-BE49-F238E27FC236}">
                <a16:creationId xmlns:a16="http://schemas.microsoft.com/office/drawing/2014/main" id="{FC7C9D39-CB79-4C52-9106-E1A27CC5369E}"/>
              </a:ext>
            </a:extLst>
          </p:cNvPr>
          <p:cNvSpPr>
            <a:spLocks noChangeArrowheads="1"/>
          </p:cNvSpPr>
          <p:nvPr/>
        </p:nvSpPr>
        <p:spPr bwMode="auto">
          <a:xfrm>
            <a:off x="2932611" y="3095898"/>
            <a:ext cx="1828800" cy="457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fr-FR"/>
              <a:t>Accept</a:t>
            </a:r>
          </a:p>
        </p:txBody>
      </p:sp>
      <p:sp>
        <p:nvSpPr>
          <p:cNvPr id="11" name="Rectangle 5">
            <a:extLst>
              <a:ext uri="{FF2B5EF4-FFF2-40B4-BE49-F238E27FC236}">
                <a16:creationId xmlns:a16="http://schemas.microsoft.com/office/drawing/2014/main" id="{294B8413-0D57-4912-8BC9-28B4B3EF6491}"/>
              </a:ext>
            </a:extLst>
          </p:cNvPr>
          <p:cNvSpPr>
            <a:spLocks noChangeArrowheads="1"/>
          </p:cNvSpPr>
          <p:nvPr/>
        </p:nvSpPr>
        <p:spPr bwMode="auto">
          <a:xfrm>
            <a:off x="2932611" y="4619898"/>
            <a:ext cx="1828800" cy="457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fr-FR"/>
              <a:t>Read/Write</a:t>
            </a:r>
          </a:p>
        </p:txBody>
      </p:sp>
      <p:sp>
        <p:nvSpPr>
          <p:cNvPr id="12" name="Rectangle 6">
            <a:extLst>
              <a:ext uri="{FF2B5EF4-FFF2-40B4-BE49-F238E27FC236}">
                <a16:creationId xmlns:a16="http://schemas.microsoft.com/office/drawing/2014/main" id="{239FB988-3707-4003-B883-CF6E614DBA81}"/>
              </a:ext>
            </a:extLst>
          </p:cNvPr>
          <p:cNvSpPr>
            <a:spLocks noChangeArrowheads="1"/>
          </p:cNvSpPr>
          <p:nvPr/>
        </p:nvSpPr>
        <p:spPr bwMode="auto">
          <a:xfrm>
            <a:off x="7123611" y="2791098"/>
            <a:ext cx="1828800" cy="457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fr-FR"/>
              <a:t>Create Socket</a:t>
            </a:r>
          </a:p>
        </p:txBody>
      </p:sp>
      <p:sp>
        <p:nvSpPr>
          <p:cNvPr id="13" name="Rectangle 7">
            <a:extLst>
              <a:ext uri="{FF2B5EF4-FFF2-40B4-BE49-F238E27FC236}">
                <a16:creationId xmlns:a16="http://schemas.microsoft.com/office/drawing/2014/main" id="{9D02F4C7-0244-47AA-B052-980520F8C6E4}"/>
              </a:ext>
            </a:extLst>
          </p:cNvPr>
          <p:cNvSpPr>
            <a:spLocks noChangeArrowheads="1"/>
          </p:cNvSpPr>
          <p:nvPr/>
        </p:nvSpPr>
        <p:spPr bwMode="auto">
          <a:xfrm>
            <a:off x="7123611" y="3553098"/>
            <a:ext cx="1828800" cy="457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fr-FR"/>
              <a:t>Connect</a:t>
            </a:r>
          </a:p>
        </p:txBody>
      </p:sp>
      <p:sp>
        <p:nvSpPr>
          <p:cNvPr id="14" name="Rectangle 8">
            <a:extLst>
              <a:ext uri="{FF2B5EF4-FFF2-40B4-BE49-F238E27FC236}">
                <a16:creationId xmlns:a16="http://schemas.microsoft.com/office/drawing/2014/main" id="{27586D56-956D-41B8-8B2F-9602D456D504}"/>
              </a:ext>
            </a:extLst>
          </p:cNvPr>
          <p:cNvSpPr>
            <a:spLocks noChangeArrowheads="1"/>
          </p:cNvSpPr>
          <p:nvPr/>
        </p:nvSpPr>
        <p:spPr bwMode="auto">
          <a:xfrm>
            <a:off x="7123611" y="4619898"/>
            <a:ext cx="1828800" cy="457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fr-FR"/>
              <a:t>Read/Write</a:t>
            </a:r>
          </a:p>
        </p:txBody>
      </p:sp>
      <p:cxnSp>
        <p:nvCxnSpPr>
          <p:cNvPr id="15" name="AutoShape 9">
            <a:extLst>
              <a:ext uri="{FF2B5EF4-FFF2-40B4-BE49-F238E27FC236}">
                <a16:creationId xmlns:a16="http://schemas.microsoft.com/office/drawing/2014/main" id="{BA22AD65-82F8-4D2C-945B-7CCB577E589B}"/>
              </a:ext>
            </a:extLst>
          </p:cNvPr>
          <p:cNvCxnSpPr>
            <a:cxnSpLocks noChangeShapeType="1"/>
            <a:stCxn id="7" idx="2"/>
            <a:endCxn id="10" idx="0"/>
          </p:cNvCxnSpPr>
          <p:nvPr/>
        </p:nvCxnSpPr>
        <p:spPr bwMode="auto">
          <a:xfrm>
            <a:off x="3847011" y="2714898"/>
            <a:ext cx="0" cy="381000"/>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0">
            <a:extLst>
              <a:ext uri="{FF2B5EF4-FFF2-40B4-BE49-F238E27FC236}">
                <a16:creationId xmlns:a16="http://schemas.microsoft.com/office/drawing/2014/main" id="{3A7EFF57-AFF9-4AFA-BB4C-1344346A1553}"/>
              </a:ext>
            </a:extLst>
          </p:cNvPr>
          <p:cNvCxnSpPr>
            <a:cxnSpLocks noChangeShapeType="1"/>
            <a:stCxn id="10" idx="2"/>
            <a:endCxn id="11" idx="0"/>
          </p:cNvCxnSpPr>
          <p:nvPr/>
        </p:nvCxnSpPr>
        <p:spPr bwMode="auto">
          <a:xfrm>
            <a:off x="3847011" y="3553098"/>
            <a:ext cx="0" cy="1066800"/>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1">
            <a:extLst>
              <a:ext uri="{FF2B5EF4-FFF2-40B4-BE49-F238E27FC236}">
                <a16:creationId xmlns:a16="http://schemas.microsoft.com/office/drawing/2014/main" id="{BFD76AD5-1C18-449A-9276-18DB1D438E8D}"/>
              </a:ext>
            </a:extLst>
          </p:cNvPr>
          <p:cNvCxnSpPr>
            <a:cxnSpLocks noChangeShapeType="1"/>
            <a:stCxn id="13" idx="1"/>
            <a:endCxn id="10" idx="3"/>
          </p:cNvCxnSpPr>
          <p:nvPr/>
        </p:nvCxnSpPr>
        <p:spPr bwMode="auto">
          <a:xfrm flipH="1" flipV="1">
            <a:off x="4761411" y="3324498"/>
            <a:ext cx="2362200" cy="457200"/>
          </a:xfrm>
          <a:prstGeom prst="straightConnector1">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a:extLst>
              <a:ext uri="{FF2B5EF4-FFF2-40B4-BE49-F238E27FC236}">
                <a16:creationId xmlns:a16="http://schemas.microsoft.com/office/drawing/2014/main" id="{226BD544-BD72-4B5E-93BF-972D75352D5F}"/>
              </a:ext>
            </a:extLst>
          </p:cNvPr>
          <p:cNvCxnSpPr>
            <a:cxnSpLocks noChangeShapeType="1"/>
            <a:stCxn id="14" idx="1"/>
            <a:endCxn id="11" idx="3"/>
          </p:cNvCxnSpPr>
          <p:nvPr/>
        </p:nvCxnSpPr>
        <p:spPr bwMode="auto">
          <a:xfrm flipH="1">
            <a:off x="4761411" y="4848498"/>
            <a:ext cx="2362200" cy="0"/>
          </a:xfrm>
          <a:prstGeom prst="straightConnector1">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3">
            <a:extLst>
              <a:ext uri="{FF2B5EF4-FFF2-40B4-BE49-F238E27FC236}">
                <a16:creationId xmlns:a16="http://schemas.microsoft.com/office/drawing/2014/main" id="{EB41B016-D664-4FBE-BFF0-BE4E5EE58C31}"/>
              </a:ext>
            </a:extLst>
          </p:cNvPr>
          <p:cNvCxnSpPr>
            <a:cxnSpLocks noChangeShapeType="1"/>
            <a:stCxn id="12" idx="2"/>
            <a:endCxn id="13" idx="0"/>
          </p:cNvCxnSpPr>
          <p:nvPr/>
        </p:nvCxnSpPr>
        <p:spPr bwMode="auto">
          <a:xfrm>
            <a:off x="8038011" y="3248298"/>
            <a:ext cx="0" cy="304800"/>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4">
            <a:extLst>
              <a:ext uri="{FF2B5EF4-FFF2-40B4-BE49-F238E27FC236}">
                <a16:creationId xmlns:a16="http://schemas.microsoft.com/office/drawing/2014/main" id="{921BA950-98F3-4158-BA97-DA0D6480FE2E}"/>
              </a:ext>
            </a:extLst>
          </p:cNvPr>
          <p:cNvCxnSpPr>
            <a:cxnSpLocks noChangeShapeType="1"/>
            <a:stCxn id="13" idx="2"/>
            <a:endCxn id="14" idx="0"/>
          </p:cNvCxnSpPr>
          <p:nvPr/>
        </p:nvCxnSpPr>
        <p:spPr bwMode="auto">
          <a:xfrm>
            <a:off x="8038011" y="4010298"/>
            <a:ext cx="0" cy="609600"/>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 Box 15">
            <a:extLst>
              <a:ext uri="{FF2B5EF4-FFF2-40B4-BE49-F238E27FC236}">
                <a16:creationId xmlns:a16="http://schemas.microsoft.com/office/drawing/2014/main" id="{93812D5C-F781-49CC-BE5A-69F0128072B6}"/>
              </a:ext>
            </a:extLst>
          </p:cNvPr>
          <p:cNvSpPr txBox="1">
            <a:spLocks noChangeArrowheads="1"/>
          </p:cNvSpPr>
          <p:nvPr/>
        </p:nvSpPr>
        <p:spPr bwMode="auto">
          <a:xfrm>
            <a:off x="3466011" y="1800498"/>
            <a:ext cx="846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2000"/>
              <a:t>Server</a:t>
            </a:r>
            <a:endParaRPr kumimoji="0" lang="en-US" altLang="fr-FR"/>
          </a:p>
        </p:txBody>
      </p:sp>
      <p:sp>
        <p:nvSpPr>
          <p:cNvPr id="22" name="Text Box 16">
            <a:extLst>
              <a:ext uri="{FF2B5EF4-FFF2-40B4-BE49-F238E27FC236}">
                <a16:creationId xmlns:a16="http://schemas.microsoft.com/office/drawing/2014/main" id="{C7387960-7DEE-475D-B2D8-D96FD551696C}"/>
              </a:ext>
            </a:extLst>
          </p:cNvPr>
          <p:cNvSpPr txBox="1">
            <a:spLocks noChangeArrowheads="1"/>
          </p:cNvSpPr>
          <p:nvPr/>
        </p:nvSpPr>
        <p:spPr bwMode="auto">
          <a:xfrm>
            <a:off x="7580811" y="2333898"/>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2000"/>
              <a:t>Client</a:t>
            </a:r>
            <a:endParaRPr kumimoji="0" lang="en-US" altLang="fr-FR"/>
          </a:p>
        </p:txBody>
      </p:sp>
      <p:sp>
        <p:nvSpPr>
          <p:cNvPr id="23" name="Text Box 17">
            <a:extLst>
              <a:ext uri="{FF2B5EF4-FFF2-40B4-BE49-F238E27FC236}">
                <a16:creationId xmlns:a16="http://schemas.microsoft.com/office/drawing/2014/main" id="{C05FC81D-8F37-428D-BDE7-9EE5A6DDF51F}"/>
              </a:ext>
            </a:extLst>
          </p:cNvPr>
          <p:cNvSpPr txBox="1">
            <a:spLocks noChangeArrowheads="1"/>
          </p:cNvSpPr>
          <p:nvPr/>
        </p:nvSpPr>
        <p:spPr bwMode="auto">
          <a:xfrm rot="708393">
            <a:off x="4761411" y="3172098"/>
            <a:ext cx="2328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Connection Establishment</a:t>
            </a:r>
            <a:endParaRPr kumimoji="0" lang="en-US" altLang="fr-FR"/>
          </a:p>
        </p:txBody>
      </p:sp>
      <p:sp>
        <p:nvSpPr>
          <p:cNvPr id="24" name="Text Box 18">
            <a:extLst>
              <a:ext uri="{FF2B5EF4-FFF2-40B4-BE49-F238E27FC236}">
                <a16:creationId xmlns:a16="http://schemas.microsoft.com/office/drawing/2014/main" id="{26E923A4-69A1-4AA5-A92B-CD2F14F4162F}"/>
              </a:ext>
            </a:extLst>
          </p:cNvPr>
          <p:cNvSpPr txBox="1">
            <a:spLocks noChangeArrowheads="1"/>
          </p:cNvSpPr>
          <p:nvPr/>
        </p:nvSpPr>
        <p:spPr bwMode="auto">
          <a:xfrm>
            <a:off x="5218611" y="4467498"/>
            <a:ext cx="1497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Communication</a:t>
            </a:r>
            <a:endParaRPr kumimoji="0" lang="en-US" altLang="fr-FR"/>
          </a:p>
        </p:txBody>
      </p:sp>
    </p:spTree>
    <p:extLst>
      <p:ext uri="{BB962C8B-B14F-4D97-AF65-F5344CB8AC3E}">
        <p14:creationId xmlns:p14="http://schemas.microsoft.com/office/powerpoint/2010/main" val="2261028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err="1"/>
              <a:t>Connectionless</a:t>
            </a:r>
            <a:r>
              <a:rPr lang="fr-FR" dirty="0"/>
              <a:t> Transfer</a:t>
            </a:r>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15</a:t>
            </a:fld>
            <a:endParaRPr lang="fr-FR" dirty="0"/>
          </a:p>
        </p:txBody>
      </p:sp>
      <p:sp>
        <p:nvSpPr>
          <p:cNvPr id="25" name="Rectangle 3">
            <a:extLst>
              <a:ext uri="{FF2B5EF4-FFF2-40B4-BE49-F238E27FC236}">
                <a16:creationId xmlns:a16="http://schemas.microsoft.com/office/drawing/2014/main" id="{DC4DEBB9-145B-4F40-BE68-54A5F5DB4683}"/>
              </a:ext>
            </a:extLst>
          </p:cNvPr>
          <p:cNvSpPr>
            <a:spLocks noChangeArrowheads="1"/>
          </p:cNvSpPr>
          <p:nvPr/>
        </p:nvSpPr>
        <p:spPr bwMode="auto">
          <a:xfrm>
            <a:off x="2854234" y="2233749"/>
            <a:ext cx="1828800" cy="457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fr-FR"/>
              <a:t>Create Socket</a:t>
            </a:r>
          </a:p>
        </p:txBody>
      </p:sp>
      <p:sp>
        <p:nvSpPr>
          <p:cNvPr id="26" name="Rectangle 4">
            <a:extLst>
              <a:ext uri="{FF2B5EF4-FFF2-40B4-BE49-F238E27FC236}">
                <a16:creationId xmlns:a16="http://schemas.microsoft.com/office/drawing/2014/main" id="{090E3754-C369-47D0-8BE6-CEB4541ED922}"/>
              </a:ext>
            </a:extLst>
          </p:cNvPr>
          <p:cNvSpPr>
            <a:spLocks noChangeArrowheads="1"/>
          </p:cNvSpPr>
          <p:nvPr/>
        </p:nvSpPr>
        <p:spPr bwMode="auto">
          <a:xfrm>
            <a:off x="2854234" y="4824549"/>
            <a:ext cx="1828800" cy="457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fr-FR"/>
              <a:t>Read/Write</a:t>
            </a:r>
          </a:p>
        </p:txBody>
      </p:sp>
      <p:sp>
        <p:nvSpPr>
          <p:cNvPr id="27" name="Rectangle 5">
            <a:extLst>
              <a:ext uri="{FF2B5EF4-FFF2-40B4-BE49-F238E27FC236}">
                <a16:creationId xmlns:a16="http://schemas.microsoft.com/office/drawing/2014/main" id="{6C01E8BB-E1FA-4DE6-8287-75C1D15C4DE9}"/>
              </a:ext>
            </a:extLst>
          </p:cNvPr>
          <p:cNvSpPr>
            <a:spLocks noChangeArrowheads="1"/>
          </p:cNvSpPr>
          <p:nvPr/>
        </p:nvSpPr>
        <p:spPr bwMode="auto">
          <a:xfrm>
            <a:off x="7045234" y="2995749"/>
            <a:ext cx="1828800" cy="457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fr-FR"/>
              <a:t>Create Socket</a:t>
            </a:r>
          </a:p>
        </p:txBody>
      </p:sp>
      <p:sp>
        <p:nvSpPr>
          <p:cNvPr id="28" name="Rectangle 6">
            <a:extLst>
              <a:ext uri="{FF2B5EF4-FFF2-40B4-BE49-F238E27FC236}">
                <a16:creationId xmlns:a16="http://schemas.microsoft.com/office/drawing/2014/main" id="{F2910D13-B4E6-4D1A-B4F1-D87CE647BEBD}"/>
              </a:ext>
            </a:extLst>
          </p:cNvPr>
          <p:cNvSpPr>
            <a:spLocks noChangeArrowheads="1"/>
          </p:cNvSpPr>
          <p:nvPr/>
        </p:nvSpPr>
        <p:spPr bwMode="auto">
          <a:xfrm>
            <a:off x="7045234" y="4824549"/>
            <a:ext cx="1828800" cy="457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fr-FR"/>
              <a:t>Read/Write</a:t>
            </a:r>
          </a:p>
        </p:txBody>
      </p:sp>
      <p:cxnSp>
        <p:nvCxnSpPr>
          <p:cNvPr id="29" name="AutoShape 7">
            <a:extLst>
              <a:ext uri="{FF2B5EF4-FFF2-40B4-BE49-F238E27FC236}">
                <a16:creationId xmlns:a16="http://schemas.microsoft.com/office/drawing/2014/main" id="{78C0C987-2F1B-4C5B-907A-923FE8A8AEE5}"/>
              </a:ext>
            </a:extLst>
          </p:cNvPr>
          <p:cNvCxnSpPr>
            <a:cxnSpLocks noChangeShapeType="1"/>
            <a:stCxn id="25" idx="2"/>
            <a:endCxn id="26" idx="0"/>
          </p:cNvCxnSpPr>
          <p:nvPr/>
        </p:nvCxnSpPr>
        <p:spPr bwMode="auto">
          <a:xfrm>
            <a:off x="3768634" y="2690949"/>
            <a:ext cx="0" cy="2133600"/>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8">
            <a:extLst>
              <a:ext uri="{FF2B5EF4-FFF2-40B4-BE49-F238E27FC236}">
                <a16:creationId xmlns:a16="http://schemas.microsoft.com/office/drawing/2014/main" id="{176BFC77-8099-4D56-995F-0D49A7A9AD74}"/>
              </a:ext>
            </a:extLst>
          </p:cNvPr>
          <p:cNvCxnSpPr>
            <a:cxnSpLocks noChangeShapeType="1"/>
            <a:stCxn id="28" idx="1"/>
            <a:endCxn id="26" idx="3"/>
          </p:cNvCxnSpPr>
          <p:nvPr/>
        </p:nvCxnSpPr>
        <p:spPr bwMode="auto">
          <a:xfrm flipH="1">
            <a:off x="4683034" y="5053149"/>
            <a:ext cx="2362200" cy="0"/>
          </a:xfrm>
          <a:prstGeom prst="straightConnector1">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9">
            <a:extLst>
              <a:ext uri="{FF2B5EF4-FFF2-40B4-BE49-F238E27FC236}">
                <a16:creationId xmlns:a16="http://schemas.microsoft.com/office/drawing/2014/main" id="{AA7917A5-7357-4794-8088-B41658AC5A8C}"/>
              </a:ext>
            </a:extLst>
          </p:cNvPr>
          <p:cNvCxnSpPr>
            <a:cxnSpLocks noChangeShapeType="1"/>
            <a:stCxn id="27" idx="2"/>
            <a:endCxn id="28" idx="0"/>
          </p:cNvCxnSpPr>
          <p:nvPr/>
        </p:nvCxnSpPr>
        <p:spPr bwMode="auto">
          <a:xfrm>
            <a:off x="7959634" y="3452949"/>
            <a:ext cx="0" cy="1371600"/>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10">
            <a:extLst>
              <a:ext uri="{FF2B5EF4-FFF2-40B4-BE49-F238E27FC236}">
                <a16:creationId xmlns:a16="http://schemas.microsoft.com/office/drawing/2014/main" id="{9342EC73-420F-4B6F-95F1-D922A6FDB360}"/>
              </a:ext>
            </a:extLst>
          </p:cNvPr>
          <p:cNvSpPr txBox="1">
            <a:spLocks noChangeArrowheads="1"/>
          </p:cNvSpPr>
          <p:nvPr/>
        </p:nvSpPr>
        <p:spPr bwMode="auto">
          <a:xfrm>
            <a:off x="3387634" y="1776549"/>
            <a:ext cx="846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2000"/>
              <a:t>Server</a:t>
            </a:r>
            <a:endParaRPr kumimoji="0" lang="en-US" altLang="fr-FR"/>
          </a:p>
        </p:txBody>
      </p:sp>
      <p:sp>
        <p:nvSpPr>
          <p:cNvPr id="33" name="Text Box 11">
            <a:extLst>
              <a:ext uri="{FF2B5EF4-FFF2-40B4-BE49-F238E27FC236}">
                <a16:creationId xmlns:a16="http://schemas.microsoft.com/office/drawing/2014/main" id="{E984B604-C002-4057-B8EB-10F0043F0B5D}"/>
              </a:ext>
            </a:extLst>
          </p:cNvPr>
          <p:cNvSpPr txBox="1">
            <a:spLocks noChangeArrowheads="1"/>
          </p:cNvSpPr>
          <p:nvPr/>
        </p:nvSpPr>
        <p:spPr bwMode="auto">
          <a:xfrm>
            <a:off x="7502434" y="2538549"/>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2000"/>
              <a:t>Client</a:t>
            </a:r>
            <a:endParaRPr kumimoji="0" lang="en-US" altLang="fr-FR"/>
          </a:p>
        </p:txBody>
      </p:sp>
      <p:sp>
        <p:nvSpPr>
          <p:cNvPr id="34" name="Text Box 12">
            <a:extLst>
              <a:ext uri="{FF2B5EF4-FFF2-40B4-BE49-F238E27FC236}">
                <a16:creationId xmlns:a16="http://schemas.microsoft.com/office/drawing/2014/main" id="{E5DE7D06-94F0-4C40-9B7C-DFE6C8493FFF}"/>
              </a:ext>
            </a:extLst>
          </p:cNvPr>
          <p:cNvSpPr txBox="1">
            <a:spLocks noChangeArrowheads="1"/>
          </p:cNvSpPr>
          <p:nvPr/>
        </p:nvSpPr>
        <p:spPr bwMode="auto">
          <a:xfrm>
            <a:off x="5140234" y="4672149"/>
            <a:ext cx="1497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Communication</a:t>
            </a:r>
            <a:endParaRPr kumimoji="0" lang="en-US" altLang="fr-FR"/>
          </a:p>
        </p:txBody>
      </p:sp>
    </p:spTree>
    <p:extLst>
      <p:ext uri="{BB962C8B-B14F-4D97-AF65-F5344CB8AC3E}">
        <p14:creationId xmlns:p14="http://schemas.microsoft.com/office/powerpoint/2010/main" val="133914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304D02F-325E-4729-AFD1-A72767E1A1AF}"/>
              </a:ext>
            </a:extLst>
          </p:cNvPr>
          <p:cNvSpPr>
            <a:spLocks noGrp="1"/>
          </p:cNvSpPr>
          <p:nvPr>
            <p:ph type="ctrTitle"/>
          </p:nvPr>
        </p:nvSpPr>
        <p:spPr/>
        <p:txBody>
          <a:bodyPr/>
          <a:lstStyle/>
          <a:p>
            <a:r>
              <a:rPr lang="fr-FR" dirty="0"/>
              <a:t>Transmission Control Protocol</a:t>
            </a:r>
          </a:p>
        </p:txBody>
      </p:sp>
      <p:sp>
        <p:nvSpPr>
          <p:cNvPr id="6" name="Sous-titre 5">
            <a:extLst>
              <a:ext uri="{FF2B5EF4-FFF2-40B4-BE49-F238E27FC236}">
                <a16:creationId xmlns:a16="http://schemas.microsoft.com/office/drawing/2014/main" id="{1700B908-EF55-447A-BEA0-9EA5A7067719}"/>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1AA5862-75F1-404E-8E10-D1A049A1C691}"/>
              </a:ext>
            </a:extLst>
          </p:cNvPr>
          <p:cNvSpPr>
            <a:spLocks noGrp="1"/>
          </p:cNvSpPr>
          <p:nvPr>
            <p:ph type="sldNum" sz="quarter" idx="4"/>
          </p:nvPr>
        </p:nvSpPr>
        <p:spPr/>
        <p:txBody>
          <a:bodyPr/>
          <a:lstStyle/>
          <a:p>
            <a:fld id="{8136DD50-5B53-458A-957C-9C64FF8D20CF}" type="slidenum">
              <a:rPr lang="fr-FR" smtClean="0"/>
              <a:pPr/>
              <a:t>16</a:t>
            </a:fld>
            <a:endParaRPr lang="fr-FR" dirty="0"/>
          </a:p>
        </p:txBody>
      </p:sp>
      <p:sp>
        <p:nvSpPr>
          <p:cNvPr id="8" name="Espace réservé du texte 7">
            <a:extLst>
              <a:ext uri="{FF2B5EF4-FFF2-40B4-BE49-F238E27FC236}">
                <a16:creationId xmlns:a16="http://schemas.microsoft.com/office/drawing/2014/main" id="{2486FAE9-F74A-469F-ADC6-FB92DB1C6289}"/>
              </a:ext>
            </a:extLst>
          </p:cNvPr>
          <p:cNvSpPr>
            <a:spLocks noGrp="1"/>
          </p:cNvSpPr>
          <p:nvPr>
            <p:ph type="body" sz="quarter" idx="11"/>
          </p:nvPr>
        </p:nvSpPr>
        <p:spPr/>
        <p:txBody>
          <a:bodyPr/>
          <a:lstStyle/>
          <a:p>
            <a:r>
              <a:rPr lang="fr-FR" sz="1800" dirty="0"/>
              <a:t>Notions</a:t>
            </a:r>
          </a:p>
        </p:txBody>
      </p:sp>
      <p:sp>
        <p:nvSpPr>
          <p:cNvPr id="7" name="Espace réservé du texte 6">
            <a:extLst>
              <a:ext uri="{FF2B5EF4-FFF2-40B4-BE49-F238E27FC236}">
                <a16:creationId xmlns:a16="http://schemas.microsoft.com/office/drawing/2014/main" id="{CC20B6D7-0810-4C1B-B1CA-7E415C788688}"/>
              </a:ext>
            </a:extLst>
          </p:cNvPr>
          <p:cNvSpPr>
            <a:spLocks noGrp="1"/>
          </p:cNvSpPr>
          <p:nvPr>
            <p:ph type="body" sz="quarter" idx="10"/>
          </p:nvPr>
        </p:nvSpPr>
        <p:spPr>
          <a:xfrm>
            <a:off x="509388" y="2299330"/>
            <a:ext cx="5086000" cy="3657331"/>
          </a:xfrm>
        </p:spPr>
        <p:txBody>
          <a:bodyPr/>
          <a:lstStyle/>
          <a:p>
            <a:pPr algn="just"/>
            <a:r>
              <a:rPr lang="en-US" altLang="fr-FR" sz="2000" dirty="0"/>
              <a:t>TCP provides a connection-oriented, reliable, byte stream service (RFC793)</a:t>
            </a:r>
          </a:p>
          <a:p>
            <a:pPr algn="just"/>
            <a:r>
              <a:rPr lang="en-US" altLang="fr-FR" sz="2000" dirty="0"/>
              <a:t>TCP is an independent, general purpose protocol that can be adapted for use with delivery systems other than IP. </a:t>
            </a:r>
          </a:p>
          <a:p>
            <a:pPr algn="just"/>
            <a:r>
              <a:rPr lang="en-US" altLang="fr-FR" sz="2000" dirty="0"/>
              <a:t>The term connection-oriented means that two applications using TCP must establish a TCP connection with each other before they can exchange data. </a:t>
            </a:r>
          </a:p>
        </p:txBody>
      </p:sp>
      <p:sp>
        <p:nvSpPr>
          <p:cNvPr id="10" name="Espace réservé du texte 9">
            <a:extLst>
              <a:ext uri="{FF2B5EF4-FFF2-40B4-BE49-F238E27FC236}">
                <a16:creationId xmlns:a16="http://schemas.microsoft.com/office/drawing/2014/main" id="{40A8D3C4-1DFE-4DF9-9748-CD7401C04742}"/>
              </a:ext>
            </a:extLst>
          </p:cNvPr>
          <p:cNvSpPr>
            <a:spLocks noGrp="1"/>
          </p:cNvSpPr>
          <p:nvPr>
            <p:ph type="body" sz="quarter" idx="28"/>
          </p:nvPr>
        </p:nvSpPr>
        <p:spPr/>
        <p:txBody>
          <a:bodyPr/>
          <a:lstStyle/>
          <a:p>
            <a:r>
              <a:rPr lang="en-US" altLang="fr-FR" sz="1800" dirty="0"/>
              <a:t>TCP Ports</a:t>
            </a:r>
            <a:endParaRPr lang="fr-FR" sz="1800" dirty="0"/>
          </a:p>
        </p:txBody>
      </p:sp>
      <p:sp>
        <p:nvSpPr>
          <p:cNvPr id="11" name="Espace réservé du texte 10">
            <a:extLst>
              <a:ext uri="{FF2B5EF4-FFF2-40B4-BE49-F238E27FC236}">
                <a16:creationId xmlns:a16="http://schemas.microsoft.com/office/drawing/2014/main" id="{E67A931C-F24E-45A8-848B-7241B8411657}"/>
              </a:ext>
            </a:extLst>
          </p:cNvPr>
          <p:cNvSpPr>
            <a:spLocks noGrp="1"/>
          </p:cNvSpPr>
          <p:nvPr>
            <p:ph type="body" sz="quarter" idx="29"/>
          </p:nvPr>
        </p:nvSpPr>
        <p:spPr>
          <a:xfrm>
            <a:off x="6755163" y="2299331"/>
            <a:ext cx="5086000" cy="3657332"/>
          </a:xfrm>
        </p:spPr>
        <p:txBody>
          <a:bodyPr/>
          <a:lstStyle/>
          <a:p>
            <a:pPr algn="just"/>
            <a:r>
              <a:rPr lang="en-US" altLang="fr-FR" sz="2000" dirty="0"/>
              <a:t>TCP uses protocol port numbers to identify the ultimate destination within a machine. </a:t>
            </a:r>
          </a:p>
          <a:p>
            <a:pPr algn="just"/>
            <a:r>
              <a:rPr lang="en-US" altLang="fr-FR" sz="2000" dirty="0"/>
              <a:t>TCP uses the connection, not the protocol port, as its fundamental abstraction; connections are identified by a pair of endpoints. For example, (129.3.17.253, 1069) and (129.3.17.1,1000). </a:t>
            </a:r>
          </a:p>
          <a:p>
            <a:pPr algn="just"/>
            <a:r>
              <a:rPr lang="en-US" altLang="fr-FR" sz="2000" dirty="0"/>
              <a:t>Because a connection is identified by a pair of endpoints, a given TCP port number can be shared by multiple connections on the same machine. </a:t>
            </a:r>
          </a:p>
        </p:txBody>
      </p:sp>
    </p:spTree>
    <p:extLst>
      <p:ext uri="{BB962C8B-B14F-4D97-AF65-F5344CB8AC3E}">
        <p14:creationId xmlns:p14="http://schemas.microsoft.com/office/powerpoint/2010/main" val="214478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FB1AF0E3-092D-407E-8B8A-3EDB0E1207C8}"/>
              </a:ext>
            </a:extLst>
          </p:cNvPr>
          <p:cNvSpPr>
            <a:spLocks noGrp="1"/>
          </p:cNvSpPr>
          <p:nvPr>
            <p:ph type="ctrTitle"/>
          </p:nvPr>
        </p:nvSpPr>
        <p:spPr/>
        <p:txBody>
          <a:bodyPr/>
          <a:lstStyle/>
          <a:p>
            <a:r>
              <a:rPr lang="fr-FR" dirty="0"/>
              <a:t>User </a:t>
            </a:r>
            <a:r>
              <a:rPr lang="fr-FR" dirty="0" err="1"/>
              <a:t>Datagram</a:t>
            </a:r>
            <a:r>
              <a:rPr lang="fr-FR" dirty="0"/>
              <a:t> Protocol</a:t>
            </a:r>
          </a:p>
        </p:txBody>
      </p:sp>
      <p:sp>
        <p:nvSpPr>
          <p:cNvPr id="12" name="Sous-titre 11">
            <a:extLst>
              <a:ext uri="{FF2B5EF4-FFF2-40B4-BE49-F238E27FC236}">
                <a16:creationId xmlns:a16="http://schemas.microsoft.com/office/drawing/2014/main" id="{2DB043E0-7298-4C37-92E2-64EBDC854290}"/>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D05E74D-BDAC-4A45-ABDD-638E28F7E5CA}"/>
              </a:ext>
            </a:extLst>
          </p:cNvPr>
          <p:cNvSpPr>
            <a:spLocks noGrp="1"/>
          </p:cNvSpPr>
          <p:nvPr>
            <p:ph type="sldNum" sz="quarter" idx="4"/>
          </p:nvPr>
        </p:nvSpPr>
        <p:spPr/>
        <p:txBody>
          <a:bodyPr/>
          <a:lstStyle/>
          <a:p>
            <a:fld id="{8136DD50-5B53-458A-957C-9C64FF8D20CF}" type="slidenum">
              <a:rPr lang="fr-FR" smtClean="0"/>
              <a:pPr/>
              <a:t>17</a:t>
            </a:fld>
            <a:endParaRPr lang="fr-FR" dirty="0"/>
          </a:p>
        </p:txBody>
      </p:sp>
      <p:sp>
        <p:nvSpPr>
          <p:cNvPr id="14" name="Espace réservé du texte 13">
            <a:extLst>
              <a:ext uri="{FF2B5EF4-FFF2-40B4-BE49-F238E27FC236}">
                <a16:creationId xmlns:a16="http://schemas.microsoft.com/office/drawing/2014/main" id="{C894DF07-D892-46CE-BA30-A2706859FDB7}"/>
              </a:ext>
            </a:extLst>
          </p:cNvPr>
          <p:cNvSpPr>
            <a:spLocks noGrp="1"/>
          </p:cNvSpPr>
          <p:nvPr>
            <p:ph type="body" sz="quarter" idx="11"/>
          </p:nvPr>
        </p:nvSpPr>
        <p:spPr>
          <a:xfrm>
            <a:off x="2736035" y="1573601"/>
            <a:ext cx="6368778" cy="430900"/>
          </a:xfrm>
        </p:spPr>
        <p:txBody>
          <a:bodyPr/>
          <a:lstStyle/>
          <a:p>
            <a:r>
              <a:rPr lang="fr-FR" dirty="0"/>
              <a:t>Notions</a:t>
            </a:r>
          </a:p>
        </p:txBody>
      </p:sp>
      <p:sp>
        <p:nvSpPr>
          <p:cNvPr id="13" name="Espace réservé du texte 12">
            <a:extLst>
              <a:ext uri="{FF2B5EF4-FFF2-40B4-BE49-F238E27FC236}">
                <a16:creationId xmlns:a16="http://schemas.microsoft.com/office/drawing/2014/main" id="{0281AEBD-9697-47E8-A7FD-308DEC8C1F27}"/>
              </a:ext>
            </a:extLst>
          </p:cNvPr>
          <p:cNvSpPr>
            <a:spLocks noGrp="1"/>
          </p:cNvSpPr>
          <p:nvPr>
            <p:ph type="body" sz="quarter" idx="10"/>
          </p:nvPr>
        </p:nvSpPr>
        <p:spPr>
          <a:xfrm>
            <a:off x="2736035" y="2011949"/>
            <a:ext cx="6368778" cy="940258"/>
          </a:xfrm>
        </p:spPr>
        <p:txBody>
          <a:bodyPr/>
          <a:lstStyle/>
          <a:p>
            <a:r>
              <a:rPr lang="en-US" altLang="fr-FR" sz="2000" dirty="0"/>
              <a:t>UDP is a simple, unreliable, datagram-oriented, transport layer protocol (RFC768).</a:t>
            </a:r>
          </a:p>
        </p:txBody>
      </p:sp>
      <p:sp>
        <p:nvSpPr>
          <p:cNvPr id="7" name="Rectangle 4">
            <a:extLst>
              <a:ext uri="{FF2B5EF4-FFF2-40B4-BE49-F238E27FC236}">
                <a16:creationId xmlns:a16="http://schemas.microsoft.com/office/drawing/2014/main" id="{3FAAA030-4AEF-4489-B22D-490ABD9298EF}"/>
              </a:ext>
            </a:extLst>
          </p:cNvPr>
          <p:cNvSpPr>
            <a:spLocks noChangeArrowheads="1"/>
          </p:cNvSpPr>
          <p:nvPr/>
        </p:nvSpPr>
        <p:spPr bwMode="auto">
          <a:xfrm>
            <a:off x="3153819" y="3524143"/>
            <a:ext cx="51816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 name="Line 5">
            <a:extLst>
              <a:ext uri="{FF2B5EF4-FFF2-40B4-BE49-F238E27FC236}">
                <a16:creationId xmlns:a16="http://schemas.microsoft.com/office/drawing/2014/main" id="{F16BC300-AFBE-4BEB-94D5-BC0122593745}"/>
              </a:ext>
            </a:extLst>
          </p:cNvPr>
          <p:cNvSpPr>
            <a:spLocks noChangeShapeType="1"/>
          </p:cNvSpPr>
          <p:nvPr/>
        </p:nvSpPr>
        <p:spPr bwMode="auto">
          <a:xfrm>
            <a:off x="5744619" y="3524143"/>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 name="Line 6">
            <a:extLst>
              <a:ext uri="{FF2B5EF4-FFF2-40B4-BE49-F238E27FC236}">
                <a16:creationId xmlns:a16="http://schemas.microsoft.com/office/drawing/2014/main" id="{179AD258-3852-4CE2-8D75-AF345C436213}"/>
              </a:ext>
            </a:extLst>
          </p:cNvPr>
          <p:cNvSpPr>
            <a:spLocks noChangeShapeType="1"/>
          </p:cNvSpPr>
          <p:nvPr/>
        </p:nvSpPr>
        <p:spPr bwMode="auto">
          <a:xfrm>
            <a:off x="3153819" y="4057543"/>
            <a:ext cx="518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7">
            <a:extLst>
              <a:ext uri="{FF2B5EF4-FFF2-40B4-BE49-F238E27FC236}">
                <a16:creationId xmlns:a16="http://schemas.microsoft.com/office/drawing/2014/main" id="{80CE93D5-E57A-4991-B839-C0455F170C6B}"/>
              </a:ext>
            </a:extLst>
          </p:cNvPr>
          <p:cNvSpPr>
            <a:spLocks noChangeShapeType="1"/>
          </p:cNvSpPr>
          <p:nvPr/>
        </p:nvSpPr>
        <p:spPr bwMode="auto">
          <a:xfrm>
            <a:off x="3153819" y="4590943"/>
            <a:ext cx="518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Text Box 8">
            <a:extLst>
              <a:ext uri="{FF2B5EF4-FFF2-40B4-BE49-F238E27FC236}">
                <a16:creationId xmlns:a16="http://schemas.microsoft.com/office/drawing/2014/main" id="{ABD11BEC-96B1-4E54-A333-084E15529134}"/>
              </a:ext>
            </a:extLst>
          </p:cNvPr>
          <p:cNvSpPr txBox="1">
            <a:spLocks noChangeArrowheads="1"/>
          </p:cNvSpPr>
          <p:nvPr/>
        </p:nvSpPr>
        <p:spPr bwMode="auto">
          <a:xfrm>
            <a:off x="3458619" y="3600343"/>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800"/>
              <a:t>16-bit source port</a:t>
            </a:r>
            <a:endParaRPr kumimoji="0" lang="en-US" altLang="fr-FR"/>
          </a:p>
        </p:txBody>
      </p:sp>
      <p:sp>
        <p:nvSpPr>
          <p:cNvPr id="16" name="Text Box 9">
            <a:extLst>
              <a:ext uri="{FF2B5EF4-FFF2-40B4-BE49-F238E27FC236}">
                <a16:creationId xmlns:a16="http://schemas.microsoft.com/office/drawing/2014/main" id="{E5FB2A92-1789-4DF6-BCD2-32008AAC69BB}"/>
              </a:ext>
            </a:extLst>
          </p:cNvPr>
          <p:cNvSpPr txBox="1">
            <a:spLocks noChangeArrowheads="1"/>
          </p:cNvSpPr>
          <p:nvPr/>
        </p:nvSpPr>
        <p:spPr bwMode="auto">
          <a:xfrm>
            <a:off x="5973219" y="3600343"/>
            <a:ext cx="221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800"/>
              <a:t>16-bit destination port</a:t>
            </a:r>
            <a:endParaRPr kumimoji="0" lang="en-US" altLang="fr-FR"/>
          </a:p>
        </p:txBody>
      </p:sp>
      <p:sp>
        <p:nvSpPr>
          <p:cNvPr id="17" name="Text Box 10">
            <a:extLst>
              <a:ext uri="{FF2B5EF4-FFF2-40B4-BE49-F238E27FC236}">
                <a16:creationId xmlns:a16="http://schemas.microsoft.com/office/drawing/2014/main" id="{15B90372-564A-480D-B067-661481313E39}"/>
              </a:ext>
            </a:extLst>
          </p:cNvPr>
          <p:cNvSpPr txBox="1">
            <a:spLocks noChangeArrowheads="1"/>
          </p:cNvSpPr>
          <p:nvPr/>
        </p:nvSpPr>
        <p:spPr bwMode="auto">
          <a:xfrm>
            <a:off x="3687219" y="4133743"/>
            <a:ext cx="1358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800"/>
              <a:t>16-bit length</a:t>
            </a:r>
            <a:endParaRPr kumimoji="0" lang="en-US" altLang="fr-FR"/>
          </a:p>
        </p:txBody>
      </p:sp>
      <p:sp>
        <p:nvSpPr>
          <p:cNvPr id="18" name="Text Box 11">
            <a:extLst>
              <a:ext uri="{FF2B5EF4-FFF2-40B4-BE49-F238E27FC236}">
                <a16:creationId xmlns:a16="http://schemas.microsoft.com/office/drawing/2014/main" id="{1C1AC10E-E913-4775-8D6E-A4880F76CCFC}"/>
              </a:ext>
            </a:extLst>
          </p:cNvPr>
          <p:cNvSpPr txBox="1">
            <a:spLocks noChangeArrowheads="1"/>
          </p:cNvSpPr>
          <p:nvPr/>
        </p:nvSpPr>
        <p:spPr bwMode="auto">
          <a:xfrm>
            <a:off x="6201819" y="4133743"/>
            <a:ext cx="170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800"/>
              <a:t>16-bit checksum</a:t>
            </a:r>
            <a:endParaRPr kumimoji="0" lang="en-US" altLang="fr-FR"/>
          </a:p>
        </p:txBody>
      </p:sp>
      <p:sp>
        <p:nvSpPr>
          <p:cNvPr id="19" name="Text Box 12">
            <a:extLst>
              <a:ext uri="{FF2B5EF4-FFF2-40B4-BE49-F238E27FC236}">
                <a16:creationId xmlns:a16="http://schemas.microsoft.com/office/drawing/2014/main" id="{B36B8BD8-F2F0-4B9C-8ABC-2DC03DA166B5}"/>
              </a:ext>
            </a:extLst>
          </p:cNvPr>
          <p:cNvSpPr txBox="1">
            <a:spLocks noChangeArrowheads="1"/>
          </p:cNvSpPr>
          <p:nvPr/>
        </p:nvSpPr>
        <p:spPr bwMode="auto">
          <a:xfrm>
            <a:off x="5058819" y="4971943"/>
            <a:ext cx="130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800"/>
              <a:t>data (if any)</a:t>
            </a:r>
            <a:endParaRPr kumimoji="0" lang="en-US" altLang="fr-FR"/>
          </a:p>
        </p:txBody>
      </p:sp>
      <p:sp>
        <p:nvSpPr>
          <p:cNvPr id="20" name="Text Box 13">
            <a:extLst>
              <a:ext uri="{FF2B5EF4-FFF2-40B4-BE49-F238E27FC236}">
                <a16:creationId xmlns:a16="http://schemas.microsoft.com/office/drawing/2014/main" id="{52FCB3FA-BDA6-4766-87BD-10F55209A8DB}"/>
              </a:ext>
            </a:extLst>
          </p:cNvPr>
          <p:cNvSpPr txBox="1">
            <a:spLocks noChangeArrowheads="1"/>
          </p:cNvSpPr>
          <p:nvPr/>
        </p:nvSpPr>
        <p:spPr bwMode="auto">
          <a:xfrm>
            <a:off x="3077619" y="3219343"/>
            <a:ext cx="260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200"/>
              <a:t>0</a:t>
            </a:r>
            <a:endParaRPr kumimoji="0" lang="en-US" altLang="fr-FR"/>
          </a:p>
        </p:txBody>
      </p:sp>
      <p:sp>
        <p:nvSpPr>
          <p:cNvPr id="21" name="Text Box 14">
            <a:extLst>
              <a:ext uri="{FF2B5EF4-FFF2-40B4-BE49-F238E27FC236}">
                <a16:creationId xmlns:a16="http://schemas.microsoft.com/office/drawing/2014/main" id="{19BE339A-1CCF-4BFB-8D1A-006FA8590534}"/>
              </a:ext>
            </a:extLst>
          </p:cNvPr>
          <p:cNvSpPr txBox="1">
            <a:spLocks noChangeArrowheads="1"/>
          </p:cNvSpPr>
          <p:nvPr/>
        </p:nvSpPr>
        <p:spPr bwMode="auto">
          <a:xfrm>
            <a:off x="5439819" y="3219343"/>
            <a:ext cx="336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200"/>
              <a:t>15</a:t>
            </a:r>
            <a:endParaRPr kumimoji="0" lang="en-US" altLang="fr-FR"/>
          </a:p>
        </p:txBody>
      </p:sp>
      <p:sp>
        <p:nvSpPr>
          <p:cNvPr id="22" name="Text Box 15">
            <a:extLst>
              <a:ext uri="{FF2B5EF4-FFF2-40B4-BE49-F238E27FC236}">
                <a16:creationId xmlns:a16="http://schemas.microsoft.com/office/drawing/2014/main" id="{76A8BB0F-DB58-4FE0-BDA1-ECDAE9950017}"/>
              </a:ext>
            </a:extLst>
          </p:cNvPr>
          <p:cNvSpPr txBox="1">
            <a:spLocks noChangeArrowheads="1"/>
          </p:cNvSpPr>
          <p:nvPr/>
        </p:nvSpPr>
        <p:spPr bwMode="auto">
          <a:xfrm>
            <a:off x="5744619" y="3219343"/>
            <a:ext cx="336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200"/>
              <a:t>16</a:t>
            </a:r>
            <a:endParaRPr kumimoji="0" lang="en-US" altLang="fr-FR"/>
          </a:p>
        </p:txBody>
      </p:sp>
      <p:sp>
        <p:nvSpPr>
          <p:cNvPr id="23" name="Text Box 16">
            <a:extLst>
              <a:ext uri="{FF2B5EF4-FFF2-40B4-BE49-F238E27FC236}">
                <a16:creationId xmlns:a16="http://schemas.microsoft.com/office/drawing/2014/main" id="{EA7193B2-8AB5-4140-B3D0-DC28C37ABFAB}"/>
              </a:ext>
            </a:extLst>
          </p:cNvPr>
          <p:cNvSpPr txBox="1">
            <a:spLocks noChangeArrowheads="1"/>
          </p:cNvSpPr>
          <p:nvPr/>
        </p:nvSpPr>
        <p:spPr bwMode="auto">
          <a:xfrm>
            <a:off x="8106819" y="3219343"/>
            <a:ext cx="336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200"/>
              <a:t>31</a:t>
            </a:r>
            <a:endParaRPr kumimoji="0" lang="en-US" altLang="fr-FR"/>
          </a:p>
        </p:txBody>
      </p:sp>
      <p:sp>
        <p:nvSpPr>
          <p:cNvPr id="24" name="Text Box 17">
            <a:extLst>
              <a:ext uri="{FF2B5EF4-FFF2-40B4-BE49-F238E27FC236}">
                <a16:creationId xmlns:a16="http://schemas.microsoft.com/office/drawing/2014/main" id="{31CD7006-580D-49F1-B04C-B167D68410F0}"/>
              </a:ext>
            </a:extLst>
          </p:cNvPr>
          <p:cNvSpPr txBox="1">
            <a:spLocks noChangeArrowheads="1"/>
          </p:cNvSpPr>
          <p:nvPr/>
        </p:nvSpPr>
        <p:spPr bwMode="auto">
          <a:xfrm>
            <a:off x="8411619" y="3905143"/>
            <a:ext cx="620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200"/>
              <a:t>8 bytes</a:t>
            </a:r>
            <a:endParaRPr kumimoji="0" lang="en-US" altLang="fr-FR"/>
          </a:p>
        </p:txBody>
      </p:sp>
      <p:sp>
        <p:nvSpPr>
          <p:cNvPr id="25" name="Line 18">
            <a:extLst>
              <a:ext uri="{FF2B5EF4-FFF2-40B4-BE49-F238E27FC236}">
                <a16:creationId xmlns:a16="http://schemas.microsoft.com/office/drawing/2014/main" id="{D7357C02-837B-42A8-BB05-31A57099D898}"/>
              </a:ext>
            </a:extLst>
          </p:cNvPr>
          <p:cNvSpPr>
            <a:spLocks noChangeShapeType="1"/>
          </p:cNvSpPr>
          <p:nvPr/>
        </p:nvSpPr>
        <p:spPr bwMode="auto">
          <a:xfrm>
            <a:off x="8411619" y="3524143"/>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Line 19">
            <a:extLst>
              <a:ext uri="{FF2B5EF4-FFF2-40B4-BE49-F238E27FC236}">
                <a16:creationId xmlns:a16="http://schemas.microsoft.com/office/drawing/2014/main" id="{668180E1-7B65-4DE5-9F72-0DAFD7C769D9}"/>
              </a:ext>
            </a:extLst>
          </p:cNvPr>
          <p:cNvSpPr>
            <a:spLocks noChangeShapeType="1"/>
          </p:cNvSpPr>
          <p:nvPr/>
        </p:nvSpPr>
        <p:spPr bwMode="auto">
          <a:xfrm>
            <a:off x="8411619" y="4590943"/>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7" name="Line 20">
            <a:extLst>
              <a:ext uri="{FF2B5EF4-FFF2-40B4-BE49-F238E27FC236}">
                <a16:creationId xmlns:a16="http://schemas.microsoft.com/office/drawing/2014/main" id="{A010ACBE-9983-40B5-858A-CE057F561B83}"/>
              </a:ext>
            </a:extLst>
          </p:cNvPr>
          <p:cNvSpPr>
            <a:spLocks noChangeShapeType="1"/>
          </p:cNvSpPr>
          <p:nvPr/>
        </p:nvSpPr>
        <p:spPr bwMode="auto">
          <a:xfrm flipV="1">
            <a:off x="8716419" y="3524143"/>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8" name="Line 21">
            <a:extLst>
              <a:ext uri="{FF2B5EF4-FFF2-40B4-BE49-F238E27FC236}">
                <a16:creationId xmlns:a16="http://schemas.microsoft.com/office/drawing/2014/main" id="{97751A76-B724-41C3-BFBE-6BB008B8B0F4}"/>
              </a:ext>
            </a:extLst>
          </p:cNvPr>
          <p:cNvSpPr>
            <a:spLocks noChangeShapeType="1"/>
          </p:cNvSpPr>
          <p:nvPr/>
        </p:nvSpPr>
        <p:spPr bwMode="auto">
          <a:xfrm>
            <a:off x="8716419" y="4133743"/>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p14="http://schemas.microsoft.com/office/powerpoint/2010/main" val="2106503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Common TCP/UDP Ports</a:t>
            </a:r>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18</a:t>
            </a:fld>
            <a:endParaRPr lang="fr-FR" dirty="0"/>
          </a:p>
        </p:txBody>
      </p:sp>
      <p:pic>
        <p:nvPicPr>
          <p:cNvPr id="15" name="Picture 3" descr="J2SE">
            <a:extLst>
              <a:ext uri="{FF2B5EF4-FFF2-40B4-BE49-F238E27FC236}">
                <a16:creationId xmlns:a16="http://schemas.microsoft.com/office/drawing/2014/main" id="{4758E096-3AC6-4FB6-8A23-44AAFA179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470" y="1802674"/>
            <a:ext cx="8887310" cy="4231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41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Java Net Classes </a:t>
            </a:r>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19</a:t>
            </a:fld>
            <a:endParaRPr lang="fr-FR" dirty="0"/>
          </a:p>
        </p:txBody>
      </p:sp>
      <p:graphicFrame>
        <p:nvGraphicFramePr>
          <p:cNvPr id="6" name="Group 3">
            <a:extLst>
              <a:ext uri="{FF2B5EF4-FFF2-40B4-BE49-F238E27FC236}">
                <a16:creationId xmlns:a16="http://schemas.microsoft.com/office/drawing/2014/main" id="{B65BA557-AE63-4176-BB45-4F2FFEABEB04}"/>
              </a:ext>
            </a:extLst>
          </p:cNvPr>
          <p:cNvGraphicFramePr>
            <a:graphicFrameLocks noGrp="1"/>
          </p:cNvGraphicFramePr>
          <p:nvPr>
            <p:extLst>
              <p:ext uri="{D42A27DB-BD31-4B8C-83A1-F6EECF244321}">
                <p14:modId xmlns:p14="http://schemas.microsoft.com/office/powerpoint/2010/main" val="1748538991"/>
              </p:ext>
            </p:extLst>
          </p:nvPr>
        </p:nvGraphicFramePr>
        <p:xfrm>
          <a:off x="1805305" y="1786390"/>
          <a:ext cx="8549640" cy="3895952"/>
        </p:xfrm>
        <a:graphic>
          <a:graphicData uri="http://schemas.openxmlformats.org/drawingml/2006/table">
            <a:tbl>
              <a:tblPr/>
              <a:tblGrid>
                <a:gridCol w="2137410">
                  <a:extLst>
                    <a:ext uri="{9D8B030D-6E8A-4147-A177-3AD203B41FA5}">
                      <a16:colId xmlns:a16="http://schemas.microsoft.com/office/drawing/2014/main" val="3004382316"/>
                    </a:ext>
                  </a:extLst>
                </a:gridCol>
                <a:gridCol w="6412230">
                  <a:extLst>
                    <a:ext uri="{9D8B030D-6E8A-4147-A177-3AD203B41FA5}">
                      <a16:colId xmlns:a16="http://schemas.microsoft.com/office/drawing/2014/main" val="1068046996"/>
                    </a:ext>
                  </a:extLst>
                </a:gridCol>
              </a:tblGrid>
              <a:tr h="321187">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0" lang="en-US" altLang="fr-FR" sz="1200" b="1" i="0" u="none" strike="noStrike" cap="none" normalizeH="0" baseline="0">
                          <a:ln>
                            <a:noFill/>
                          </a:ln>
                          <a:solidFill>
                            <a:schemeClr val="tx1"/>
                          </a:solidFill>
                          <a:effectLst/>
                          <a:latin typeface="Arial" panose="020B0604020202020204" pitchFamily="34" charset="0"/>
                        </a:rPr>
                        <a:t>Class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0" lang="en-US" altLang="fr-FR" sz="1200" b="1" i="0" u="none" strike="noStrike" cap="none" normalizeH="0" baseline="0">
                          <a:ln>
                            <a:noFill/>
                          </a:ln>
                          <a:solidFill>
                            <a:schemeClr val="tx1"/>
                          </a:solidFill>
                          <a:effectLst/>
                          <a:latin typeface="Arial" panose="020B0604020202020204" pitchFamily="34" charset="0"/>
                        </a:rPr>
                        <a:t>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559853955"/>
                  </a:ext>
                </a:extLst>
              </a:tr>
              <a:tr h="321187">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dirty="0" err="1">
                          <a:ln>
                            <a:noFill/>
                          </a:ln>
                          <a:solidFill>
                            <a:schemeClr val="tx1"/>
                          </a:solidFill>
                          <a:effectLst/>
                          <a:latin typeface="Arial" panose="020B0604020202020204" pitchFamily="34" charset="0"/>
                        </a:rPr>
                        <a:t>DatagramPacket</a:t>
                      </a:r>
                      <a:endParaRPr kumimoji="0" lang="en-US" altLang="fr-FR" sz="12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a:ln>
                            <a:noFill/>
                          </a:ln>
                          <a:solidFill>
                            <a:schemeClr val="tx1"/>
                          </a:solidFill>
                          <a:effectLst/>
                          <a:latin typeface="Arial" panose="020B0604020202020204" pitchFamily="34" charset="0"/>
                        </a:rPr>
                        <a:t>This class represents a datagram packet.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88944506"/>
                  </a:ext>
                </a:extLst>
              </a:tr>
              <a:tr h="321187">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a:ln>
                            <a:noFill/>
                          </a:ln>
                          <a:solidFill>
                            <a:schemeClr val="tx1"/>
                          </a:solidFill>
                          <a:effectLst/>
                          <a:latin typeface="Arial" panose="020B0604020202020204" pitchFamily="34" charset="0"/>
                        </a:rPr>
                        <a:t>DatagramSocket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dirty="0">
                          <a:ln>
                            <a:noFill/>
                          </a:ln>
                          <a:solidFill>
                            <a:schemeClr val="tx1"/>
                          </a:solidFill>
                          <a:effectLst/>
                          <a:latin typeface="Arial" panose="020B0604020202020204" pitchFamily="34" charset="0"/>
                        </a:rPr>
                        <a:t>This class represents a socket for sending and receiving datagram packets.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352729680"/>
                  </a:ext>
                </a:extLst>
              </a:tr>
              <a:tr h="321187">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a:ln>
                            <a:noFill/>
                          </a:ln>
                          <a:solidFill>
                            <a:schemeClr val="tx1"/>
                          </a:solidFill>
                          <a:effectLst/>
                          <a:latin typeface="Arial" panose="020B0604020202020204" pitchFamily="34" charset="0"/>
                        </a:rPr>
                        <a:t>InetAddress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a:ln>
                            <a:noFill/>
                          </a:ln>
                          <a:solidFill>
                            <a:schemeClr val="tx1"/>
                          </a:solidFill>
                          <a:effectLst/>
                          <a:latin typeface="Arial" panose="020B0604020202020204" pitchFamily="34" charset="0"/>
                        </a:rPr>
                        <a:t>This class represents an Internet Protocol (IP) address.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04915003"/>
                  </a:ext>
                </a:extLst>
              </a:tr>
              <a:tr h="578136">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a:ln>
                            <a:noFill/>
                          </a:ln>
                          <a:solidFill>
                            <a:schemeClr val="tx1"/>
                          </a:solidFill>
                          <a:effectLst/>
                          <a:latin typeface="Arial" panose="020B0604020202020204" pitchFamily="34" charset="0"/>
                        </a:rPr>
                        <a:t>MulticastSocket</a:t>
                      </a:r>
                    </a:p>
                    <a:p>
                      <a:pPr marL="0" marR="0" lvl="0" indent="0" algn="just" defTabSz="914400" rtl="0" eaLnBrk="1" fontAlgn="base" latinLnBrk="0" hangingPunct="1">
                        <a:lnSpc>
                          <a:spcPct val="100000"/>
                        </a:lnSpc>
                        <a:spcBef>
                          <a:spcPct val="20000"/>
                        </a:spcBef>
                        <a:spcAft>
                          <a:spcPct val="0"/>
                        </a:spcAft>
                        <a:buClrTx/>
                        <a:buSzPct val="90000"/>
                        <a:buFontTx/>
                        <a:buNone/>
                        <a:tabLst/>
                      </a:pPr>
                      <a:endParaRPr kumimoji="0" lang="en-US" altLang="fr-FR" sz="12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a:ln>
                            <a:noFill/>
                          </a:ln>
                          <a:solidFill>
                            <a:schemeClr val="tx1"/>
                          </a:solidFill>
                          <a:effectLst/>
                          <a:latin typeface="Arial" panose="020B0604020202020204" pitchFamily="34" charset="0"/>
                        </a:rPr>
                        <a:t>The multicast datagram socket class is useful for sending and receiving IP multicast packets.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01037562"/>
                  </a:ext>
                </a:extLst>
              </a:tr>
              <a:tr h="321187">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a:ln>
                            <a:noFill/>
                          </a:ln>
                          <a:solidFill>
                            <a:schemeClr val="tx1"/>
                          </a:solidFill>
                          <a:effectLst/>
                          <a:latin typeface="Arial" panose="020B0604020202020204" pitchFamily="34" charset="0"/>
                        </a:rPr>
                        <a:t>ServerSocket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a:ln>
                            <a:noFill/>
                          </a:ln>
                          <a:solidFill>
                            <a:schemeClr val="tx1"/>
                          </a:solidFill>
                          <a:effectLst/>
                          <a:latin typeface="Arial" panose="020B0604020202020204" pitchFamily="34" charset="0"/>
                        </a:rPr>
                        <a:t>This class implements server sockets.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59010444"/>
                  </a:ext>
                </a:extLst>
              </a:tr>
              <a:tr h="749065">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a:ln>
                            <a:noFill/>
                          </a:ln>
                          <a:solidFill>
                            <a:schemeClr val="tx1"/>
                          </a:solidFill>
                          <a:effectLst/>
                          <a:latin typeface="Arial" panose="020B0604020202020204" pitchFamily="34" charset="0"/>
                        </a:rPr>
                        <a:t>Socket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dirty="0">
                          <a:ln>
                            <a:noFill/>
                          </a:ln>
                          <a:solidFill>
                            <a:schemeClr val="tx1"/>
                          </a:solidFill>
                          <a:effectLst/>
                          <a:latin typeface="Arial" panose="020B0604020202020204" pitchFamily="34" charset="0"/>
                        </a:rPr>
                        <a:t> This class implements client sockets (also called just "sockets").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96098326"/>
                  </a:ext>
                </a:extLst>
              </a:tr>
              <a:tr h="427505">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a:ln>
                            <a:noFill/>
                          </a:ln>
                          <a:solidFill>
                            <a:schemeClr val="tx1"/>
                          </a:solidFill>
                          <a:effectLst/>
                          <a:latin typeface="Arial" panose="020B0604020202020204" pitchFamily="34" charset="0"/>
                        </a:rPr>
                        <a:t>URL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a:ln>
                            <a:noFill/>
                          </a:ln>
                          <a:solidFill>
                            <a:schemeClr val="tx1"/>
                          </a:solidFill>
                          <a:effectLst/>
                          <a:latin typeface="Arial" panose="020B0604020202020204" pitchFamily="34" charset="0"/>
                        </a:rPr>
                        <a:t>A pointer to a "resource" on the World Wide Web.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92995124"/>
                  </a:ext>
                </a:extLst>
              </a:tr>
              <a:tr h="535311">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a:ln>
                            <a:noFill/>
                          </a:ln>
                          <a:solidFill>
                            <a:schemeClr val="tx1"/>
                          </a:solidFill>
                          <a:effectLst/>
                          <a:latin typeface="Arial" panose="020B0604020202020204" pitchFamily="34" charset="0"/>
                        </a:rPr>
                        <a:t>URLConnection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a:solidFill>
                            <a:schemeClr val="tx1"/>
                          </a:solidFill>
                          <a:latin typeface="Arial" panose="020B0604020202020204" pitchFamily="34" charset="0"/>
                        </a:defRPr>
                      </a:lvl1pPr>
                      <a:lvl2pPr>
                        <a:spcBef>
                          <a:spcPct val="20000"/>
                        </a:spcBef>
                        <a:buSzPct val="80000"/>
                        <a:defRPr sz="1600">
                          <a:solidFill>
                            <a:schemeClr val="tx1"/>
                          </a:solidFill>
                          <a:latin typeface="Arial" panose="020B0604020202020204" pitchFamily="34" charset="0"/>
                        </a:defRPr>
                      </a:lvl2pPr>
                      <a:lvl3pPr>
                        <a:spcBef>
                          <a:spcPct val="20000"/>
                        </a:spcBef>
                        <a:buSzPct val="70000"/>
                        <a:defRPr sz="1400">
                          <a:solidFill>
                            <a:schemeClr val="tx1"/>
                          </a:solidFill>
                          <a:latin typeface="Arial" panose="020B0604020202020204" pitchFamily="34" charset="0"/>
                        </a:defRPr>
                      </a:lvl3pPr>
                      <a:lvl4pPr>
                        <a:spcBef>
                          <a:spcPct val="20000"/>
                        </a:spcBef>
                        <a:buSzPct val="70000"/>
                        <a:defRPr sz="1200">
                          <a:solidFill>
                            <a:schemeClr val="tx1"/>
                          </a:solidFill>
                          <a:latin typeface="Arial" panose="020B0604020202020204" pitchFamily="34" charset="0"/>
                        </a:defRPr>
                      </a:lvl4pPr>
                      <a:lvl5pPr>
                        <a:spcBef>
                          <a:spcPct val="20000"/>
                        </a:spcBef>
                        <a:buSzPct val="70000"/>
                        <a:defRPr sz="1200">
                          <a:solidFill>
                            <a:schemeClr val="tx1"/>
                          </a:solidFill>
                          <a:latin typeface="Arial" panose="020B0604020202020204" pitchFamily="34" charset="0"/>
                        </a:defRPr>
                      </a:lvl5pPr>
                      <a:lvl6pPr fontAlgn="base">
                        <a:spcBef>
                          <a:spcPct val="20000"/>
                        </a:spcBef>
                        <a:spcAft>
                          <a:spcPct val="0"/>
                        </a:spcAft>
                        <a:buSzPct val="70000"/>
                        <a:defRPr sz="1200">
                          <a:solidFill>
                            <a:schemeClr val="tx1"/>
                          </a:solidFill>
                          <a:latin typeface="Arial" panose="020B0604020202020204" pitchFamily="34" charset="0"/>
                        </a:defRPr>
                      </a:lvl6pPr>
                      <a:lvl7pPr fontAlgn="base">
                        <a:spcBef>
                          <a:spcPct val="20000"/>
                        </a:spcBef>
                        <a:spcAft>
                          <a:spcPct val="0"/>
                        </a:spcAft>
                        <a:buSzPct val="70000"/>
                        <a:defRPr sz="1200">
                          <a:solidFill>
                            <a:schemeClr val="tx1"/>
                          </a:solidFill>
                          <a:latin typeface="Arial" panose="020B0604020202020204" pitchFamily="34" charset="0"/>
                        </a:defRPr>
                      </a:lvl7pPr>
                      <a:lvl8pPr fontAlgn="base">
                        <a:spcBef>
                          <a:spcPct val="20000"/>
                        </a:spcBef>
                        <a:spcAft>
                          <a:spcPct val="0"/>
                        </a:spcAft>
                        <a:buSzPct val="70000"/>
                        <a:defRPr sz="1200">
                          <a:solidFill>
                            <a:schemeClr val="tx1"/>
                          </a:solidFill>
                          <a:latin typeface="Arial" panose="020B0604020202020204" pitchFamily="34" charset="0"/>
                        </a:defRPr>
                      </a:lvl8pPr>
                      <a:lvl9pPr fontAlgn="base">
                        <a:spcBef>
                          <a:spcPct val="20000"/>
                        </a:spcBef>
                        <a:spcAft>
                          <a:spcPct val="0"/>
                        </a:spcAft>
                        <a:buSzPct val="70000"/>
                        <a:defRPr sz="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Pct val="90000"/>
                        <a:buFontTx/>
                        <a:buNone/>
                        <a:tabLst/>
                      </a:pPr>
                      <a:r>
                        <a:rPr kumimoji="0" lang="en-US" altLang="fr-FR" sz="1200" b="0" i="0" u="none" strike="noStrike" cap="none" normalizeH="0" baseline="0" dirty="0">
                          <a:ln>
                            <a:noFill/>
                          </a:ln>
                          <a:solidFill>
                            <a:schemeClr val="tx1"/>
                          </a:solidFill>
                          <a:effectLst/>
                          <a:latin typeface="Arial" panose="020B0604020202020204" pitchFamily="34" charset="0"/>
                        </a:rPr>
                        <a:t>The superclass of all classes that represent a communications link between an application and a URL.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99394180"/>
                  </a:ext>
                </a:extLst>
              </a:tr>
            </a:tbl>
          </a:graphicData>
        </a:graphic>
      </p:graphicFrame>
    </p:spTree>
    <p:extLst>
      <p:ext uri="{BB962C8B-B14F-4D97-AF65-F5344CB8AC3E}">
        <p14:creationId xmlns:p14="http://schemas.microsoft.com/office/powerpoint/2010/main" val="421274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304D02F-325E-4729-AFD1-A72767E1A1AF}"/>
              </a:ext>
            </a:extLst>
          </p:cNvPr>
          <p:cNvSpPr>
            <a:spLocks noGrp="1"/>
          </p:cNvSpPr>
          <p:nvPr>
            <p:ph type="ctrTitle"/>
          </p:nvPr>
        </p:nvSpPr>
        <p:spPr/>
        <p:txBody>
          <a:bodyPr/>
          <a:lstStyle/>
          <a:p>
            <a:r>
              <a:rPr lang="fr-FR" dirty="0"/>
              <a:t>Introduction</a:t>
            </a:r>
          </a:p>
        </p:txBody>
      </p:sp>
      <p:sp>
        <p:nvSpPr>
          <p:cNvPr id="6" name="Sous-titre 5">
            <a:extLst>
              <a:ext uri="{FF2B5EF4-FFF2-40B4-BE49-F238E27FC236}">
                <a16:creationId xmlns:a16="http://schemas.microsoft.com/office/drawing/2014/main" id="{1700B908-EF55-447A-BEA0-9EA5A7067719}"/>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1AA5862-75F1-404E-8E10-D1A049A1C691}"/>
              </a:ext>
            </a:extLst>
          </p:cNvPr>
          <p:cNvSpPr>
            <a:spLocks noGrp="1"/>
          </p:cNvSpPr>
          <p:nvPr>
            <p:ph type="sldNum" sz="quarter" idx="4"/>
          </p:nvPr>
        </p:nvSpPr>
        <p:spPr/>
        <p:txBody>
          <a:bodyPr/>
          <a:lstStyle/>
          <a:p>
            <a:fld id="{8136DD50-5B53-458A-957C-9C64FF8D20CF}" type="slidenum">
              <a:rPr lang="fr-FR" smtClean="0"/>
              <a:pPr/>
              <a:t>2</a:t>
            </a:fld>
            <a:endParaRPr lang="fr-FR" dirty="0"/>
          </a:p>
        </p:txBody>
      </p:sp>
      <p:sp>
        <p:nvSpPr>
          <p:cNvPr id="8" name="Espace réservé du texte 7">
            <a:extLst>
              <a:ext uri="{FF2B5EF4-FFF2-40B4-BE49-F238E27FC236}">
                <a16:creationId xmlns:a16="http://schemas.microsoft.com/office/drawing/2014/main" id="{2486FAE9-F74A-469F-ADC6-FB92DB1C6289}"/>
              </a:ext>
            </a:extLst>
          </p:cNvPr>
          <p:cNvSpPr>
            <a:spLocks noGrp="1"/>
          </p:cNvSpPr>
          <p:nvPr>
            <p:ph type="body" sz="quarter" idx="11"/>
          </p:nvPr>
        </p:nvSpPr>
        <p:spPr/>
        <p:txBody>
          <a:bodyPr/>
          <a:lstStyle/>
          <a:p>
            <a:r>
              <a:rPr lang="fr-FR" sz="1800" dirty="0"/>
              <a:t>Agenda</a:t>
            </a:r>
          </a:p>
        </p:txBody>
      </p:sp>
      <p:sp>
        <p:nvSpPr>
          <p:cNvPr id="7" name="Espace réservé du texte 6">
            <a:extLst>
              <a:ext uri="{FF2B5EF4-FFF2-40B4-BE49-F238E27FC236}">
                <a16:creationId xmlns:a16="http://schemas.microsoft.com/office/drawing/2014/main" id="{CC20B6D7-0810-4C1B-B1CA-7E415C788688}"/>
              </a:ext>
            </a:extLst>
          </p:cNvPr>
          <p:cNvSpPr>
            <a:spLocks noGrp="1"/>
          </p:cNvSpPr>
          <p:nvPr>
            <p:ph type="body" sz="quarter" idx="10"/>
          </p:nvPr>
        </p:nvSpPr>
        <p:spPr/>
        <p:txBody>
          <a:bodyPr/>
          <a:lstStyle/>
          <a:p>
            <a:pPr algn="just"/>
            <a:r>
              <a:rPr lang="fr-FR" altLang="fr-FR" sz="2000" dirty="0"/>
              <a:t>Packages :</a:t>
            </a:r>
          </a:p>
          <a:p>
            <a:pPr lvl="1" algn="just"/>
            <a:r>
              <a:rPr lang="fr-FR" altLang="fr-FR" sz="1800" dirty="0"/>
              <a:t>java.net :</a:t>
            </a:r>
          </a:p>
          <a:p>
            <a:pPr lvl="1" algn="just"/>
            <a:r>
              <a:rPr lang="fr-FR" altLang="fr-FR" sz="1800" dirty="0"/>
              <a:t>javax.net :</a:t>
            </a:r>
          </a:p>
          <a:p>
            <a:pPr lvl="1" algn="just"/>
            <a:r>
              <a:rPr lang="fr-FR" altLang="fr-FR" sz="1800" dirty="0" err="1"/>
              <a:t>javax.net.ssl</a:t>
            </a:r>
            <a:r>
              <a:rPr lang="fr-FR" altLang="fr-FR" sz="1800" dirty="0"/>
              <a:t> :</a:t>
            </a:r>
          </a:p>
          <a:p>
            <a:pPr algn="just"/>
            <a:r>
              <a:rPr lang="fr-FR" altLang="fr-FR" sz="2000" dirty="0"/>
              <a:t>Network communications</a:t>
            </a:r>
          </a:p>
          <a:p>
            <a:pPr lvl="1" algn="just"/>
            <a:r>
              <a:rPr lang="fr-FR" altLang="fr-FR" sz="1800" dirty="0"/>
              <a:t>TCP Communications</a:t>
            </a:r>
          </a:p>
          <a:p>
            <a:pPr lvl="1" algn="just"/>
            <a:r>
              <a:rPr lang="fr-FR" altLang="fr-FR" sz="1800" dirty="0"/>
              <a:t>UDP </a:t>
            </a:r>
            <a:r>
              <a:rPr lang="fr-FR" altLang="fr-FR" sz="1800" dirty="0" err="1"/>
              <a:t>Datagrams</a:t>
            </a:r>
            <a:r>
              <a:rPr lang="fr-FR" altLang="fr-FR" sz="1800" dirty="0"/>
              <a:t>  </a:t>
            </a:r>
          </a:p>
          <a:p>
            <a:pPr lvl="1" algn="just"/>
            <a:r>
              <a:rPr lang="fr-FR" altLang="fr-FR" sz="1800" dirty="0"/>
              <a:t>Multicast </a:t>
            </a:r>
          </a:p>
        </p:txBody>
      </p:sp>
      <p:sp>
        <p:nvSpPr>
          <p:cNvPr id="10" name="Espace réservé du texte 9">
            <a:extLst>
              <a:ext uri="{FF2B5EF4-FFF2-40B4-BE49-F238E27FC236}">
                <a16:creationId xmlns:a16="http://schemas.microsoft.com/office/drawing/2014/main" id="{40A8D3C4-1DFE-4DF9-9748-CD7401C04742}"/>
              </a:ext>
            </a:extLst>
          </p:cNvPr>
          <p:cNvSpPr>
            <a:spLocks noGrp="1"/>
          </p:cNvSpPr>
          <p:nvPr>
            <p:ph type="body" sz="quarter" idx="28"/>
          </p:nvPr>
        </p:nvSpPr>
        <p:spPr/>
        <p:txBody>
          <a:bodyPr/>
          <a:lstStyle/>
          <a:p>
            <a:r>
              <a:rPr lang="en-US" altLang="fr-FR" sz="1800" dirty="0"/>
              <a:t>IP : Internet Protocol</a:t>
            </a:r>
            <a:endParaRPr lang="fr-FR" sz="1800" dirty="0"/>
          </a:p>
        </p:txBody>
      </p:sp>
      <p:sp>
        <p:nvSpPr>
          <p:cNvPr id="11" name="Espace réservé du texte 10">
            <a:extLst>
              <a:ext uri="{FF2B5EF4-FFF2-40B4-BE49-F238E27FC236}">
                <a16:creationId xmlns:a16="http://schemas.microsoft.com/office/drawing/2014/main" id="{E67A931C-F24E-45A8-848B-7241B8411657}"/>
              </a:ext>
            </a:extLst>
          </p:cNvPr>
          <p:cNvSpPr>
            <a:spLocks noGrp="1"/>
          </p:cNvSpPr>
          <p:nvPr>
            <p:ph type="body" sz="quarter" idx="29"/>
          </p:nvPr>
        </p:nvSpPr>
        <p:spPr/>
        <p:txBody>
          <a:bodyPr/>
          <a:lstStyle/>
          <a:p>
            <a:pPr algn="just"/>
            <a:r>
              <a:rPr lang="en-US" altLang="fr-FR" sz="2000" dirty="0"/>
              <a:t>IP is the workhorse protocol of the TCP/IP protocol suite</a:t>
            </a:r>
          </a:p>
          <a:p>
            <a:pPr algn="just"/>
            <a:r>
              <a:rPr lang="en-US" altLang="fr-FR" sz="2000" dirty="0"/>
              <a:t>IP provides an unreliable, connectionless, datagram delivery service</a:t>
            </a:r>
          </a:p>
          <a:p>
            <a:pPr algn="just"/>
            <a:r>
              <a:rPr lang="en-US" altLang="fr-FR" sz="2000" dirty="0"/>
              <a:t>RFC791 is the official specification of IP</a:t>
            </a:r>
          </a:p>
        </p:txBody>
      </p:sp>
    </p:spTree>
    <p:extLst>
      <p:ext uri="{BB962C8B-B14F-4D97-AF65-F5344CB8AC3E}">
        <p14:creationId xmlns:p14="http://schemas.microsoft.com/office/powerpoint/2010/main" val="166694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304D02F-325E-4729-AFD1-A72767E1A1AF}"/>
              </a:ext>
            </a:extLst>
          </p:cNvPr>
          <p:cNvSpPr>
            <a:spLocks noGrp="1"/>
          </p:cNvSpPr>
          <p:nvPr>
            <p:ph type="ctrTitle"/>
          </p:nvPr>
        </p:nvSpPr>
        <p:spPr/>
        <p:txBody>
          <a:bodyPr/>
          <a:lstStyle/>
          <a:p>
            <a:r>
              <a:rPr lang="fr-FR" dirty="0"/>
              <a:t>HTTP </a:t>
            </a:r>
            <a:r>
              <a:rPr lang="fr-FR" dirty="0" err="1"/>
              <a:t>Requests</a:t>
            </a:r>
            <a:r>
              <a:rPr lang="fr-FR" dirty="0"/>
              <a:t> &amp; </a:t>
            </a:r>
            <a:r>
              <a:rPr lang="fr-FR" dirty="0" err="1"/>
              <a:t>Responses</a:t>
            </a:r>
            <a:endParaRPr lang="fr-FR" dirty="0"/>
          </a:p>
        </p:txBody>
      </p:sp>
      <p:sp>
        <p:nvSpPr>
          <p:cNvPr id="6" name="Sous-titre 5">
            <a:extLst>
              <a:ext uri="{FF2B5EF4-FFF2-40B4-BE49-F238E27FC236}">
                <a16:creationId xmlns:a16="http://schemas.microsoft.com/office/drawing/2014/main" id="{1700B908-EF55-447A-BEA0-9EA5A7067719}"/>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1AA5862-75F1-404E-8E10-D1A049A1C691}"/>
              </a:ext>
            </a:extLst>
          </p:cNvPr>
          <p:cNvSpPr>
            <a:spLocks noGrp="1"/>
          </p:cNvSpPr>
          <p:nvPr>
            <p:ph type="sldNum" sz="quarter" idx="4"/>
          </p:nvPr>
        </p:nvSpPr>
        <p:spPr/>
        <p:txBody>
          <a:bodyPr/>
          <a:lstStyle/>
          <a:p>
            <a:fld id="{8136DD50-5B53-458A-957C-9C64FF8D20CF}" type="slidenum">
              <a:rPr lang="fr-FR" smtClean="0"/>
              <a:pPr/>
              <a:t>20</a:t>
            </a:fld>
            <a:endParaRPr lang="fr-FR" dirty="0"/>
          </a:p>
        </p:txBody>
      </p:sp>
      <p:sp>
        <p:nvSpPr>
          <p:cNvPr id="8" name="Espace réservé du texte 7">
            <a:extLst>
              <a:ext uri="{FF2B5EF4-FFF2-40B4-BE49-F238E27FC236}">
                <a16:creationId xmlns:a16="http://schemas.microsoft.com/office/drawing/2014/main" id="{2486FAE9-F74A-469F-ADC6-FB92DB1C6289}"/>
              </a:ext>
            </a:extLst>
          </p:cNvPr>
          <p:cNvSpPr>
            <a:spLocks noGrp="1"/>
          </p:cNvSpPr>
          <p:nvPr>
            <p:ph type="body" sz="quarter" idx="11"/>
          </p:nvPr>
        </p:nvSpPr>
        <p:spPr/>
        <p:txBody>
          <a:bodyPr/>
          <a:lstStyle/>
          <a:p>
            <a:r>
              <a:rPr lang="fr-FR" sz="1800" dirty="0"/>
              <a:t>Request</a:t>
            </a:r>
          </a:p>
        </p:txBody>
      </p:sp>
      <p:sp>
        <p:nvSpPr>
          <p:cNvPr id="7" name="Espace réservé du texte 6">
            <a:extLst>
              <a:ext uri="{FF2B5EF4-FFF2-40B4-BE49-F238E27FC236}">
                <a16:creationId xmlns:a16="http://schemas.microsoft.com/office/drawing/2014/main" id="{CC20B6D7-0810-4C1B-B1CA-7E415C788688}"/>
              </a:ext>
            </a:extLst>
          </p:cNvPr>
          <p:cNvSpPr>
            <a:spLocks noGrp="1"/>
          </p:cNvSpPr>
          <p:nvPr>
            <p:ph type="body" sz="quarter" idx="10"/>
          </p:nvPr>
        </p:nvSpPr>
        <p:spPr>
          <a:xfrm>
            <a:off x="509388" y="2299330"/>
            <a:ext cx="5086000" cy="3657331"/>
          </a:xfrm>
        </p:spPr>
        <p:txBody>
          <a:bodyPr/>
          <a:lstStyle/>
          <a:p>
            <a:pPr lvl="1">
              <a:buNone/>
            </a:pPr>
            <a:r>
              <a:rPr lang="en-US" altLang="fr-FR" sz="1500" b="1" dirty="0">
                <a:latin typeface="Courier New" panose="02070309020205020404" pitchFamily="49" charset="0"/>
              </a:rPr>
              <a:t>GET /~gates/ HTTP/1.0</a:t>
            </a:r>
          </a:p>
          <a:p>
            <a:pPr lvl="1">
              <a:buNone/>
            </a:pPr>
            <a:r>
              <a:rPr lang="en-US" altLang="fr-FR" sz="1500" b="1" dirty="0">
                <a:latin typeface="Courier New" panose="02070309020205020404" pitchFamily="49" charset="0"/>
              </a:rPr>
              <a:t>Header1: …</a:t>
            </a:r>
          </a:p>
          <a:p>
            <a:pPr lvl="1">
              <a:buNone/>
            </a:pPr>
            <a:r>
              <a:rPr lang="en-US" altLang="fr-FR" sz="1500" b="1" dirty="0">
                <a:latin typeface="Courier New" panose="02070309020205020404" pitchFamily="49" charset="0"/>
              </a:rPr>
              <a:t>Header2: …</a:t>
            </a:r>
          </a:p>
          <a:p>
            <a:pPr lvl="1">
              <a:buNone/>
            </a:pPr>
            <a:r>
              <a:rPr lang="en-US" altLang="fr-FR" sz="1500" b="1" dirty="0">
                <a:latin typeface="Courier New" panose="02070309020205020404" pitchFamily="49" charset="0"/>
              </a:rPr>
              <a:t>…</a:t>
            </a:r>
          </a:p>
          <a:p>
            <a:pPr lvl="1">
              <a:buNone/>
            </a:pPr>
            <a:r>
              <a:rPr lang="en-US" altLang="fr-FR" sz="1500" b="1" dirty="0" err="1">
                <a:latin typeface="Courier New" panose="02070309020205020404" pitchFamily="49" charset="0"/>
              </a:rPr>
              <a:t>HeaderN</a:t>
            </a:r>
            <a:r>
              <a:rPr lang="en-US" altLang="fr-FR" sz="1500" b="1" dirty="0">
                <a:latin typeface="Courier New" panose="02070309020205020404" pitchFamily="49" charset="0"/>
              </a:rPr>
              <a:t>: …</a:t>
            </a:r>
          </a:p>
          <a:p>
            <a:pPr lvl="1">
              <a:buNone/>
            </a:pPr>
            <a:r>
              <a:rPr lang="en-US" altLang="fr-FR" sz="1500" b="1" i="1" dirty="0"/>
              <a:t>Blank Line</a:t>
            </a:r>
          </a:p>
          <a:p>
            <a:pPr lvl="1">
              <a:buNone/>
            </a:pPr>
            <a:endParaRPr lang="en-US" altLang="fr-FR" sz="1600" dirty="0"/>
          </a:p>
          <a:p>
            <a:pPr lvl="1"/>
            <a:r>
              <a:rPr lang="en-US" altLang="fr-FR" sz="1600" dirty="0"/>
              <a:t>All request headers are optional except for </a:t>
            </a:r>
            <a:r>
              <a:rPr lang="en-US" altLang="fr-FR" sz="1600" dirty="0">
                <a:latin typeface="Courier New" panose="02070309020205020404" pitchFamily="49" charset="0"/>
              </a:rPr>
              <a:t>Host</a:t>
            </a:r>
            <a:r>
              <a:rPr lang="en-US" altLang="fr-FR" sz="1600" dirty="0"/>
              <a:t> (required only for HTTP/1.1 requests)</a:t>
            </a:r>
          </a:p>
        </p:txBody>
      </p:sp>
      <p:sp>
        <p:nvSpPr>
          <p:cNvPr id="10" name="Espace réservé du texte 9">
            <a:extLst>
              <a:ext uri="{FF2B5EF4-FFF2-40B4-BE49-F238E27FC236}">
                <a16:creationId xmlns:a16="http://schemas.microsoft.com/office/drawing/2014/main" id="{40A8D3C4-1DFE-4DF9-9748-CD7401C04742}"/>
              </a:ext>
            </a:extLst>
          </p:cNvPr>
          <p:cNvSpPr>
            <a:spLocks noGrp="1"/>
          </p:cNvSpPr>
          <p:nvPr>
            <p:ph type="body" sz="quarter" idx="28"/>
          </p:nvPr>
        </p:nvSpPr>
        <p:spPr/>
        <p:txBody>
          <a:bodyPr/>
          <a:lstStyle/>
          <a:p>
            <a:r>
              <a:rPr lang="en-US" sz="1800" dirty="0"/>
              <a:t>Response</a:t>
            </a:r>
            <a:endParaRPr lang="fr-FR" sz="1800" dirty="0"/>
          </a:p>
        </p:txBody>
      </p:sp>
      <p:sp>
        <p:nvSpPr>
          <p:cNvPr id="11" name="Espace réservé du texte 10">
            <a:extLst>
              <a:ext uri="{FF2B5EF4-FFF2-40B4-BE49-F238E27FC236}">
                <a16:creationId xmlns:a16="http://schemas.microsoft.com/office/drawing/2014/main" id="{E67A931C-F24E-45A8-848B-7241B8411657}"/>
              </a:ext>
            </a:extLst>
          </p:cNvPr>
          <p:cNvSpPr>
            <a:spLocks noGrp="1"/>
          </p:cNvSpPr>
          <p:nvPr>
            <p:ph type="body" sz="quarter" idx="29"/>
          </p:nvPr>
        </p:nvSpPr>
        <p:spPr>
          <a:xfrm>
            <a:off x="6755163" y="2299331"/>
            <a:ext cx="5086000" cy="3657332"/>
          </a:xfrm>
        </p:spPr>
        <p:txBody>
          <a:bodyPr/>
          <a:lstStyle/>
          <a:p>
            <a:pPr lvl="1">
              <a:buNone/>
            </a:pPr>
            <a:r>
              <a:rPr lang="en-US" altLang="fr-FR" sz="1500" b="1" dirty="0">
                <a:latin typeface="Courier New" panose="02070309020205020404" pitchFamily="49" charset="0"/>
              </a:rPr>
              <a:t>HTTP/1.0 200 OK</a:t>
            </a:r>
          </a:p>
          <a:p>
            <a:pPr lvl="1">
              <a:buNone/>
            </a:pPr>
            <a:r>
              <a:rPr lang="en-US" altLang="fr-FR" sz="1500" b="1" dirty="0">
                <a:latin typeface="Courier New" panose="02070309020205020404" pitchFamily="49" charset="0"/>
              </a:rPr>
              <a:t>Content-Type: text/html</a:t>
            </a:r>
          </a:p>
          <a:p>
            <a:pPr lvl="1">
              <a:buNone/>
            </a:pPr>
            <a:r>
              <a:rPr lang="en-US" altLang="fr-FR" sz="1500" b="1" dirty="0">
                <a:latin typeface="Courier New" panose="02070309020205020404" pitchFamily="49" charset="0"/>
              </a:rPr>
              <a:t>Header2: …</a:t>
            </a:r>
          </a:p>
          <a:p>
            <a:pPr lvl="1">
              <a:buNone/>
            </a:pPr>
            <a:r>
              <a:rPr lang="en-US" altLang="fr-FR" sz="1500" b="1" dirty="0">
                <a:latin typeface="Courier New" panose="02070309020205020404" pitchFamily="49" charset="0"/>
              </a:rPr>
              <a:t>…</a:t>
            </a:r>
          </a:p>
          <a:p>
            <a:pPr lvl="1">
              <a:buNone/>
            </a:pPr>
            <a:r>
              <a:rPr lang="en-US" altLang="fr-FR" sz="1500" b="1" dirty="0" err="1">
                <a:latin typeface="Courier New" panose="02070309020205020404" pitchFamily="49" charset="0"/>
              </a:rPr>
              <a:t>HeaderN</a:t>
            </a:r>
            <a:r>
              <a:rPr lang="en-US" altLang="fr-FR" sz="1500" b="1" dirty="0">
                <a:latin typeface="Courier New" panose="02070309020205020404" pitchFamily="49" charset="0"/>
              </a:rPr>
              <a:t>: …</a:t>
            </a:r>
          </a:p>
          <a:p>
            <a:pPr lvl="1">
              <a:buNone/>
            </a:pPr>
            <a:r>
              <a:rPr lang="en-US" altLang="fr-FR" sz="1500" b="1" i="1" dirty="0"/>
              <a:t>Blank Line</a:t>
            </a:r>
          </a:p>
          <a:p>
            <a:pPr lvl="1">
              <a:buNone/>
            </a:pPr>
            <a:r>
              <a:rPr lang="en-US" altLang="fr-FR" sz="1500" b="1" dirty="0">
                <a:latin typeface="Courier New" panose="02070309020205020404" pitchFamily="49" charset="0"/>
              </a:rPr>
              <a:t>&lt;!DOCTYPE …&gt;</a:t>
            </a:r>
          </a:p>
          <a:p>
            <a:pPr lvl="1">
              <a:buNone/>
            </a:pPr>
            <a:r>
              <a:rPr lang="en-US" altLang="fr-FR" sz="1500" b="1" dirty="0">
                <a:latin typeface="Courier New" panose="02070309020205020404" pitchFamily="49" charset="0"/>
              </a:rPr>
              <a:t>&lt;HTML&gt;</a:t>
            </a:r>
          </a:p>
          <a:p>
            <a:pPr lvl="1">
              <a:buNone/>
            </a:pPr>
            <a:r>
              <a:rPr lang="en-US" altLang="fr-FR" sz="1500" b="1" dirty="0">
                <a:latin typeface="Courier New" panose="02070309020205020404" pitchFamily="49" charset="0"/>
              </a:rPr>
              <a:t>…</a:t>
            </a:r>
          </a:p>
          <a:p>
            <a:pPr lvl="1">
              <a:buNone/>
            </a:pPr>
            <a:r>
              <a:rPr lang="en-US" altLang="fr-FR" sz="1500" b="1" dirty="0">
                <a:latin typeface="Courier New" panose="02070309020205020404" pitchFamily="49" charset="0"/>
              </a:rPr>
              <a:t>&lt;/HTML&gt;</a:t>
            </a:r>
          </a:p>
          <a:p>
            <a:pPr lvl="1">
              <a:buNone/>
            </a:pPr>
            <a:endParaRPr lang="en-US" altLang="fr-FR" sz="1600" dirty="0"/>
          </a:p>
          <a:p>
            <a:pPr lvl="1"/>
            <a:r>
              <a:rPr lang="en-US" altLang="fr-FR" sz="1600" dirty="0"/>
              <a:t>All response headers are optional except for </a:t>
            </a:r>
            <a:br>
              <a:rPr lang="en-US" altLang="fr-FR" sz="1600" dirty="0"/>
            </a:br>
            <a:r>
              <a:rPr lang="en-US" altLang="fr-FR" sz="1600" dirty="0">
                <a:latin typeface="Courier New" panose="02070309020205020404" pitchFamily="49" charset="0"/>
              </a:rPr>
              <a:t>Content-Type</a:t>
            </a:r>
          </a:p>
        </p:txBody>
      </p:sp>
    </p:spTree>
    <p:extLst>
      <p:ext uri="{BB962C8B-B14F-4D97-AF65-F5344CB8AC3E}">
        <p14:creationId xmlns:p14="http://schemas.microsoft.com/office/powerpoint/2010/main" val="1114486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Class </a:t>
            </a:r>
            <a:r>
              <a:rPr lang="fr-FR" dirty="0" err="1"/>
              <a:t>InetAddress</a:t>
            </a:r>
            <a:endParaRPr lang="fr-FR" dirty="0"/>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21</a:t>
            </a:fld>
            <a:endParaRPr lang="fr-FR" dirty="0"/>
          </a:p>
        </p:txBody>
      </p:sp>
      <p:sp>
        <p:nvSpPr>
          <p:cNvPr id="7" name="Rectangle 4">
            <a:extLst>
              <a:ext uri="{FF2B5EF4-FFF2-40B4-BE49-F238E27FC236}">
                <a16:creationId xmlns:a16="http://schemas.microsoft.com/office/drawing/2014/main" id="{7B88423A-C462-467A-AEDB-518D526DB2AF}"/>
              </a:ext>
            </a:extLst>
          </p:cNvPr>
          <p:cNvSpPr>
            <a:spLocks noChangeArrowheads="1"/>
          </p:cNvSpPr>
          <p:nvPr/>
        </p:nvSpPr>
        <p:spPr bwMode="auto">
          <a:xfrm>
            <a:off x="1805781" y="1621971"/>
            <a:ext cx="9010265" cy="4093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kumimoji="0" lang="en-US" altLang="fr-FR" sz="1600" dirty="0">
                <a:latin typeface="Courier New" panose="02070309020205020404" pitchFamily="49" charset="0"/>
              </a:rPr>
              <a:t>public </a:t>
            </a:r>
            <a:r>
              <a:rPr kumimoji="0" lang="en-US" altLang="fr-FR" sz="1600" dirty="0" err="1">
                <a:latin typeface="Courier New" panose="02070309020205020404" pitchFamily="49" charset="0"/>
              </a:rPr>
              <a:t>boolean</a:t>
            </a:r>
            <a:r>
              <a:rPr kumimoji="0" lang="en-US" altLang="fr-FR" sz="1600" dirty="0">
                <a:latin typeface="Courier New" panose="02070309020205020404" pitchFamily="49" charset="0"/>
              </a:rPr>
              <a:t> equals(Object obj);</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byte[] </a:t>
            </a:r>
            <a:r>
              <a:rPr kumimoji="0" lang="en-US" altLang="fr-FR" sz="1600" dirty="0" err="1">
                <a:latin typeface="Courier New" panose="02070309020205020404" pitchFamily="49" charset="0"/>
              </a:rPr>
              <a:t>getAddress</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public static </a:t>
            </a:r>
            <a:r>
              <a:rPr kumimoji="0" lang="en-US" altLang="fr-FR" sz="1600" dirty="0" err="1">
                <a:latin typeface="Courier New" panose="02070309020205020404" pitchFamily="49" charset="0"/>
              </a:rPr>
              <a:t>InetAddress</a:t>
            </a:r>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getAllByName</a:t>
            </a:r>
            <a:r>
              <a:rPr kumimoji="0" lang="en-US" altLang="fr-FR" sz="1600" dirty="0">
                <a:latin typeface="Courier New" panose="02070309020205020404" pitchFamily="49" charset="0"/>
              </a:rPr>
              <a:t>(String host);</a:t>
            </a:r>
          </a:p>
          <a:p>
            <a:pPr eaLnBrk="0" hangingPunct="0"/>
            <a:r>
              <a:rPr kumimoji="0" lang="en-US" altLang="fr-FR" sz="1600" dirty="0">
                <a:latin typeface="Courier New" panose="02070309020205020404" pitchFamily="49" charset="0"/>
              </a:rPr>
              <a:t>public static </a:t>
            </a:r>
            <a:r>
              <a:rPr kumimoji="0" lang="en-US" altLang="fr-FR" sz="1600" dirty="0" err="1">
                <a:latin typeface="Courier New" panose="02070309020205020404" pitchFamily="49" charset="0"/>
              </a:rPr>
              <a:t>InetAddress</a:t>
            </a:r>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getByName</a:t>
            </a:r>
            <a:r>
              <a:rPr kumimoji="0" lang="en-US" altLang="fr-FR" sz="1600" dirty="0">
                <a:latin typeface="Courier New" panose="02070309020205020404" pitchFamily="49" charset="0"/>
              </a:rPr>
              <a:t>(String host);</a:t>
            </a:r>
          </a:p>
          <a:p>
            <a:pPr eaLnBrk="0" hangingPunct="0"/>
            <a:r>
              <a:rPr kumimoji="0" lang="en-US" altLang="fr-FR" sz="1600" dirty="0">
                <a:latin typeface="Courier New" panose="02070309020205020404" pitchFamily="49" charset="0"/>
              </a:rPr>
              <a:t>public String </a:t>
            </a:r>
            <a:r>
              <a:rPr kumimoji="0" lang="en-US" altLang="fr-FR" sz="1600" dirty="0" err="1">
                <a:latin typeface="Courier New" panose="02070309020205020404" pitchFamily="49" charset="0"/>
              </a:rPr>
              <a:t>getHostName</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public static </a:t>
            </a:r>
            <a:r>
              <a:rPr kumimoji="0" lang="en-US" altLang="fr-FR" sz="1600" dirty="0" err="1">
                <a:latin typeface="Courier New" panose="02070309020205020404" pitchFamily="49" charset="0"/>
              </a:rPr>
              <a:t>InetAddress</a:t>
            </a:r>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getLocalHost</a:t>
            </a:r>
            <a:r>
              <a:rPr kumimoji="0" lang="en-US" altLang="fr-FR" sz="1600" dirty="0">
                <a:latin typeface="Courier New" panose="02070309020205020404" pitchFamily="49" charset="0"/>
              </a:rPr>
              <a: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int </a:t>
            </a:r>
            <a:r>
              <a:rPr kumimoji="0" lang="en-US" altLang="fr-FR" sz="1600" dirty="0" err="1">
                <a:latin typeface="Courier New" panose="02070309020205020404" pitchFamily="49" charset="0"/>
              </a:rPr>
              <a:t>hashCode</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public String </a:t>
            </a:r>
            <a:r>
              <a:rPr kumimoji="0" lang="en-US" altLang="fr-FR" sz="1600" dirty="0" err="1">
                <a:latin typeface="Courier New" panose="02070309020205020404" pitchFamily="49" charset="0"/>
              </a:rPr>
              <a:t>toString</a:t>
            </a:r>
            <a:r>
              <a:rPr kumimoji="0" lang="en-US" altLang="fr-FR" sz="1600" dirty="0">
                <a:latin typeface="Courier New" panose="02070309020205020404" pitchFamily="49" charset="0"/>
              </a:rPr>
              <a:t>();</a:t>
            </a:r>
          </a:p>
          <a:p>
            <a:pPr eaLnBrk="0" hangingPunct="0"/>
            <a:endParaRPr kumimoji="0" lang="en-US" altLang="fr-FR" sz="1600" dirty="0">
              <a:latin typeface="Courier New" panose="02070309020205020404" pitchFamily="49" charset="0"/>
            </a:endParaRPr>
          </a:p>
          <a:p>
            <a:pPr eaLnBrk="0" hangingPunct="0"/>
            <a:r>
              <a:rPr kumimoji="0" lang="en-US" altLang="fr-FR" sz="2000" dirty="0"/>
              <a:t>This class represents an Internet Protocol (IP) address. </a:t>
            </a:r>
          </a:p>
          <a:p>
            <a:pPr eaLnBrk="0" hangingPunct="0"/>
            <a:endParaRPr kumimoji="0" lang="en-US" altLang="fr-FR" sz="2000" dirty="0"/>
          </a:p>
          <a:p>
            <a:pPr eaLnBrk="0" hangingPunct="0"/>
            <a:r>
              <a:rPr kumimoji="0" lang="en-US" altLang="fr-FR" sz="2000" dirty="0"/>
              <a:t>Applications should use the methods </a:t>
            </a:r>
            <a:r>
              <a:rPr kumimoji="0" lang="en-US" altLang="fr-FR" sz="1800" dirty="0" err="1">
                <a:latin typeface="Courier New" panose="02070309020205020404" pitchFamily="49" charset="0"/>
              </a:rPr>
              <a:t>getLocalHost</a:t>
            </a:r>
            <a:r>
              <a:rPr kumimoji="0" lang="en-US" altLang="fr-FR" sz="1800" dirty="0">
                <a:latin typeface="Courier New" panose="02070309020205020404" pitchFamily="49" charset="0"/>
              </a:rPr>
              <a:t>(), </a:t>
            </a:r>
            <a:r>
              <a:rPr kumimoji="0" lang="en-US" altLang="fr-FR" sz="1800" dirty="0" err="1">
                <a:latin typeface="Courier New" panose="02070309020205020404" pitchFamily="49" charset="0"/>
              </a:rPr>
              <a:t>getByName</a:t>
            </a:r>
            <a:r>
              <a:rPr kumimoji="0" lang="en-US" altLang="fr-FR" sz="1800" dirty="0">
                <a:latin typeface="Courier New" panose="02070309020205020404" pitchFamily="49" charset="0"/>
              </a:rPr>
              <a:t>(),</a:t>
            </a:r>
            <a:r>
              <a:rPr kumimoji="0" lang="en-US" altLang="fr-FR" sz="2000" dirty="0"/>
              <a:t> or </a:t>
            </a:r>
            <a:r>
              <a:rPr kumimoji="0" lang="en-US" altLang="fr-FR" sz="1800" dirty="0" err="1">
                <a:latin typeface="Courier New" panose="02070309020205020404" pitchFamily="49" charset="0"/>
              </a:rPr>
              <a:t>getAllByName</a:t>
            </a:r>
            <a:r>
              <a:rPr kumimoji="0" lang="en-US" altLang="fr-FR" sz="1800" dirty="0">
                <a:latin typeface="Courier New" panose="02070309020205020404" pitchFamily="49" charset="0"/>
              </a:rPr>
              <a:t>()</a:t>
            </a:r>
            <a:r>
              <a:rPr kumimoji="0" lang="en-US" altLang="fr-FR" sz="2000" dirty="0"/>
              <a:t> to create a new </a:t>
            </a:r>
            <a:r>
              <a:rPr kumimoji="0" lang="en-US" altLang="fr-FR" sz="1800" dirty="0" err="1">
                <a:latin typeface="Courier New" panose="02070309020205020404" pitchFamily="49" charset="0"/>
              </a:rPr>
              <a:t>InetAddress</a:t>
            </a:r>
            <a:r>
              <a:rPr kumimoji="0" lang="en-US" altLang="fr-FR" sz="2000" dirty="0"/>
              <a:t> instance.</a:t>
            </a:r>
            <a:r>
              <a:rPr kumimoji="0" lang="en-US" altLang="fr-FR" dirty="0"/>
              <a:t> </a:t>
            </a:r>
          </a:p>
        </p:txBody>
      </p:sp>
    </p:spTree>
    <p:extLst>
      <p:ext uri="{BB962C8B-B14F-4D97-AF65-F5344CB8AC3E}">
        <p14:creationId xmlns:p14="http://schemas.microsoft.com/office/powerpoint/2010/main" val="554831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HostInfo.java</a:t>
            </a:r>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22</a:t>
            </a:fld>
            <a:endParaRPr lang="fr-FR" dirty="0"/>
          </a:p>
        </p:txBody>
      </p:sp>
      <p:sp>
        <p:nvSpPr>
          <p:cNvPr id="6" name="Rectangle 3">
            <a:extLst>
              <a:ext uri="{FF2B5EF4-FFF2-40B4-BE49-F238E27FC236}">
                <a16:creationId xmlns:a16="http://schemas.microsoft.com/office/drawing/2014/main" id="{8CCAF60E-7C21-4216-98E7-3F6F70DE8D32}"/>
              </a:ext>
            </a:extLst>
          </p:cNvPr>
          <p:cNvSpPr>
            <a:spLocks noChangeArrowheads="1"/>
          </p:cNvSpPr>
          <p:nvPr/>
        </p:nvSpPr>
        <p:spPr bwMode="auto">
          <a:xfrm>
            <a:off x="3102112" y="1895702"/>
            <a:ext cx="8320087"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en-US" altLang="fr-FR" sz="1600" dirty="0">
                <a:latin typeface="Courier New" panose="02070309020205020404" pitchFamily="49" charset="0"/>
              </a:rPr>
              <a:t>import java.net.*;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class </a:t>
            </a:r>
            <a:r>
              <a:rPr kumimoji="0" lang="en-US" altLang="fr-FR" sz="1600" dirty="0" err="1">
                <a:latin typeface="Courier New" panose="02070309020205020404" pitchFamily="49" charset="0"/>
              </a:rPr>
              <a:t>HostInfo</a:t>
            </a:r>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public static void main( String </a:t>
            </a:r>
            <a:r>
              <a:rPr kumimoji="0" lang="en-US" altLang="fr-FR" sz="1600" dirty="0" err="1">
                <a:latin typeface="Courier New" panose="02070309020205020404" pitchFamily="49" charset="0"/>
              </a:rPr>
              <a:t>args</a:t>
            </a:r>
            <a:r>
              <a:rPr kumimoji="0" lang="en-US" altLang="fr-FR" sz="1600" dirty="0">
                <a:latin typeface="Courier New" panose="02070309020205020404" pitchFamily="49" charset="0"/>
              </a:rPr>
              <a:t>[] ) {</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InetAddress</a:t>
            </a:r>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ipAddr</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try {</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ipAddr</a:t>
            </a:r>
            <a:r>
              <a:rPr kumimoji="0" lang="en-US" altLang="fr-FR" sz="1600" dirty="0">
                <a:latin typeface="Courier New" panose="02070309020205020404" pitchFamily="49" charset="0"/>
              </a:rPr>
              <a:t> = </a:t>
            </a:r>
            <a:r>
              <a:rPr kumimoji="0" lang="en-US" altLang="fr-FR" sz="1600" dirty="0" err="1">
                <a:latin typeface="Courier New" panose="02070309020205020404" pitchFamily="49" charset="0"/>
              </a:rPr>
              <a:t>InetAddress.getLocalHost</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System.out.println</a:t>
            </a:r>
            <a:r>
              <a:rPr kumimoji="0" lang="en-US" altLang="fr-FR" sz="1600" dirty="0">
                <a:latin typeface="Courier New" panose="02070309020205020404" pitchFamily="49" charset="0"/>
              </a:rPr>
              <a:t>( "This is " + </a:t>
            </a:r>
            <a:r>
              <a:rPr kumimoji="0" lang="en-US" altLang="fr-FR" sz="1600" dirty="0" err="1">
                <a:latin typeface="Courier New" panose="02070309020205020404" pitchFamily="49" charset="0"/>
              </a:rPr>
              <a:t>ipAddr</a:t>
            </a:r>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catch ( </a:t>
            </a:r>
            <a:r>
              <a:rPr kumimoji="0" lang="en-US" altLang="fr-FR" sz="1600" dirty="0" err="1">
                <a:latin typeface="Courier New" panose="02070309020205020404" pitchFamily="49" charset="0"/>
              </a:rPr>
              <a:t>UnknownHostException</a:t>
            </a:r>
            <a:r>
              <a:rPr kumimoji="0" lang="en-US" altLang="fr-FR" sz="1600" dirty="0">
                <a:latin typeface="Courier New" panose="02070309020205020404" pitchFamily="49" charset="0"/>
              </a:rPr>
              <a:t> ex ) { </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System.out.println</a:t>
            </a:r>
            <a:r>
              <a:rPr kumimoji="0" lang="en-US" altLang="fr-FR" sz="1600" dirty="0">
                <a:latin typeface="Courier New" panose="02070309020205020404" pitchFamily="49" charset="0"/>
              </a:rPr>
              <a:t>( "Unknown host" );</a:t>
            </a:r>
          </a:p>
          <a:p>
            <a:pPr eaLnBrk="0" hangingPunct="0"/>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a:t>
            </a:r>
          </a:p>
        </p:txBody>
      </p:sp>
    </p:spTree>
    <p:extLst>
      <p:ext uri="{BB962C8B-B14F-4D97-AF65-F5344CB8AC3E}">
        <p14:creationId xmlns:p14="http://schemas.microsoft.com/office/powerpoint/2010/main" val="137219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Resolver.java</a:t>
            </a:r>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23</a:t>
            </a:fld>
            <a:endParaRPr lang="fr-FR" dirty="0"/>
          </a:p>
        </p:txBody>
      </p:sp>
      <p:sp>
        <p:nvSpPr>
          <p:cNvPr id="7" name="Rectangle 3">
            <a:extLst>
              <a:ext uri="{FF2B5EF4-FFF2-40B4-BE49-F238E27FC236}">
                <a16:creationId xmlns:a16="http://schemas.microsoft.com/office/drawing/2014/main" id="{5EC85213-C6B1-45B0-9804-6217C2CD01B3}"/>
              </a:ext>
            </a:extLst>
          </p:cNvPr>
          <p:cNvSpPr>
            <a:spLocks noChangeArrowheads="1"/>
          </p:cNvSpPr>
          <p:nvPr/>
        </p:nvSpPr>
        <p:spPr bwMode="auto">
          <a:xfrm>
            <a:off x="2613524" y="2047104"/>
            <a:ext cx="8243887" cy="387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en-US" altLang="fr-FR" sz="1600" dirty="0">
                <a:latin typeface="Courier New" panose="02070309020205020404" pitchFamily="49" charset="0"/>
              </a:rPr>
              <a:t>import java.net.*;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class Resolver {</a:t>
            </a:r>
          </a:p>
          <a:p>
            <a:pPr eaLnBrk="0" hangingPunct="0"/>
            <a:r>
              <a:rPr kumimoji="0" lang="en-US" altLang="fr-FR" sz="1600" dirty="0">
                <a:latin typeface="Courier New" panose="02070309020205020404" pitchFamily="49" charset="0"/>
              </a:rPr>
              <a:t>  public static void main( String </a:t>
            </a:r>
            <a:r>
              <a:rPr kumimoji="0" lang="en-US" altLang="fr-FR" sz="1600" dirty="0" err="1">
                <a:latin typeface="Courier New" panose="02070309020205020404" pitchFamily="49" charset="0"/>
              </a:rPr>
              <a:t>args</a:t>
            </a:r>
            <a:r>
              <a:rPr kumimoji="0" lang="en-US" altLang="fr-FR" sz="1600" dirty="0">
                <a:latin typeface="Courier New" panose="02070309020205020404" pitchFamily="49" charset="0"/>
              </a:rPr>
              <a:t>[] ) {</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InetAddress</a:t>
            </a:r>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ipAddr</a:t>
            </a:r>
            <a:r>
              <a:rPr kumimoji="0" lang="en-US" altLang="fr-FR" sz="1600" dirty="0">
                <a:latin typeface="Courier New" panose="02070309020205020404" pitchFamily="49" charset="0"/>
              </a:rPr>
              <a: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    try {</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ipAddr</a:t>
            </a:r>
            <a:r>
              <a:rPr kumimoji="0" lang="en-US" altLang="fr-FR" sz="1600" dirty="0">
                <a:latin typeface="Courier New" panose="02070309020205020404" pitchFamily="49" charset="0"/>
              </a:rPr>
              <a:t> = </a:t>
            </a:r>
            <a:r>
              <a:rPr kumimoji="0" lang="en-US" altLang="fr-FR" sz="1600" dirty="0" err="1">
                <a:latin typeface="Courier New" panose="02070309020205020404" pitchFamily="49" charset="0"/>
              </a:rPr>
              <a:t>InetAddress.getByName</a:t>
            </a:r>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args</a:t>
            </a:r>
            <a:r>
              <a:rPr kumimoji="0" lang="en-US" altLang="fr-FR" sz="1600" dirty="0">
                <a:latin typeface="Courier New" panose="02070309020205020404" pitchFamily="49" charset="0"/>
              </a:rPr>
              <a:t>[0] );</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System.out.print</a:t>
            </a:r>
            <a:r>
              <a:rPr kumimoji="0" lang="en-US" altLang="fr-FR" sz="1600" dirty="0">
                <a:latin typeface="Courier New" panose="02070309020205020404" pitchFamily="49" charset="0"/>
              </a:rPr>
              <a:t>( "IP address = " + </a:t>
            </a:r>
            <a:r>
              <a:rPr kumimoji="0" lang="en-US" altLang="fr-FR" sz="1600" dirty="0" err="1">
                <a:latin typeface="Courier New" panose="02070309020205020404" pitchFamily="49" charset="0"/>
              </a:rPr>
              <a:t>ipAddr</a:t>
            </a:r>
            <a:r>
              <a:rPr kumimoji="0" lang="en-US" altLang="fr-FR" sz="1600" dirty="0">
                <a:latin typeface="Courier New" panose="02070309020205020404" pitchFamily="49" charset="0"/>
              </a:rPr>
              <a:t> + "\n " );</a:t>
            </a:r>
          </a:p>
          <a:p>
            <a:pPr eaLnBrk="0" hangingPunct="0"/>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catch ( </a:t>
            </a:r>
            <a:r>
              <a:rPr kumimoji="0" lang="en-US" altLang="fr-FR" sz="1600" dirty="0" err="1">
                <a:latin typeface="Courier New" panose="02070309020205020404" pitchFamily="49" charset="0"/>
              </a:rPr>
              <a:t>UnknownHostException</a:t>
            </a:r>
            <a:r>
              <a:rPr kumimoji="0" lang="en-US" altLang="fr-FR" sz="1600" dirty="0">
                <a:latin typeface="Courier New" panose="02070309020205020404" pitchFamily="49" charset="0"/>
              </a:rPr>
              <a:t> ex ){</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System.out.println</a:t>
            </a:r>
            <a:r>
              <a:rPr kumimoji="0" lang="en-US" altLang="fr-FR" sz="1600" dirty="0">
                <a:latin typeface="Courier New" panose="02070309020205020404" pitchFamily="49" charset="0"/>
              </a:rPr>
              <a:t>( "Unknown host " );</a:t>
            </a:r>
          </a:p>
          <a:p>
            <a:pPr eaLnBrk="0" hangingPunct="0"/>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a:t>
            </a:r>
            <a:r>
              <a:rPr kumimoji="0" lang="en-US" altLang="fr-FR" dirty="0"/>
              <a:t> </a:t>
            </a:r>
          </a:p>
        </p:txBody>
      </p:sp>
    </p:spTree>
    <p:extLst>
      <p:ext uri="{BB962C8B-B14F-4D97-AF65-F5344CB8AC3E}">
        <p14:creationId xmlns:p14="http://schemas.microsoft.com/office/powerpoint/2010/main" val="2832526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err="1"/>
              <a:t>Daytime</a:t>
            </a:r>
            <a:r>
              <a:rPr lang="fr-FR" dirty="0"/>
              <a:t> Service</a:t>
            </a:r>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24</a:t>
            </a:fld>
            <a:endParaRPr lang="fr-FR" dirty="0"/>
          </a:p>
        </p:txBody>
      </p:sp>
      <p:sp>
        <p:nvSpPr>
          <p:cNvPr id="6" name="Rectangle 3">
            <a:extLst>
              <a:ext uri="{FF2B5EF4-FFF2-40B4-BE49-F238E27FC236}">
                <a16:creationId xmlns:a16="http://schemas.microsoft.com/office/drawing/2014/main" id="{2C21999E-12D8-44E1-8989-7D0B127195CE}"/>
              </a:ext>
            </a:extLst>
          </p:cNvPr>
          <p:cNvSpPr>
            <a:spLocks noChangeArrowheads="1"/>
          </p:cNvSpPr>
          <p:nvPr/>
        </p:nvSpPr>
        <p:spPr bwMode="auto">
          <a:xfrm>
            <a:off x="2484982" y="1692593"/>
            <a:ext cx="832802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0" lang="en-US" altLang="fr-FR" sz="2000" dirty="0"/>
              <a:t>Most UNIX servers run the daytime service on TCP port 13.</a:t>
            </a:r>
          </a:p>
          <a:p>
            <a:pPr eaLnBrk="0" hangingPunct="0"/>
            <a:endParaRPr kumimoji="0" lang="en-US" altLang="fr-FR" sz="2000" dirty="0"/>
          </a:p>
          <a:p>
            <a:pPr eaLnBrk="0" hangingPunct="0"/>
            <a:r>
              <a:rPr kumimoji="0" lang="en-US" altLang="fr-FR" sz="2000" dirty="0"/>
              <a:t>  </a:t>
            </a:r>
            <a:r>
              <a:rPr kumimoji="0" lang="en-US" altLang="fr-FR" sz="1800" dirty="0">
                <a:latin typeface="Courier New" panose="02070309020205020404" pitchFamily="49" charset="0"/>
              </a:rPr>
              <a:t>cobalt&gt; telnet kiev.cs.rit.edu 13</a:t>
            </a:r>
          </a:p>
          <a:p>
            <a:pPr eaLnBrk="0" hangingPunct="0"/>
            <a:r>
              <a:rPr kumimoji="0" lang="en-US" altLang="fr-FR" sz="1800" dirty="0">
                <a:latin typeface="Courier New" panose="02070309020205020404" pitchFamily="49" charset="0"/>
              </a:rPr>
              <a:t> Trying 129.21.38.145...</a:t>
            </a:r>
          </a:p>
          <a:p>
            <a:pPr eaLnBrk="0" hangingPunct="0"/>
            <a:r>
              <a:rPr kumimoji="0" lang="en-US" altLang="fr-FR" sz="1800" dirty="0">
                <a:latin typeface="Courier New" panose="02070309020205020404" pitchFamily="49" charset="0"/>
              </a:rPr>
              <a:t> Connected to </a:t>
            </a:r>
            <a:r>
              <a:rPr kumimoji="0" lang="en-US" altLang="fr-FR" sz="1800" dirty="0" err="1">
                <a:latin typeface="Courier New" panose="02070309020205020404" pitchFamily="49" charset="0"/>
              </a:rPr>
              <a:t>kiev</a:t>
            </a:r>
            <a:r>
              <a:rPr kumimoji="0" lang="en-US" altLang="fr-FR" sz="1800" dirty="0">
                <a:latin typeface="Courier New" panose="02070309020205020404" pitchFamily="49" charset="0"/>
              </a:rPr>
              <a:t>.</a:t>
            </a:r>
          </a:p>
          <a:p>
            <a:pPr eaLnBrk="0" hangingPunct="0"/>
            <a:r>
              <a:rPr kumimoji="0" lang="en-US" altLang="fr-FR" sz="1800" dirty="0">
                <a:latin typeface="Courier New" panose="02070309020205020404" pitchFamily="49" charset="0"/>
              </a:rPr>
              <a:t> Escape character is '^]'.</a:t>
            </a:r>
          </a:p>
          <a:p>
            <a:pPr eaLnBrk="0" hangingPunct="0"/>
            <a:r>
              <a:rPr kumimoji="0" lang="en-US" altLang="fr-FR" sz="1800" dirty="0">
                <a:latin typeface="Courier New" panose="02070309020205020404" pitchFamily="49" charset="0"/>
              </a:rPr>
              <a:t> Fri Feb  6 08:33:44 1998</a:t>
            </a:r>
          </a:p>
          <a:p>
            <a:pPr eaLnBrk="0" hangingPunct="0"/>
            <a:r>
              <a:rPr kumimoji="0" lang="en-US" altLang="fr-FR" sz="1800" dirty="0">
                <a:latin typeface="Courier New" panose="02070309020205020404" pitchFamily="49" charset="0"/>
              </a:rPr>
              <a:t> Connection closed by foreign host</a:t>
            </a:r>
            <a:r>
              <a:rPr kumimoji="0" lang="en-US" altLang="fr-FR" sz="2000" dirty="0">
                <a:latin typeface="Courier New" panose="02070309020205020404" pitchFamily="49" charset="0"/>
              </a:rPr>
              <a:t>.</a:t>
            </a:r>
          </a:p>
          <a:p>
            <a:pPr eaLnBrk="0" hangingPunct="0"/>
            <a:r>
              <a:rPr kumimoji="0" lang="en-US" altLang="fr-FR" sz="2000" dirty="0"/>
              <a:t> </a:t>
            </a:r>
          </a:p>
          <a:p>
            <a:pPr eaLnBrk="0" hangingPunct="0"/>
            <a:r>
              <a:rPr kumimoji="0" lang="en-US" altLang="fr-FR" sz="2000" dirty="0"/>
              <a:t>It is easy to write a Java daytime client. All the program needs</a:t>
            </a:r>
          </a:p>
          <a:p>
            <a:pPr eaLnBrk="0" hangingPunct="0"/>
            <a:r>
              <a:rPr kumimoji="0" lang="en-US" altLang="fr-FR" sz="2000" dirty="0"/>
              <a:t>to do is to establish a TCP connection on port 13 of a remote host. </a:t>
            </a:r>
          </a:p>
          <a:p>
            <a:pPr eaLnBrk="0" hangingPunct="0"/>
            <a:endParaRPr kumimoji="0" lang="en-US" altLang="fr-FR" sz="2000" dirty="0"/>
          </a:p>
          <a:p>
            <a:pPr eaLnBrk="0" hangingPunct="0"/>
            <a:r>
              <a:rPr kumimoji="0" lang="en-US" altLang="fr-FR" sz="2000" dirty="0"/>
              <a:t>A TCP style connection is made using the Socket class. </a:t>
            </a:r>
          </a:p>
        </p:txBody>
      </p:sp>
    </p:spTree>
    <p:extLst>
      <p:ext uri="{BB962C8B-B14F-4D97-AF65-F5344CB8AC3E}">
        <p14:creationId xmlns:p14="http://schemas.microsoft.com/office/powerpoint/2010/main" val="1785040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Class Socket</a:t>
            </a:r>
          </a:p>
        </p:txBody>
      </p:sp>
      <p:sp>
        <p:nvSpPr>
          <p:cNvPr id="2" name="Sous-titre 1">
            <a:extLst>
              <a:ext uri="{FF2B5EF4-FFF2-40B4-BE49-F238E27FC236}">
                <a16:creationId xmlns:a16="http://schemas.microsoft.com/office/drawing/2014/main" id="{295B54CE-DCE0-4A2D-A956-877F03A6CA12}"/>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25</a:t>
            </a:fld>
            <a:endParaRPr lang="fr-FR" dirty="0"/>
          </a:p>
        </p:txBody>
      </p:sp>
      <p:sp>
        <p:nvSpPr>
          <p:cNvPr id="5" name="Espace réservé du texte 4">
            <a:extLst>
              <a:ext uri="{FF2B5EF4-FFF2-40B4-BE49-F238E27FC236}">
                <a16:creationId xmlns:a16="http://schemas.microsoft.com/office/drawing/2014/main" id="{C8345927-6C03-41D8-BF8F-96EAFA1D924F}"/>
              </a:ext>
            </a:extLst>
          </p:cNvPr>
          <p:cNvSpPr>
            <a:spLocks noGrp="1"/>
          </p:cNvSpPr>
          <p:nvPr>
            <p:ph type="body" sz="quarter" idx="11"/>
          </p:nvPr>
        </p:nvSpPr>
        <p:spPr>
          <a:xfrm>
            <a:off x="6641344" y="1676680"/>
            <a:ext cx="5233829" cy="430900"/>
          </a:xfrm>
        </p:spPr>
        <p:txBody>
          <a:bodyPr/>
          <a:lstStyle/>
          <a:p>
            <a:r>
              <a:rPr lang="fr-FR" dirty="0"/>
              <a:t>Notions</a:t>
            </a:r>
          </a:p>
        </p:txBody>
      </p:sp>
      <p:sp>
        <p:nvSpPr>
          <p:cNvPr id="3" name="Espace réservé du texte 2">
            <a:extLst>
              <a:ext uri="{FF2B5EF4-FFF2-40B4-BE49-F238E27FC236}">
                <a16:creationId xmlns:a16="http://schemas.microsoft.com/office/drawing/2014/main" id="{F15DD8B0-4DC5-4956-B15F-02BEC02F26BA}"/>
              </a:ext>
            </a:extLst>
          </p:cNvPr>
          <p:cNvSpPr>
            <a:spLocks noGrp="1"/>
          </p:cNvSpPr>
          <p:nvPr>
            <p:ph type="body" sz="quarter" idx="10"/>
          </p:nvPr>
        </p:nvSpPr>
        <p:spPr>
          <a:xfrm>
            <a:off x="6641345" y="2115027"/>
            <a:ext cx="5233830" cy="4003674"/>
          </a:xfrm>
        </p:spPr>
        <p:txBody>
          <a:bodyPr/>
          <a:lstStyle/>
          <a:p>
            <a:pPr algn="just"/>
            <a:r>
              <a:rPr lang="en-US" altLang="fr-FR" sz="2000" dirty="0"/>
              <a:t>This class implements client sockets (also called just </a:t>
            </a:r>
            <a:r>
              <a:rPr lang="en-US" altLang="fr-FR" sz="2000" i="1" dirty="0"/>
              <a:t>sockets</a:t>
            </a:r>
            <a:r>
              <a:rPr lang="en-US" altLang="fr-FR" sz="2000" dirty="0"/>
              <a:t>). A socket is a end point for communication between two machines. </a:t>
            </a:r>
          </a:p>
          <a:p>
            <a:pPr algn="just"/>
            <a:r>
              <a:rPr lang="en-US" altLang="fr-FR" sz="2000" dirty="0"/>
              <a:t>The actual work of the socket is performed by an instance of the </a:t>
            </a:r>
            <a:r>
              <a:rPr lang="en-US" altLang="fr-FR" sz="1800" dirty="0" err="1">
                <a:latin typeface="Courier New" panose="02070309020205020404" pitchFamily="49" charset="0"/>
              </a:rPr>
              <a:t>SocketImpl</a:t>
            </a:r>
            <a:r>
              <a:rPr lang="en-US" altLang="fr-FR" sz="2000" dirty="0"/>
              <a:t> class.</a:t>
            </a:r>
          </a:p>
          <a:p>
            <a:pPr algn="just"/>
            <a:r>
              <a:rPr lang="en-US" altLang="fr-FR" sz="2000" dirty="0"/>
              <a:t>It is possible to modify some TCP parameters:</a:t>
            </a:r>
          </a:p>
          <a:p>
            <a:pPr lvl="1" algn="just"/>
            <a:r>
              <a:rPr lang="en-US" altLang="fr-FR" sz="1800" dirty="0">
                <a:latin typeface="Courier New" panose="02070309020205020404" pitchFamily="49" charset="0"/>
              </a:rPr>
              <a:t>SO_LINGER</a:t>
            </a:r>
            <a:r>
              <a:rPr lang="en-US" altLang="fr-FR" sz="2000" dirty="0"/>
              <a:t> </a:t>
            </a:r>
          </a:p>
          <a:p>
            <a:pPr lvl="1" algn="just"/>
            <a:r>
              <a:rPr lang="en-US" altLang="fr-FR" sz="1800" dirty="0">
                <a:latin typeface="Courier New" panose="02070309020205020404" pitchFamily="49" charset="0"/>
              </a:rPr>
              <a:t>SO_TIMEOUT</a:t>
            </a:r>
            <a:endParaRPr lang="en-US" altLang="fr-FR" sz="2000" dirty="0"/>
          </a:p>
          <a:p>
            <a:pPr lvl="1" algn="just"/>
            <a:r>
              <a:rPr lang="en-US" altLang="fr-FR" sz="1800" dirty="0">
                <a:latin typeface="Courier New" panose="02070309020205020404" pitchFamily="49" charset="0"/>
              </a:rPr>
              <a:t>TCP_NODELAY</a:t>
            </a:r>
          </a:p>
          <a:p>
            <a:pPr lvl="1"/>
            <a:r>
              <a:rPr lang="en-US" altLang="fr-FR" sz="2000" dirty="0"/>
              <a:t>Enable/disable </a:t>
            </a:r>
            <a:r>
              <a:rPr lang="en-US" altLang="fr-FR" sz="1800" dirty="0">
                <a:latin typeface="Courier New" panose="02070309020205020404" pitchFamily="49" charset="0"/>
              </a:rPr>
              <a:t>TCP_NODELAY</a:t>
            </a:r>
            <a:r>
              <a:rPr lang="en-US" altLang="fr-FR" sz="2000" dirty="0"/>
              <a:t> (disable/enable Nagle's algorithm).</a:t>
            </a:r>
            <a:r>
              <a:rPr lang="en-US" altLang="fr-FR" sz="1800" dirty="0"/>
              <a:t> </a:t>
            </a:r>
          </a:p>
        </p:txBody>
      </p:sp>
      <p:sp>
        <p:nvSpPr>
          <p:cNvPr id="6" name="Rectangle 3">
            <a:extLst>
              <a:ext uri="{FF2B5EF4-FFF2-40B4-BE49-F238E27FC236}">
                <a16:creationId xmlns:a16="http://schemas.microsoft.com/office/drawing/2014/main" id="{5E2D3B14-5A69-4042-A67A-CC1324667B4D}"/>
              </a:ext>
            </a:extLst>
          </p:cNvPr>
          <p:cNvSpPr>
            <a:spLocks noChangeArrowheads="1"/>
          </p:cNvSpPr>
          <p:nvPr/>
        </p:nvSpPr>
        <p:spPr bwMode="auto">
          <a:xfrm>
            <a:off x="692754" y="1892130"/>
            <a:ext cx="594859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kumimoji="0" lang="en-US" altLang="fr-FR" sz="1600" dirty="0">
                <a:latin typeface="Courier New" panose="02070309020205020404" pitchFamily="49" charset="0"/>
              </a:rPr>
              <a:t>// Constructors (partial list)</a:t>
            </a:r>
          </a:p>
          <a:p>
            <a:pPr eaLnBrk="0" hangingPunct="0"/>
            <a:r>
              <a:rPr kumimoji="0" lang="en-US" altLang="fr-FR" sz="1600" dirty="0">
                <a:latin typeface="Courier New" panose="02070309020205020404" pitchFamily="49" charset="0"/>
              </a:rPr>
              <a:t>public Socket()</a:t>
            </a:r>
          </a:p>
          <a:p>
            <a:pPr eaLnBrk="0" hangingPunct="0"/>
            <a:r>
              <a:rPr kumimoji="0" lang="en-US" altLang="fr-FR" sz="1600" dirty="0">
                <a:latin typeface="Courier New" panose="02070309020205020404" pitchFamily="49" charset="0"/>
              </a:rPr>
              <a:t>public Socket(</a:t>
            </a:r>
            <a:r>
              <a:rPr kumimoji="0" lang="en-US" altLang="fr-FR" sz="1600" dirty="0" err="1">
                <a:latin typeface="Courier New" panose="02070309020205020404" pitchFamily="49" charset="0"/>
              </a:rPr>
              <a:t>InetAddress</a:t>
            </a:r>
            <a:r>
              <a:rPr kumimoji="0" lang="en-US" altLang="fr-FR" sz="1600" dirty="0">
                <a:latin typeface="Courier New" panose="02070309020205020404" pitchFamily="49" charset="0"/>
              </a:rPr>
              <a:t> address, int port);</a:t>
            </a:r>
          </a:p>
          <a:p>
            <a:pPr eaLnBrk="0" hangingPunct="0"/>
            <a:r>
              <a:rPr kumimoji="0" lang="en-US" altLang="fr-FR" sz="1600" dirty="0">
                <a:latin typeface="Courier New" panose="02070309020205020404" pitchFamily="49" charset="0"/>
              </a:rPr>
              <a:t>public Socket(String host, int port); </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 Methods (partial list)</a:t>
            </a:r>
          </a:p>
          <a:p>
            <a:pPr eaLnBrk="0" hangingPunct="0"/>
            <a:r>
              <a:rPr kumimoji="0" lang="en-US" altLang="fr-FR" sz="1600" dirty="0">
                <a:latin typeface="Courier New" panose="02070309020205020404" pitchFamily="49" charset="0"/>
              </a:rPr>
              <a:t>public void close();</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a:t>
            </a:r>
            <a:r>
              <a:rPr kumimoji="0" lang="en-US" altLang="fr-FR" sz="1600" dirty="0" err="1">
                <a:latin typeface="Courier New" panose="02070309020205020404" pitchFamily="49" charset="0"/>
              </a:rPr>
              <a:t>InetAddress</a:t>
            </a:r>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getInetAddress</a:t>
            </a:r>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public int </a:t>
            </a:r>
            <a:r>
              <a:rPr kumimoji="0" lang="en-US" altLang="fr-FR" sz="1600" dirty="0" err="1">
                <a:latin typeface="Courier New" panose="02070309020205020404" pitchFamily="49" charset="0"/>
              </a:rPr>
              <a:t>getLocalPort</a:t>
            </a:r>
            <a:r>
              <a:rPr kumimoji="0" lang="en-US" altLang="fr-FR" sz="1600" dirty="0">
                <a:latin typeface="Courier New" panose="02070309020205020404" pitchFamily="49" charset="0"/>
              </a:rPr>
              <a:t>();    </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a:t>
            </a:r>
            <a:r>
              <a:rPr kumimoji="0" lang="en-US" altLang="fr-FR" sz="1600" dirty="0" err="1">
                <a:latin typeface="Courier New" panose="02070309020205020404" pitchFamily="49" charset="0"/>
              </a:rPr>
              <a:t>InputStream</a:t>
            </a:r>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getInputStream</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public </a:t>
            </a:r>
            <a:r>
              <a:rPr kumimoji="0" lang="en-US" altLang="fr-FR" sz="1600" dirty="0" err="1">
                <a:latin typeface="Courier New" panose="02070309020205020404" pitchFamily="49" charset="0"/>
              </a:rPr>
              <a:t>OutputStream</a:t>
            </a:r>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getOutputStream</a:t>
            </a:r>
            <a:r>
              <a:rPr kumimoji="0" lang="en-US" altLang="fr-FR" sz="1600" dirty="0">
                <a:latin typeface="Courier New" panose="02070309020205020404" pitchFamily="49" charset="0"/>
              </a:rPr>
              <a:t>();        </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int </a:t>
            </a:r>
            <a:r>
              <a:rPr kumimoji="0" lang="en-US" altLang="fr-FR" sz="1600" dirty="0" err="1">
                <a:latin typeface="Courier New" panose="02070309020205020404" pitchFamily="49" charset="0"/>
              </a:rPr>
              <a:t>getPort</a:t>
            </a:r>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public String </a:t>
            </a:r>
            <a:r>
              <a:rPr kumimoji="0" lang="en-US" altLang="fr-FR" sz="1600" dirty="0" err="1">
                <a:latin typeface="Courier New" panose="02070309020205020404" pitchFamily="49" charset="0"/>
              </a:rPr>
              <a:t>toString</a:t>
            </a:r>
            <a:r>
              <a:rPr kumimoji="0" lang="en-US" altLang="fr-FR" sz="1600" dirty="0">
                <a:latin typeface="Courier New" panose="02070309020205020404" pitchFamily="49" charset="0"/>
              </a:rPr>
              <a:t>();     </a:t>
            </a:r>
          </a:p>
        </p:txBody>
      </p:sp>
    </p:spTree>
    <p:extLst>
      <p:ext uri="{BB962C8B-B14F-4D97-AF65-F5344CB8AC3E}">
        <p14:creationId xmlns:p14="http://schemas.microsoft.com/office/powerpoint/2010/main" val="4003821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DayTimeClient.java</a:t>
            </a:r>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26</a:t>
            </a:fld>
            <a:endParaRPr lang="fr-FR" dirty="0"/>
          </a:p>
        </p:txBody>
      </p:sp>
      <p:sp>
        <p:nvSpPr>
          <p:cNvPr id="6" name="Rectangle 3">
            <a:extLst>
              <a:ext uri="{FF2B5EF4-FFF2-40B4-BE49-F238E27FC236}">
                <a16:creationId xmlns:a16="http://schemas.microsoft.com/office/drawing/2014/main" id="{51BF60B2-30D8-44BE-94FD-1EA6E3540B81}"/>
              </a:ext>
            </a:extLst>
          </p:cNvPr>
          <p:cNvSpPr>
            <a:spLocks noChangeArrowheads="1"/>
          </p:cNvSpPr>
          <p:nvPr/>
        </p:nvSpPr>
        <p:spPr bwMode="auto">
          <a:xfrm>
            <a:off x="2768690" y="1877287"/>
            <a:ext cx="702945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fr-FR" sz="1600" dirty="0">
                <a:latin typeface="Courier New" panose="02070309020205020404" pitchFamily="49" charset="0"/>
              </a:rPr>
              <a:t>import java.net.*; import java.io.*; import </a:t>
            </a:r>
            <a:r>
              <a:rPr kumimoji="0" lang="en-US" altLang="fr-FR" sz="1600" dirty="0" err="1">
                <a:latin typeface="Courier New" panose="02070309020205020404" pitchFamily="49" charset="0"/>
              </a:rPr>
              <a:t>java.util</a:t>
            </a:r>
            <a:r>
              <a:rPr kumimoji="0" lang="en-US" altLang="fr-FR" sz="1600" dirty="0">
                <a:latin typeface="Courier New" panose="02070309020205020404" pitchFamily="49" charset="0"/>
              </a:rPr>
              <a: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class </a:t>
            </a:r>
            <a:r>
              <a:rPr kumimoji="0" lang="en-US" altLang="fr-FR" sz="1600" dirty="0" err="1">
                <a:latin typeface="Courier New" panose="02070309020205020404" pitchFamily="49" charset="0"/>
              </a:rPr>
              <a:t>DayTimeClient</a:t>
            </a:r>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static int </a:t>
            </a:r>
            <a:r>
              <a:rPr kumimoji="0" lang="en-US" altLang="fr-FR" sz="1600" dirty="0" err="1">
                <a:latin typeface="Courier New" panose="02070309020205020404" pitchFamily="49" charset="0"/>
              </a:rPr>
              <a:t>dayTimePort</a:t>
            </a:r>
            <a:r>
              <a:rPr kumimoji="0" lang="en-US" altLang="fr-FR" sz="1600" dirty="0">
                <a:latin typeface="Courier New" panose="02070309020205020404" pitchFamily="49" charset="0"/>
              </a:rPr>
              <a:t> = 13;</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  public static void main(String </a:t>
            </a:r>
            <a:r>
              <a:rPr kumimoji="0" lang="en-US" altLang="fr-FR" sz="1600" dirty="0" err="1">
                <a:latin typeface="Courier New" panose="02070309020205020404" pitchFamily="49" charset="0"/>
              </a:rPr>
              <a:t>args</a:t>
            </a:r>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try {</a:t>
            </a:r>
          </a:p>
          <a:p>
            <a:pPr eaLnBrk="0" hangingPunct="0"/>
            <a:r>
              <a:rPr kumimoji="0" lang="en-US" altLang="fr-FR" sz="1600" dirty="0">
                <a:latin typeface="Courier New" panose="02070309020205020404" pitchFamily="49" charset="0"/>
              </a:rPr>
              <a:t>      Socket sock = new Socket(</a:t>
            </a:r>
            <a:r>
              <a:rPr kumimoji="0" lang="en-US" altLang="fr-FR" sz="1600" dirty="0" err="1">
                <a:latin typeface="Courier New" panose="02070309020205020404" pitchFamily="49" charset="0"/>
              </a:rPr>
              <a:t>args</a:t>
            </a:r>
            <a:r>
              <a:rPr kumimoji="0" lang="en-US" altLang="fr-FR" sz="1600" dirty="0">
                <a:latin typeface="Courier New" panose="02070309020205020404" pitchFamily="49" charset="0"/>
              </a:rPr>
              <a:t>[0], </a:t>
            </a:r>
            <a:r>
              <a:rPr kumimoji="0" lang="en-US" altLang="fr-FR" sz="1600" dirty="0" err="1">
                <a:latin typeface="Courier New" panose="02070309020205020404" pitchFamily="49" charset="0"/>
              </a:rPr>
              <a:t>dayTimePort</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BufferedReader</a:t>
            </a:r>
            <a:r>
              <a:rPr kumimoji="0" lang="en-US" altLang="fr-FR" sz="1600" dirty="0">
                <a:latin typeface="Courier New" panose="02070309020205020404" pitchFamily="49" charset="0"/>
              </a:rPr>
              <a:t> din = new </a:t>
            </a:r>
            <a:r>
              <a:rPr kumimoji="0" lang="en-US" altLang="fr-FR" sz="1600" dirty="0" err="1">
                <a:latin typeface="Courier New" panose="02070309020205020404" pitchFamily="49" charset="0"/>
              </a:rPr>
              <a:t>BufferedReader</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new </a:t>
            </a:r>
            <a:r>
              <a:rPr kumimoji="0" lang="en-US" altLang="fr-FR" sz="1600" dirty="0" err="1">
                <a:latin typeface="Courier New" panose="02070309020205020404" pitchFamily="49" charset="0"/>
              </a:rPr>
              <a:t>InputStreamReader</a:t>
            </a:r>
            <a:r>
              <a:rPr kumimoji="0" lang="en-US" altLang="fr-FR" sz="1600" dirty="0">
                <a:latin typeface="Courier New" panose="02070309020205020404" pitchFamily="49" charset="0"/>
              </a:rPr>
              <a:t>(</a:t>
            </a:r>
            <a:r>
              <a:rPr kumimoji="0" lang="en-US" altLang="fr-FR" sz="1600" dirty="0" err="1">
                <a:latin typeface="Courier New" panose="02070309020205020404" pitchFamily="49" charset="0"/>
              </a:rPr>
              <a:t>sock.getInputStream</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String </a:t>
            </a:r>
            <a:r>
              <a:rPr kumimoji="0" lang="en-US" altLang="fr-FR" sz="1600" dirty="0" err="1">
                <a:latin typeface="Courier New" panose="02070309020205020404" pitchFamily="49" charset="0"/>
              </a:rPr>
              <a:t>rTime</a:t>
            </a:r>
            <a:r>
              <a:rPr kumimoji="0" lang="en-US" altLang="fr-FR" sz="1600" dirty="0">
                <a:latin typeface="Courier New" panose="02070309020205020404" pitchFamily="49" charset="0"/>
              </a:rPr>
              <a:t> = </a:t>
            </a:r>
            <a:r>
              <a:rPr kumimoji="0" lang="en-US" altLang="fr-FR" sz="1600" dirty="0" err="1">
                <a:latin typeface="Courier New" panose="02070309020205020404" pitchFamily="49" charset="0"/>
              </a:rPr>
              <a:t>din.readLine</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System.out.println</a:t>
            </a:r>
            <a:r>
              <a:rPr kumimoji="0" lang="en-US" altLang="fr-FR" sz="1600" dirty="0">
                <a:latin typeface="Courier New" panose="02070309020205020404" pitchFamily="49" charset="0"/>
              </a:rPr>
              <a:t>(</a:t>
            </a:r>
            <a:r>
              <a:rPr kumimoji="0" lang="en-US" altLang="fr-FR" sz="1600" dirty="0" err="1">
                <a:latin typeface="Courier New" panose="02070309020205020404" pitchFamily="49" charset="0"/>
              </a:rPr>
              <a:t>rTime</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sock.close</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catch (exception e) {}</a:t>
            </a:r>
          </a:p>
          <a:p>
            <a:pPr eaLnBrk="0" hangingPunct="0"/>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a:t>
            </a:r>
          </a:p>
        </p:txBody>
      </p:sp>
    </p:spTree>
    <p:extLst>
      <p:ext uri="{BB962C8B-B14F-4D97-AF65-F5344CB8AC3E}">
        <p14:creationId xmlns:p14="http://schemas.microsoft.com/office/powerpoint/2010/main" val="181051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FB1AF0E3-092D-407E-8B8A-3EDB0E1207C8}"/>
              </a:ext>
            </a:extLst>
          </p:cNvPr>
          <p:cNvSpPr>
            <a:spLocks noGrp="1"/>
          </p:cNvSpPr>
          <p:nvPr>
            <p:ph type="ctrTitle"/>
          </p:nvPr>
        </p:nvSpPr>
        <p:spPr/>
        <p:txBody>
          <a:bodyPr/>
          <a:lstStyle/>
          <a:p>
            <a:r>
              <a:rPr lang="fr-FR" dirty="0"/>
              <a:t>A Java </a:t>
            </a:r>
            <a:r>
              <a:rPr lang="fr-FR" dirty="0" err="1"/>
              <a:t>DayTime</a:t>
            </a:r>
            <a:r>
              <a:rPr lang="fr-FR" dirty="0"/>
              <a:t> Server</a:t>
            </a:r>
          </a:p>
        </p:txBody>
      </p:sp>
      <p:sp>
        <p:nvSpPr>
          <p:cNvPr id="12" name="Sous-titre 11">
            <a:extLst>
              <a:ext uri="{FF2B5EF4-FFF2-40B4-BE49-F238E27FC236}">
                <a16:creationId xmlns:a16="http://schemas.microsoft.com/office/drawing/2014/main" id="{2DB043E0-7298-4C37-92E2-64EBDC854290}"/>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D05E74D-BDAC-4A45-ABDD-638E28F7E5CA}"/>
              </a:ext>
            </a:extLst>
          </p:cNvPr>
          <p:cNvSpPr>
            <a:spLocks noGrp="1"/>
          </p:cNvSpPr>
          <p:nvPr>
            <p:ph type="sldNum" sz="quarter" idx="4"/>
          </p:nvPr>
        </p:nvSpPr>
        <p:spPr/>
        <p:txBody>
          <a:bodyPr/>
          <a:lstStyle/>
          <a:p>
            <a:fld id="{8136DD50-5B53-458A-957C-9C64FF8D20CF}" type="slidenum">
              <a:rPr lang="fr-FR" smtClean="0"/>
              <a:pPr/>
              <a:t>27</a:t>
            </a:fld>
            <a:endParaRPr lang="fr-FR" dirty="0"/>
          </a:p>
        </p:txBody>
      </p:sp>
      <p:sp>
        <p:nvSpPr>
          <p:cNvPr id="14" name="Espace réservé du texte 13">
            <a:extLst>
              <a:ext uri="{FF2B5EF4-FFF2-40B4-BE49-F238E27FC236}">
                <a16:creationId xmlns:a16="http://schemas.microsoft.com/office/drawing/2014/main" id="{C894DF07-D892-46CE-BA30-A2706859FDB7}"/>
              </a:ext>
            </a:extLst>
          </p:cNvPr>
          <p:cNvSpPr>
            <a:spLocks noGrp="1"/>
          </p:cNvSpPr>
          <p:nvPr>
            <p:ph type="body" sz="quarter" idx="11"/>
          </p:nvPr>
        </p:nvSpPr>
        <p:spPr>
          <a:xfrm>
            <a:off x="1149760" y="1599727"/>
            <a:ext cx="9860729" cy="430900"/>
          </a:xfrm>
        </p:spPr>
        <p:txBody>
          <a:bodyPr/>
          <a:lstStyle/>
          <a:p>
            <a:r>
              <a:rPr lang="fr-FR" dirty="0"/>
              <a:t>Notions</a:t>
            </a:r>
          </a:p>
        </p:txBody>
      </p:sp>
      <p:sp>
        <p:nvSpPr>
          <p:cNvPr id="13" name="Espace réservé du texte 12">
            <a:extLst>
              <a:ext uri="{FF2B5EF4-FFF2-40B4-BE49-F238E27FC236}">
                <a16:creationId xmlns:a16="http://schemas.microsoft.com/office/drawing/2014/main" id="{0281AEBD-9697-47E8-A7FD-308DEC8C1F27}"/>
              </a:ext>
            </a:extLst>
          </p:cNvPr>
          <p:cNvSpPr>
            <a:spLocks noGrp="1"/>
          </p:cNvSpPr>
          <p:nvPr>
            <p:ph type="body" sz="quarter" idx="10"/>
          </p:nvPr>
        </p:nvSpPr>
        <p:spPr>
          <a:xfrm>
            <a:off x="1149760" y="2038074"/>
            <a:ext cx="9860729" cy="3696520"/>
          </a:xfrm>
        </p:spPr>
        <p:txBody>
          <a:bodyPr/>
          <a:lstStyle/>
          <a:p>
            <a:pPr algn="just"/>
            <a:r>
              <a:rPr lang="en-US" altLang="fr-FR" sz="2000" dirty="0"/>
              <a:t>It is easy to create a daytime server in Java (the only real problem is that your Java server will not be able to use port 13).</a:t>
            </a:r>
          </a:p>
          <a:p>
            <a:pPr algn="just"/>
            <a:r>
              <a:rPr lang="en-US" altLang="fr-FR" sz="2000" dirty="0"/>
              <a:t>The server version of the program will use a </a:t>
            </a:r>
            <a:r>
              <a:rPr lang="en-US" altLang="fr-FR" sz="1800" dirty="0" err="1">
                <a:latin typeface="Courier New" panose="02070309020205020404" pitchFamily="49" charset="0"/>
              </a:rPr>
              <a:t>ServerSocket</a:t>
            </a:r>
            <a:r>
              <a:rPr lang="en-US" altLang="fr-FR" sz="2000" dirty="0"/>
              <a:t> to communicate with a client. </a:t>
            </a:r>
          </a:p>
          <a:p>
            <a:pPr algn="just"/>
            <a:r>
              <a:rPr lang="en-US" altLang="fr-FR" sz="2000" dirty="0"/>
              <a:t>A </a:t>
            </a:r>
            <a:r>
              <a:rPr lang="en-US" altLang="fr-FR" sz="1800" dirty="0" err="1">
                <a:latin typeface="Courier New" panose="02070309020205020404" pitchFamily="49" charset="0"/>
              </a:rPr>
              <a:t>ServerSocket</a:t>
            </a:r>
            <a:r>
              <a:rPr lang="en-US" altLang="fr-FR" sz="2000" dirty="0"/>
              <a:t> will open a TCP port and wait for a connection. </a:t>
            </a:r>
          </a:p>
          <a:p>
            <a:pPr algn="just"/>
            <a:r>
              <a:rPr lang="en-US" altLang="fr-FR" sz="2000" dirty="0"/>
              <a:t>Once a request is detected, a new port will be created, and the connection will be established between the client's source port and this new port. </a:t>
            </a:r>
          </a:p>
          <a:p>
            <a:pPr algn="just"/>
            <a:r>
              <a:rPr lang="en-US" altLang="fr-FR" sz="2000" dirty="0"/>
              <a:t>Most servers listen for requests on a particular port, and then service that request on a different port. </a:t>
            </a:r>
          </a:p>
          <a:p>
            <a:pPr algn="just"/>
            <a:r>
              <a:rPr lang="en-US" altLang="fr-FR" sz="2000" dirty="0"/>
              <a:t>This makes it easy for the server to accept and service requests at the same time. </a:t>
            </a:r>
          </a:p>
        </p:txBody>
      </p:sp>
    </p:spTree>
    <p:extLst>
      <p:ext uri="{BB962C8B-B14F-4D97-AF65-F5344CB8AC3E}">
        <p14:creationId xmlns:p14="http://schemas.microsoft.com/office/powerpoint/2010/main" val="743776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Class </a:t>
            </a:r>
            <a:r>
              <a:rPr lang="fr-FR" dirty="0" err="1"/>
              <a:t>ServerSocket</a:t>
            </a:r>
            <a:endParaRPr lang="fr-FR" dirty="0"/>
          </a:p>
        </p:txBody>
      </p:sp>
      <p:sp>
        <p:nvSpPr>
          <p:cNvPr id="2" name="Sous-titre 1">
            <a:extLst>
              <a:ext uri="{FF2B5EF4-FFF2-40B4-BE49-F238E27FC236}">
                <a16:creationId xmlns:a16="http://schemas.microsoft.com/office/drawing/2014/main" id="{295B54CE-DCE0-4A2D-A956-877F03A6CA12}"/>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28</a:t>
            </a:fld>
            <a:endParaRPr lang="fr-FR" dirty="0"/>
          </a:p>
        </p:txBody>
      </p:sp>
      <p:sp>
        <p:nvSpPr>
          <p:cNvPr id="5" name="Espace réservé du texte 4">
            <a:extLst>
              <a:ext uri="{FF2B5EF4-FFF2-40B4-BE49-F238E27FC236}">
                <a16:creationId xmlns:a16="http://schemas.microsoft.com/office/drawing/2014/main" id="{C8345927-6C03-41D8-BF8F-96EAFA1D924F}"/>
              </a:ext>
            </a:extLst>
          </p:cNvPr>
          <p:cNvSpPr>
            <a:spLocks noGrp="1"/>
          </p:cNvSpPr>
          <p:nvPr>
            <p:ph type="body" sz="quarter" idx="11"/>
          </p:nvPr>
        </p:nvSpPr>
        <p:spPr>
          <a:xfrm>
            <a:off x="6641344" y="1389294"/>
            <a:ext cx="5233829" cy="430900"/>
          </a:xfrm>
        </p:spPr>
        <p:txBody>
          <a:bodyPr/>
          <a:lstStyle/>
          <a:p>
            <a:r>
              <a:rPr lang="fr-FR" dirty="0"/>
              <a:t>Notions</a:t>
            </a:r>
          </a:p>
        </p:txBody>
      </p:sp>
      <p:sp>
        <p:nvSpPr>
          <p:cNvPr id="3" name="Espace réservé du texte 2">
            <a:extLst>
              <a:ext uri="{FF2B5EF4-FFF2-40B4-BE49-F238E27FC236}">
                <a16:creationId xmlns:a16="http://schemas.microsoft.com/office/drawing/2014/main" id="{F15DD8B0-4DC5-4956-B15F-02BEC02F26BA}"/>
              </a:ext>
            </a:extLst>
          </p:cNvPr>
          <p:cNvSpPr>
            <a:spLocks noGrp="1"/>
          </p:cNvSpPr>
          <p:nvPr>
            <p:ph type="body" sz="quarter" idx="10"/>
          </p:nvPr>
        </p:nvSpPr>
        <p:spPr>
          <a:xfrm>
            <a:off x="6641345" y="1827641"/>
            <a:ext cx="5233830" cy="4581878"/>
          </a:xfrm>
        </p:spPr>
        <p:txBody>
          <a:bodyPr/>
          <a:lstStyle/>
          <a:p>
            <a:pPr algn="just"/>
            <a:r>
              <a:rPr lang="en-US" altLang="fr-FR" sz="2000" dirty="0"/>
              <a:t>A </a:t>
            </a:r>
            <a:r>
              <a:rPr lang="en-US" altLang="fr-FR" sz="1800" dirty="0" err="1">
                <a:latin typeface="Courier New" panose="02070309020205020404" pitchFamily="49" charset="0"/>
              </a:rPr>
              <a:t>ServerSocket</a:t>
            </a:r>
            <a:r>
              <a:rPr lang="en-US" altLang="fr-FR" sz="2000" dirty="0"/>
              <a:t> waits for requests to come in over the network. It performs some operation based on that request, and then possibly returns a result to the requester. </a:t>
            </a:r>
          </a:p>
          <a:p>
            <a:pPr algn="just"/>
            <a:r>
              <a:rPr lang="en-US" altLang="fr-FR" sz="2000" dirty="0"/>
              <a:t>The actual work of the </a:t>
            </a:r>
            <a:r>
              <a:rPr lang="en-US" altLang="fr-FR" sz="1800" dirty="0" err="1">
                <a:latin typeface="Courier New" panose="02070309020205020404" pitchFamily="49" charset="0"/>
              </a:rPr>
              <a:t>ServerSocket</a:t>
            </a:r>
            <a:r>
              <a:rPr lang="en-US" altLang="fr-FR" sz="2000" dirty="0"/>
              <a:t> is performed by an instance of the </a:t>
            </a:r>
            <a:r>
              <a:rPr lang="en-US" altLang="fr-FR" sz="1800" dirty="0" err="1">
                <a:latin typeface="Courier New" panose="02070309020205020404" pitchFamily="49" charset="0"/>
              </a:rPr>
              <a:t>SocketImpl</a:t>
            </a:r>
            <a:r>
              <a:rPr lang="en-US" altLang="fr-FR" sz="1800" dirty="0">
                <a:latin typeface="Courier New" panose="02070309020205020404" pitchFamily="49" charset="0"/>
              </a:rPr>
              <a:t> </a:t>
            </a:r>
            <a:r>
              <a:rPr lang="en-US" altLang="fr-FR" sz="2000" dirty="0"/>
              <a:t>class.</a:t>
            </a:r>
          </a:p>
          <a:p>
            <a:pPr algn="just"/>
            <a:r>
              <a:rPr lang="en-US" altLang="fr-FR" sz="2000" dirty="0"/>
              <a:t>The abstract class </a:t>
            </a:r>
            <a:r>
              <a:rPr lang="en-US" altLang="fr-FR" sz="1800" dirty="0" err="1">
                <a:latin typeface="Courier New" panose="02070309020205020404" pitchFamily="49" charset="0"/>
              </a:rPr>
              <a:t>SocketImpl</a:t>
            </a:r>
            <a:r>
              <a:rPr lang="en-US" altLang="fr-FR" sz="2000" dirty="0"/>
              <a:t> is a common superclass of all classes that actually implement sockets. It is used to create both client and server sockets. </a:t>
            </a:r>
          </a:p>
          <a:p>
            <a:pPr algn="just"/>
            <a:r>
              <a:rPr lang="en-US" altLang="fr-FR" sz="2000" dirty="0"/>
              <a:t>A </a:t>
            </a:r>
            <a:r>
              <a:rPr lang="en-US" altLang="fr-FR" sz="2000" i="1" dirty="0"/>
              <a:t>plain</a:t>
            </a:r>
            <a:r>
              <a:rPr lang="en-US" altLang="fr-FR" sz="2000" dirty="0"/>
              <a:t> socket implements the </a:t>
            </a:r>
            <a:r>
              <a:rPr lang="en-US" altLang="fr-FR" sz="2000" dirty="0" err="1"/>
              <a:t>SocketImpl</a:t>
            </a:r>
            <a:r>
              <a:rPr lang="en-US" altLang="fr-FR" sz="2000" dirty="0"/>
              <a:t> methods exactly as described, without attempting to go through a firewall or proxy. </a:t>
            </a:r>
          </a:p>
        </p:txBody>
      </p:sp>
      <p:sp>
        <p:nvSpPr>
          <p:cNvPr id="9" name="Rectangle 3">
            <a:extLst>
              <a:ext uri="{FF2B5EF4-FFF2-40B4-BE49-F238E27FC236}">
                <a16:creationId xmlns:a16="http://schemas.microsoft.com/office/drawing/2014/main" id="{17FA9A4F-9C7F-4457-8D30-B1BA2B466D7B}"/>
              </a:ext>
            </a:extLst>
          </p:cNvPr>
          <p:cNvSpPr>
            <a:spLocks noChangeArrowheads="1"/>
          </p:cNvSpPr>
          <p:nvPr/>
        </p:nvSpPr>
        <p:spPr bwMode="auto">
          <a:xfrm>
            <a:off x="395288" y="1979613"/>
            <a:ext cx="5195887"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fr-FR" sz="1600" dirty="0">
                <a:latin typeface="Courier New" panose="02070309020205020404" pitchFamily="49" charset="0"/>
              </a:rPr>
              <a:t>// Constructors (partial list)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a:t>
            </a:r>
            <a:r>
              <a:rPr kumimoji="0" lang="en-US" altLang="fr-FR" sz="1600" dirty="0" err="1">
                <a:latin typeface="Courier New" panose="02070309020205020404" pitchFamily="49" charset="0"/>
              </a:rPr>
              <a:t>ServerSocket</a:t>
            </a:r>
            <a:r>
              <a:rPr kumimoji="0" lang="en-US" altLang="fr-FR" sz="1600" dirty="0">
                <a:latin typeface="Courier New" panose="02070309020205020404" pitchFamily="49" charset="0"/>
              </a:rPr>
              <a:t>(int port);</a:t>
            </a:r>
          </a:p>
          <a:p>
            <a:pPr eaLnBrk="0" hangingPunct="0"/>
            <a:r>
              <a:rPr kumimoji="0" lang="en-US" altLang="fr-FR" sz="1600" dirty="0">
                <a:latin typeface="Courier New" panose="02070309020205020404" pitchFamily="49" charset="0"/>
              </a:rPr>
              <a:t>public </a:t>
            </a:r>
            <a:r>
              <a:rPr kumimoji="0" lang="en-US" altLang="fr-FR" sz="1600" dirty="0" err="1">
                <a:latin typeface="Courier New" panose="02070309020205020404" pitchFamily="49" charset="0"/>
              </a:rPr>
              <a:t>ServerSocket</a:t>
            </a:r>
            <a:r>
              <a:rPr kumimoji="0" lang="en-US" altLang="fr-FR" sz="1600" dirty="0">
                <a:latin typeface="Courier New" panose="02070309020205020404" pitchFamily="49" charset="0"/>
              </a:rPr>
              <a:t>(int port, int count);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 Methods (partial list)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Socket accept();</a:t>
            </a:r>
          </a:p>
          <a:p>
            <a:pPr eaLnBrk="0" hangingPunct="0"/>
            <a:r>
              <a:rPr kumimoji="0" lang="en-US" altLang="fr-FR" sz="1600" dirty="0">
                <a:latin typeface="Courier New" panose="02070309020205020404" pitchFamily="49" charset="0"/>
              </a:rPr>
              <a:t>public void close();</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a:t>
            </a:r>
            <a:r>
              <a:rPr kumimoji="0" lang="en-US" altLang="fr-FR" sz="1600" dirty="0" err="1">
                <a:latin typeface="Courier New" panose="02070309020205020404" pitchFamily="49" charset="0"/>
              </a:rPr>
              <a:t>InetAddress</a:t>
            </a:r>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getInetAddress</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public int </a:t>
            </a:r>
            <a:r>
              <a:rPr kumimoji="0" lang="en-US" altLang="fr-FR" sz="1600" dirty="0" err="1">
                <a:latin typeface="Courier New" panose="02070309020205020404" pitchFamily="49" charset="0"/>
              </a:rPr>
              <a:t>getLocalPort</a:t>
            </a:r>
            <a:r>
              <a:rPr kumimoji="0" lang="en-US" altLang="fr-FR" sz="1600" dirty="0">
                <a:latin typeface="Courier New" panose="02070309020205020404" pitchFamily="49" charset="0"/>
              </a:rPr>
              <a: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String </a:t>
            </a:r>
            <a:r>
              <a:rPr kumimoji="0" lang="en-US" altLang="fr-FR" sz="1600" dirty="0" err="1">
                <a:latin typeface="Courier New" panose="02070309020205020404" pitchFamily="49" charset="0"/>
              </a:rPr>
              <a:t>toString</a:t>
            </a:r>
            <a:r>
              <a:rPr kumimoji="0" lang="en-US" altLang="fr-FR" sz="1600" dirty="0">
                <a:latin typeface="Courier New" panose="02070309020205020404" pitchFamily="49" charset="0"/>
              </a:rPr>
              <a:t>();</a:t>
            </a:r>
          </a:p>
        </p:txBody>
      </p:sp>
    </p:spTree>
    <p:extLst>
      <p:ext uri="{BB962C8B-B14F-4D97-AF65-F5344CB8AC3E}">
        <p14:creationId xmlns:p14="http://schemas.microsoft.com/office/powerpoint/2010/main" val="3764661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err="1"/>
              <a:t>DayTimeServer</a:t>
            </a:r>
            <a:endParaRPr lang="fr-FR" dirty="0"/>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29</a:t>
            </a:fld>
            <a:endParaRPr lang="fr-FR" dirty="0"/>
          </a:p>
        </p:txBody>
      </p:sp>
      <p:sp>
        <p:nvSpPr>
          <p:cNvPr id="7" name="Rectangle 3">
            <a:extLst>
              <a:ext uri="{FF2B5EF4-FFF2-40B4-BE49-F238E27FC236}">
                <a16:creationId xmlns:a16="http://schemas.microsoft.com/office/drawing/2014/main" id="{5B05638C-388E-48A2-B8C4-4C58C59C1693}"/>
              </a:ext>
            </a:extLst>
          </p:cNvPr>
          <p:cNvSpPr>
            <a:spLocks noChangeArrowheads="1"/>
          </p:cNvSpPr>
          <p:nvPr/>
        </p:nvSpPr>
        <p:spPr bwMode="auto">
          <a:xfrm>
            <a:off x="1658099" y="1639389"/>
            <a:ext cx="8985250"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fr-FR" sz="1600" dirty="0">
                <a:latin typeface="Courier New" panose="02070309020205020404" pitchFamily="49" charset="0"/>
              </a:rPr>
              <a:t>import java.net.*; import java.io.*; import </a:t>
            </a:r>
            <a:r>
              <a:rPr kumimoji="0" lang="en-US" altLang="fr-FR" sz="1600" dirty="0" err="1">
                <a:latin typeface="Courier New" panose="02070309020205020404" pitchFamily="49" charset="0"/>
              </a:rPr>
              <a:t>java.util</a:t>
            </a:r>
            <a:r>
              <a:rPr kumimoji="0" lang="en-US" altLang="fr-FR" sz="1600" dirty="0">
                <a:latin typeface="Courier New" panose="02070309020205020404" pitchFamily="49" charset="0"/>
              </a:rPr>
              <a: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class </a:t>
            </a:r>
            <a:r>
              <a:rPr kumimoji="0" lang="en-US" altLang="fr-FR" sz="1600" dirty="0" err="1">
                <a:latin typeface="Courier New" panose="02070309020205020404" pitchFamily="49" charset="0"/>
              </a:rPr>
              <a:t>DayTimeServer</a:t>
            </a:r>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public static void main(String </a:t>
            </a:r>
            <a:r>
              <a:rPr kumimoji="0" lang="en-US" altLang="fr-FR" sz="1600" dirty="0" err="1">
                <a:latin typeface="Courier New" panose="02070309020205020404" pitchFamily="49" charset="0"/>
              </a:rPr>
              <a:t>argv</a:t>
            </a:r>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try {</a:t>
            </a:r>
          </a:p>
          <a:p>
            <a:pPr eaLnBrk="0" hangingPunct="0"/>
            <a:r>
              <a:rPr kumimoji="0" lang="en-US" altLang="fr-FR" sz="1600" dirty="0">
                <a:latin typeface="Courier New" panose="02070309020205020404" pitchFamily="49" charset="0"/>
              </a:rPr>
              <a:t>      Date today = new Date();</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InetAddress</a:t>
            </a:r>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localHost</a:t>
            </a:r>
            <a:r>
              <a:rPr kumimoji="0" lang="en-US" altLang="fr-FR" sz="1600" dirty="0">
                <a:latin typeface="Courier New" panose="02070309020205020404" pitchFamily="49" charset="0"/>
              </a:rPr>
              <a:t> = </a:t>
            </a:r>
            <a:r>
              <a:rPr kumimoji="0" lang="en-US" altLang="fr-FR" sz="1600" dirty="0" err="1">
                <a:latin typeface="Courier New" panose="02070309020205020404" pitchFamily="49" charset="0"/>
              </a:rPr>
              <a:t>InetAddress.getLocalHost</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ServerSocket</a:t>
            </a:r>
            <a:r>
              <a:rPr kumimoji="0" lang="en-US" altLang="fr-FR" sz="1600" dirty="0">
                <a:latin typeface="Courier New" panose="02070309020205020404" pitchFamily="49" charset="0"/>
              </a:rPr>
              <a:t> listen = new </a:t>
            </a:r>
            <a:r>
              <a:rPr kumimoji="0" lang="en-US" altLang="fr-FR" sz="1600" dirty="0" err="1">
                <a:latin typeface="Courier New" panose="02070309020205020404" pitchFamily="49" charset="0"/>
              </a:rPr>
              <a:t>ServerSocket</a:t>
            </a:r>
            <a:r>
              <a:rPr kumimoji="0" lang="en-US" altLang="fr-FR" sz="1600" dirty="0">
                <a:latin typeface="Courier New" panose="02070309020205020404" pitchFamily="49" charset="0"/>
              </a:rPr>
              <a:t>(0);</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System.out.println</a:t>
            </a:r>
            <a:r>
              <a:rPr kumimoji="0" lang="en-US" altLang="fr-FR" sz="1600" dirty="0">
                <a:latin typeface="Courier New" panose="02070309020205020404" pitchFamily="49" charset="0"/>
              </a:rPr>
              <a:t>("Listening on port:  "+</a:t>
            </a:r>
            <a:r>
              <a:rPr kumimoji="0" lang="en-US" altLang="fr-FR" sz="1600" dirty="0" err="1">
                <a:latin typeface="Courier New" panose="02070309020205020404" pitchFamily="49" charset="0"/>
              </a:rPr>
              <a:t>listen.getLocalPort</a:t>
            </a:r>
            <a:r>
              <a:rPr kumimoji="0" lang="en-US" altLang="fr-FR" sz="1600" dirty="0">
                <a:latin typeface="Courier New" panose="02070309020205020404" pitchFamily="49" charset="0"/>
              </a:rPr>
              <a: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      for(;;) {</a:t>
            </a:r>
          </a:p>
          <a:p>
            <a:pPr eaLnBrk="0" hangingPunct="0"/>
            <a:r>
              <a:rPr kumimoji="0" lang="en-US" altLang="fr-FR" sz="1600" dirty="0">
                <a:latin typeface="Courier New" panose="02070309020205020404" pitchFamily="49" charset="0"/>
              </a:rPr>
              <a:t>        Socket </a:t>
            </a:r>
            <a:r>
              <a:rPr kumimoji="0" lang="en-US" altLang="fr-FR" sz="1600" dirty="0" err="1">
                <a:latin typeface="Courier New" panose="02070309020205020404" pitchFamily="49" charset="0"/>
              </a:rPr>
              <a:t>clnt</a:t>
            </a:r>
            <a:r>
              <a:rPr kumimoji="0" lang="en-US" altLang="fr-FR" sz="1600" dirty="0">
                <a:latin typeface="Courier New" panose="02070309020205020404" pitchFamily="49" charset="0"/>
              </a:rPr>
              <a:t> = </a:t>
            </a:r>
            <a:r>
              <a:rPr kumimoji="0" lang="en-US" altLang="fr-FR" sz="1600" dirty="0" err="1">
                <a:latin typeface="Courier New" panose="02070309020205020404" pitchFamily="49" charset="0"/>
              </a:rPr>
              <a:t>listen.accept</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System.out.println</a:t>
            </a:r>
            <a:r>
              <a:rPr kumimoji="0" lang="en-US" altLang="fr-FR" sz="1600" dirty="0">
                <a:latin typeface="Courier New" panose="02070309020205020404" pitchFamily="49" charset="0"/>
              </a:rPr>
              <a:t>(</a:t>
            </a:r>
            <a:r>
              <a:rPr kumimoji="0" lang="en-US" altLang="fr-FR" sz="1600" dirty="0" err="1">
                <a:latin typeface="Courier New" panose="02070309020205020404" pitchFamily="49" charset="0"/>
              </a:rPr>
              <a:t>clnt.toString</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PrintWriter</a:t>
            </a:r>
            <a:r>
              <a:rPr kumimoji="0" lang="en-US" altLang="fr-FR" sz="1600" dirty="0">
                <a:latin typeface="Courier New" panose="02070309020205020404" pitchFamily="49" charset="0"/>
              </a:rPr>
              <a:t> out = new </a:t>
            </a:r>
            <a:r>
              <a:rPr kumimoji="0" lang="en-US" altLang="fr-FR" sz="1600" dirty="0" err="1">
                <a:latin typeface="Courier New" panose="02070309020205020404" pitchFamily="49" charset="0"/>
              </a:rPr>
              <a:t>PrintWriter</a:t>
            </a:r>
            <a:r>
              <a:rPr kumimoji="0" lang="en-US" altLang="fr-FR" sz="1600" dirty="0">
                <a:latin typeface="Courier New" panose="02070309020205020404" pitchFamily="49" charset="0"/>
              </a:rPr>
              <a:t>(</a:t>
            </a:r>
            <a:r>
              <a:rPr kumimoji="0" lang="en-US" altLang="fr-FR" sz="1600" dirty="0" err="1">
                <a:latin typeface="Courier New" panose="02070309020205020404" pitchFamily="49" charset="0"/>
              </a:rPr>
              <a:t>clnt.getOutputStream</a:t>
            </a:r>
            <a:r>
              <a:rPr kumimoji="0" lang="en-US" altLang="fr-FR" sz="1600" dirty="0">
                <a:latin typeface="Courier New" panose="02070309020205020404" pitchFamily="49" charset="0"/>
              </a:rPr>
              <a:t>(), true);</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out.println</a:t>
            </a:r>
            <a:r>
              <a:rPr kumimoji="0" lang="en-US" altLang="fr-FR" sz="1600" dirty="0">
                <a:latin typeface="Courier New" panose="02070309020205020404" pitchFamily="49" charset="0"/>
              </a:rPr>
              <a:t>(today);</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clnt.close</a:t>
            </a:r>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 catch(Exception e) {}}}</a:t>
            </a:r>
          </a:p>
        </p:txBody>
      </p:sp>
    </p:spTree>
    <p:extLst>
      <p:ext uri="{BB962C8B-B14F-4D97-AF65-F5344CB8AC3E}">
        <p14:creationId xmlns:p14="http://schemas.microsoft.com/office/powerpoint/2010/main" val="243995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784A9441-D43F-427A-BFFD-2FC2FD8C91FC}"/>
              </a:ext>
            </a:extLst>
          </p:cNvPr>
          <p:cNvSpPr>
            <a:spLocks noGrp="1"/>
          </p:cNvSpPr>
          <p:nvPr>
            <p:ph type="ctrTitle"/>
          </p:nvPr>
        </p:nvSpPr>
        <p:spPr/>
        <p:txBody>
          <a:bodyPr/>
          <a:lstStyle/>
          <a:p>
            <a:r>
              <a:rPr lang="fr-FR" dirty="0"/>
              <a:t>The </a:t>
            </a:r>
            <a:r>
              <a:rPr lang="fr-FR" dirty="0" err="1"/>
              <a:t>Workhorse</a:t>
            </a:r>
            <a:endParaRPr lang="fr-FR" dirty="0"/>
          </a:p>
        </p:txBody>
      </p:sp>
      <p:sp>
        <p:nvSpPr>
          <p:cNvPr id="12" name="Sous-titre 11">
            <a:extLst>
              <a:ext uri="{FF2B5EF4-FFF2-40B4-BE49-F238E27FC236}">
                <a16:creationId xmlns:a16="http://schemas.microsoft.com/office/drawing/2014/main" id="{54C8FB45-EC8B-42F7-86BD-FCE40B55456D}"/>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1C452DD-A5F0-444C-B2DB-CFFDE1F6605F}"/>
              </a:ext>
            </a:extLst>
          </p:cNvPr>
          <p:cNvSpPr>
            <a:spLocks noGrp="1"/>
          </p:cNvSpPr>
          <p:nvPr>
            <p:ph type="sldNum" sz="quarter" idx="4"/>
          </p:nvPr>
        </p:nvSpPr>
        <p:spPr/>
        <p:txBody>
          <a:bodyPr/>
          <a:lstStyle/>
          <a:p>
            <a:fld id="{8136DD50-5B53-458A-957C-9C64FF8D20CF}" type="slidenum">
              <a:rPr lang="fr-FR" smtClean="0"/>
              <a:pPr/>
              <a:t>3</a:t>
            </a:fld>
            <a:endParaRPr lang="fr-FR" dirty="0"/>
          </a:p>
        </p:txBody>
      </p:sp>
      <p:sp>
        <p:nvSpPr>
          <p:cNvPr id="13" name="Rectangle 3">
            <a:extLst>
              <a:ext uri="{FF2B5EF4-FFF2-40B4-BE49-F238E27FC236}">
                <a16:creationId xmlns:a16="http://schemas.microsoft.com/office/drawing/2014/main" id="{9D12E5F0-4330-473C-8D51-7F8AC24422D9}"/>
              </a:ext>
            </a:extLst>
          </p:cNvPr>
          <p:cNvSpPr>
            <a:spLocks noChangeArrowheads="1"/>
          </p:cNvSpPr>
          <p:nvPr/>
        </p:nvSpPr>
        <p:spPr bwMode="auto">
          <a:xfrm>
            <a:off x="6604091" y="2906486"/>
            <a:ext cx="990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Rectangle 4">
            <a:extLst>
              <a:ext uri="{FF2B5EF4-FFF2-40B4-BE49-F238E27FC236}">
                <a16:creationId xmlns:a16="http://schemas.microsoft.com/office/drawing/2014/main" id="{47C5DD1D-801E-4E38-87FE-969E9639F6C5}"/>
              </a:ext>
            </a:extLst>
          </p:cNvPr>
          <p:cNvSpPr>
            <a:spLocks noChangeArrowheads="1"/>
          </p:cNvSpPr>
          <p:nvPr/>
        </p:nvSpPr>
        <p:spPr bwMode="auto">
          <a:xfrm>
            <a:off x="4776879" y="2906486"/>
            <a:ext cx="990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Rectangle 5">
            <a:extLst>
              <a:ext uri="{FF2B5EF4-FFF2-40B4-BE49-F238E27FC236}">
                <a16:creationId xmlns:a16="http://schemas.microsoft.com/office/drawing/2014/main" id="{0053C141-2D24-4BFB-B076-428BB303673B}"/>
              </a:ext>
            </a:extLst>
          </p:cNvPr>
          <p:cNvSpPr>
            <a:spLocks noChangeArrowheads="1"/>
          </p:cNvSpPr>
          <p:nvPr/>
        </p:nvSpPr>
        <p:spPr bwMode="auto">
          <a:xfrm>
            <a:off x="3927566" y="5192486"/>
            <a:ext cx="990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Rectangle 6">
            <a:extLst>
              <a:ext uri="{FF2B5EF4-FFF2-40B4-BE49-F238E27FC236}">
                <a16:creationId xmlns:a16="http://schemas.microsoft.com/office/drawing/2014/main" id="{08569244-279C-4658-8A06-69D561C3281F}"/>
              </a:ext>
            </a:extLst>
          </p:cNvPr>
          <p:cNvSpPr>
            <a:spLocks noChangeArrowheads="1"/>
          </p:cNvSpPr>
          <p:nvPr/>
        </p:nvSpPr>
        <p:spPr bwMode="auto">
          <a:xfrm>
            <a:off x="5718266" y="5192486"/>
            <a:ext cx="990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 name="Rectangle 7">
            <a:extLst>
              <a:ext uri="{FF2B5EF4-FFF2-40B4-BE49-F238E27FC236}">
                <a16:creationId xmlns:a16="http://schemas.microsoft.com/office/drawing/2014/main" id="{572129AD-E712-4DD3-B4EC-4B348ED4F230}"/>
              </a:ext>
            </a:extLst>
          </p:cNvPr>
          <p:cNvSpPr>
            <a:spLocks noChangeArrowheads="1"/>
          </p:cNvSpPr>
          <p:nvPr/>
        </p:nvSpPr>
        <p:spPr bwMode="auto">
          <a:xfrm>
            <a:off x="7508966" y="5192486"/>
            <a:ext cx="990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Line 8">
            <a:extLst>
              <a:ext uri="{FF2B5EF4-FFF2-40B4-BE49-F238E27FC236}">
                <a16:creationId xmlns:a16="http://schemas.microsoft.com/office/drawing/2014/main" id="{D282B46F-38A4-49EC-95EA-3AD7644D21AA}"/>
              </a:ext>
            </a:extLst>
          </p:cNvPr>
          <p:cNvSpPr>
            <a:spLocks noChangeShapeType="1"/>
          </p:cNvSpPr>
          <p:nvPr/>
        </p:nvSpPr>
        <p:spPr bwMode="auto">
          <a:xfrm>
            <a:off x="4918166" y="5497286"/>
            <a:ext cx="800100" cy="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Line 9">
            <a:extLst>
              <a:ext uri="{FF2B5EF4-FFF2-40B4-BE49-F238E27FC236}">
                <a16:creationId xmlns:a16="http://schemas.microsoft.com/office/drawing/2014/main" id="{DE27944A-AA95-400B-8A1E-C19973B81F79}"/>
              </a:ext>
            </a:extLst>
          </p:cNvPr>
          <p:cNvSpPr>
            <a:spLocks noChangeShapeType="1"/>
          </p:cNvSpPr>
          <p:nvPr/>
        </p:nvSpPr>
        <p:spPr bwMode="auto">
          <a:xfrm>
            <a:off x="6708866" y="5497286"/>
            <a:ext cx="800100" cy="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Line 10">
            <a:extLst>
              <a:ext uri="{FF2B5EF4-FFF2-40B4-BE49-F238E27FC236}">
                <a16:creationId xmlns:a16="http://schemas.microsoft.com/office/drawing/2014/main" id="{70E989B4-492F-44F5-A81B-0A0E514A5C0A}"/>
              </a:ext>
            </a:extLst>
          </p:cNvPr>
          <p:cNvSpPr>
            <a:spLocks noChangeShapeType="1"/>
          </p:cNvSpPr>
          <p:nvPr/>
        </p:nvSpPr>
        <p:spPr bwMode="auto">
          <a:xfrm rot="16200000">
            <a:off x="6023066" y="5992586"/>
            <a:ext cx="381000" cy="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1" name="Text Box 11">
            <a:extLst>
              <a:ext uri="{FF2B5EF4-FFF2-40B4-BE49-F238E27FC236}">
                <a16:creationId xmlns:a16="http://schemas.microsoft.com/office/drawing/2014/main" id="{047544A1-7550-466D-9F27-3F8835B6C8FB}"/>
              </a:ext>
            </a:extLst>
          </p:cNvPr>
          <p:cNvSpPr txBox="1">
            <a:spLocks noChangeArrowheads="1"/>
          </p:cNvSpPr>
          <p:nvPr/>
        </p:nvSpPr>
        <p:spPr bwMode="auto">
          <a:xfrm>
            <a:off x="4157754" y="5344886"/>
            <a:ext cx="530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ARP</a:t>
            </a:r>
          </a:p>
        </p:txBody>
      </p:sp>
      <p:sp>
        <p:nvSpPr>
          <p:cNvPr id="22" name="Text Box 12">
            <a:extLst>
              <a:ext uri="{FF2B5EF4-FFF2-40B4-BE49-F238E27FC236}">
                <a16:creationId xmlns:a16="http://schemas.microsoft.com/office/drawing/2014/main" id="{BA0FC27B-7B81-43F5-934D-800484E45BEF}"/>
              </a:ext>
            </a:extLst>
          </p:cNvPr>
          <p:cNvSpPr txBox="1">
            <a:spLocks noChangeArrowheads="1"/>
          </p:cNvSpPr>
          <p:nvPr/>
        </p:nvSpPr>
        <p:spPr bwMode="auto">
          <a:xfrm>
            <a:off x="7661366" y="5344886"/>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RARP</a:t>
            </a:r>
          </a:p>
        </p:txBody>
      </p:sp>
      <p:sp>
        <p:nvSpPr>
          <p:cNvPr id="23" name="Text Box 13">
            <a:extLst>
              <a:ext uri="{FF2B5EF4-FFF2-40B4-BE49-F238E27FC236}">
                <a16:creationId xmlns:a16="http://schemas.microsoft.com/office/drawing/2014/main" id="{967BC21B-7E95-489B-864F-D2E257A473CE}"/>
              </a:ext>
            </a:extLst>
          </p:cNvPr>
          <p:cNvSpPr txBox="1">
            <a:spLocks noChangeArrowheads="1"/>
          </p:cNvSpPr>
          <p:nvPr/>
        </p:nvSpPr>
        <p:spPr bwMode="auto">
          <a:xfrm>
            <a:off x="5718266" y="5238524"/>
            <a:ext cx="8858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Hardware</a:t>
            </a:r>
          </a:p>
          <a:p>
            <a:pPr eaLnBrk="0" hangingPunct="0"/>
            <a:r>
              <a:rPr kumimoji="0" lang="en-US" altLang="fr-FR" sz="1400"/>
              <a:t>Interface</a:t>
            </a:r>
          </a:p>
        </p:txBody>
      </p:sp>
      <p:sp>
        <p:nvSpPr>
          <p:cNvPr id="24" name="Rectangle 14">
            <a:extLst>
              <a:ext uri="{FF2B5EF4-FFF2-40B4-BE49-F238E27FC236}">
                <a16:creationId xmlns:a16="http://schemas.microsoft.com/office/drawing/2014/main" id="{773AFB46-DA69-4123-8662-E625E209E477}"/>
              </a:ext>
            </a:extLst>
          </p:cNvPr>
          <p:cNvSpPr>
            <a:spLocks noChangeArrowheads="1"/>
          </p:cNvSpPr>
          <p:nvPr/>
        </p:nvSpPr>
        <p:spPr bwMode="auto">
          <a:xfrm>
            <a:off x="3927566" y="4030436"/>
            <a:ext cx="990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Rectangle 15">
            <a:extLst>
              <a:ext uri="{FF2B5EF4-FFF2-40B4-BE49-F238E27FC236}">
                <a16:creationId xmlns:a16="http://schemas.microsoft.com/office/drawing/2014/main" id="{FCC11834-D46B-49CD-91BB-14571AFDA5C8}"/>
              </a:ext>
            </a:extLst>
          </p:cNvPr>
          <p:cNvSpPr>
            <a:spLocks noChangeArrowheads="1"/>
          </p:cNvSpPr>
          <p:nvPr/>
        </p:nvSpPr>
        <p:spPr bwMode="auto">
          <a:xfrm>
            <a:off x="5718266" y="4030436"/>
            <a:ext cx="990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Rectangle 16">
            <a:extLst>
              <a:ext uri="{FF2B5EF4-FFF2-40B4-BE49-F238E27FC236}">
                <a16:creationId xmlns:a16="http://schemas.microsoft.com/office/drawing/2014/main" id="{04F355DB-6359-4462-8F35-0F2852B19760}"/>
              </a:ext>
            </a:extLst>
          </p:cNvPr>
          <p:cNvSpPr>
            <a:spLocks noChangeArrowheads="1"/>
          </p:cNvSpPr>
          <p:nvPr/>
        </p:nvSpPr>
        <p:spPr bwMode="auto">
          <a:xfrm>
            <a:off x="7508966" y="4030436"/>
            <a:ext cx="990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7" name="Line 17">
            <a:extLst>
              <a:ext uri="{FF2B5EF4-FFF2-40B4-BE49-F238E27FC236}">
                <a16:creationId xmlns:a16="http://schemas.microsoft.com/office/drawing/2014/main" id="{7376B7A3-0D41-45F5-815B-A7D62C1C332F}"/>
              </a:ext>
            </a:extLst>
          </p:cNvPr>
          <p:cNvSpPr>
            <a:spLocks noChangeShapeType="1"/>
          </p:cNvSpPr>
          <p:nvPr/>
        </p:nvSpPr>
        <p:spPr bwMode="auto">
          <a:xfrm>
            <a:off x="4918166" y="4335236"/>
            <a:ext cx="800100" cy="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8" name="Line 18">
            <a:extLst>
              <a:ext uri="{FF2B5EF4-FFF2-40B4-BE49-F238E27FC236}">
                <a16:creationId xmlns:a16="http://schemas.microsoft.com/office/drawing/2014/main" id="{5FB5A7F6-EC85-4D33-993D-318D5D265891}"/>
              </a:ext>
            </a:extLst>
          </p:cNvPr>
          <p:cNvSpPr>
            <a:spLocks noChangeShapeType="1"/>
          </p:cNvSpPr>
          <p:nvPr/>
        </p:nvSpPr>
        <p:spPr bwMode="auto">
          <a:xfrm>
            <a:off x="6708866" y="4335236"/>
            <a:ext cx="800100" cy="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9" name="Line 19">
            <a:extLst>
              <a:ext uri="{FF2B5EF4-FFF2-40B4-BE49-F238E27FC236}">
                <a16:creationId xmlns:a16="http://schemas.microsoft.com/office/drawing/2014/main" id="{F8F28C96-390E-4353-ACA2-09DB4613228B}"/>
              </a:ext>
            </a:extLst>
          </p:cNvPr>
          <p:cNvSpPr>
            <a:spLocks noChangeShapeType="1"/>
          </p:cNvSpPr>
          <p:nvPr/>
        </p:nvSpPr>
        <p:spPr bwMode="auto">
          <a:xfrm rot="16200000">
            <a:off x="5937341" y="4916261"/>
            <a:ext cx="552450" cy="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 name="Text Box 20">
            <a:extLst>
              <a:ext uri="{FF2B5EF4-FFF2-40B4-BE49-F238E27FC236}">
                <a16:creationId xmlns:a16="http://schemas.microsoft.com/office/drawing/2014/main" id="{434ECDFF-5E7E-4D82-B6DB-569439204D51}"/>
              </a:ext>
            </a:extLst>
          </p:cNvPr>
          <p:cNvSpPr txBox="1">
            <a:spLocks noChangeArrowheads="1"/>
          </p:cNvSpPr>
          <p:nvPr/>
        </p:nvSpPr>
        <p:spPr bwMode="auto">
          <a:xfrm>
            <a:off x="4157754" y="4182836"/>
            <a:ext cx="619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ICMP</a:t>
            </a:r>
          </a:p>
        </p:txBody>
      </p:sp>
      <p:sp>
        <p:nvSpPr>
          <p:cNvPr id="31" name="Text Box 21">
            <a:extLst>
              <a:ext uri="{FF2B5EF4-FFF2-40B4-BE49-F238E27FC236}">
                <a16:creationId xmlns:a16="http://schemas.microsoft.com/office/drawing/2014/main" id="{3CCC51D9-41BE-44FD-8FF8-4AF18FB1B559}"/>
              </a:ext>
            </a:extLst>
          </p:cNvPr>
          <p:cNvSpPr txBox="1">
            <a:spLocks noChangeArrowheads="1"/>
          </p:cNvSpPr>
          <p:nvPr/>
        </p:nvSpPr>
        <p:spPr bwMode="auto">
          <a:xfrm>
            <a:off x="7661366" y="4182836"/>
            <a:ext cx="62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IGMP</a:t>
            </a:r>
          </a:p>
        </p:txBody>
      </p:sp>
      <p:sp>
        <p:nvSpPr>
          <p:cNvPr id="32" name="Text Box 22">
            <a:extLst>
              <a:ext uri="{FF2B5EF4-FFF2-40B4-BE49-F238E27FC236}">
                <a16:creationId xmlns:a16="http://schemas.microsoft.com/office/drawing/2014/main" id="{220A9A55-AB77-45AB-A87B-54CBA9D727A8}"/>
              </a:ext>
            </a:extLst>
          </p:cNvPr>
          <p:cNvSpPr txBox="1">
            <a:spLocks noChangeArrowheads="1"/>
          </p:cNvSpPr>
          <p:nvPr/>
        </p:nvSpPr>
        <p:spPr bwMode="auto">
          <a:xfrm>
            <a:off x="6042116" y="4182836"/>
            <a:ext cx="341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IP</a:t>
            </a:r>
          </a:p>
        </p:txBody>
      </p:sp>
      <p:sp>
        <p:nvSpPr>
          <p:cNvPr id="33" name="Text Box 23">
            <a:extLst>
              <a:ext uri="{FF2B5EF4-FFF2-40B4-BE49-F238E27FC236}">
                <a16:creationId xmlns:a16="http://schemas.microsoft.com/office/drawing/2014/main" id="{BCA2731F-938A-4898-BFE1-EE52A6C46ECC}"/>
              </a:ext>
            </a:extLst>
          </p:cNvPr>
          <p:cNvSpPr txBox="1">
            <a:spLocks noChangeArrowheads="1"/>
          </p:cNvSpPr>
          <p:nvPr/>
        </p:nvSpPr>
        <p:spPr bwMode="auto">
          <a:xfrm>
            <a:off x="5016591" y="3058886"/>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TCP</a:t>
            </a:r>
          </a:p>
        </p:txBody>
      </p:sp>
      <p:sp>
        <p:nvSpPr>
          <p:cNvPr id="34" name="Text Box 24">
            <a:extLst>
              <a:ext uri="{FF2B5EF4-FFF2-40B4-BE49-F238E27FC236}">
                <a16:creationId xmlns:a16="http://schemas.microsoft.com/office/drawing/2014/main" id="{6291F5D3-4272-4BF3-BB26-D91392856282}"/>
              </a:ext>
            </a:extLst>
          </p:cNvPr>
          <p:cNvSpPr txBox="1">
            <a:spLocks noChangeArrowheads="1"/>
          </p:cNvSpPr>
          <p:nvPr/>
        </p:nvSpPr>
        <p:spPr bwMode="auto">
          <a:xfrm>
            <a:off x="6829516" y="3058886"/>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UDP</a:t>
            </a:r>
          </a:p>
        </p:txBody>
      </p:sp>
      <p:sp>
        <p:nvSpPr>
          <p:cNvPr id="35" name="Line 25">
            <a:extLst>
              <a:ext uri="{FF2B5EF4-FFF2-40B4-BE49-F238E27FC236}">
                <a16:creationId xmlns:a16="http://schemas.microsoft.com/office/drawing/2014/main" id="{97101B2C-95CE-4A17-A884-D1A9B1AE3469}"/>
              </a:ext>
            </a:extLst>
          </p:cNvPr>
          <p:cNvSpPr>
            <a:spLocks noChangeShapeType="1"/>
          </p:cNvSpPr>
          <p:nvPr/>
        </p:nvSpPr>
        <p:spPr bwMode="auto">
          <a:xfrm>
            <a:off x="5222966" y="3516086"/>
            <a:ext cx="819150" cy="51435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 name="Line 26">
            <a:extLst>
              <a:ext uri="{FF2B5EF4-FFF2-40B4-BE49-F238E27FC236}">
                <a16:creationId xmlns:a16="http://schemas.microsoft.com/office/drawing/2014/main" id="{10057527-3586-45B9-9B7C-09369B2D1CCA}"/>
              </a:ext>
            </a:extLst>
          </p:cNvPr>
          <p:cNvSpPr>
            <a:spLocks noChangeShapeType="1"/>
          </p:cNvSpPr>
          <p:nvPr/>
        </p:nvSpPr>
        <p:spPr bwMode="auto">
          <a:xfrm flipH="1">
            <a:off x="6383429" y="3516086"/>
            <a:ext cx="744537" cy="51435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37" name="Group 27">
            <a:extLst>
              <a:ext uri="{FF2B5EF4-FFF2-40B4-BE49-F238E27FC236}">
                <a16:creationId xmlns:a16="http://schemas.microsoft.com/office/drawing/2014/main" id="{84E65470-31AE-4AB2-8156-C0C001A589FB}"/>
              </a:ext>
            </a:extLst>
          </p:cNvPr>
          <p:cNvGrpSpPr>
            <a:grpSpLocks/>
          </p:cNvGrpSpPr>
          <p:nvPr/>
        </p:nvGrpSpPr>
        <p:grpSpPr bwMode="auto">
          <a:xfrm>
            <a:off x="2652804" y="1839686"/>
            <a:ext cx="990600" cy="609600"/>
            <a:chOff x="733" y="1104"/>
            <a:chExt cx="624" cy="384"/>
          </a:xfrm>
        </p:grpSpPr>
        <p:sp>
          <p:nvSpPr>
            <p:cNvPr id="38" name="Rectangle 28">
              <a:extLst>
                <a:ext uri="{FF2B5EF4-FFF2-40B4-BE49-F238E27FC236}">
                  <a16:creationId xmlns:a16="http://schemas.microsoft.com/office/drawing/2014/main" id="{CDB7B1D1-7302-4D94-A1C1-6436F5E1B234}"/>
                </a:ext>
              </a:extLst>
            </p:cNvPr>
            <p:cNvSpPr>
              <a:spLocks noChangeArrowheads="1"/>
            </p:cNvSpPr>
            <p:nvPr/>
          </p:nvSpPr>
          <p:spPr bwMode="auto">
            <a:xfrm>
              <a:off x="733" y="1104"/>
              <a:ext cx="62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9" name="Text Box 29">
              <a:extLst>
                <a:ext uri="{FF2B5EF4-FFF2-40B4-BE49-F238E27FC236}">
                  <a16:creationId xmlns:a16="http://schemas.microsoft.com/office/drawing/2014/main" id="{39653192-EB24-49A1-904D-ABB7F61B2D71}"/>
                </a:ext>
              </a:extLst>
            </p:cNvPr>
            <p:cNvSpPr txBox="1">
              <a:spLocks noChangeArrowheads="1"/>
            </p:cNvSpPr>
            <p:nvPr/>
          </p:nvSpPr>
          <p:spPr bwMode="auto">
            <a:xfrm>
              <a:off x="816" y="1133"/>
              <a:ext cx="45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User</a:t>
              </a:r>
            </a:p>
            <a:p>
              <a:pPr eaLnBrk="0" hangingPunct="0"/>
              <a:r>
                <a:rPr kumimoji="0" lang="en-US" altLang="fr-FR" sz="1400"/>
                <a:t>Process</a:t>
              </a:r>
            </a:p>
          </p:txBody>
        </p:sp>
      </p:grpSp>
      <p:grpSp>
        <p:nvGrpSpPr>
          <p:cNvPr id="40" name="Group 30">
            <a:extLst>
              <a:ext uri="{FF2B5EF4-FFF2-40B4-BE49-F238E27FC236}">
                <a16:creationId xmlns:a16="http://schemas.microsoft.com/office/drawing/2014/main" id="{DEC17305-482B-48CC-B007-61E49DDA4B77}"/>
              </a:ext>
            </a:extLst>
          </p:cNvPr>
          <p:cNvGrpSpPr>
            <a:grpSpLocks/>
          </p:cNvGrpSpPr>
          <p:nvPr/>
        </p:nvGrpSpPr>
        <p:grpSpPr bwMode="auto">
          <a:xfrm>
            <a:off x="4232366" y="1839686"/>
            <a:ext cx="990600" cy="609600"/>
            <a:chOff x="733" y="1104"/>
            <a:chExt cx="624" cy="384"/>
          </a:xfrm>
        </p:grpSpPr>
        <p:sp>
          <p:nvSpPr>
            <p:cNvPr id="41" name="Rectangle 31">
              <a:extLst>
                <a:ext uri="{FF2B5EF4-FFF2-40B4-BE49-F238E27FC236}">
                  <a16:creationId xmlns:a16="http://schemas.microsoft.com/office/drawing/2014/main" id="{59A87DE9-52E8-4DBD-8721-134A6864AB5E}"/>
                </a:ext>
              </a:extLst>
            </p:cNvPr>
            <p:cNvSpPr>
              <a:spLocks noChangeArrowheads="1"/>
            </p:cNvSpPr>
            <p:nvPr/>
          </p:nvSpPr>
          <p:spPr bwMode="auto">
            <a:xfrm>
              <a:off x="733" y="1104"/>
              <a:ext cx="62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2" name="Text Box 32">
              <a:extLst>
                <a:ext uri="{FF2B5EF4-FFF2-40B4-BE49-F238E27FC236}">
                  <a16:creationId xmlns:a16="http://schemas.microsoft.com/office/drawing/2014/main" id="{950A6189-6532-4D82-9118-D6091071377F}"/>
                </a:ext>
              </a:extLst>
            </p:cNvPr>
            <p:cNvSpPr txBox="1">
              <a:spLocks noChangeArrowheads="1"/>
            </p:cNvSpPr>
            <p:nvPr/>
          </p:nvSpPr>
          <p:spPr bwMode="auto">
            <a:xfrm>
              <a:off x="816" y="1133"/>
              <a:ext cx="45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User</a:t>
              </a:r>
            </a:p>
            <a:p>
              <a:pPr eaLnBrk="0" hangingPunct="0"/>
              <a:r>
                <a:rPr kumimoji="0" lang="en-US" altLang="fr-FR" sz="1400"/>
                <a:t>Process</a:t>
              </a:r>
            </a:p>
          </p:txBody>
        </p:sp>
      </p:grpSp>
      <p:grpSp>
        <p:nvGrpSpPr>
          <p:cNvPr id="43" name="Group 33">
            <a:extLst>
              <a:ext uri="{FF2B5EF4-FFF2-40B4-BE49-F238E27FC236}">
                <a16:creationId xmlns:a16="http://schemas.microsoft.com/office/drawing/2014/main" id="{96804D3B-4B13-44B8-AA06-1918B5784BFC}"/>
              </a:ext>
            </a:extLst>
          </p:cNvPr>
          <p:cNvGrpSpPr>
            <a:grpSpLocks/>
          </p:cNvGrpSpPr>
          <p:nvPr/>
        </p:nvGrpSpPr>
        <p:grpSpPr bwMode="auto">
          <a:xfrm>
            <a:off x="5718266" y="1839686"/>
            <a:ext cx="990600" cy="609600"/>
            <a:chOff x="733" y="1104"/>
            <a:chExt cx="624" cy="384"/>
          </a:xfrm>
        </p:grpSpPr>
        <p:sp>
          <p:nvSpPr>
            <p:cNvPr id="44" name="Rectangle 34">
              <a:extLst>
                <a:ext uri="{FF2B5EF4-FFF2-40B4-BE49-F238E27FC236}">
                  <a16:creationId xmlns:a16="http://schemas.microsoft.com/office/drawing/2014/main" id="{FE1794AF-33ED-4468-9FC6-2044C7828FF3}"/>
                </a:ext>
              </a:extLst>
            </p:cNvPr>
            <p:cNvSpPr>
              <a:spLocks noChangeArrowheads="1"/>
            </p:cNvSpPr>
            <p:nvPr/>
          </p:nvSpPr>
          <p:spPr bwMode="auto">
            <a:xfrm>
              <a:off x="733" y="1104"/>
              <a:ext cx="62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 name="Text Box 35">
              <a:extLst>
                <a:ext uri="{FF2B5EF4-FFF2-40B4-BE49-F238E27FC236}">
                  <a16:creationId xmlns:a16="http://schemas.microsoft.com/office/drawing/2014/main" id="{52AAC447-3AD9-4B19-B400-0D5D4EB736F6}"/>
                </a:ext>
              </a:extLst>
            </p:cNvPr>
            <p:cNvSpPr txBox="1">
              <a:spLocks noChangeArrowheads="1"/>
            </p:cNvSpPr>
            <p:nvPr/>
          </p:nvSpPr>
          <p:spPr bwMode="auto">
            <a:xfrm>
              <a:off x="816" y="1133"/>
              <a:ext cx="45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User</a:t>
              </a:r>
            </a:p>
            <a:p>
              <a:pPr eaLnBrk="0" hangingPunct="0"/>
              <a:r>
                <a:rPr kumimoji="0" lang="en-US" altLang="fr-FR" sz="1400"/>
                <a:t>Process</a:t>
              </a:r>
            </a:p>
          </p:txBody>
        </p:sp>
      </p:grpSp>
      <p:grpSp>
        <p:nvGrpSpPr>
          <p:cNvPr id="46" name="Group 36">
            <a:extLst>
              <a:ext uri="{FF2B5EF4-FFF2-40B4-BE49-F238E27FC236}">
                <a16:creationId xmlns:a16="http://schemas.microsoft.com/office/drawing/2014/main" id="{06893B8C-C8D3-4C7A-8E01-50855F424564}"/>
              </a:ext>
            </a:extLst>
          </p:cNvPr>
          <p:cNvGrpSpPr>
            <a:grpSpLocks/>
          </p:cNvGrpSpPr>
          <p:nvPr/>
        </p:nvGrpSpPr>
        <p:grpSpPr bwMode="auto">
          <a:xfrm>
            <a:off x="7661366" y="1839686"/>
            <a:ext cx="990600" cy="609600"/>
            <a:chOff x="733" y="1104"/>
            <a:chExt cx="624" cy="384"/>
          </a:xfrm>
        </p:grpSpPr>
        <p:sp>
          <p:nvSpPr>
            <p:cNvPr id="47" name="Rectangle 37">
              <a:extLst>
                <a:ext uri="{FF2B5EF4-FFF2-40B4-BE49-F238E27FC236}">
                  <a16:creationId xmlns:a16="http://schemas.microsoft.com/office/drawing/2014/main" id="{4C2C786A-A288-407C-A7E3-28046B0E1B27}"/>
                </a:ext>
              </a:extLst>
            </p:cNvPr>
            <p:cNvSpPr>
              <a:spLocks noChangeArrowheads="1"/>
            </p:cNvSpPr>
            <p:nvPr/>
          </p:nvSpPr>
          <p:spPr bwMode="auto">
            <a:xfrm>
              <a:off x="733" y="1104"/>
              <a:ext cx="62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8" name="Text Box 38">
              <a:extLst>
                <a:ext uri="{FF2B5EF4-FFF2-40B4-BE49-F238E27FC236}">
                  <a16:creationId xmlns:a16="http://schemas.microsoft.com/office/drawing/2014/main" id="{FD6F199E-3713-4BD6-AB8E-E917784685D7}"/>
                </a:ext>
              </a:extLst>
            </p:cNvPr>
            <p:cNvSpPr txBox="1">
              <a:spLocks noChangeArrowheads="1"/>
            </p:cNvSpPr>
            <p:nvPr/>
          </p:nvSpPr>
          <p:spPr bwMode="auto">
            <a:xfrm>
              <a:off x="816" y="1133"/>
              <a:ext cx="45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User</a:t>
              </a:r>
            </a:p>
            <a:p>
              <a:pPr eaLnBrk="0" hangingPunct="0"/>
              <a:r>
                <a:rPr kumimoji="0" lang="en-US" altLang="fr-FR" sz="1400"/>
                <a:t>Process</a:t>
              </a:r>
            </a:p>
          </p:txBody>
        </p:sp>
      </p:grpSp>
      <p:sp>
        <p:nvSpPr>
          <p:cNvPr id="49" name="Line 39">
            <a:extLst>
              <a:ext uri="{FF2B5EF4-FFF2-40B4-BE49-F238E27FC236}">
                <a16:creationId xmlns:a16="http://schemas.microsoft.com/office/drawing/2014/main" id="{4AD8845D-361D-4AA0-A289-6BDAA535F19B}"/>
              </a:ext>
            </a:extLst>
          </p:cNvPr>
          <p:cNvSpPr>
            <a:spLocks noChangeShapeType="1"/>
          </p:cNvSpPr>
          <p:nvPr/>
        </p:nvSpPr>
        <p:spPr bwMode="auto">
          <a:xfrm>
            <a:off x="3165566" y="2449286"/>
            <a:ext cx="1198563" cy="158115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0" name="Line 40">
            <a:extLst>
              <a:ext uri="{FF2B5EF4-FFF2-40B4-BE49-F238E27FC236}">
                <a16:creationId xmlns:a16="http://schemas.microsoft.com/office/drawing/2014/main" id="{FE2DB3F1-EF4B-44FA-8D33-5238CA1E9267}"/>
              </a:ext>
            </a:extLst>
          </p:cNvPr>
          <p:cNvSpPr>
            <a:spLocks noChangeShapeType="1"/>
          </p:cNvSpPr>
          <p:nvPr/>
        </p:nvSpPr>
        <p:spPr bwMode="auto">
          <a:xfrm>
            <a:off x="4776879" y="2449286"/>
            <a:ext cx="446087" cy="45720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 name="Line 41">
            <a:extLst>
              <a:ext uri="{FF2B5EF4-FFF2-40B4-BE49-F238E27FC236}">
                <a16:creationId xmlns:a16="http://schemas.microsoft.com/office/drawing/2014/main" id="{22ACE4B6-4BE5-4679-ABDC-17E6153EFB20}"/>
              </a:ext>
            </a:extLst>
          </p:cNvPr>
          <p:cNvSpPr>
            <a:spLocks noChangeShapeType="1"/>
          </p:cNvSpPr>
          <p:nvPr/>
        </p:nvSpPr>
        <p:spPr bwMode="auto">
          <a:xfrm>
            <a:off x="6213566" y="2449286"/>
            <a:ext cx="0" cy="158115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2" name="Line 42">
            <a:extLst>
              <a:ext uri="{FF2B5EF4-FFF2-40B4-BE49-F238E27FC236}">
                <a16:creationId xmlns:a16="http://schemas.microsoft.com/office/drawing/2014/main" id="{285D5A62-AD99-49AF-B79E-D2DE85F77074}"/>
              </a:ext>
            </a:extLst>
          </p:cNvPr>
          <p:cNvSpPr>
            <a:spLocks noChangeShapeType="1"/>
          </p:cNvSpPr>
          <p:nvPr/>
        </p:nvSpPr>
        <p:spPr bwMode="auto">
          <a:xfrm flipH="1">
            <a:off x="7127966" y="2449286"/>
            <a:ext cx="1162050" cy="457200"/>
          </a:xfrm>
          <a:prstGeom prst="line">
            <a:avLst/>
          </a:prstGeom>
          <a:noFill/>
          <a:ln w="952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 name="Rectangle 43">
            <a:extLst>
              <a:ext uri="{FF2B5EF4-FFF2-40B4-BE49-F238E27FC236}">
                <a16:creationId xmlns:a16="http://schemas.microsoft.com/office/drawing/2014/main" id="{DF1EAAAE-68A1-466D-AE05-4B082D6C10AE}"/>
              </a:ext>
            </a:extLst>
          </p:cNvPr>
          <p:cNvSpPr>
            <a:spLocks noChangeArrowheads="1"/>
          </p:cNvSpPr>
          <p:nvPr/>
        </p:nvSpPr>
        <p:spPr bwMode="auto">
          <a:xfrm>
            <a:off x="3513229" y="5040086"/>
            <a:ext cx="5367337" cy="8382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4" name="Rectangle 44">
            <a:extLst>
              <a:ext uri="{FF2B5EF4-FFF2-40B4-BE49-F238E27FC236}">
                <a16:creationId xmlns:a16="http://schemas.microsoft.com/office/drawing/2014/main" id="{C5CB1426-A0C7-4F04-A155-958F326635CC}"/>
              </a:ext>
            </a:extLst>
          </p:cNvPr>
          <p:cNvSpPr>
            <a:spLocks noChangeArrowheads="1"/>
          </p:cNvSpPr>
          <p:nvPr/>
        </p:nvSpPr>
        <p:spPr bwMode="auto">
          <a:xfrm>
            <a:off x="3513229" y="3897086"/>
            <a:ext cx="5367337" cy="8382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5" name="Rectangle 45">
            <a:extLst>
              <a:ext uri="{FF2B5EF4-FFF2-40B4-BE49-F238E27FC236}">
                <a16:creationId xmlns:a16="http://schemas.microsoft.com/office/drawing/2014/main" id="{EBFD9D26-21E4-4888-9605-C6E13968F026}"/>
              </a:ext>
            </a:extLst>
          </p:cNvPr>
          <p:cNvSpPr>
            <a:spLocks noChangeArrowheads="1"/>
          </p:cNvSpPr>
          <p:nvPr/>
        </p:nvSpPr>
        <p:spPr bwMode="auto">
          <a:xfrm>
            <a:off x="4364129" y="2830286"/>
            <a:ext cx="3754437" cy="8382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6" name="Rectangle 46">
            <a:extLst>
              <a:ext uri="{FF2B5EF4-FFF2-40B4-BE49-F238E27FC236}">
                <a16:creationId xmlns:a16="http://schemas.microsoft.com/office/drawing/2014/main" id="{A81A2D95-5692-4B2F-ADCA-7A48309F9331}"/>
              </a:ext>
            </a:extLst>
          </p:cNvPr>
          <p:cNvSpPr>
            <a:spLocks noChangeArrowheads="1"/>
          </p:cNvSpPr>
          <p:nvPr/>
        </p:nvSpPr>
        <p:spPr bwMode="auto">
          <a:xfrm>
            <a:off x="2425791" y="1687286"/>
            <a:ext cx="6454775" cy="8382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7" name="Text Box 47">
            <a:extLst>
              <a:ext uri="{FF2B5EF4-FFF2-40B4-BE49-F238E27FC236}">
                <a16:creationId xmlns:a16="http://schemas.microsoft.com/office/drawing/2014/main" id="{D08A489A-2081-4ED1-B185-D5545D22671D}"/>
              </a:ext>
            </a:extLst>
          </p:cNvPr>
          <p:cNvSpPr txBox="1">
            <a:spLocks noChangeArrowheads="1"/>
          </p:cNvSpPr>
          <p:nvPr/>
        </p:nvSpPr>
        <p:spPr bwMode="auto">
          <a:xfrm>
            <a:off x="9072654" y="1885724"/>
            <a:ext cx="974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application</a:t>
            </a:r>
          </a:p>
        </p:txBody>
      </p:sp>
      <p:sp>
        <p:nvSpPr>
          <p:cNvPr id="58" name="Text Box 48">
            <a:extLst>
              <a:ext uri="{FF2B5EF4-FFF2-40B4-BE49-F238E27FC236}">
                <a16:creationId xmlns:a16="http://schemas.microsoft.com/office/drawing/2014/main" id="{64ADD008-1E4A-40C7-A663-0A368F4BCC4B}"/>
              </a:ext>
            </a:extLst>
          </p:cNvPr>
          <p:cNvSpPr txBox="1">
            <a:spLocks noChangeArrowheads="1"/>
          </p:cNvSpPr>
          <p:nvPr/>
        </p:nvSpPr>
        <p:spPr bwMode="auto">
          <a:xfrm>
            <a:off x="9072654" y="3058886"/>
            <a:ext cx="815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transport</a:t>
            </a:r>
          </a:p>
        </p:txBody>
      </p:sp>
      <p:sp>
        <p:nvSpPr>
          <p:cNvPr id="59" name="Text Box 49">
            <a:extLst>
              <a:ext uri="{FF2B5EF4-FFF2-40B4-BE49-F238E27FC236}">
                <a16:creationId xmlns:a16="http://schemas.microsoft.com/office/drawing/2014/main" id="{722A8333-D812-4C3E-8514-3D2579FA2A6A}"/>
              </a:ext>
            </a:extLst>
          </p:cNvPr>
          <p:cNvSpPr txBox="1">
            <a:spLocks noChangeArrowheads="1"/>
          </p:cNvSpPr>
          <p:nvPr/>
        </p:nvSpPr>
        <p:spPr bwMode="auto">
          <a:xfrm>
            <a:off x="9072654" y="4182836"/>
            <a:ext cx="766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network</a:t>
            </a:r>
          </a:p>
        </p:txBody>
      </p:sp>
      <p:sp>
        <p:nvSpPr>
          <p:cNvPr id="60" name="Text Box 50">
            <a:extLst>
              <a:ext uri="{FF2B5EF4-FFF2-40B4-BE49-F238E27FC236}">
                <a16:creationId xmlns:a16="http://schemas.microsoft.com/office/drawing/2014/main" id="{69518223-55CD-4490-94E0-83F5129C5981}"/>
              </a:ext>
            </a:extLst>
          </p:cNvPr>
          <p:cNvSpPr txBox="1">
            <a:spLocks noChangeArrowheads="1"/>
          </p:cNvSpPr>
          <p:nvPr/>
        </p:nvSpPr>
        <p:spPr bwMode="auto">
          <a:xfrm>
            <a:off x="9072654" y="5238524"/>
            <a:ext cx="460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a:t>link</a:t>
            </a:r>
          </a:p>
        </p:txBody>
      </p:sp>
    </p:spTree>
    <p:extLst>
      <p:ext uri="{BB962C8B-B14F-4D97-AF65-F5344CB8AC3E}">
        <p14:creationId xmlns:p14="http://schemas.microsoft.com/office/powerpoint/2010/main" val="2296833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en-US" altLang="fr-FR" dirty="0" err="1"/>
              <a:t>DayTimeServer</a:t>
            </a:r>
            <a:r>
              <a:rPr lang="en-US" altLang="fr-FR" dirty="0"/>
              <a:t> in Action</a:t>
            </a:r>
            <a:endParaRPr lang="fr-FR" dirty="0"/>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30</a:t>
            </a:fld>
            <a:endParaRPr lang="fr-FR" dirty="0"/>
          </a:p>
        </p:txBody>
      </p:sp>
      <p:sp>
        <p:nvSpPr>
          <p:cNvPr id="6" name="Rectangle 3">
            <a:extLst>
              <a:ext uri="{FF2B5EF4-FFF2-40B4-BE49-F238E27FC236}">
                <a16:creationId xmlns:a16="http://schemas.microsoft.com/office/drawing/2014/main" id="{8929CB2D-2676-40DF-B63B-E21B44F7D9B5}"/>
              </a:ext>
            </a:extLst>
          </p:cNvPr>
          <p:cNvSpPr>
            <a:spLocks noChangeArrowheads="1"/>
          </p:cNvSpPr>
          <p:nvPr/>
        </p:nvSpPr>
        <p:spPr bwMode="auto">
          <a:xfrm>
            <a:off x="2192099" y="1696960"/>
            <a:ext cx="7776051" cy="4531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kumimoji="0" lang="en-US" altLang="fr-FR" sz="2000" dirty="0"/>
              <a:t>The output from the daytime server looks like this: </a:t>
            </a:r>
          </a:p>
          <a:p>
            <a:pPr eaLnBrk="0" hangingPunct="0"/>
            <a:r>
              <a:rPr kumimoji="0" lang="en-US" altLang="fr-FR" sz="2000" dirty="0"/>
              <a:t>       </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kiev</a:t>
            </a:r>
            <a:r>
              <a:rPr kumimoji="0" lang="en-US" altLang="fr-FR" sz="1600" dirty="0">
                <a:latin typeface="Courier New" panose="02070309020205020404" pitchFamily="49" charset="0"/>
              </a:rPr>
              <a:t>&gt; java </a:t>
            </a:r>
            <a:r>
              <a:rPr kumimoji="0" lang="en-US" altLang="fr-FR" sz="1600" dirty="0" err="1">
                <a:latin typeface="Courier New" panose="02070309020205020404" pitchFamily="49" charset="0"/>
              </a:rPr>
              <a:t>DayTimeServer</a:t>
            </a:r>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  Listening on port:  36109</a:t>
            </a:r>
          </a:p>
          <a:p>
            <a:pPr eaLnBrk="0" hangingPunct="0"/>
            <a:r>
              <a:rPr kumimoji="0" lang="en-US" altLang="fr-FR" sz="1600" dirty="0">
                <a:latin typeface="Courier New" panose="02070309020205020404" pitchFamily="49" charset="0"/>
              </a:rPr>
              <a:t>  Socket[</a:t>
            </a:r>
            <a:r>
              <a:rPr kumimoji="0" lang="en-US" altLang="fr-FR" sz="1600" dirty="0" err="1">
                <a:latin typeface="Courier New" panose="02070309020205020404" pitchFamily="49" charset="0"/>
              </a:rPr>
              <a:t>addr</a:t>
            </a:r>
            <a:r>
              <a:rPr kumimoji="0" lang="en-US" altLang="fr-FR" sz="1600" dirty="0">
                <a:latin typeface="Courier New" panose="02070309020205020404" pitchFamily="49" charset="0"/>
              </a:rPr>
              <a:t>=cobalt/129.21.37.176,port=32875,localport=36109]</a:t>
            </a:r>
          </a:p>
          <a:p>
            <a:pPr eaLnBrk="0" hangingPunct="0"/>
            <a:r>
              <a:rPr kumimoji="0" lang="en-US" altLang="fr-FR" sz="1600" dirty="0">
                <a:latin typeface="Courier New" panose="02070309020205020404" pitchFamily="49" charset="0"/>
              </a:rPr>
              <a:t>  Socket[</a:t>
            </a:r>
            <a:r>
              <a:rPr kumimoji="0" lang="en-US" altLang="fr-FR" sz="1600" dirty="0" err="1">
                <a:latin typeface="Courier New" panose="02070309020205020404" pitchFamily="49" charset="0"/>
              </a:rPr>
              <a:t>addr</a:t>
            </a:r>
            <a:r>
              <a:rPr kumimoji="0" lang="en-US" altLang="fr-FR" sz="1600" dirty="0">
                <a:latin typeface="Courier New" panose="02070309020205020404" pitchFamily="49" charset="0"/>
              </a:rPr>
              <a:t>=localhost/127.0.0.1,port=36112,localport=36109]</a:t>
            </a:r>
          </a:p>
          <a:p>
            <a:pPr eaLnBrk="0" hangingPunct="0"/>
            <a:endParaRPr kumimoji="0" lang="en-US" altLang="fr-FR" sz="2000" dirty="0"/>
          </a:p>
          <a:p>
            <a:pPr eaLnBrk="0" hangingPunct="0"/>
            <a:r>
              <a:rPr kumimoji="0" lang="en-US" altLang="fr-FR" sz="2000" dirty="0"/>
              <a:t>The client output looks like this: </a:t>
            </a:r>
          </a:p>
          <a:p>
            <a:pPr eaLnBrk="0" hangingPunct="0"/>
            <a:endParaRPr kumimoji="0" lang="en-US" altLang="fr-FR" sz="2000" dirty="0"/>
          </a:p>
          <a:p>
            <a:pPr eaLnBrk="0" hangingPunct="0"/>
            <a:r>
              <a:rPr kumimoji="0" lang="en-US" altLang="fr-FR" sz="2000" dirty="0"/>
              <a:t>   </a:t>
            </a:r>
            <a:r>
              <a:rPr kumimoji="0" lang="en-US" altLang="fr-FR" sz="1600" dirty="0">
                <a:latin typeface="Courier New" panose="02070309020205020404" pitchFamily="49" charset="0"/>
              </a:rPr>
              <a:t>cobalt&gt; telnet </a:t>
            </a:r>
            <a:r>
              <a:rPr kumimoji="0" lang="en-US" altLang="fr-FR" sz="1600" dirty="0" err="1">
                <a:latin typeface="Courier New" panose="02070309020205020404" pitchFamily="49" charset="0"/>
              </a:rPr>
              <a:t>kiev</a:t>
            </a:r>
            <a:r>
              <a:rPr kumimoji="0" lang="en-US" altLang="fr-FR" sz="1600" dirty="0">
                <a:latin typeface="Courier New" panose="02070309020205020404" pitchFamily="49" charset="0"/>
              </a:rPr>
              <a:t> 36109</a:t>
            </a:r>
          </a:p>
          <a:p>
            <a:pPr eaLnBrk="0" hangingPunct="0"/>
            <a:r>
              <a:rPr kumimoji="0" lang="en-US" altLang="fr-FR" sz="1600" dirty="0">
                <a:latin typeface="Courier New" panose="02070309020205020404" pitchFamily="49" charset="0"/>
              </a:rPr>
              <a:t>  Trying 129.21.38.145...</a:t>
            </a:r>
          </a:p>
          <a:p>
            <a:pPr eaLnBrk="0" hangingPunct="0"/>
            <a:r>
              <a:rPr kumimoji="0" lang="en-US" altLang="fr-FR" sz="1600" dirty="0">
                <a:latin typeface="Courier New" panose="02070309020205020404" pitchFamily="49" charset="0"/>
              </a:rPr>
              <a:t>  Connected to </a:t>
            </a:r>
            <a:r>
              <a:rPr kumimoji="0" lang="en-US" altLang="fr-FR" sz="1600" dirty="0" err="1">
                <a:latin typeface="Courier New" panose="02070309020205020404" pitchFamily="49" charset="0"/>
              </a:rPr>
              <a:t>kiev</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Escape character is '^]'.</a:t>
            </a:r>
          </a:p>
          <a:p>
            <a:pPr eaLnBrk="0" hangingPunct="0"/>
            <a:r>
              <a:rPr kumimoji="0" lang="en-US" altLang="fr-FR" sz="1600" dirty="0">
                <a:latin typeface="Courier New" panose="02070309020205020404" pitchFamily="49" charset="0"/>
              </a:rPr>
              <a:t>  Fri Feb 06 09:53:00 EST 1998</a:t>
            </a:r>
          </a:p>
          <a:p>
            <a:pPr eaLnBrk="0" hangingPunct="0"/>
            <a:r>
              <a:rPr kumimoji="0" lang="en-US" altLang="fr-FR" sz="1600" dirty="0">
                <a:latin typeface="Courier New" panose="02070309020205020404" pitchFamily="49" charset="0"/>
              </a:rPr>
              <a:t>  Connection closed by foreign host.</a:t>
            </a:r>
          </a:p>
          <a:p>
            <a:pPr eaLnBrk="0" hangingPunct="0"/>
            <a:r>
              <a:rPr kumimoji="0" lang="en-US" altLang="fr-FR" sz="2000" dirty="0"/>
              <a:t> </a:t>
            </a:r>
          </a:p>
        </p:txBody>
      </p:sp>
    </p:spTree>
    <p:extLst>
      <p:ext uri="{BB962C8B-B14F-4D97-AF65-F5344CB8AC3E}">
        <p14:creationId xmlns:p14="http://schemas.microsoft.com/office/powerpoint/2010/main" val="1174058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FB1AF0E3-092D-407E-8B8A-3EDB0E1207C8}"/>
              </a:ext>
            </a:extLst>
          </p:cNvPr>
          <p:cNvSpPr>
            <a:spLocks noGrp="1"/>
          </p:cNvSpPr>
          <p:nvPr>
            <p:ph type="ctrTitle"/>
          </p:nvPr>
        </p:nvSpPr>
        <p:spPr/>
        <p:txBody>
          <a:bodyPr/>
          <a:lstStyle/>
          <a:p>
            <a:r>
              <a:rPr lang="fr-FR" dirty="0" err="1"/>
              <a:t>Multi-Threaded</a:t>
            </a:r>
            <a:r>
              <a:rPr lang="fr-FR" dirty="0"/>
              <a:t> Server</a:t>
            </a:r>
          </a:p>
        </p:txBody>
      </p:sp>
      <p:sp>
        <p:nvSpPr>
          <p:cNvPr id="12" name="Sous-titre 11">
            <a:extLst>
              <a:ext uri="{FF2B5EF4-FFF2-40B4-BE49-F238E27FC236}">
                <a16:creationId xmlns:a16="http://schemas.microsoft.com/office/drawing/2014/main" id="{2DB043E0-7298-4C37-92E2-64EBDC854290}"/>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D05E74D-BDAC-4A45-ABDD-638E28F7E5CA}"/>
              </a:ext>
            </a:extLst>
          </p:cNvPr>
          <p:cNvSpPr>
            <a:spLocks noGrp="1"/>
          </p:cNvSpPr>
          <p:nvPr>
            <p:ph type="sldNum" sz="quarter" idx="4"/>
          </p:nvPr>
        </p:nvSpPr>
        <p:spPr/>
        <p:txBody>
          <a:bodyPr/>
          <a:lstStyle/>
          <a:p>
            <a:fld id="{8136DD50-5B53-458A-957C-9C64FF8D20CF}" type="slidenum">
              <a:rPr lang="fr-FR" smtClean="0"/>
              <a:pPr/>
              <a:t>31</a:t>
            </a:fld>
            <a:endParaRPr lang="fr-FR" dirty="0"/>
          </a:p>
        </p:txBody>
      </p:sp>
      <p:sp>
        <p:nvSpPr>
          <p:cNvPr id="14" name="Espace réservé du texte 13">
            <a:extLst>
              <a:ext uri="{FF2B5EF4-FFF2-40B4-BE49-F238E27FC236}">
                <a16:creationId xmlns:a16="http://schemas.microsoft.com/office/drawing/2014/main" id="{C894DF07-D892-46CE-BA30-A2706859FDB7}"/>
              </a:ext>
            </a:extLst>
          </p:cNvPr>
          <p:cNvSpPr>
            <a:spLocks noGrp="1"/>
          </p:cNvSpPr>
          <p:nvPr>
            <p:ph type="body" sz="quarter" idx="11"/>
          </p:nvPr>
        </p:nvSpPr>
        <p:spPr>
          <a:xfrm>
            <a:off x="1149760" y="1599727"/>
            <a:ext cx="9860729" cy="430900"/>
          </a:xfrm>
        </p:spPr>
        <p:txBody>
          <a:bodyPr/>
          <a:lstStyle/>
          <a:p>
            <a:r>
              <a:rPr lang="fr-FR" dirty="0"/>
              <a:t>Notions</a:t>
            </a:r>
          </a:p>
        </p:txBody>
      </p:sp>
      <p:sp>
        <p:nvSpPr>
          <p:cNvPr id="13" name="Espace réservé du texte 12">
            <a:extLst>
              <a:ext uri="{FF2B5EF4-FFF2-40B4-BE49-F238E27FC236}">
                <a16:creationId xmlns:a16="http://schemas.microsoft.com/office/drawing/2014/main" id="{0281AEBD-9697-47E8-A7FD-308DEC8C1F27}"/>
              </a:ext>
            </a:extLst>
          </p:cNvPr>
          <p:cNvSpPr>
            <a:spLocks noGrp="1"/>
          </p:cNvSpPr>
          <p:nvPr>
            <p:ph type="body" sz="quarter" idx="10"/>
          </p:nvPr>
        </p:nvSpPr>
        <p:spPr>
          <a:xfrm>
            <a:off x="1149760" y="2038074"/>
            <a:ext cx="9860729" cy="3056440"/>
          </a:xfrm>
        </p:spPr>
        <p:txBody>
          <a:bodyPr/>
          <a:lstStyle/>
          <a:p>
            <a:pPr algn="just"/>
            <a:r>
              <a:rPr lang="en-US" altLang="fr-FR" sz="2000" dirty="0"/>
              <a:t>It is quite easy, and natural in Java, to make a server multi-threaded. </a:t>
            </a:r>
          </a:p>
          <a:p>
            <a:pPr algn="just"/>
            <a:r>
              <a:rPr lang="en-US" altLang="fr-FR" sz="2000" dirty="0"/>
              <a:t>In a multi-threaded server a new thread is created to handle each request. </a:t>
            </a:r>
          </a:p>
          <a:p>
            <a:pPr algn="just"/>
            <a:r>
              <a:rPr lang="en-US" altLang="fr-FR" sz="2000" dirty="0"/>
              <a:t>Clearly for a server such as the daytime server this is not necessary, but for an FTP server this is almost required. </a:t>
            </a:r>
          </a:p>
          <a:p>
            <a:pPr algn="just"/>
            <a:r>
              <a:rPr lang="en-US" altLang="fr-FR" sz="2000" dirty="0"/>
              <a:t>The code for the multi-threaded version of the server consists of a new class called Connection. </a:t>
            </a:r>
          </a:p>
          <a:p>
            <a:pPr algn="just"/>
            <a:r>
              <a:rPr lang="en-US" altLang="fr-FR" sz="2000" dirty="0"/>
              <a:t>An instance of this class handles the clients request. </a:t>
            </a:r>
          </a:p>
        </p:txBody>
      </p:sp>
    </p:spTree>
    <p:extLst>
      <p:ext uri="{BB962C8B-B14F-4D97-AF65-F5344CB8AC3E}">
        <p14:creationId xmlns:p14="http://schemas.microsoft.com/office/powerpoint/2010/main" val="913528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Connection.java</a:t>
            </a:r>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32</a:t>
            </a:fld>
            <a:endParaRPr lang="fr-FR" dirty="0"/>
          </a:p>
        </p:txBody>
      </p:sp>
      <p:sp>
        <p:nvSpPr>
          <p:cNvPr id="7" name="Rectangle 3">
            <a:extLst>
              <a:ext uri="{FF2B5EF4-FFF2-40B4-BE49-F238E27FC236}">
                <a16:creationId xmlns:a16="http://schemas.microsoft.com/office/drawing/2014/main" id="{29ABA934-3702-4A78-8E37-8BCD811DFF43}"/>
              </a:ext>
            </a:extLst>
          </p:cNvPr>
          <p:cNvSpPr>
            <a:spLocks noChangeArrowheads="1"/>
          </p:cNvSpPr>
          <p:nvPr/>
        </p:nvSpPr>
        <p:spPr bwMode="auto">
          <a:xfrm>
            <a:off x="1780336" y="1765663"/>
            <a:ext cx="874077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fr-FR" sz="1600" dirty="0">
                <a:latin typeface="Courier New" panose="02070309020205020404" pitchFamily="49" charset="0"/>
              </a:rPr>
              <a:t>import java.net.*; import java.io.*; import </a:t>
            </a:r>
            <a:r>
              <a:rPr kumimoji="0" lang="en-US" altLang="fr-FR" sz="1600" dirty="0" err="1">
                <a:latin typeface="Courier New" panose="02070309020205020404" pitchFamily="49" charset="0"/>
              </a:rPr>
              <a:t>java.util</a:t>
            </a:r>
            <a:r>
              <a:rPr kumimoji="0" lang="en-US" altLang="fr-FR" sz="1600" dirty="0">
                <a:latin typeface="Courier New" panose="02070309020205020404" pitchFamily="49" charset="0"/>
              </a:rPr>
              <a: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class Connection extends Thread {</a:t>
            </a:r>
          </a:p>
          <a:p>
            <a:pPr eaLnBrk="0" hangingPunct="0"/>
            <a:r>
              <a:rPr kumimoji="0" lang="en-US" altLang="fr-FR" sz="1600" dirty="0">
                <a:latin typeface="Courier New" panose="02070309020205020404" pitchFamily="49" charset="0"/>
              </a:rPr>
              <a:t>  protected Socket </a:t>
            </a:r>
            <a:r>
              <a:rPr kumimoji="0" lang="en-US" altLang="fr-FR" sz="1600" dirty="0" err="1">
                <a:latin typeface="Courier New" panose="02070309020205020404" pitchFamily="49" charset="0"/>
              </a:rPr>
              <a:t>clnt</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public Connection(Socket sock) {</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clnt</a:t>
            </a:r>
            <a:r>
              <a:rPr kumimoji="0" lang="en-US" altLang="fr-FR" sz="1600" dirty="0">
                <a:latin typeface="Courier New" panose="02070309020205020404" pitchFamily="49" charset="0"/>
              </a:rPr>
              <a:t> = sock;</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this.start</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  public void run() {</a:t>
            </a:r>
          </a:p>
          <a:p>
            <a:pPr eaLnBrk="0" hangingPunct="0"/>
            <a:r>
              <a:rPr kumimoji="0" lang="en-US" altLang="fr-FR" sz="1600" dirty="0">
                <a:latin typeface="Courier New" panose="02070309020205020404" pitchFamily="49" charset="0"/>
              </a:rPr>
              <a:t>    Date today = new Date();</a:t>
            </a:r>
          </a:p>
          <a:p>
            <a:pPr eaLnBrk="0" hangingPunct="0"/>
            <a:r>
              <a:rPr kumimoji="0" lang="en-US" altLang="fr-FR" sz="1600" dirty="0">
                <a:latin typeface="Courier New" panose="02070309020205020404" pitchFamily="49" charset="0"/>
              </a:rPr>
              <a:t>    try {</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PrintWriter</a:t>
            </a:r>
            <a:r>
              <a:rPr kumimoji="0" lang="en-US" altLang="fr-FR" sz="1600" dirty="0">
                <a:latin typeface="Courier New" panose="02070309020205020404" pitchFamily="49" charset="0"/>
              </a:rPr>
              <a:t> out = new </a:t>
            </a:r>
            <a:r>
              <a:rPr kumimoji="0" lang="en-US" altLang="fr-FR" sz="1600" dirty="0" err="1">
                <a:latin typeface="Courier New" panose="02070309020205020404" pitchFamily="49" charset="0"/>
              </a:rPr>
              <a:t>PrintWriter</a:t>
            </a:r>
            <a:r>
              <a:rPr kumimoji="0" lang="en-US" altLang="fr-FR" sz="1600" dirty="0">
                <a:latin typeface="Courier New" panose="02070309020205020404" pitchFamily="49" charset="0"/>
              </a:rPr>
              <a:t>(</a:t>
            </a:r>
            <a:r>
              <a:rPr kumimoji="0" lang="en-US" altLang="fr-FR" sz="1600" dirty="0" err="1">
                <a:latin typeface="Courier New" panose="02070309020205020404" pitchFamily="49" charset="0"/>
              </a:rPr>
              <a:t>clnt.getOutputStream</a:t>
            </a:r>
            <a:r>
              <a:rPr kumimoji="0" lang="en-US" altLang="fr-FR" sz="1600" dirty="0">
                <a:latin typeface="Courier New" panose="02070309020205020404" pitchFamily="49" charset="0"/>
              </a:rPr>
              <a:t>(), true);</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out.println</a:t>
            </a:r>
            <a:r>
              <a:rPr kumimoji="0" lang="en-US" altLang="fr-FR" sz="1600" dirty="0">
                <a:latin typeface="Courier New" panose="02070309020205020404" pitchFamily="49" charset="0"/>
              </a:rPr>
              <a:t>(today);</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client.close</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 catch (</a:t>
            </a:r>
            <a:r>
              <a:rPr kumimoji="0" lang="en-US" altLang="fr-FR" sz="1600" dirty="0" err="1">
                <a:latin typeface="Courier New" panose="02070309020205020404" pitchFamily="49" charset="0"/>
              </a:rPr>
              <a:t>IOException</a:t>
            </a:r>
            <a:r>
              <a:rPr kumimoji="0" lang="en-US" altLang="fr-FR" sz="1600" dirty="0">
                <a:latin typeface="Courier New" panose="02070309020205020404" pitchFamily="49" charset="0"/>
              </a:rPr>
              <a:t> e) {}}}</a:t>
            </a:r>
            <a:r>
              <a:rPr kumimoji="0" lang="en-US" altLang="fr-FR" dirty="0"/>
              <a:t> </a:t>
            </a:r>
          </a:p>
        </p:txBody>
      </p:sp>
    </p:spTree>
    <p:extLst>
      <p:ext uri="{BB962C8B-B14F-4D97-AF65-F5344CB8AC3E}">
        <p14:creationId xmlns:p14="http://schemas.microsoft.com/office/powerpoint/2010/main" val="2843287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en-US" altLang="fr-FR" dirty="0"/>
              <a:t>TDayTimeServer.java</a:t>
            </a:r>
            <a:endParaRPr lang="fr-FR" dirty="0"/>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33</a:t>
            </a:fld>
            <a:endParaRPr lang="fr-FR" dirty="0"/>
          </a:p>
        </p:txBody>
      </p:sp>
      <p:sp>
        <p:nvSpPr>
          <p:cNvPr id="6" name="Rectangle 3">
            <a:extLst>
              <a:ext uri="{FF2B5EF4-FFF2-40B4-BE49-F238E27FC236}">
                <a16:creationId xmlns:a16="http://schemas.microsoft.com/office/drawing/2014/main" id="{56879298-F38D-4F00-8888-1AF96A18B994}"/>
              </a:ext>
            </a:extLst>
          </p:cNvPr>
          <p:cNvSpPr>
            <a:spLocks noChangeArrowheads="1"/>
          </p:cNvSpPr>
          <p:nvPr/>
        </p:nvSpPr>
        <p:spPr bwMode="auto">
          <a:xfrm>
            <a:off x="1831975" y="1735877"/>
            <a:ext cx="8496300"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fr-FR" sz="1600" dirty="0">
                <a:latin typeface="Courier New" panose="02070309020205020404" pitchFamily="49" charset="0"/>
              </a:rPr>
              <a:t>import java.net.*; import java.io.*; import </a:t>
            </a:r>
            <a:r>
              <a:rPr kumimoji="0" lang="en-US" altLang="fr-FR" sz="1600" dirty="0" err="1">
                <a:latin typeface="Courier New" panose="02070309020205020404" pitchFamily="49" charset="0"/>
              </a:rPr>
              <a:t>java.util</a:t>
            </a:r>
            <a:r>
              <a:rPr kumimoji="0" lang="en-US" altLang="fr-FR" sz="1600" dirty="0">
                <a:latin typeface="Courier New" panose="02070309020205020404" pitchFamily="49" charset="0"/>
              </a:rPr>
              <a: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public class </a:t>
            </a:r>
            <a:r>
              <a:rPr kumimoji="0" lang="en-US" altLang="fr-FR" sz="1600" dirty="0" err="1">
                <a:latin typeface="Courier New" panose="02070309020205020404" pitchFamily="49" charset="0"/>
              </a:rPr>
              <a:t>TDayTimeServer</a:t>
            </a:r>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public static void main(String </a:t>
            </a:r>
            <a:r>
              <a:rPr kumimoji="0" lang="en-US" altLang="fr-FR" sz="1600" dirty="0" err="1">
                <a:latin typeface="Courier New" panose="02070309020205020404" pitchFamily="49" charset="0"/>
              </a:rPr>
              <a:t>argv</a:t>
            </a:r>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try {</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InetAddress</a:t>
            </a:r>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localHost</a:t>
            </a:r>
            <a:r>
              <a:rPr kumimoji="0" lang="en-US" altLang="fr-FR" sz="1600" dirty="0">
                <a:latin typeface="Courier New" panose="02070309020205020404" pitchFamily="49" charset="0"/>
              </a:rPr>
              <a:t> = </a:t>
            </a:r>
            <a:r>
              <a:rPr kumimoji="0" lang="en-US" altLang="fr-FR" sz="1600" dirty="0" err="1">
                <a:latin typeface="Courier New" panose="02070309020205020404" pitchFamily="49" charset="0"/>
              </a:rPr>
              <a:t>InetAddress.getLocalHost</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ServerSocket</a:t>
            </a:r>
            <a:r>
              <a:rPr kumimoji="0" lang="en-US" altLang="fr-FR" sz="1600" dirty="0">
                <a:latin typeface="Courier New" panose="02070309020205020404" pitchFamily="49" charset="0"/>
              </a:rPr>
              <a:t> listen = new </a:t>
            </a:r>
            <a:r>
              <a:rPr kumimoji="0" lang="en-US" altLang="fr-FR" sz="1600" dirty="0" err="1">
                <a:latin typeface="Courier New" panose="02070309020205020404" pitchFamily="49" charset="0"/>
              </a:rPr>
              <a:t>ServerSocket</a:t>
            </a:r>
            <a:r>
              <a:rPr kumimoji="0" lang="en-US" altLang="fr-FR" sz="1600" dirty="0">
                <a:latin typeface="Courier New" panose="02070309020205020404" pitchFamily="49" charset="0"/>
              </a:rPr>
              <a:t>(0);</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System.out.println</a:t>
            </a:r>
            <a:r>
              <a:rPr kumimoji="0" lang="en-US" altLang="fr-FR" sz="1600" dirty="0">
                <a:latin typeface="Courier New" panose="02070309020205020404" pitchFamily="49" charset="0"/>
              </a:rPr>
              <a:t>("Listening on:  "+</a:t>
            </a:r>
            <a:r>
              <a:rPr kumimoji="0" lang="en-US" altLang="fr-FR" sz="1600" dirty="0" err="1">
                <a:latin typeface="Courier New" panose="02070309020205020404" pitchFamily="49" charset="0"/>
              </a:rPr>
              <a:t>listen.getLocalPort</a:t>
            </a:r>
            <a:r>
              <a:rPr kumimoji="0" lang="en-US" altLang="fr-FR" sz="1600" dirty="0">
                <a:latin typeface="Courier New" panose="02070309020205020404" pitchFamily="49" charset="0"/>
              </a:rPr>
              <a:t>());</a:t>
            </a:r>
          </a:p>
          <a:p>
            <a:pPr eaLnBrk="0" hangingPunct="0"/>
            <a:endParaRPr kumimoji="0" lang="en-US" altLang="fr-FR" sz="1600" dirty="0">
              <a:latin typeface="Courier New" panose="02070309020205020404" pitchFamily="49" charset="0"/>
            </a:endParaRPr>
          </a:p>
          <a:p>
            <a:pPr eaLnBrk="0" hangingPunct="0"/>
            <a:r>
              <a:rPr kumimoji="0" lang="en-US" altLang="fr-FR" sz="1600" dirty="0">
                <a:latin typeface="Courier New" panose="02070309020205020404" pitchFamily="49" charset="0"/>
              </a:rPr>
              <a:t>      for(;;) {</a:t>
            </a:r>
          </a:p>
          <a:p>
            <a:pPr eaLnBrk="0" hangingPunct="0"/>
            <a:r>
              <a:rPr kumimoji="0" lang="en-US" altLang="fr-FR" sz="1600" dirty="0">
                <a:latin typeface="Courier New" panose="02070309020205020404" pitchFamily="49" charset="0"/>
              </a:rPr>
              <a:t>        Socket </a:t>
            </a:r>
            <a:r>
              <a:rPr kumimoji="0" lang="en-US" altLang="fr-FR" sz="1600" dirty="0" err="1">
                <a:latin typeface="Courier New" panose="02070309020205020404" pitchFamily="49" charset="0"/>
              </a:rPr>
              <a:t>clnt</a:t>
            </a:r>
            <a:r>
              <a:rPr kumimoji="0" lang="en-US" altLang="fr-FR" sz="1600" dirty="0">
                <a:latin typeface="Courier New" panose="02070309020205020404" pitchFamily="49" charset="0"/>
              </a:rPr>
              <a:t> = </a:t>
            </a:r>
            <a:r>
              <a:rPr kumimoji="0" lang="en-US" altLang="fr-FR" sz="1600" dirty="0" err="1">
                <a:latin typeface="Courier New" panose="02070309020205020404" pitchFamily="49" charset="0"/>
              </a:rPr>
              <a:t>listen.accept</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a:t>
            </a:r>
            <a:r>
              <a:rPr kumimoji="0" lang="en-US" altLang="fr-FR" sz="1600" dirty="0" err="1">
                <a:latin typeface="Courier New" panose="02070309020205020404" pitchFamily="49" charset="0"/>
              </a:rPr>
              <a:t>System.out.println</a:t>
            </a:r>
            <a:r>
              <a:rPr kumimoji="0" lang="en-US" altLang="fr-FR" sz="1600" dirty="0">
                <a:latin typeface="Courier New" panose="02070309020205020404" pitchFamily="49" charset="0"/>
              </a:rPr>
              <a:t>(</a:t>
            </a:r>
            <a:r>
              <a:rPr kumimoji="0" lang="en-US" altLang="fr-FR" sz="1600" dirty="0" err="1">
                <a:latin typeface="Courier New" panose="02070309020205020404" pitchFamily="49" charset="0"/>
              </a:rPr>
              <a:t>clnt.toString</a:t>
            </a:r>
            <a:r>
              <a:rPr kumimoji="0" lang="en-US" altLang="fr-FR" sz="1600" dirty="0">
                <a:latin typeface="Courier New" panose="02070309020205020404" pitchFamily="49" charset="0"/>
              </a:rPr>
              <a:t>());</a:t>
            </a:r>
          </a:p>
          <a:p>
            <a:pPr eaLnBrk="0" hangingPunct="0"/>
            <a:r>
              <a:rPr kumimoji="0" lang="en-US" altLang="fr-FR" sz="1600" dirty="0">
                <a:latin typeface="Courier New" panose="02070309020205020404" pitchFamily="49" charset="0"/>
              </a:rPr>
              <a:t>        Connection c = new Connection(client);</a:t>
            </a:r>
          </a:p>
          <a:p>
            <a:pPr eaLnBrk="0" hangingPunct="0"/>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    catch(Exception e) { </a:t>
            </a:r>
            <a:r>
              <a:rPr kumimoji="0" lang="en-US" altLang="fr-FR" sz="1600" dirty="0" err="1">
                <a:latin typeface="Courier New" panose="02070309020205020404" pitchFamily="49" charset="0"/>
              </a:rPr>
              <a:t>System.out.println</a:t>
            </a:r>
            <a:r>
              <a:rPr kumimoji="0" lang="en-US" altLang="fr-FR" sz="1600" dirty="0">
                <a:latin typeface="Courier New" panose="02070309020205020404" pitchFamily="49" charset="0"/>
              </a:rPr>
              <a:t>("Server terminated"); } </a:t>
            </a:r>
          </a:p>
          <a:p>
            <a:pPr eaLnBrk="0" hangingPunct="0"/>
            <a:r>
              <a:rPr kumimoji="0" lang="en-US" altLang="fr-FR" sz="1600" dirty="0">
                <a:latin typeface="Courier New" panose="02070309020205020404" pitchFamily="49" charset="0"/>
              </a:rPr>
              <a:t>  }</a:t>
            </a:r>
          </a:p>
          <a:p>
            <a:pPr eaLnBrk="0" hangingPunct="0"/>
            <a:r>
              <a:rPr kumimoji="0" lang="en-US" altLang="fr-FR" sz="1600" dirty="0">
                <a:latin typeface="Courier New" panose="02070309020205020404" pitchFamily="49" charset="0"/>
              </a:rPr>
              <a:t>}</a:t>
            </a:r>
          </a:p>
        </p:txBody>
      </p:sp>
    </p:spTree>
    <p:extLst>
      <p:ext uri="{BB962C8B-B14F-4D97-AF65-F5344CB8AC3E}">
        <p14:creationId xmlns:p14="http://schemas.microsoft.com/office/powerpoint/2010/main" val="3950267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304D02F-325E-4729-AFD1-A72767E1A1AF}"/>
              </a:ext>
            </a:extLst>
          </p:cNvPr>
          <p:cNvSpPr>
            <a:spLocks noGrp="1"/>
          </p:cNvSpPr>
          <p:nvPr>
            <p:ph type="ctrTitle"/>
          </p:nvPr>
        </p:nvSpPr>
        <p:spPr/>
        <p:txBody>
          <a:bodyPr/>
          <a:lstStyle/>
          <a:p>
            <a:r>
              <a:rPr lang="en-US" altLang="fr-FR" dirty="0"/>
              <a:t>UDP Based Applications and Datagrams</a:t>
            </a:r>
            <a:endParaRPr lang="fr-FR" dirty="0"/>
          </a:p>
        </p:txBody>
      </p:sp>
      <p:sp>
        <p:nvSpPr>
          <p:cNvPr id="6" name="Sous-titre 5">
            <a:extLst>
              <a:ext uri="{FF2B5EF4-FFF2-40B4-BE49-F238E27FC236}">
                <a16:creationId xmlns:a16="http://schemas.microsoft.com/office/drawing/2014/main" id="{1700B908-EF55-447A-BEA0-9EA5A7067719}"/>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1AA5862-75F1-404E-8E10-D1A049A1C691}"/>
              </a:ext>
            </a:extLst>
          </p:cNvPr>
          <p:cNvSpPr>
            <a:spLocks noGrp="1"/>
          </p:cNvSpPr>
          <p:nvPr>
            <p:ph type="sldNum" sz="quarter" idx="4"/>
          </p:nvPr>
        </p:nvSpPr>
        <p:spPr/>
        <p:txBody>
          <a:bodyPr/>
          <a:lstStyle/>
          <a:p>
            <a:fld id="{8136DD50-5B53-458A-957C-9C64FF8D20CF}" type="slidenum">
              <a:rPr lang="fr-FR" smtClean="0"/>
              <a:pPr/>
              <a:t>34</a:t>
            </a:fld>
            <a:endParaRPr lang="fr-FR" dirty="0"/>
          </a:p>
        </p:txBody>
      </p:sp>
      <p:sp>
        <p:nvSpPr>
          <p:cNvPr id="8" name="Espace réservé du texte 7">
            <a:extLst>
              <a:ext uri="{FF2B5EF4-FFF2-40B4-BE49-F238E27FC236}">
                <a16:creationId xmlns:a16="http://schemas.microsoft.com/office/drawing/2014/main" id="{2486FAE9-F74A-469F-ADC6-FB92DB1C6289}"/>
              </a:ext>
            </a:extLst>
          </p:cNvPr>
          <p:cNvSpPr>
            <a:spLocks noGrp="1"/>
          </p:cNvSpPr>
          <p:nvPr>
            <p:ph type="body" sz="quarter" idx="11"/>
          </p:nvPr>
        </p:nvSpPr>
        <p:spPr>
          <a:xfrm>
            <a:off x="548577" y="1691165"/>
            <a:ext cx="5086000" cy="518114"/>
          </a:xfrm>
        </p:spPr>
        <p:txBody>
          <a:bodyPr/>
          <a:lstStyle/>
          <a:p>
            <a:r>
              <a:rPr lang="fr-FR" sz="1800" dirty="0"/>
              <a:t>UDP </a:t>
            </a:r>
            <a:r>
              <a:rPr lang="fr-FR" sz="1800" dirty="0" err="1"/>
              <a:t>Based</a:t>
            </a:r>
            <a:r>
              <a:rPr lang="fr-FR" sz="1800" dirty="0"/>
              <a:t> Applications</a:t>
            </a:r>
          </a:p>
        </p:txBody>
      </p:sp>
      <p:sp>
        <p:nvSpPr>
          <p:cNvPr id="7" name="Espace réservé du texte 6">
            <a:extLst>
              <a:ext uri="{FF2B5EF4-FFF2-40B4-BE49-F238E27FC236}">
                <a16:creationId xmlns:a16="http://schemas.microsoft.com/office/drawing/2014/main" id="{CC20B6D7-0810-4C1B-B1CA-7E415C788688}"/>
              </a:ext>
            </a:extLst>
          </p:cNvPr>
          <p:cNvSpPr>
            <a:spLocks noGrp="1"/>
          </p:cNvSpPr>
          <p:nvPr>
            <p:ph type="body" sz="quarter" idx="10"/>
          </p:nvPr>
        </p:nvSpPr>
        <p:spPr>
          <a:xfrm>
            <a:off x="548577" y="2129511"/>
            <a:ext cx="5086000" cy="4397574"/>
          </a:xfrm>
        </p:spPr>
        <p:txBody>
          <a:bodyPr/>
          <a:lstStyle/>
          <a:p>
            <a:pPr algn="just"/>
            <a:r>
              <a:rPr lang="en-US" altLang="fr-FR" sz="2000" dirty="0"/>
              <a:t>UDP provides an unreliable packet based delivery service.  An application that uses UDP must deal with the errors that can arise during communication.</a:t>
            </a:r>
          </a:p>
          <a:p>
            <a:pPr algn="just"/>
            <a:r>
              <a:rPr lang="en-US" altLang="fr-FR" sz="2000" dirty="0"/>
              <a:t>The basic unit of transfer is called a </a:t>
            </a:r>
            <a:r>
              <a:rPr lang="en-US" altLang="fr-FR" sz="2000" i="1" dirty="0"/>
              <a:t>Datagram</a:t>
            </a:r>
            <a:r>
              <a:rPr lang="en-US" altLang="fr-FR" sz="2000" dirty="0"/>
              <a:t>.  Datagrams are small, fixed-length messages.</a:t>
            </a:r>
          </a:p>
          <a:p>
            <a:pPr algn="just"/>
            <a:r>
              <a:rPr lang="en-US" altLang="fr-FR" sz="2000" dirty="0"/>
              <a:t>Datagram based services do have some advantages:</a:t>
            </a:r>
          </a:p>
          <a:p>
            <a:pPr lvl="1" algn="just"/>
            <a:r>
              <a:rPr lang="en-US" altLang="fr-FR" sz="1800" dirty="0"/>
              <a:t>Speed</a:t>
            </a:r>
          </a:p>
          <a:p>
            <a:pPr lvl="1" algn="just"/>
            <a:r>
              <a:rPr lang="en-US" altLang="fr-FR" sz="1800" dirty="0"/>
              <a:t>Message-oriented service.</a:t>
            </a:r>
          </a:p>
        </p:txBody>
      </p:sp>
      <p:sp>
        <p:nvSpPr>
          <p:cNvPr id="10" name="Espace réservé du texte 9">
            <a:extLst>
              <a:ext uri="{FF2B5EF4-FFF2-40B4-BE49-F238E27FC236}">
                <a16:creationId xmlns:a16="http://schemas.microsoft.com/office/drawing/2014/main" id="{40A8D3C4-1DFE-4DF9-9748-CD7401C04742}"/>
              </a:ext>
            </a:extLst>
          </p:cNvPr>
          <p:cNvSpPr>
            <a:spLocks noGrp="1"/>
          </p:cNvSpPr>
          <p:nvPr>
            <p:ph type="body" sz="quarter" idx="28"/>
          </p:nvPr>
        </p:nvSpPr>
        <p:spPr>
          <a:xfrm>
            <a:off x="6755163" y="1691165"/>
            <a:ext cx="5086000" cy="430900"/>
          </a:xfrm>
        </p:spPr>
        <p:txBody>
          <a:bodyPr/>
          <a:lstStyle/>
          <a:p>
            <a:r>
              <a:rPr lang="en-US" sz="1800" dirty="0"/>
              <a:t>Datagrams</a:t>
            </a:r>
            <a:endParaRPr lang="fr-FR" sz="1800" dirty="0"/>
          </a:p>
        </p:txBody>
      </p:sp>
      <p:sp>
        <p:nvSpPr>
          <p:cNvPr id="11" name="Espace réservé du texte 10">
            <a:extLst>
              <a:ext uri="{FF2B5EF4-FFF2-40B4-BE49-F238E27FC236}">
                <a16:creationId xmlns:a16="http://schemas.microsoft.com/office/drawing/2014/main" id="{E67A931C-F24E-45A8-848B-7241B8411657}"/>
              </a:ext>
            </a:extLst>
          </p:cNvPr>
          <p:cNvSpPr>
            <a:spLocks noGrp="1"/>
          </p:cNvSpPr>
          <p:nvPr>
            <p:ph type="body" sz="quarter" idx="29"/>
          </p:nvPr>
        </p:nvSpPr>
        <p:spPr>
          <a:xfrm>
            <a:off x="6755163" y="2129512"/>
            <a:ext cx="5086000" cy="4397574"/>
          </a:xfrm>
        </p:spPr>
        <p:txBody>
          <a:bodyPr/>
          <a:lstStyle/>
          <a:p>
            <a:pPr algn="just"/>
            <a:r>
              <a:rPr lang="en-US" altLang="fr-FR" sz="2000" dirty="0"/>
              <a:t>Datagram packets are used to implement a connectionless, packet based, delivery service.</a:t>
            </a:r>
          </a:p>
          <a:p>
            <a:pPr algn="just"/>
            <a:r>
              <a:rPr lang="en-US" altLang="fr-FR" sz="2000" dirty="0"/>
              <a:t>Each message is routed from one machine to another based solely on information contained within that packet. </a:t>
            </a:r>
          </a:p>
          <a:p>
            <a:pPr algn="just"/>
            <a:r>
              <a:rPr lang="en-US" altLang="fr-FR" sz="2000" dirty="0"/>
              <a:t>Multiple packets sent from one machine to another might be routed differently, and might arrive in any order.</a:t>
            </a:r>
          </a:p>
          <a:p>
            <a:pPr algn="just"/>
            <a:r>
              <a:rPr lang="en-US" altLang="fr-FR" sz="2000" dirty="0"/>
              <a:t>Packets may be lost or duplicated during transit.</a:t>
            </a:r>
          </a:p>
          <a:p>
            <a:pPr algn="just"/>
            <a:r>
              <a:rPr lang="en-US" altLang="fr-FR" sz="2000" dirty="0"/>
              <a:t>The class </a:t>
            </a:r>
            <a:r>
              <a:rPr lang="en-US" altLang="fr-FR" sz="1800" dirty="0" err="1">
                <a:latin typeface="Courier New" panose="02070309020205020404" pitchFamily="49" charset="0"/>
              </a:rPr>
              <a:t>DatagramPacket</a:t>
            </a:r>
            <a:r>
              <a:rPr lang="en-US" altLang="fr-FR" sz="2000" dirty="0"/>
              <a:t> represents a datagram in Java.</a:t>
            </a:r>
          </a:p>
        </p:txBody>
      </p:sp>
    </p:spTree>
    <p:extLst>
      <p:ext uri="{BB962C8B-B14F-4D97-AF65-F5344CB8AC3E}">
        <p14:creationId xmlns:p14="http://schemas.microsoft.com/office/powerpoint/2010/main" val="2885321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en-US" altLang="fr-FR" dirty="0"/>
              <a:t>Class </a:t>
            </a:r>
            <a:r>
              <a:rPr lang="en-US" altLang="fr-FR" dirty="0" err="1"/>
              <a:t>DatagramPacket</a:t>
            </a:r>
            <a:endParaRPr lang="fr-FR" dirty="0"/>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35</a:t>
            </a:fld>
            <a:endParaRPr lang="fr-FR" dirty="0"/>
          </a:p>
        </p:txBody>
      </p:sp>
      <p:sp>
        <p:nvSpPr>
          <p:cNvPr id="7" name="Rectangle 3">
            <a:extLst>
              <a:ext uri="{FF2B5EF4-FFF2-40B4-BE49-F238E27FC236}">
                <a16:creationId xmlns:a16="http://schemas.microsoft.com/office/drawing/2014/main" id="{46153FF6-A5E3-47A9-81EA-33DAF4CDE7C9}"/>
              </a:ext>
            </a:extLst>
          </p:cNvPr>
          <p:cNvSpPr>
            <a:spLocks noChangeArrowheads="1"/>
          </p:cNvSpPr>
          <p:nvPr/>
        </p:nvSpPr>
        <p:spPr bwMode="auto">
          <a:xfrm>
            <a:off x="2099424" y="1498011"/>
            <a:ext cx="8102600"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0" lang="en-US" altLang="fr-FR" sz="1800" dirty="0">
                <a:latin typeface="Courier New" panose="02070309020205020404" pitchFamily="49" charset="0"/>
              </a:rPr>
              <a:t>//Constructors</a:t>
            </a:r>
          </a:p>
          <a:p>
            <a:pPr eaLnBrk="0" hangingPunct="0"/>
            <a:r>
              <a:rPr kumimoji="0" lang="en-US" altLang="fr-FR" sz="1800" dirty="0">
                <a:latin typeface="Courier New" panose="02070309020205020404" pitchFamily="49" charset="0"/>
              </a:rPr>
              <a:t>public </a:t>
            </a:r>
            <a:r>
              <a:rPr kumimoji="0" lang="en-US" altLang="fr-FR" sz="1800" dirty="0" err="1">
                <a:latin typeface="Courier New" panose="02070309020205020404" pitchFamily="49" charset="0"/>
              </a:rPr>
              <a:t>DatagramPacket</a:t>
            </a:r>
            <a:r>
              <a:rPr kumimoji="0" lang="en-US" altLang="fr-FR" sz="1800" dirty="0">
                <a:latin typeface="Courier New" panose="02070309020205020404" pitchFamily="49" charset="0"/>
              </a:rPr>
              <a:t>(byte </a:t>
            </a:r>
            <a:r>
              <a:rPr kumimoji="0" lang="en-US" altLang="fr-FR" sz="1800" dirty="0" err="1">
                <a:latin typeface="Courier New" panose="02070309020205020404" pitchFamily="49" charset="0"/>
              </a:rPr>
              <a:t>ibuf</a:t>
            </a:r>
            <a:r>
              <a:rPr kumimoji="0" lang="en-US" altLang="fr-FR" sz="1800" dirty="0">
                <a:latin typeface="Courier New" panose="02070309020205020404" pitchFamily="49" charset="0"/>
              </a:rPr>
              <a:t>[], int </a:t>
            </a:r>
            <a:r>
              <a:rPr kumimoji="0" lang="en-US" altLang="fr-FR" sz="1800" dirty="0" err="1">
                <a:latin typeface="Courier New" panose="02070309020205020404" pitchFamily="49" charset="0"/>
              </a:rPr>
              <a:t>ilength</a:t>
            </a:r>
            <a:r>
              <a:rPr kumimoji="0" lang="en-US" altLang="fr-FR" sz="1800" dirty="0">
                <a:latin typeface="Courier New" panose="02070309020205020404" pitchFamily="49" charset="0"/>
              </a:rPr>
              <a:t>);</a:t>
            </a:r>
          </a:p>
          <a:p>
            <a:pPr eaLnBrk="0" hangingPunct="0"/>
            <a:r>
              <a:rPr kumimoji="0" lang="en-US" altLang="fr-FR" sz="1800" dirty="0">
                <a:latin typeface="Courier New" panose="02070309020205020404" pitchFamily="49" charset="0"/>
              </a:rPr>
              <a:t>public </a:t>
            </a:r>
            <a:r>
              <a:rPr kumimoji="0" lang="en-US" altLang="fr-FR" sz="1800" dirty="0" err="1">
                <a:latin typeface="Courier New" panose="02070309020205020404" pitchFamily="49" charset="0"/>
              </a:rPr>
              <a:t>DatagramPacket</a:t>
            </a:r>
            <a:r>
              <a:rPr kumimoji="0" lang="en-US" altLang="fr-FR" sz="1800" dirty="0">
                <a:latin typeface="Courier New" panose="02070309020205020404" pitchFamily="49" charset="0"/>
              </a:rPr>
              <a:t>(</a:t>
            </a:r>
          </a:p>
          <a:p>
            <a:pPr eaLnBrk="0" hangingPunct="0"/>
            <a:r>
              <a:rPr kumimoji="0" lang="en-US" altLang="fr-FR" sz="1800" dirty="0">
                <a:latin typeface="Courier New" panose="02070309020205020404" pitchFamily="49" charset="0"/>
              </a:rPr>
              <a:t>  byte </a:t>
            </a:r>
            <a:r>
              <a:rPr kumimoji="0" lang="en-US" altLang="fr-FR" sz="1800" dirty="0" err="1">
                <a:latin typeface="Courier New" panose="02070309020205020404" pitchFamily="49" charset="0"/>
              </a:rPr>
              <a:t>ibuf</a:t>
            </a:r>
            <a:r>
              <a:rPr kumimoji="0" lang="en-US" altLang="fr-FR" sz="1800" dirty="0">
                <a:latin typeface="Courier New" panose="02070309020205020404" pitchFamily="49" charset="0"/>
              </a:rPr>
              <a:t>[], int </a:t>
            </a:r>
            <a:r>
              <a:rPr kumimoji="0" lang="en-US" altLang="fr-FR" sz="1800" dirty="0" err="1">
                <a:latin typeface="Courier New" panose="02070309020205020404" pitchFamily="49" charset="0"/>
              </a:rPr>
              <a:t>ilength</a:t>
            </a:r>
            <a:r>
              <a:rPr kumimoji="0" lang="en-US" altLang="fr-FR" sz="1800" dirty="0">
                <a:latin typeface="Courier New" panose="02070309020205020404" pitchFamily="49" charset="0"/>
              </a:rPr>
              <a:t>, </a:t>
            </a:r>
            <a:r>
              <a:rPr kumimoji="0" lang="en-US" altLang="fr-FR" sz="1800" dirty="0" err="1">
                <a:latin typeface="Courier New" panose="02070309020205020404" pitchFamily="49" charset="0"/>
              </a:rPr>
              <a:t>InetAddress</a:t>
            </a:r>
            <a:r>
              <a:rPr kumimoji="0" lang="en-US" altLang="fr-FR" sz="1800" dirty="0">
                <a:latin typeface="Courier New" panose="02070309020205020404" pitchFamily="49" charset="0"/>
              </a:rPr>
              <a:t> </a:t>
            </a:r>
            <a:r>
              <a:rPr kumimoji="0" lang="en-US" altLang="fr-FR" sz="1800" dirty="0" err="1">
                <a:latin typeface="Courier New" panose="02070309020205020404" pitchFamily="49" charset="0"/>
              </a:rPr>
              <a:t>iaddr</a:t>
            </a:r>
            <a:r>
              <a:rPr kumimoji="0" lang="en-US" altLang="fr-FR" sz="1800" dirty="0">
                <a:latin typeface="Courier New" panose="02070309020205020404" pitchFamily="49" charset="0"/>
              </a:rPr>
              <a:t>, int </a:t>
            </a:r>
            <a:r>
              <a:rPr kumimoji="0" lang="en-US" altLang="fr-FR" sz="1800" dirty="0" err="1">
                <a:latin typeface="Courier New" panose="02070309020205020404" pitchFamily="49" charset="0"/>
              </a:rPr>
              <a:t>iport</a:t>
            </a:r>
            <a:r>
              <a:rPr kumimoji="0" lang="en-US" altLang="fr-FR" sz="1800" dirty="0">
                <a:latin typeface="Courier New" panose="02070309020205020404" pitchFamily="49" charset="0"/>
              </a:rPr>
              <a:t>);</a:t>
            </a:r>
          </a:p>
          <a:p>
            <a:pPr eaLnBrk="0" hangingPunct="0"/>
            <a:endParaRPr kumimoji="0" lang="en-US" altLang="fr-FR" sz="1800" dirty="0">
              <a:latin typeface="Courier New" panose="02070309020205020404" pitchFamily="49" charset="0"/>
            </a:endParaRPr>
          </a:p>
          <a:p>
            <a:pPr eaLnBrk="0" hangingPunct="0"/>
            <a:r>
              <a:rPr kumimoji="0" lang="en-US" altLang="fr-FR" sz="1800" dirty="0">
                <a:latin typeface="Courier New" panose="02070309020205020404" pitchFamily="49" charset="0"/>
              </a:rPr>
              <a:t>// Methods</a:t>
            </a:r>
          </a:p>
          <a:p>
            <a:pPr eaLnBrk="0" hangingPunct="0"/>
            <a:r>
              <a:rPr kumimoji="0" lang="en-US" altLang="fr-FR" sz="1800" dirty="0">
                <a:latin typeface="Courier New" panose="02070309020205020404" pitchFamily="49" charset="0"/>
              </a:rPr>
              <a:t>public synchronized </a:t>
            </a:r>
            <a:r>
              <a:rPr kumimoji="0" lang="en-US" altLang="fr-FR" sz="1800" dirty="0" err="1">
                <a:latin typeface="Courier New" panose="02070309020205020404" pitchFamily="49" charset="0"/>
              </a:rPr>
              <a:t>InetAddress</a:t>
            </a:r>
            <a:r>
              <a:rPr kumimoji="0" lang="en-US" altLang="fr-FR" sz="1800" dirty="0">
                <a:latin typeface="Courier New" panose="02070309020205020404" pitchFamily="49" charset="0"/>
              </a:rPr>
              <a:t> </a:t>
            </a:r>
            <a:r>
              <a:rPr kumimoji="0" lang="en-US" altLang="fr-FR" sz="1800" dirty="0" err="1">
                <a:latin typeface="Courier New" panose="02070309020205020404" pitchFamily="49" charset="0"/>
              </a:rPr>
              <a:t>getAddress</a:t>
            </a:r>
            <a:r>
              <a:rPr kumimoji="0" lang="en-US" altLang="fr-FR" sz="1800" dirty="0">
                <a:latin typeface="Courier New" panose="02070309020205020404" pitchFamily="49" charset="0"/>
              </a:rPr>
              <a:t>();</a:t>
            </a:r>
          </a:p>
          <a:p>
            <a:pPr eaLnBrk="0" hangingPunct="0"/>
            <a:r>
              <a:rPr kumimoji="0" lang="en-US" altLang="fr-FR" sz="1800" dirty="0">
                <a:latin typeface="Courier New" panose="02070309020205020404" pitchFamily="49" charset="0"/>
              </a:rPr>
              <a:t>public synchronized int </a:t>
            </a:r>
            <a:r>
              <a:rPr kumimoji="0" lang="en-US" altLang="fr-FR" sz="1800" dirty="0" err="1">
                <a:latin typeface="Courier New" panose="02070309020205020404" pitchFamily="49" charset="0"/>
              </a:rPr>
              <a:t>getPort</a:t>
            </a:r>
            <a:r>
              <a:rPr kumimoji="0" lang="en-US" altLang="fr-FR" sz="1800" dirty="0">
                <a:latin typeface="Courier New" panose="02070309020205020404" pitchFamily="49" charset="0"/>
              </a:rPr>
              <a:t>();</a:t>
            </a:r>
          </a:p>
          <a:p>
            <a:pPr eaLnBrk="0" hangingPunct="0"/>
            <a:r>
              <a:rPr kumimoji="0" lang="en-US" altLang="fr-FR" sz="1800" dirty="0">
                <a:latin typeface="Courier New" panose="02070309020205020404" pitchFamily="49" charset="0"/>
              </a:rPr>
              <a:t>public </a:t>
            </a:r>
            <a:r>
              <a:rPr kumimoji="0" lang="en-US" altLang="fr-FR" sz="1800" dirty="0" err="1">
                <a:latin typeface="Courier New" panose="02070309020205020404" pitchFamily="49" charset="0"/>
              </a:rPr>
              <a:t>synchornized</a:t>
            </a:r>
            <a:r>
              <a:rPr kumimoji="0" lang="en-US" altLang="fr-FR" sz="1800" dirty="0">
                <a:latin typeface="Courier New" panose="02070309020205020404" pitchFamily="49" charset="0"/>
              </a:rPr>
              <a:t> byte[] </a:t>
            </a:r>
            <a:r>
              <a:rPr kumimoji="0" lang="en-US" altLang="fr-FR" sz="1800" dirty="0" err="1">
                <a:latin typeface="Courier New" panose="02070309020205020404" pitchFamily="49" charset="0"/>
              </a:rPr>
              <a:t>getData</a:t>
            </a:r>
            <a:r>
              <a:rPr kumimoji="0" lang="en-US" altLang="fr-FR" sz="1800" dirty="0">
                <a:latin typeface="Courier New" panose="02070309020205020404" pitchFamily="49" charset="0"/>
              </a:rPr>
              <a:t>();</a:t>
            </a:r>
          </a:p>
          <a:p>
            <a:pPr eaLnBrk="0" hangingPunct="0"/>
            <a:r>
              <a:rPr kumimoji="0" lang="en-US" altLang="fr-FR" sz="1800" dirty="0">
                <a:latin typeface="Courier New" panose="02070309020205020404" pitchFamily="49" charset="0"/>
              </a:rPr>
              <a:t>int </a:t>
            </a:r>
            <a:r>
              <a:rPr kumimoji="0" lang="en-US" altLang="fr-FR" sz="1800" dirty="0" err="1">
                <a:latin typeface="Courier New" panose="02070309020205020404" pitchFamily="49" charset="0"/>
              </a:rPr>
              <a:t>getLength</a:t>
            </a:r>
            <a:r>
              <a:rPr kumimoji="0" lang="en-US" altLang="fr-FR" sz="1800" dirty="0">
                <a:latin typeface="Courier New" panose="02070309020205020404" pitchFamily="49" charset="0"/>
              </a:rPr>
              <a:t>();</a:t>
            </a:r>
          </a:p>
          <a:p>
            <a:pPr eaLnBrk="0" hangingPunct="0"/>
            <a:endParaRPr kumimoji="0" lang="en-US" altLang="fr-FR" sz="1800" dirty="0">
              <a:latin typeface="Courier New" panose="02070309020205020404" pitchFamily="49" charset="0"/>
            </a:endParaRPr>
          </a:p>
          <a:p>
            <a:pPr eaLnBrk="0" hangingPunct="0"/>
            <a:r>
              <a:rPr kumimoji="0" lang="en-US" altLang="fr-FR" sz="1800" dirty="0">
                <a:latin typeface="Courier New" panose="02070309020205020404" pitchFamily="49" charset="0"/>
              </a:rPr>
              <a:t>void </a:t>
            </a:r>
            <a:r>
              <a:rPr kumimoji="0" lang="en-US" altLang="fr-FR" sz="1800" dirty="0" err="1">
                <a:latin typeface="Courier New" panose="02070309020205020404" pitchFamily="49" charset="0"/>
              </a:rPr>
              <a:t>setAddress</a:t>
            </a:r>
            <a:r>
              <a:rPr kumimoji="0" lang="en-US" altLang="fr-FR" sz="1800" dirty="0">
                <a:latin typeface="Courier New" panose="02070309020205020404" pitchFamily="49" charset="0"/>
              </a:rPr>
              <a:t>(</a:t>
            </a:r>
            <a:r>
              <a:rPr kumimoji="0" lang="en-US" altLang="fr-FR" sz="1800" dirty="0" err="1">
                <a:latin typeface="Courier New" panose="02070309020205020404" pitchFamily="49" charset="0"/>
              </a:rPr>
              <a:t>InetAddress</a:t>
            </a:r>
            <a:r>
              <a:rPr kumimoji="0" lang="en-US" altLang="fr-FR" sz="1800" dirty="0">
                <a:latin typeface="Courier New" panose="02070309020205020404" pitchFamily="49" charset="0"/>
              </a:rPr>
              <a:t> </a:t>
            </a:r>
            <a:r>
              <a:rPr kumimoji="0" lang="en-US" altLang="fr-FR" sz="1800" dirty="0" err="1">
                <a:latin typeface="Courier New" panose="02070309020205020404" pitchFamily="49" charset="0"/>
              </a:rPr>
              <a:t>iaddr</a:t>
            </a:r>
            <a:r>
              <a:rPr kumimoji="0" lang="en-US" altLang="fr-FR" sz="1800" dirty="0">
                <a:latin typeface="Courier New" panose="02070309020205020404" pitchFamily="49" charset="0"/>
              </a:rPr>
              <a:t>);</a:t>
            </a:r>
          </a:p>
          <a:p>
            <a:pPr eaLnBrk="0" hangingPunct="0"/>
            <a:r>
              <a:rPr kumimoji="0" lang="en-US" altLang="fr-FR" sz="1800" dirty="0">
                <a:latin typeface="Courier New" panose="02070309020205020404" pitchFamily="49" charset="0"/>
              </a:rPr>
              <a:t>void </a:t>
            </a:r>
            <a:r>
              <a:rPr kumimoji="0" lang="en-US" altLang="fr-FR" sz="1800" dirty="0" err="1">
                <a:latin typeface="Courier New" panose="02070309020205020404" pitchFamily="49" charset="0"/>
              </a:rPr>
              <a:t>setPort</a:t>
            </a:r>
            <a:r>
              <a:rPr kumimoji="0" lang="en-US" altLang="fr-FR" sz="1800" dirty="0">
                <a:latin typeface="Courier New" panose="02070309020205020404" pitchFamily="49" charset="0"/>
              </a:rPr>
              <a:t>(int </a:t>
            </a:r>
            <a:r>
              <a:rPr kumimoji="0" lang="en-US" altLang="fr-FR" sz="1800" dirty="0" err="1">
                <a:latin typeface="Courier New" panose="02070309020205020404" pitchFamily="49" charset="0"/>
              </a:rPr>
              <a:t>iport</a:t>
            </a:r>
            <a:r>
              <a:rPr kumimoji="0" lang="en-US" altLang="fr-FR" sz="1800" dirty="0">
                <a:latin typeface="Courier New" panose="02070309020205020404" pitchFamily="49" charset="0"/>
              </a:rPr>
              <a:t>);</a:t>
            </a:r>
          </a:p>
          <a:p>
            <a:pPr eaLnBrk="0" hangingPunct="0"/>
            <a:r>
              <a:rPr kumimoji="0" lang="en-US" altLang="fr-FR" sz="1800" dirty="0">
                <a:latin typeface="Courier New" panose="02070309020205020404" pitchFamily="49" charset="0"/>
              </a:rPr>
              <a:t>void </a:t>
            </a:r>
            <a:r>
              <a:rPr kumimoji="0" lang="en-US" altLang="fr-FR" sz="1800" dirty="0" err="1">
                <a:latin typeface="Courier New" panose="02070309020205020404" pitchFamily="49" charset="0"/>
              </a:rPr>
              <a:t>setData</a:t>
            </a:r>
            <a:r>
              <a:rPr kumimoji="0" lang="en-US" altLang="fr-FR" sz="1800" dirty="0">
                <a:latin typeface="Courier New" panose="02070309020205020404" pitchFamily="49" charset="0"/>
              </a:rPr>
              <a:t>(byte </a:t>
            </a:r>
            <a:r>
              <a:rPr kumimoji="0" lang="en-US" altLang="fr-FR" sz="1800" dirty="0" err="1">
                <a:latin typeface="Courier New" panose="02070309020205020404" pitchFamily="49" charset="0"/>
              </a:rPr>
              <a:t>ibuf</a:t>
            </a:r>
            <a:r>
              <a:rPr kumimoji="0" lang="en-US" altLang="fr-FR" sz="1800" dirty="0">
                <a:latin typeface="Courier New" panose="02070309020205020404" pitchFamily="49" charset="0"/>
              </a:rPr>
              <a:t>[]);</a:t>
            </a:r>
          </a:p>
          <a:p>
            <a:pPr eaLnBrk="0" hangingPunct="0"/>
            <a:r>
              <a:rPr kumimoji="0" lang="en-US" altLang="fr-FR" sz="1800" dirty="0">
                <a:latin typeface="Courier New" panose="02070309020205020404" pitchFamily="49" charset="0"/>
              </a:rPr>
              <a:t>void </a:t>
            </a:r>
            <a:r>
              <a:rPr kumimoji="0" lang="en-US" altLang="fr-FR" sz="1800" dirty="0" err="1">
                <a:latin typeface="Courier New" panose="02070309020205020404" pitchFamily="49" charset="0"/>
              </a:rPr>
              <a:t>setLength</a:t>
            </a:r>
            <a:r>
              <a:rPr kumimoji="0" lang="en-US" altLang="fr-FR" sz="1800" dirty="0">
                <a:latin typeface="Courier New" panose="02070309020205020404" pitchFamily="49" charset="0"/>
              </a:rPr>
              <a:t>(int </a:t>
            </a:r>
            <a:r>
              <a:rPr kumimoji="0" lang="en-US" altLang="fr-FR" sz="1800" dirty="0" err="1">
                <a:latin typeface="Courier New" panose="02070309020205020404" pitchFamily="49" charset="0"/>
              </a:rPr>
              <a:t>ilength</a:t>
            </a:r>
            <a:r>
              <a:rPr kumimoji="0" lang="en-US" altLang="fr-FR" sz="1800" dirty="0">
                <a:latin typeface="Courier New" panose="02070309020205020404" pitchFamily="49" charset="0"/>
              </a:rPr>
              <a:t>);</a:t>
            </a:r>
          </a:p>
        </p:txBody>
      </p:sp>
    </p:spTree>
    <p:extLst>
      <p:ext uri="{BB962C8B-B14F-4D97-AF65-F5344CB8AC3E}">
        <p14:creationId xmlns:p14="http://schemas.microsoft.com/office/powerpoint/2010/main" val="1189203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Class </a:t>
            </a:r>
            <a:r>
              <a:rPr lang="en-US" altLang="fr-FR" dirty="0" err="1"/>
              <a:t>DatagramSocket</a:t>
            </a:r>
            <a:endParaRPr lang="fr-FR" dirty="0"/>
          </a:p>
        </p:txBody>
      </p:sp>
      <p:sp>
        <p:nvSpPr>
          <p:cNvPr id="2" name="Sous-titre 1">
            <a:extLst>
              <a:ext uri="{FF2B5EF4-FFF2-40B4-BE49-F238E27FC236}">
                <a16:creationId xmlns:a16="http://schemas.microsoft.com/office/drawing/2014/main" id="{295B54CE-DCE0-4A2D-A956-877F03A6CA12}"/>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36</a:t>
            </a:fld>
            <a:endParaRPr lang="fr-FR" dirty="0"/>
          </a:p>
        </p:txBody>
      </p:sp>
      <p:sp>
        <p:nvSpPr>
          <p:cNvPr id="5" name="Espace réservé du texte 4">
            <a:extLst>
              <a:ext uri="{FF2B5EF4-FFF2-40B4-BE49-F238E27FC236}">
                <a16:creationId xmlns:a16="http://schemas.microsoft.com/office/drawing/2014/main" id="{C8345927-6C03-41D8-BF8F-96EAFA1D924F}"/>
              </a:ext>
            </a:extLst>
          </p:cNvPr>
          <p:cNvSpPr>
            <a:spLocks noGrp="1"/>
          </p:cNvSpPr>
          <p:nvPr>
            <p:ph type="body" sz="quarter" idx="11"/>
          </p:nvPr>
        </p:nvSpPr>
        <p:spPr>
          <a:xfrm>
            <a:off x="6602648" y="1585965"/>
            <a:ext cx="5233829" cy="430900"/>
          </a:xfrm>
        </p:spPr>
        <p:txBody>
          <a:bodyPr/>
          <a:lstStyle/>
          <a:p>
            <a:r>
              <a:rPr lang="fr-FR" dirty="0"/>
              <a:t>Notions</a:t>
            </a:r>
          </a:p>
        </p:txBody>
      </p:sp>
      <p:sp>
        <p:nvSpPr>
          <p:cNvPr id="3" name="Espace réservé du texte 2">
            <a:extLst>
              <a:ext uri="{FF2B5EF4-FFF2-40B4-BE49-F238E27FC236}">
                <a16:creationId xmlns:a16="http://schemas.microsoft.com/office/drawing/2014/main" id="{F15DD8B0-4DC5-4956-B15F-02BEC02F26BA}"/>
              </a:ext>
            </a:extLst>
          </p:cNvPr>
          <p:cNvSpPr>
            <a:spLocks noGrp="1"/>
          </p:cNvSpPr>
          <p:nvPr>
            <p:ph type="body" sz="quarter" idx="10"/>
          </p:nvPr>
        </p:nvSpPr>
        <p:spPr>
          <a:xfrm>
            <a:off x="6602649" y="2024312"/>
            <a:ext cx="5233830" cy="4204190"/>
          </a:xfrm>
        </p:spPr>
        <p:txBody>
          <a:bodyPr/>
          <a:lstStyle/>
          <a:p>
            <a:r>
              <a:rPr lang="en-US" altLang="fr-FR" sz="2000" dirty="0"/>
              <a:t>This class represents a socket for sending and receiving datagram packets.</a:t>
            </a:r>
          </a:p>
          <a:p>
            <a:r>
              <a:rPr lang="en-US" altLang="fr-FR" sz="2000" dirty="0"/>
              <a:t>Addressing information for outgoing packets is contained in the packet header.</a:t>
            </a:r>
          </a:p>
          <a:p>
            <a:r>
              <a:rPr lang="en-US" altLang="fr-FR" sz="2000" dirty="0"/>
              <a:t>A socket that is used to read incoming packets must be bound to an address (sockets that are used for sending must be bound as well, but in most cases it is done automatically).</a:t>
            </a:r>
          </a:p>
          <a:p>
            <a:r>
              <a:rPr lang="en-US" altLang="fr-FR" sz="2000" dirty="0"/>
              <a:t>There is no special datagram server socket class.</a:t>
            </a:r>
          </a:p>
          <a:p>
            <a:r>
              <a:rPr lang="en-US" altLang="fr-FR" sz="2000" dirty="0"/>
              <a:t>Since packets can be lost, the ability to set timeouts is important.</a:t>
            </a:r>
          </a:p>
        </p:txBody>
      </p:sp>
      <p:sp>
        <p:nvSpPr>
          <p:cNvPr id="11" name="Text Box 3">
            <a:extLst>
              <a:ext uri="{FF2B5EF4-FFF2-40B4-BE49-F238E27FC236}">
                <a16:creationId xmlns:a16="http://schemas.microsoft.com/office/drawing/2014/main" id="{9B9098AB-DE4E-474E-8EB1-504B23818F8F}"/>
              </a:ext>
            </a:extLst>
          </p:cNvPr>
          <p:cNvSpPr txBox="1">
            <a:spLocks noChangeArrowheads="1"/>
          </p:cNvSpPr>
          <p:nvPr/>
        </p:nvSpPr>
        <p:spPr bwMode="auto">
          <a:xfrm>
            <a:off x="323771" y="1801415"/>
            <a:ext cx="619125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800" dirty="0">
                <a:latin typeface="Courier New" panose="02070309020205020404" pitchFamily="49" charset="0"/>
              </a:rPr>
              <a:t>// Constructors</a:t>
            </a:r>
          </a:p>
          <a:p>
            <a:pPr eaLnBrk="0" hangingPunct="0"/>
            <a:r>
              <a:rPr kumimoji="0" lang="en-US" altLang="fr-FR" sz="1800" dirty="0" err="1">
                <a:latin typeface="Courier New" panose="02070309020205020404" pitchFamily="49" charset="0"/>
              </a:rPr>
              <a:t>DatagramSocket</a:t>
            </a:r>
            <a:r>
              <a:rPr kumimoji="0" lang="en-US" altLang="fr-FR" sz="1800" dirty="0">
                <a:latin typeface="Courier New" panose="02070309020205020404" pitchFamily="49" charset="0"/>
              </a:rPr>
              <a:t>() </a:t>
            </a:r>
          </a:p>
          <a:p>
            <a:pPr eaLnBrk="0" hangingPunct="0"/>
            <a:r>
              <a:rPr kumimoji="0" lang="en-US" altLang="fr-FR" sz="1800" dirty="0" err="1">
                <a:latin typeface="Courier New" panose="02070309020205020404" pitchFamily="49" charset="0"/>
              </a:rPr>
              <a:t>DatagramSocket</a:t>
            </a:r>
            <a:r>
              <a:rPr kumimoji="0" lang="en-US" altLang="fr-FR" sz="1800" dirty="0">
                <a:latin typeface="Courier New" panose="02070309020205020404" pitchFamily="49" charset="0"/>
              </a:rPr>
              <a:t>(int port)</a:t>
            </a:r>
          </a:p>
          <a:p>
            <a:pPr eaLnBrk="0" hangingPunct="0"/>
            <a:r>
              <a:rPr kumimoji="0" lang="en-US" altLang="fr-FR" sz="1800" dirty="0" err="1">
                <a:latin typeface="Courier New" panose="02070309020205020404" pitchFamily="49" charset="0"/>
              </a:rPr>
              <a:t>DatagramSocket</a:t>
            </a:r>
            <a:r>
              <a:rPr kumimoji="0" lang="en-US" altLang="fr-FR" sz="1800" dirty="0">
                <a:latin typeface="Courier New" panose="02070309020205020404" pitchFamily="49" charset="0"/>
              </a:rPr>
              <a:t>(int port, </a:t>
            </a:r>
            <a:r>
              <a:rPr kumimoji="0" lang="en-US" altLang="fr-FR" sz="1800" dirty="0" err="1">
                <a:latin typeface="Courier New" panose="02070309020205020404" pitchFamily="49" charset="0"/>
              </a:rPr>
              <a:t>InetAddress</a:t>
            </a:r>
            <a:r>
              <a:rPr kumimoji="0" lang="en-US" altLang="fr-FR" sz="1800" dirty="0">
                <a:latin typeface="Courier New" panose="02070309020205020404" pitchFamily="49" charset="0"/>
              </a:rPr>
              <a:t> </a:t>
            </a:r>
            <a:r>
              <a:rPr kumimoji="0" lang="en-US" altLang="fr-FR" sz="1800" dirty="0" err="1">
                <a:latin typeface="Courier New" panose="02070309020205020404" pitchFamily="49" charset="0"/>
              </a:rPr>
              <a:t>iaddr</a:t>
            </a:r>
            <a:r>
              <a:rPr kumimoji="0" lang="en-US" altLang="fr-FR" sz="1800" dirty="0">
                <a:latin typeface="Courier New" panose="02070309020205020404" pitchFamily="49" charset="0"/>
              </a:rPr>
              <a:t>) </a:t>
            </a:r>
          </a:p>
          <a:p>
            <a:pPr eaLnBrk="0" hangingPunct="0"/>
            <a:r>
              <a:rPr kumimoji="0" lang="en-US" altLang="fr-FR" sz="1800" dirty="0">
                <a:latin typeface="Courier New" panose="02070309020205020404" pitchFamily="49" charset="0"/>
              </a:rPr>
              <a:t> </a:t>
            </a:r>
          </a:p>
          <a:p>
            <a:pPr eaLnBrk="0" hangingPunct="0"/>
            <a:r>
              <a:rPr kumimoji="0" lang="en-US" altLang="fr-FR" sz="1800" dirty="0">
                <a:latin typeface="Courier New" panose="02070309020205020404" pitchFamily="49" charset="0"/>
              </a:rPr>
              <a:t>// Methods</a:t>
            </a:r>
          </a:p>
          <a:p>
            <a:pPr eaLnBrk="0" hangingPunct="0"/>
            <a:r>
              <a:rPr kumimoji="0" lang="en-US" altLang="fr-FR" sz="1800" dirty="0">
                <a:latin typeface="Courier New" panose="02070309020205020404" pitchFamily="49" charset="0"/>
              </a:rPr>
              <a:t>void close() </a:t>
            </a:r>
          </a:p>
          <a:p>
            <a:pPr eaLnBrk="0" hangingPunct="0"/>
            <a:r>
              <a:rPr kumimoji="0" lang="en-US" altLang="fr-FR" sz="1800" dirty="0" err="1">
                <a:latin typeface="Courier New" panose="02070309020205020404" pitchFamily="49" charset="0"/>
              </a:rPr>
              <a:t>InetAddress</a:t>
            </a:r>
            <a:r>
              <a:rPr kumimoji="0" lang="en-US" altLang="fr-FR" sz="1800" dirty="0">
                <a:latin typeface="Courier New" panose="02070309020205020404" pitchFamily="49" charset="0"/>
              </a:rPr>
              <a:t> </a:t>
            </a:r>
            <a:r>
              <a:rPr kumimoji="0" lang="en-US" altLang="fr-FR" sz="1800" dirty="0" err="1">
                <a:latin typeface="Courier New" panose="02070309020205020404" pitchFamily="49" charset="0"/>
              </a:rPr>
              <a:t>getLocalAddress</a:t>
            </a:r>
            <a:r>
              <a:rPr kumimoji="0" lang="en-US" altLang="fr-FR" sz="1800" dirty="0">
                <a:latin typeface="Courier New" panose="02070309020205020404" pitchFamily="49" charset="0"/>
              </a:rPr>
              <a:t>() </a:t>
            </a:r>
          </a:p>
          <a:p>
            <a:pPr eaLnBrk="0" hangingPunct="0"/>
            <a:r>
              <a:rPr kumimoji="0" lang="en-US" altLang="fr-FR" sz="1800" dirty="0">
                <a:latin typeface="Courier New" panose="02070309020205020404" pitchFamily="49" charset="0"/>
              </a:rPr>
              <a:t>int </a:t>
            </a:r>
            <a:r>
              <a:rPr kumimoji="0" lang="en-US" altLang="fr-FR" sz="1800" dirty="0" err="1">
                <a:latin typeface="Courier New" panose="02070309020205020404" pitchFamily="49" charset="0"/>
              </a:rPr>
              <a:t>getLocalPort</a:t>
            </a:r>
            <a:r>
              <a:rPr kumimoji="0" lang="en-US" altLang="fr-FR" sz="1800" dirty="0">
                <a:latin typeface="Courier New" panose="02070309020205020404" pitchFamily="49" charset="0"/>
              </a:rPr>
              <a:t>() </a:t>
            </a:r>
          </a:p>
          <a:p>
            <a:pPr eaLnBrk="0" hangingPunct="0"/>
            <a:r>
              <a:rPr kumimoji="0" lang="en-US" altLang="fr-FR" sz="1800" dirty="0">
                <a:latin typeface="Courier New" panose="02070309020205020404" pitchFamily="49" charset="0"/>
              </a:rPr>
              <a:t>int </a:t>
            </a:r>
            <a:r>
              <a:rPr kumimoji="0" lang="en-US" altLang="fr-FR" sz="1800" dirty="0" err="1">
                <a:latin typeface="Courier New" panose="02070309020205020404" pitchFamily="49" charset="0"/>
              </a:rPr>
              <a:t>getSoTimeout</a:t>
            </a:r>
            <a:r>
              <a:rPr kumimoji="0" lang="en-US" altLang="fr-FR" sz="1800" dirty="0">
                <a:latin typeface="Courier New" panose="02070309020205020404" pitchFamily="49" charset="0"/>
              </a:rPr>
              <a:t>() </a:t>
            </a:r>
          </a:p>
          <a:p>
            <a:pPr eaLnBrk="0" hangingPunct="0"/>
            <a:r>
              <a:rPr kumimoji="0" lang="en-US" altLang="fr-FR" sz="1800" dirty="0">
                <a:latin typeface="Courier New" panose="02070309020205020404" pitchFamily="49" charset="0"/>
              </a:rPr>
              <a:t>void receive(</a:t>
            </a:r>
            <a:r>
              <a:rPr kumimoji="0" lang="en-US" altLang="fr-FR" sz="1800" dirty="0" err="1">
                <a:latin typeface="Courier New" panose="02070309020205020404" pitchFamily="49" charset="0"/>
              </a:rPr>
              <a:t>DatagramPacket</a:t>
            </a:r>
            <a:r>
              <a:rPr kumimoji="0" lang="en-US" altLang="fr-FR" sz="1800" dirty="0">
                <a:latin typeface="Courier New" panose="02070309020205020404" pitchFamily="49" charset="0"/>
              </a:rPr>
              <a:t> p) </a:t>
            </a:r>
          </a:p>
          <a:p>
            <a:pPr eaLnBrk="0" hangingPunct="0"/>
            <a:r>
              <a:rPr kumimoji="0" lang="en-US" altLang="fr-FR" sz="1800" dirty="0">
                <a:latin typeface="Courier New" panose="02070309020205020404" pitchFamily="49" charset="0"/>
              </a:rPr>
              <a:t>void send(</a:t>
            </a:r>
            <a:r>
              <a:rPr kumimoji="0" lang="en-US" altLang="fr-FR" sz="1800" dirty="0" err="1">
                <a:latin typeface="Courier New" panose="02070309020205020404" pitchFamily="49" charset="0"/>
              </a:rPr>
              <a:t>DatagramPacket</a:t>
            </a:r>
            <a:r>
              <a:rPr kumimoji="0" lang="en-US" altLang="fr-FR" sz="1800" dirty="0">
                <a:latin typeface="Courier New" panose="02070309020205020404" pitchFamily="49" charset="0"/>
              </a:rPr>
              <a:t> p) </a:t>
            </a:r>
          </a:p>
          <a:p>
            <a:pPr eaLnBrk="0" hangingPunct="0"/>
            <a:r>
              <a:rPr kumimoji="0" lang="en-US" altLang="fr-FR" sz="1800" dirty="0" err="1">
                <a:latin typeface="Courier New" panose="02070309020205020404" pitchFamily="49" charset="0"/>
              </a:rPr>
              <a:t>setSoTimeout</a:t>
            </a:r>
            <a:r>
              <a:rPr kumimoji="0" lang="en-US" altLang="fr-FR" sz="1800" dirty="0">
                <a:latin typeface="Courier New" panose="02070309020205020404" pitchFamily="49" charset="0"/>
              </a:rPr>
              <a:t>(int timeout)  </a:t>
            </a:r>
          </a:p>
        </p:txBody>
      </p:sp>
    </p:spTree>
    <p:extLst>
      <p:ext uri="{BB962C8B-B14F-4D97-AF65-F5344CB8AC3E}">
        <p14:creationId xmlns:p14="http://schemas.microsoft.com/office/powerpoint/2010/main" val="1923139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FB1AF0E3-092D-407E-8B8A-3EDB0E1207C8}"/>
              </a:ext>
            </a:extLst>
          </p:cNvPr>
          <p:cNvSpPr>
            <a:spLocks noGrp="1"/>
          </p:cNvSpPr>
          <p:nvPr>
            <p:ph type="ctrTitle"/>
          </p:nvPr>
        </p:nvSpPr>
        <p:spPr/>
        <p:txBody>
          <a:bodyPr/>
          <a:lstStyle/>
          <a:p>
            <a:r>
              <a:rPr lang="en-US" altLang="fr-FR" dirty="0"/>
              <a:t>Echo Services</a:t>
            </a:r>
            <a:endParaRPr lang="fr-FR" dirty="0"/>
          </a:p>
        </p:txBody>
      </p:sp>
      <p:sp>
        <p:nvSpPr>
          <p:cNvPr id="12" name="Sous-titre 11">
            <a:extLst>
              <a:ext uri="{FF2B5EF4-FFF2-40B4-BE49-F238E27FC236}">
                <a16:creationId xmlns:a16="http://schemas.microsoft.com/office/drawing/2014/main" id="{2DB043E0-7298-4C37-92E2-64EBDC854290}"/>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D05E74D-BDAC-4A45-ABDD-638E28F7E5CA}"/>
              </a:ext>
            </a:extLst>
          </p:cNvPr>
          <p:cNvSpPr>
            <a:spLocks noGrp="1"/>
          </p:cNvSpPr>
          <p:nvPr>
            <p:ph type="sldNum" sz="quarter" idx="4"/>
          </p:nvPr>
        </p:nvSpPr>
        <p:spPr/>
        <p:txBody>
          <a:bodyPr/>
          <a:lstStyle/>
          <a:p>
            <a:fld id="{8136DD50-5B53-458A-957C-9C64FF8D20CF}" type="slidenum">
              <a:rPr lang="fr-FR" smtClean="0"/>
              <a:pPr/>
              <a:t>37</a:t>
            </a:fld>
            <a:endParaRPr lang="fr-FR" dirty="0"/>
          </a:p>
        </p:txBody>
      </p:sp>
      <p:sp>
        <p:nvSpPr>
          <p:cNvPr id="14" name="Espace réservé du texte 13">
            <a:extLst>
              <a:ext uri="{FF2B5EF4-FFF2-40B4-BE49-F238E27FC236}">
                <a16:creationId xmlns:a16="http://schemas.microsoft.com/office/drawing/2014/main" id="{C894DF07-D892-46CE-BA30-A2706859FDB7}"/>
              </a:ext>
            </a:extLst>
          </p:cNvPr>
          <p:cNvSpPr>
            <a:spLocks noGrp="1"/>
          </p:cNvSpPr>
          <p:nvPr>
            <p:ph type="body" sz="quarter" idx="11"/>
          </p:nvPr>
        </p:nvSpPr>
        <p:spPr>
          <a:xfrm>
            <a:off x="1149760" y="1599727"/>
            <a:ext cx="9860729" cy="430900"/>
          </a:xfrm>
        </p:spPr>
        <p:txBody>
          <a:bodyPr/>
          <a:lstStyle/>
          <a:p>
            <a:r>
              <a:rPr lang="fr-FR" dirty="0"/>
              <a:t>Notions</a:t>
            </a:r>
          </a:p>
        </p:txBody>
      </p:sp>
      <p:sp>
        <p:nvSpPr>
          <p:cNvPr id="13" name="Espace réservé du texte 12">
            <a:extLst>
              <a:ext uri="{FF2B5EF4-FFF2-40B4-BE49-F238E27FC236}">
                <a16:creationId xmlns:a16="http://schemas.microsoft.com/office/drawing/2014/main" id="{0281AEBD-9697-47E8-A7FD-308DEC8C1F27}"/>
              </a:ext>
            </a:extLst>
          </p:cNvPr>
          <p:cNvSpPr>
            <a:spLocks noGrp="1"/>
          </p:cNvSpPr>
          <p:nvPr>
            <p:ph type="body" sz="quarter" idx="10"/>
          </p:nvPr>
        </p:nvSpPr>
        <p:spPr>
          <a:xfrm>
            <a:off x="1149760" y="2038074"/>
            <a:ext cx="9860729" cy="2771838"/>
          </a:xfrm>
        </p:spPr>
        <p:txBody>
          <a:bodyPr/>
          <a:lstStyle/>
          <a:p>
            <a:pPr algn="just"/>
            <a:r>
              <a:rPr lang="en-US" altLang="fr-FR" sz="2000" dirty="0"/>
              <a:t>A common network service is an echo server</a:t>
            </a:r>
          </a:p>
          <a:p>
            <a:pPr algn="just"/>
            <a:r>
              <a:rPr lang="en-US" altLang="fr-FR" sz="2000" dirty="0"/>
              <a:t>An echo server simply sends packets back to the sender</a:t>
            </a:r>
          </a:p>
          <a:p>
            <a:pPr algn="just"/>
            <a:r>
              <a:rPr lang="en-US" altLang="fr-FR" sz="2000" dirty="0"/>
              <a:t>A client creates a packet, sends it to the server, and waits for a response.</a:t>
            </a:r>
          </a:p>
          <a:p>
            <a:pPr algn="just"/>
            <a:r>
              <a:rPr lang="en-US" altLang="fr-FR" sz="2000" dirty="0"/>
              <a:t>Echo services can be used to test network connectivity and performance.</a:t>
            </a:r>
          </a:p>
          <a:p>
            <a:pPr algn="just"/>
            <a:r>
              <a:rPr lang="en-US" altLang="fr-FR" sz="2000" dirty="0"/>
              <a:t>There are typically different levels of echo services.  Each provided by a different layer in the protocol stack.</a:t>
            </a:r>
          </a:p>
        </p:txBody>
      </p:sp>
    </p:spTree>
    <p:extLst>
      <p:ext uri="{BB962C8B-B14F-4D97-AF65-F5344CB8AC3E}">
        <p14:creationId xmlns:p14="http://schemas.microsoft.com/office/powerpoint/2010/main" val="2184742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en-US" altLang="fr-FR" dirty="0"/>
              <a:t>UDPEchoClient.java</a:t>
            </a:r>
            <a:endParaRPr lang="fr-FR" dirty="0"/>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38</a:t>
            </a:fld>
            <a:endParaRPr lang="fr-FR" dirty="0"/>
          </a:p>
        </p:txBody>
      </p:sp>
      <p:sp>
        <p:nvSpPr>
          <p:cNvPr id="7" name="Text Box 3">
            <a:extLst>
              <a:ext uri="{FF2B5EF4-FFF2-40B4-BE49-F238E27FC236}">
                <a16:creationId xmlns:a16="http://schemas.microsoft.com/office/drawing/2014/main" id="{3564D4BE-207C-492A-83B2-EE65E5D87A9A}"/>
              </a:ext>
            </a:extLst>
          </p:cNvPr>
          <p:cNvSpPr txBox="1">
            <a:spLocks noChangeArrowheads="1"/>
          </p:cNvSpPr>
          <p:nvPr/>
        </p:nvSpPr>
        <p:spPr bwMode="auto">
          <a:xfrm>
            <a:off x="2070055" y="1669202"/>
            <a:ext cx="8161338"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400" dirty="0">
                <a:latin typeface="Courier New" panose="02070309020205020404" pitchFamily="49" charset="0"/>
              </a:rPr>
              <a:t>import java.net.*; import java.io.*; import </a:t>
            </a:r>
            <a:r>
              <a:rPr kumimoji="0" lang="en-US" altLang="fr-FR" sz="1400" dirty="0" err="1">
                <a:latin typeface="Courier New" panose="02070309020205020404" pitchFamily="49" charset="0"/>
              </a:rPr>
              <a:t>java.util</a:t>
            </a:r>
            <a:r>
              <a:rPr kumimoji="0" lang="en-US" altLang="fr-FR" sz="1400" dirty="0">
                <a:latin typeface="Courier New" panose="02070309020205020404" pitchFamily="49" charset="0"/>
              </a:rPr>
              <a:t>.*; </a:t>
            </a:r>
          </a:p>
          <a:p>
            <a:pPr eaLnBrk="0" hangingPunct="0"/>
            <a:endParaRPr kumimoji="0" lang="en-US" altLang="fr-FR" sz="1400" dirty="0">
              <a:latin typeface="Courier New" panose="02070309020205020404" pitchFamily="49" charset="0"/>
            </a:endParaRPr>
          </a:p>
          <a:p>
            <a:pPr eaLnBrk="0" hangingPunct="0"/>
            <a:r>
              <a:rPr kumimoji="0" lang="en-US" altLang="fr-FR" sz="1400" dirty="0">
                <a:latin typeface="Courier New" panose="02070309020205020404" pitchFamily="49" charset="0"/>
              </a:rPr>
              <a:t>public class </a:t>
            </a:r>
            <a:r>
              <a:rPr kumimoji="0" lang="en-US" altLang="fr-FR" sz="1400" dirty="0" err="1">
                <a:latin typeface="Courier New" panose="02070309020205020404" pitchFamily="49" charset="0"/>
              </a:rPr>
              <a:t>UDPEchoClient</a:t>
            </a:r>
            <a:r>
              <a:rPr kumimoji="0" lang="en-US" altLang="fr-FR" sz="1400" dirty="0">
                <a:latin typeface="Courier New" panose="02070309020205020404" pitchFamily="49" charset="0"/>
              </a:rPr>
              <a:t> {</a:t>
            </a:r>
          </a:p>
          <a:p>
            <a:pPr eaLnBrk="0" hangingPunct="0"/>
            <a:r>
              <a:rPr kumimoji="0" lang="en-US" altLang="fr-FR" sz="1400" dirty="0">
                <a:latin typeface="Courier New" panose="02070309020205020404" pitchFamily="49" charset="0"/>
              </a:rPr>
              <a:t>  static int </a:t>
            </a:r>
            <a:r>
              <a:rPr kumimoji="0" lang="en-US" altLang="fr-FR" sz="1400" dirty="0" err="1">
                <a:latin typeface="Courier New" panose="02070309020205020404" pitchFamily="49" charset="0"/>
              </a:rPr>
              <a:t>echoPort</a:t>
            </a:r>
            <a:r>
              <a:rPr kumimoji="0" lang="en-US" altLang="fr-FR" sz="1400" dirty="0">
                <a:latin typeface="Courier New" panose="02070309020205020404" pitchFamily="49" charset="0"/>
              </a:rPr>
              <a:t> = 7; static int </a:t>
            </a:r>
            <a:r>
              <a:rPr kumimoji="0" lang="en-US" altLang="fr-FR" sz="1400" dirty="0" err="1">
                <a:latin typeface="Courier New" panose="02070309020205020404" pitchFamily="49" charset="0"/>
              </a:rPr>
              <a:t>msgLen</a:t>
            </a:r>
            <a:r>
              <a:rPr kumimoji="0" lang="en-US" altLang="fr-FR" sz="1400" dirty="0">
                <a:latin typeface="Courier New" panose="02070309020205020404" pitchFamily="49" charset="0"/>
              </a:rPr>
              <a:t> = 16; static int </a:t>
            </a:r>
            <a:r>
              <a:rPr kumimoji="0" lang="en-US" altLang="fr-FR" sz="1400" dirty="0" err="1">
                <a:latin typeface="Courier New" panose="02070309020205020404" pitchFamily="49" charset="0"/>
              </a:rPr>
              <a:t>timeOut</a:t>
            </a:r>
            <a:r>
              <a:rPr kumimoji="0" lang="en-US" altLang="fr-FR" sz="1400" dirty="0">
                <a:latin typeface="Courier New" panose="02070309020205020404" pitchFamily="49" charset="0"/>
              </a:rPr>
              <a:t>=1000;</a:t>
            </a:r>
          </a:p>
          <a:p>
            <a:pPr eaLnBrk="0" hangingPunct="0"/>
            <a:endParaRPr kumimoji="0" lang="en-US" altLang="fr-FR" sz="1400" dirty="0">
              <a:latin typeface="Courier New" panose="02070309020205020404" pitchFamily="49" charset="0"/>
            </a:endParaRPr>
          </a:p>
          <a:p>
            <a:pPr eaLnBrk="0" hangingPunct="0"/>
            <a:r>
              <a:rPr kumimoji="0" lang="en-US" altLang="fr-FR" sz="1400" dirty="0">
                <a:latin typeface="Courier New" panose="02070309020205020404" pitchFamily="49" charset="0"/>
              </a:rPr>
              <a:t>  public static void main(String </a:t>
            </a:r>
            <a:r>
              <a:rPr kumimoji="0" lang="en-US" altLang="fr-FR" sz="1400" dirty="0" err="1">
                <a:latin typeface="Courier New" panose="02070309020205020404" pitchFamily="49" charset="0"/>
              </a:rPr>
              <a:t>argv</a:t>
            </a:r>
            <a:r>
              <a:rPr kumimoji="0" lang="en-US" altLang="fr-FR" sz="1400" dirty="0">
                <a:latin typeface="Courier New" panose="02070309020205020404" pitchFamily="49" charset="0"/>
              </a:rPr>
              <a:t>[]) {</a:t>
            </a:r>
          </a:p>
          <a:p>
            <a:pPr eaLnBrk="0" hangingPunct="0"/>
            <a:r>
              <a:rPr kumimoji="0" lang="en-US" altLang="fr-FR" sz="1400" dirty="0">
                <a:latin typeface="Courier New" panose="02070309020205020404" pitchFamily="49" charset="0"/>
              </a:rPr>
              <a:t>    try {</a:t>
            </a:r>
          </a:p>
          <a:p>
            <a:pPr eaLnBrk="0" hangingPunct="0"/>
            <a:r>
              <a:rPr kumimoji="0" lang="en-US" altLang="fr-FR" sz="1400" dirty="0">
                <a:latin typeface="Courier New" panose="02070309020205020404" pitchFamily="49" charset="0"/>
              </a:rPr>
              <a:t>      </a:t>
            </a:r>
            <a:r>
              <a:rPr kumimoji="0" lang="en-US" altLang="fr-FR" sz="1400" dirty="0" err="1">
                <a:latin typeface="Courier New" panose="02070309020205020404" pitchFamily="49" charset="0"/>
              </a:rPr>
              <a:t>DatagramSocket</a:t>
            </a:r>
            <a:r>
              <a:rPr kumimoji="0" lang="en-US" altLang="fr-FR" sz="1400" dirty="0">
                <a:latin typeface="Courier New" panose="02070309020205020404" pitchFamily="49" charset="0"/>
              </a:rPr>
              <a:t> sock = new </a:t>
            </a:r>
            <a:r>
              <a:rPr kumimoji="0" lang="en-US" altLang="fr-FR" sz="1400" dirty="0" err="1">
                <a:latin typeface="Courier New" panose="02070309020205020404" pitchFamily="49" charset="0"/>
              </a:rPr>
              <a:t>DatagramSocket</a:t>
            </a:r>
            <a:r>
              <a:rPr kumimoji="0" lang="en-US" altLang="fr-FR" sz="1400" dirty="0">
                <a:latin typeface="Courier New" panose="02070309020205020404" pitchFamily="49" charset="0"/>
              </a:rPr>
              <a:t>();</a:t>
            </a:r>
          </a:p>
          <a:p>
            <a:pPr eaLnBrk="0" hangingPunct="0"/>
            <a:r>
              <a:rPr kumimoji="0" lang="en-US" altLang="fr-FR" sz="1400" dirty="0">
                <a:latin typeface="Courier New" panose="02070309020205020404" pitchFamily="49" charset="0"/>
              </a:rPr>
              <a:t>      </a:t>
            </a:r>
            <a:r>
              <a:rPr kumimoji="0" lang="en-US" altLang="fr-FR" sz="1400" dirty="0" err="1">
                <a:latin typeface="Courier New" panose="02070309020205020404" pitchFamily="49" charset="0"/>
              </a:rPr>
              <a:t>DatagramPacket</a:t>
            </a:r>
            <a:r>
              <a:rPr kumimoji="0" lang="en-US" altLang="fr-FR" sz="1400" dirty="0">
                <a:latin typeface="Courier New" panose="02070309020205020404" pitchFamily="49" charset="0"/>
              </a:rPr>
              <a:t> </a:t>
            </a:r>
            <a:r>
              <a:rPr kumimoji="0" lang="en-US" altLang="fr-FR" sz="1400" dirty="0" err="1">
                <a:latin typeface="Courier New" panose="02070309020205020404" pitchFamily="49" charset="0"/>
              </a:rPr>
              <a:t>pak</a:t>
            </a:r>
            <a:r>
              <a:rPr kumimoji="0" lang="en-US" altLang="fr-FR" sz="1400" dirty="0">
                <a:latin typeface="Courier New" panose="02070309020205020404" pitchFamily="49" charset="0"/>
              </a:rPr>
              <a:t>;</a:t>
            </a:r>
          </a:p>
          <a:p>
            <a:pPr eaLnBrk="0" hangingPunct="0"/>
            <a:r>
              <a:rPr kumimoji="0" lang="en-US" altLang="fr-FR" sz="1400" dirty="0">
                <a:latin typeface="Courier New" panose="02070309020205020404" pitchFamily="49" charset="0"/>
              </a:rPr>
              <a:t>      byte msg[] = new byte[</a:t>
            </a:r>
            <a:r>
              <a:rPr kumimoji="0" lang="en-US" altLang="fr-FR" sz="1400" dirty="0" err="1">
                <a:latin typeface="Courier New" panose="02070309020205020404" pitchFamily="49" charset="0"/>
              </a:rPr>
              <a:t>msgLen</a:t>
            </a:r>
            <a:r>
              <a:rPr kumimoji="0" lang="en-US" altLang="fr-FR" sz="1400" dirty="0">
                <a:latin typeface="Courier New" panose="02070309020205020404" pitchFamily="49" charset="0"/>
              </a:rPr>
              <a:t>];</a:t>
            </a:r>
          </a:p>
          <a:p>
            <a:pPr eaLnBrk="0" hangingPunct="0"/>
            <a:endParaRPr kumimoji="0" lang="en-US" altLang="fr-FR" sz="1400" dirty="0">
              <a:latin typeface="Courier New" panose="02070309020205020404" pitchFamily="49" charset="0"/>
            </a:endParaRPr>
          </a:p>
          <a:p>
            <a:pPr eaLnBrk="0" hangingPunct="0"/>
            <a:r>
              <a:rPr kumimoji="0" lang="en-US" altLang="fr-FR" sz="1400" dirty="0">
                <a:latin typeface="Courier New" panose="02070309020205020404" pitchFamily="49" charset="0"/>
              </a:rPr>
              <a:t>      </a:t>
            </a:r>
            <a:r>
              <a:rPr kumimoji="0" lang="en-US" altLang="fr-FR" sz="1400" dirty="0" err="1">
                <a:latin typeface="Courier New" panose="02070309020205020404" pitchFamily="49" charset="0"/>
              </a:rPr>
              <a:t>InetAddress</a:t>
            </a:r>
            <a:r>
              <a:rPr kumimoji="0" lang="en-US" altLang="fr-FR" sz="1400" dirty="0">
                <a:latin typeface="Courier New" panose="02070309020205020404" pitchFamily="49" charset="0"/>
              </a:rPr>
              <a:t> </a:t>
            </a:r>
            <a:r>
              <a:rPr kumimoji="0" lang="en-US" altLang="fr-FR" sz="1400" dirty="0" err="1">
                <a:latin typeface="Courier New" panose="02070309020205020404" pitchFamily="49" charset="0"/>
              </a:rPr>
              <a:t>echoHost</a:t>
            </a:r>
            <a:r>
              <a:rPr kumimoji="0" lang="en-US" altLang="fr-FR" sz="1400" dirty="0">
                <a:latin typeface="Courier New" panose="02070309020205020404" pitchFamily="49" charset="0"/>
              </a:rPr>
              <a:t> = </a:t>
            </a:r>
            <a:r>
              <a:rPr kumimoji="0" lang="en-US" altLang="fr-FR" sz="1400" dirty="0" err="1">
                <a:latin typeface="Courier New" panose="02070309020205020404" pitchFamily="49" charset="0"/>
              </a:rPr>
              <a:t>InetAddress.getByName</a:t>
            </a:r>
            <a:r>
              <a:rPr kumimoji="0" lang="en-US" altLang="fr-FR" sz="1400" dirty="0">
                <a:latin typeface="Courier New" panose="02070309020205020404" pitchFamily="49" charset="0"/>
              </a:rPr>
              <a:t>(</a:t>
            </a:r>
            <a:r>
              <a:rPr kumimoji="0" lang="en-US" altLang="fr-FR" sz="1400" dirty="0" err="1">
                <a:latin typeface="Courier New" panose="02070309020205020404" pitchFamily="49" charset="0"/>
              </a:rPr>
              <a:t>argv</a:t>
            </a:r>
            <a:r>
              <a:rPr kumimoji="0" lang="en-US" altLang="fr-FR" sz="1400" dirty="0">
                <a:latin typeface="Courier New" panose="02070309020205020404" pitchFamily="49" charset="0"/>
              </a:rPr>
              <a:t>[0]);</a:t>
            </a:r>
          </a:p>
          <a:p>
            <a:pPr eaLnBrk="0" hangingPunct="0"/>
            <a:r>
              <a:rPr kumimoji="0" lang="en-US" altLang="fr-FR" sz="1400" dirty="0">
                <a:latin typeface="Courier New" panose="02070309020205020404" pitchFamily="49" charset="0"/>
              </a:rPr>
              <a:t>      </a:t>
            </a:r>
            <a:r>
              <a:rPr kumimoji="0" lang="en-US" altLang="fr-FR" sz="1400" dirty="0" err="1">
                <a:latin typeface="Courier New" panose="02070309020205020404" pitchFamily="49" charset="0"/>
              </a:rPr>
              <a:t>pak</a:t>
            </a:r>
            <a:r>
              <a:rPr kumimoji="0" lang="en-US" altLang="fr-FR" sz="1400" dirty="0">
                <a:latin typeface="Courier New" panose="02070309020205020404" pitchFamily="49" charset="0"/>
              </a:rPr>
              <a:t> = new </a:t>
            </a:r>
            <a:r>
              <a:rPr kumimoji="0" lang="en-US" altLang="fr-FR" sz="1400" dirty="0" err="1">
                <a:latin typeface="Courier New" panose="02070309020205020404" pitchFamily="49" charset="0"/>
              </a:rPr>
              <a:t>DatagramPacket</a:t>
            </a:r>
            <a:r>
              <a:rPr kumimoji="0" lang="en-US" altLang="fr-FR" sz="1400" dirty="0">
                <a:latin typeface="Courier New" panose="02070309020205020404" pitchFamily="49" charset="0"/>
              </a:rPr>
              <a:t>(</a:t>
            </a:r>
            <a:r>
              <a:rPr kumimoji="0" lang="en-US" altLang="fr-FR" sz="1400" dirty="0" err="1">
                <a:latin typeface="Courier New" panose="02070309020205020404" pitchFamily="49" charset="0"/>
              </a:rPr>
              <a:t>msg,msgLen,echoHost,echoPort</a:t>
            </a:r>
            <a:r>
              <a:rPr kumimoji="0" lang="en-US" altLang="fr-FR" sz="1400" dirty="0">
                <a:latin typeface="Courier New" panose="02070309020205020404" pitchFamily="49" charset="0"/>
              </a:rPr>
              <a:t>);</a:t>
            </a:r>
          </a:p>
          <a:p>
            <a:pPr eaLnBrk="0" hangingPunct="0"/>
            <a:endParaRPr kumimoji="0" lang="en-US" altLang="fr-FR" sz="1400" dirty="0">
              <a:latin typeface="Courier New" panose="02070309020205020404" pitchFamily="49" charset="0"/>
            </a:endParaRPr>
          </a:p>
          <a:p>
            <a:pPr eaLnBrk="0" hangingPunct="0"/>
            <a:r>
              <a:rPr kumimoji="0" lang="en-US" altLang="fr-FR" sz="1400" dirty="0">
                <a:latin typeface="Courier New" panose="02070309020205020404" pitchFamily="49" charset="0"/>
              </a:rPr>
              <a:t>      </a:t>
            </a:r>
            <a:r>
              <a:rPr kumimoji="0" lang="en-US" altLang="fr-FR" sz="1400" dirty="0" err="1">
                <a:latin typeface="Courier New" panose="02070309020205020404" pitchFamily="49" charset="0"/>
              </a:rPr>
              <a:t>sock.send</a:t>
            </a:r>
            <a:r>
              <a:rPr kumimoji="0" lang="en-US" altLang="fr-FR" sz="1400" dirty="0">
                <a:latin typeface="Courier New" panose="02070309020205020404" pitchFamily="49" charset="0"/>
              </a:rPr>
              <a:t>(</a:t>
            </a:r>
            <a:r>
              <a:rPr kumimoji="0" lang="en-US" altLang="fr-FR" sz="1400" dirty="0" err="1">
                <a:latin typeface="Courier New" panose="02070309020205020404" pitchFamily="49" charset="0"/>
              </a:rPr>
              <a:t>pak</a:t>
            </a:r>
            <a:r>
              <a:rPr kumimoji="0" lang="en-US" altLang="fr-FR" sz="1400" dirty="0">
                <a:latin typeface="Courier New" panose="02070309020205020404" pitchFamily="49" charset="0"/>
              </a:rPr>
              <a:t>);</a:t>
            </a:r>
          </a:p>
          <a:p>
            <a:pPr eaLnBrk="0" hangingPunct="0"/>
            <a:r>
              <a:rPr kumimoji="0" lang="en-US" altLang="fr-FR" sz="1400" dirty="0">
                <a:latin typeface="Courier New" panose="02070309020205020404" pitchFamily="49" charset="0"/>
              </a:rPr>
              <a:t>      </a:t>
            </a:r>
            <a:r>
              <a:rPr kumimoji="0" lang="en-US" altLang="fr-FR" sz="1400" dirty="0" err="1">
                <a:latin typeface="Courier New" panose="02070309020205020404" pitchFamily="49" charset="0"/>
              </a:rPr>
              <a:t>sock.setSoTimeout</a:t>
            </a:r>
            <a:r>
              <a:rPr kumimoji="0" lang="en-US" altLang="fr-FR" sz="1400" dirty="0">
                <a:latin typeface="Courier New" panose="02070309020205020404" pitchFamily="49" charset="0"/>
              </a:rPr>
              <a:t>(</a:t>
            </a:r>
            <a:r>
              <a:rPr kumimoji="0" lang="en-US" altLang="fr-FR" sz="1400" dirty="0" err="1">
                <a:latin typeface="Courier New" panose="02070309020205020404" pitchFamily="49" charset="0"/>
              </a:rPr>
              <a:t>timeOut</a:t>
            </a:r>
            <a:r>
              <a:rPr kumimoji="0" lang="en-US" altLang="fr-FR" sz="1400" dirty="0">
                <a:latin typeface="Courier New" panose="02070309020205020404" pitchFamily="49" charset="0"/>
              </a:rPr>
              <a:t>);</a:t>
            </a:r>
          </a:p>
          <a:p>
            <a:pPr eaLnBrk="0" hangingPunct="0"/>
            <a:r>
              <a:rPr kumimoji="0" lang="en-US" altLang="fr-FR" sz="1400" dirty="0">
                <a:latin typeface="Courier New" panose="02070309020205020404" pitchFamily="49" charset="0"/>
              </a:rPr>
              <a:t>      </a:t>
            </a:r>
            <a:r>
              <a:rPr kumimoji="0" lang="en-US" altLang="fr-FR" sz="1400" dirty="0" err="1">
                <a:latin typeface="Courier New" panose="02070309020205020404" pitchFamily="49" charset="0"/>
              </a:rPr>
              <a:t>sock.receive</a:t>
            </a:r>
            <a:r>
              <a:rPr kumimoji="0" lang="en-US" altLang="fr-FR" sz="1400" dirty="0">
                <a:latin typeface="Courier New" panose="02070309020205020404" pitchFamily="49" charset="0"/>
              </a:rPr>
              <a:t>(</a:t>
            </a:r>
            <a:r>
              <a:rPr kumimoji="0" lang="en-US" altLang="fr-FR" sz="1400" dirty="0" err="1">
                <a:latin typeface="Courier New" panose="02070309020205020404" pitchFamily="49" charset="0"/>
              </a:rPr>
              <a:t>pak</a:t>
            </a:r>
            <a:r>
              <a:rPr kumimoji="0" lang="en-US" altLang="fr-FR" sz="1400" dirty="0">
                <a:latin typeface="Courier New" panose="02070309020205020404" pitchFamily="49" charset="0"/>
              </a:rPr>
              <a:t>);</a:t>
            </a:r>
          </a:p>
          <a:p>
            <a:pPr eaLnBrk="0" hangingPunct="0"/>
            <a:r>
              <a:rPr kumimoji="0" lang="en-US" altLang="fr-FR" sz="1400" dirty="0">
                <a:latin typeface="Courier New" panose="02070309020205020404" pitchFamily="49" charset="0"/>
              </a:rPr>
              <a:t>    }</a:t>
            </a:r>
          </a:p>
          <a:p>
            <a:pPr eaLnBrk="0" hangingPunct="0"/>
            <a:r>
              <a:rPr kumimoji="0" lang="en-US" altLang="fr-FR" sz="1400" dirty="0">
                <a:latin typeface="Courier New" panose="02070309020205020404" pitchFamily="49" charset="0"/>
              </a:rPr>
              <a:t>    catch (</a:t>
            </a:r>
            <a:r>
              <a:rPr kumimoji="0" lang="en-US" altLang="fr-FR" sz="1400" dirty="0" err="1">
                <a:latin typeface="Courier New" panose="02070309020205020404" pitchFamily="49" charset="0"/>
              </a:rPr>
              <a:t>InterruptedIOException</a:t>
            </a:r>
            <a:r>
              <a:rPr kumimoji="0" lang="en-US" altLang="fr-FR" sz="1400" dirty="0">
                <a:latin typeface="Courier New" panose="02070309020205020404" pitchFamily="49" charset="0"/>
              </a:rPr>
              <a:t> e) {</a:t>
            </a:r>
            <a:r>
              <a:rPr kumimoji="0" lang="en-US" altLang="fr-FR" sz="1400" dirty="0" err="1">
                <a:latin typeface="Courier New" panose="02070309020205020404" pitchFamily="49" charset="0"/>
              </a:rPr>
              <a:t>System.out.println</a:t>
            </a:r>
            <a:r>
              <a:rPr kumimoji="0" lang="en-US" altLang="fr-FR" sz="1400" dirty="0">
                <a:latin typeface="Courier New" panose="02070309020205020404" pitchFamily="49" charset="0"/>
              </a:rPr>
              <a:t>("Timeout");}</a:t>
            </a:r>
          </a:p>
          <a:p>
            <a:pPr eaLnBrk="0" hangingPunct="0"/>
            <a:r>
              <a:rPr kumimoji="0" lang="en-US" altLang="fr-FR" sz="1400" dirty="0">
                <a:latin typeface="Courier New" panose="02070309020205020404" pitchFamily="49" charset="0"/>
              </a:rPr>
              <a:t>    catch (Exception e) {}</a:t>
            </a:r>
          </a:p>
          <a:p>
            <a:pPr eaLnBrk="0" hangingPunct="0"/>
            <a:r>
              <a:rPr kumimoji="0" lang="en-US" altLang="fr-FR" sz="1400" dirty="0">
                <a:latin typeface="Courier New" panose="02070309020205020404" pitchFamily="49" charset="0"/>
              </a:rPr>
              <a:t>  }} </a:t>
            </a:r>
          </a:p>
        </p:txBody>
      </p:sp>
    </p:spTree>
    <p:extLst>
      <p:ext uri="{BB962C8B-B14F-4D97-AF65-F5344CB8AC3E}">
        <p14:creationId xmlns:p14="http://schemas.microsoft.com/office/powerpoint/2010/main" val="1026320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FB1AF0E3-092D-407E-8B8A-3EDB0E1207C8}"/>
              </a:ext>
            </a:extLst>
          </p:cNvPr>
          <p:cNvSpPr>
            <a:spLocks noGrp="1"/>
          </p:cNvSpPr>
          <p:nvPr>
            <p:ph type="ctrTitle"/>
          </p:nvPr>
        </p:nvSpPr>
        <p:spPr/>
        <p:txBody>
          <a:bodyPr/>
          <a:lstStyle/>
          <a:p>
            <a:r>
              <a:rPr lang="en-US" altLang="fr-FR" dirty="0"/>
              <a:t>URLs</a:t>
            </a:r>
            <a:endParaRPr lang="fr-FR" dirty="0"/>
          </a:p>
        </p:txBody>
      </p:sp>
      <p:sp>
        <p:nvSpPr>
          <p:cNvPr id="12" name="Sous-titre 11">
            <a:extLst>
              <a:ext uri="{FF2B5EF4-FFF2-40B4-BE49-F238E27FC236}">
                <a16:creationId xmlns:a16="http://schemas.microsoft.com/office/drawing/2014/main" id="{2DB043E0-7298-4C37-92E2-64EBDC854290}"/>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D05E74D-BDAC-4A45-ABDD-638E28F7E5CA}"/>
              </a:ext>
            </a:extLst>
          </p:cNvPr>
          <p:cNvSpPr>
            <a:spLocks noGrp="1"/>
          </p:cNvSpPr>
          <p:nvPr>
            <p:ph type="sldNum" sz="quarter" idx="4"/>
          </p:nvPr>
        </p:nvSpPr>
        <p:spPr/>
        <p:txBody>
          <a:bodyPr/>
          <a:lstStyle/>
          <a:p>
            <a:fld id="{8136DD50-5B53-458A-957C-9C64FF8D20CF}" type="slidenum">
              <a:rPr lang="fr-FR" smtClean="0"/>
              <a:pPr/>
              <a:t>39</a:t>
            </a:fld>
            <a:endParaRPr lang="fr-FR" dirty="0"/>
          </a:p>
        </p:txBody>
      </p:sp>
      <p:sp>
        <p:nvSpPr>
          <p:cNvPr id="14" name="Espace réservé du texte 13">
            <a:extLst>
              <a:ext uri="{FF2B5EF4-FFF2-40B4-BE49-F238E27FC236}">
                <a16:creationId xmlns:a16="http://schemas.microsoft.com/office/drawing/2014/main" id="{C894DF07-D892-46CE-BA30-A2706859FDB7}"/>
              </a:ext>
            </a:extLst>
          </p:cNvPr>
          <p:cNvSpPr>
            <a:spLocks noGrp="1"/>
          </p:cNvSpPr>
          <p:nvPr>
            <p:ph type="body" sz="quarter" idx="11"/>
          </p:nvPr>
        </p:nvSpPr>
        <p:spPr>
          <a:xfrm>
            <a:off x="1149760" y="1599727"/>
            <a:ext cx="9860729" cy="430900"/>
          </a:xfrm>
        </p:spPr>
        <p:txBody>
          <a:bodyPr/>
          <a:lstStyle/>
          <a:p>
            <a:r>
              <a:rPr lang="fr-FR" dirty="0"/>
              <a:t>Notions</a:t>
            </a:r>
          </a:p>
        </p:txBody>
      </p:sp>
      <p:sp>
        <p:nvSpPr>
          <p:cNvPr id="13" name="Espace réservé du texte 12">
            <a:extLst>
              <a:ext uri="{FF2B5EF4-FFF2-40B4-BE49-F238E27FC236}">
                <a16:creationId xmlns:a16="http://schemas.microsoft.com/office/drawing/2014/main" id="{0281AEBD-9697-47E8-A7FD-308DEC8C1F27}"/>
              </a:ext>
            </a:extLst>
          </p:cNvPr>
          <p:cNvSpPr>
            <a:spLocks noGrp="1"/>
          </p:cNvSpPr>
          <p:nvPr>
            <p:ph type="body" sz="quarter" idx="10"/>
          </p:nvPr>
        </p:nvSpPr>
        <p:spPr>
          <a:xfrm>
            <a:off x="1149760" y="2038074"/>
            <a:ext cx="9860729" cy="1998349"/>
          </a:xfrm>
        </p:spPr>
        <p:txBody>
          <a:bodyPr/>
          <a:lstStyle/>
          <a:p>
            <a:pPr algn="just"/>
            <a:r>
              <a:rPr lang="en-US" altLang="fr-FR" sz="2000" dirty="0"/>
              <a:t>URL</a:t>
            </a:r>
          </a:p>
          <a:p>
            <a:pPr lvl="1" algn="just"/>
            <a:r>
              <a:rPr lang="en-US" altLang="fr-FR" sz="1800" dirty="0"/>
              <a:t>URL is an acronym for Uniform Resource Locator and is a reference (an address) to a resource on the Internet.</a:t>
            </a:r>
          </a:p>
          <a:p>
            <a:pPr lvl="1" algn="just"/>
            <a:r>
              <a:rPr lang="en-US" altLang="fr-FR" sz="1800" dirty="0"/>
              <a:t>It's often easiest, although not entirely accurate, to think of a URL as the name of a file on the World Wide Web</a:t>
            </a:r>
          </a:p>
          <a:p>
            <a:pPr algn="just"/>
            <a:r>
              <a:rPr lang="en-US" altLang="fr-FR" sz="2000" dirty="0"/>
              <a:t>A URL has two main components: </a:t>
            </a:r>
          </a:p>
        </p:txBody>
      </p:sp>
      <p:sp>
        <p:nvSpPr>
          <p:cNvPr id="7" name="Text Box 4">
            <a:extLst>
              <a:ext uri="{FF2B5EF4-FFF2-40B4-BE49-F238E27FC236}">
                <a16:creationId xmlns:a16="http://schemas.microsoft.com/office/drawing/2014/main" id="{83C5F66E-7A3A-4EB2-B567-22DB762F1AD6}"/>
              </a:ext>
            </a:extLst>
          </p:cNvPr>
          <p:cNvSpPr txBox="1">
            <a:spLocks noChangeArrowheads="1"/>
          </p:cNvSpPr>
          <p:nvPr/>
        </p:nvSpPr>
        <p:spPr bwMode="auto">
          <a:xfrm>
            <a:off x="4649832" y="5408022"/>
            <a:ext cx="657225" cy="457200"/>
          </a:xfrm>
          <a:prstGeom prst="rect">
            <a:avLst/>
          </a:prstGeom>
          <a:solidFill>
            <a:srgbClr val="969696">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a:t>http</a:t>
            </a:r>
          </a:p>
        </p:txBody>
      </p:sp>
      <p:sp>
        <p:nvSpPr>
          <p:cNvPr id="8" name="Text Box 5">
            <a:extLst>
              <a:ext uri="{FF2B5EF4-FFF2-40B4-BE49-F238E27FC236}">
                <a16:creationId xmlns:a16="http://schemas.microsoft.com/office/drawing/2014/main" id="{1B9C73C4-259E-4D58-951E-0B1CC5A61CC4}"/>
              </a:ext>
            </a:extLst>
          </p:cNvPr>
          <p:cNvSpPr txBox="1">
            <a:spLocks noChangeArrowheads="1"/>
          </p:cNvSpPr>
          <p:nvPr/>
        </p:nvSpPr>
        <p:spPr bwMode="auto">
          <a:xfrm>
            <a:off x="5267370" y="5408022"/>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a:t>:</a:t>
            </a:r>
          </a:p>
        </p:txBody>
      </p:sp>
      <p:sp>
        <p:nvSpPr>
          <p:cNvPr id="9" name="Text Box 6">
            <a:extLst>
              <a:ext uri="{FF2B5EF4-FFF2-40B4-BE49-F238E27FC236}">
                <a16:creationId xmlns:a16="http://schemas.microsoft.com/office/drawing/2014/main" id="{CE1E0E95-4A46-4776-AFC0-98E9A97EFA7A}"/>
              </a:ext>
            </a:extLst>
          </p:cNvPr>
          <p:cNvSpPr txBox="1">
            <a:spLocks noChangeArrowheads="1"/>
          </p:cNvSpPr>
          <p:nvPr/>
        </p:nvSpPr>
        <p:spPr bwMode="auto">
          <a:xfrm>
            <a:off x="5459457" y="5408022"/>
            <a:ext cx="2206625" cy="457200"/>
          </a:xfrm>
          <a:prstGeom prst="rect">
            <a:avLst/>
          </a:prstGeom>
          <a:solidFill>
            <a:srgbClr val="C0C0C0">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a:t>//www.cs.rit.edu</a:t>
            </a:r>
          </a:p>
        </p:txBody>
      </p:sp>
      <p:sp>
        <p:nvSpPr>
          <p:cNvPr id="10" name="Text Box 7">
            <a:extLst>
              <a:ext uri="{FF2B5EF4-FFF2-40B4-BE49-F238E27FC236}">
                <a16:creationId xmlns:a16="http://schemas.microsoft.com/office/drawing/2014/main" id="{BB8FA69E-016D-4A89-AE44-C69ADB544628}"/>
              </a:ext>
            </a:extLst>
          </p:cNvPr>
          <p:cNvSpPr txBox="1">
            <a:spLocks noChangeArrowheads="1"/>
          </p:cNvSpPr>
          <p:nvPr/>
        </p:nvSpPr>
        <p:spPr bwMode="auto">
          <a:xfrm>
            <a:off x="2563857" y="4798422"/>
            <a:ext cx="1685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Protocol Identifier</a:t>
            </a:r>
          </a:p>
        </p:txBody>
      </p:sp>
      <p:cxnSp>
        <p:nvCxnSpPr>
          <p:cNvPr id="15" name="AutoShape 8">
            <a:extLst>
              <a:ext uri="{FF2B5EF4-FFF2-40B4-BE49-F238E27FC236}">
                <a16:creationId xmlns:a16="http://schemas.microsoft.com/office/drawing/2014/main" id="{11F6AB2E-029F-4F2D-93ED-F5C0234B96CC}"/>
              </a:ext>
            </a:extLst>
          </p:cNvPr>
          <p:cNvCxnSpPr>
            <a:cxnSpLocks noChangeShapeType="1"/>
            <a:stCxn id="10" idx="3"/>
            <a:endCxn id="7" idx="0"/>
          </p:cNvCxnSpPr>
          <p:nvPr/>
        </p:nvCxnSpPr>
        <p:spPr bwMode="auto">
          <a:xfrm>
            <a:off x="4249782" y="4966697"/>
            <a:ext cx="728663" cy="441325"/>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9">
            <a:extLst>
              <a:ext uri="{FF2B5EF4-FFF2-40B4-BE49-F238E27FC236}">
                <a16:creationId xmlns:a16="http://schemas.microsoft.com/office/drawing/2014/main" id="{0E945D44-A66F-4091-8FD1-2AA3AD578A57}"/>
              </a:ext>
            </a:extLst>
          </p:cNvPr>
          <p:cNvSpPr txBox="1">
            <a:spLocks noChangeArrowheads="1"/>
          </p:cNvSpPr>
          <p:nvPr/>
        </p:nvSpPr>
        <p:spPr bwMode="auto">
          <a:xfrm>
            <a:off x="7212057" y="4798422"/>
            <a:ext cx="1685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Protocol Identifier</a:t>
            </a:r>
          </a:p>
        </p:txBody>
      </p:sp>
      <p:cxnSp>
        <p:nvCxnSpPr>
          <p:cNvPr id="17" name="AutoShape 10">
            <a:extLst>
              <a:ext uri="{FF2B5EF4-FFF2-40B4-BE49-F238E27FC236}">
                <a16:creationId xmlns:a16="http://schemas.microsoft.com/office/drawing/2014/main" id="{0F281294-E731-4D39-B7F1-B180921B1299}"/>
              </a:ext>
            </a:extLst>
          </p:cNvPr>
          <p:cNvCxnSpPr>
            <a:cxnSpLocks noChangeShapeType="1"/>
            <a:stCxn id="16" idx="1"/>
            <a:endCxn id="9" idx="0"/>
          </p:cNvCxnSpPr>
          <p:nvPr/>
        </p:nvCxnSpPr>
        <p:spPr bwMode="auto">
          <a:xfrm rot="10800000" flipV="1">
            <a:off x="6562770" y="4966697"/>
            <a:ext cx="649287" cy="441325"/>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8822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304D02F-325E-4729-AFD1-A72767E1A1AF}"/>
              </a:ext>
            </a:extLst>
          </p:cNvPr>
          <p:cNvSpPr>
            <a:spLocks noGrp="1"/>
          </p:cNvSpPr>
          <p:nvPr>
            <p:ph type="ctrTitle"/>
          </p:nvPr>
        </p:nvSpPr>
        <p:spPr/>
        <p:txBody>
          <a:bodyPr/>
          <a:lstStyle/>
          <a:p>
            <a:r>
              <a:rPr lang="fr-FR" dirty="0" err="1"/>
              <a:t>Addresses</a:t>
            </a:r>
            <a:endParaRPr lang="fr-FR" dirty="0"/>
          </a:p>
        </p:txBody>
      </p:sp>
      <p:sp>
        <p:nvSpPr>
          <p:cNvPr id="6" name="Sous-titre 5">
            <a:extLst>
              <a:ext uri="{FF2B5EF4-FFF2-40B4-BE49-F238E27FC236}">
                <a16:creationId xmlns:a16="http://schemas.microsoft.com/office/drawing/2014/main" id="{1700B908-EF55-447A-BEA0-9EA5A7067719}"/>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1AA5862-75F1-404E-8E10-D1A049A1C691}"/>
              </a:ext>
            </a:extLst>
          </p:cNvPr>
          <p:cNvSpPr>
            <a:spLocks noGrp="1"/>
          </p:cNvSpPr>
          <p:nvPr>
            <p:ph type="sldNum" sz="quarter" idx="4"/>
          </p:nvPr>
        </p:nvSpPr>
        <p:spPr/>
        <p:txBody>
          <a:bodyPr/>
          <a:lstStyle/>
          <a:p>
            <a:fld id="{8136DD50-5B53-458A-957C-9C64FF8D20CF}" type="slidenum">
              <a:rPr lang="fr-FR" smtClean="0"/>
              <a:pPr/>
              <a:t>4</a:t>
            </a:fld>
            <a:endParaRPr lang="fr-FR" dirty="0"/>
          </a:p>
        </p:txBody>
      </p:sp>
      <p:sp>
        <p:nvSpPr>
          <p:cNvPr id="8" name="Espace réservé du texte 7">
            <a:extLst>
              <a:ext uri="{FF2B5EF4-FFF2-40B4-BE49-F238E27FC236}">
                <a16:creationId xmlns:a16="http://schemas.microsoft.com/office/drawing/2014/main" id="{2486FAE9-F74A-469F-ADC6-FB92DB1C6289}"/>
              </a:ext>
            </a:extLst>
          </p:cNvPr>
          <p:cNvSpPr>
            <a:spLocks noGrp="1"/>
          </p:cNvSpPr>
          <p:nvPr>
            <p:ph type="body" sz="quarter" idx="11"/>
          </p:nvPr>
        </p:nvSpPr>
        <p:spPr/>
        <p:txBody>
          <a:bodyPr/>
          <a:lstStyle/>
          <a:p>
            <a:r>
              <a:rPr lang="fr-FR" sz="1800" dirty="0" err="1"/>
              <a:t>addressing</a:t>
            </a:r>
            <a:endParaRPr lang="fr-FR" sz="1800" dirty="0"/>
          </a:p>
        </p:txBody>
      </p:sp>
      <p:sp>
        <p:nvSpPr>
          <p:cNvPr id="7" name="Espace réservé du texte 6">
            <a:extLst>
              <a:ext uri="{FF2B5EF4-FFF2-40B4-BE49-F238E27FC236}">
                <a16:creationId xmlns:a16="http://schemas.microsoft.com/office/drawing/2014/main" id="{CC20B6D7-0810-4C1B-B1CA-7E415C788688}"/>
              </a:ext>
            </a:extLst>
          </p:cNvPr>
          <p:cNvSpPr>
            <a:spLocks noGrp="1"/>
          </p:cNvSpPr>
          <p:nvPr>
            <p:ph type="body" sz="quarter" idx="10"/>
          </p:nvPr>
        </p:nvSpPr>
        <p:spPr>
          <a:xfrm>
            <a:off x="509388" y="2299330"/>
            <a:ext cx="5086000" cy="3657331"/>
          </a:xfrm>
        </p:spPr>
        <p:txBody>
          <a:bodyPr/>
          <a:lstStyle/>
          <a:p>
            <a:pPr algn="just"/>
            <a:r>
              <a:rPr lang="en-US" altLang="fr-FR" sz="2000" dirty="0"/>
              <a:t>A distinction is made between names, addresses, and routes</a:t>
            </a:r>
          </a:p>
          <a:p>
            <a:pPr lvl="1" algn="just"/>
            <a:r>
              <a:rPr lang="en-US" altLang="fr-FR" sz="1800" dirty="0"/>
              <a:t>A name indicates what we seek</a:t>
            </a:r>
          </a:p>
          <a:p>
            <a:pPr lvl="1" algn="just"/>
            <a:r>
              <a:rPr lang="en-US" altLang="fr-FR" sz="1800" dirty="0"/>
              <a:t>An address indicates where it is</a:t>
            </a:r>
          </a:p>
          <a:p>
            <a:pPr lvl="1" algn="just"/>
            <a:r>
              <a:rPr lang="en-US" altLang="fr-FR" sz="1800" dirty="0"/>
              <a:t>A route indicates how to get there</a:t>
            </a:r>
          </a:p>
          <a:p>
            <a:pPr algn="just"/>
            <a:r>
              <a:rPr lang="en-US" altLang="fr-FR" sz="2000" dirty="0"/>
              <a:t>The internet protocol deals  primarily with addresses.  It is the task of higher level protocols to make the mapping from names to addresses.   </a:t>
            </a:r>
          </a:p>
        </p:txBody>
      </p:sp>
      <p:sp>
        <p:nvSpPr>
          <p:cNvPr id="10" name="Espace réservé du texte 9">
            <a:extLst>
              <a:ext uri="{FF2B5EF4-FFF2-40B4-BE49-F238E27FC236}">
                <a16:creationId xmlns:a16="http://schemas.microsoft.com/office/drawing/2014/main" id="{40A8D3C4-1DFE-4DF9-9748-CD7401C04742}"/>
              </a:ext>
            </a:extLst>
          </p:cNvPr>
          <p:cNvSpPr>
            <a:spLocks noGrp="1"/>
          </p:cNvSpPr>
          <p:nvPr>
            <p:ph type="body" sz="quarter" idx="28"/>
          </p:nvPr>
        </p:nvSpPr>
        <p:spPr/>
        <p:txBody>
          <a:bodyPr/>
          <a:lstStyle/>
          <a:p>
            <a:r>
              <a:rPr lang="en-US" altLang="fr-FR" sz="1800" dirty="0"/>
              <a:t>IP Addresses</a:t>
            </a:r>
            <a:endParaRPr lang="fr-FR" sz="1800" dirty="0"/>
          </a:p>
        </p:txBody>
      </p:sp>
      <p:sp>
        <p:nvSpPr>
          <p:cNvPr id="11" name="Espace réservé du texte 10">
            <a:extLst>
              <a:ext uri="{FF2B5EF4-FFF2-40B4-BE49-F238E27FC236}">
                <a16:creationId xmlns:a16="http://schemas.microsoft.com/office/drawing/2014/main" id="{E67A931C-F24E-45A8-848B-7241B8411657}"/>
              </a:ext>
            </a:extLst>
          </p:cNvPr>
          <p:cNvSpPr>
            <a:spLocks noGrp="1"/>
          </p:cNvSpPr>
          <p:nvPr>
            <p:ph type="body" sz="quarter" idx="29"/>
          </p:nvPr>
        </p:nvSpPr>
        <p:spPr>
          <a:xfrm>
            <a:off x="6755163" y="2299331"/>
            <a:ext cx="5086000" cy="3657332"/>
          </a:xfrm>
        </p:spPr>
        <p:txBody>
          <a:bodyPr/>
          <a:lstStyle/>
          <a:p>
            <a:pPr algn="just"/>
            <a:r>
              <a:rPr lang="en-US" altLang="fr-FR" sz="2000" dirty="0"/>
              <a:t>Every interface on the internet must have a unique </a:t>
            </a:r>
            <a:r>
              <a:rPr lang="en-US" altLang="fr-FR" sz="2000" i="1" dirty="0"/>
              <a:t>Internet Address</a:t>
            </a:r>
            <a:r>
              <a:rPr lang="en-US" altLang="fr-FR" sz="2000" dirty="0"/>
              <a:t> (also called an IP address)</a:t>
            </a:r>
          </a:p>
          <a:p>
            <a:pPr algn="just"/>
            <a:r>
              <a:rPr lang="en-US" altLang="fr-FR" sz="2000" dirty="0"/>
              <a:t>IP addresses are 32-bits numbers</a:t>
            </a:r>
          </a:p>
          <a:p>
            <a:pPr algn="just"/>
            <a:r>
              <a:rPr lang="en-US" altLang="fr-FR" sz="2000" dirty="0"/>
              <a:t>The addresses are not flat, they are divided into two components:  the host address and the network address</a:t>
            </a:r>
          </a:p>
          <a:p>
            <a:pPr algn="just"/>
            <a:r>
              <a:rPr lang="en-US" altLang="fr-FR" sz="2000" dirty="0"/>
              <a:t>The number of bits assigned to the host portion and network portion of the address varies depending on the class of the address</a:t>
            </a:r>
          </a:p>
        </p:txBody>
      </p:sp>
    </p:spTree>
    <p:extLst>
      <p:ext uri="{BB962C8B-B14F-4D97-AF65-F5344CB8AC3E}">
        <p14:creationId xmlns:p14="http://schemas.microsoft.com/office/powerpoint/2010/main" val="1542206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304D02F-325E-4729-AFD1-A72767E1A1AF}"/>
              </a:ext>
            </a:extLst>
          </p:cNvPr>
          <p:cNvSpPr>
            <a:spLocks noGrp="1"/>
          </p:cNvSpPr>
          <p:nvPr>
            <p:ph type="ctrTitle"/>
          </p:nvPr>
        </p:nvSpPr>
        <p:spPr/>
        <p:txBody>
          <a:bodyPr/>
          <a:lstStyle/>
          <a:p>
            <a:r>
              <a:rPr lang="en-US" altLang="fr-FR" dirty="0"/>
              <a:t>URLs (cont.)</a:t>
            </a:r>
            <a:endParaRPr lang="fr-FR" dirty="0"/>
          </a:p>
        </p:txBody>
      </p:sp>
      <p:sp>
        <p:nvSpPr>
          <p:cNvPr id="2" name="Sous-titre 1">
            <a:extLst>
              <a:ext uri="{FF2B5EF4-FFF2-40B4-BE49-F238E27FC236}">
                <a16:creationId xmlns:a16="http://schemas.microsoft.com/office/drawing/2014/main" id="{7494C81A-AC7C-4BF4-A1F6-7D898953C02B}"/>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1AA5862-75F1-404E-8E10-D1A049A1C691}"/>
              </a:ext>
            </a:extLst>
          </p:cNvPr>
          <p:cNvSpPr>
            <a:spLocks noGrp="1"/>
          </p:cNvSpPr>
          <p:nvPr>
            <p:ph type="sldNum" sz="quarter" idx="4"/>
          </p:nvPr>
        </p:nvSpPr>
        <p:spPr/>
        <p:txBody>
          <a:bodyPr/>
          <a:lstStyle/>
          <a:p>
            <a:fld id="{8136DD50-5B53-458A-957C-9C64FF8D20CF}" type="slidenum">
              <a:rPr lang="fr-FR" smtClean="0"/>
              <a:pPr/>
              <a:t>40</a:t>
            </a:fld>
            <a:endParaRPr lang="fr-FR" dirty="0"/>
          </a:p>
        </p:txBody>
      </p:sp>
      <p:sp>
        <p:nvSpPr>
          <p:cNvPr id="8" name="Espace réservé du texte 7">
            <a:extLst>
              <a:ext uri="{FF2B5EF4-FFF2-40B4-BE49-F238E27FC236}">
                <a16:creationId xmlns:a16="http://schemas.microsoft.com/office/drawing/2014/main" id="{2486FAE9-F74A-469F-ADC6-FB92DB1C6289}"/>
              </a:ext>
            </a:extLst>
          </p:cNvPr>
          <p:cNvSpPr>
            <a:spLocks noGrp="1"/>
          </p:cNvSpPr>
          <p:nvPr>
            <p:ph type="body" sz="quarter" idx="11"/>
          </p:nvPr>
        </p:nvSpPr>
        <p:spPr>
          <a:xfrm>
            <a:off x="324464" y="1636920"/>
            <a:ext cx="4135465" cy="430900"/>
          </a:xfrm>
        </p:spPr>
        <p:txBody>
          <a:bodyPr/>
          <a:lstStyle/>
          <a:p>
            <a:r>
              <a:rPr lang="fr-FR" sz="1800" dirty="0" err="1"/>
              <a:t>Creating</a:t>
            </a:r>
            <a:r>
              <a:rPr lang="fr-FR" sz="1800" dirty="0"/>
              <a:t> an URL</a:t>
            </a:r>
          </a:p>
        </p:txBody>
      </p:sp>
      <p:sp>
        <p:nvSpPr>
          <p:cNvPr id="7" name="Espace réservé du texte 6">
            <a:extLst>
              <a:ext uri="{FF2B5EF4-FFF2-40B4-BE49-F238E27FC236}">
                <a16:creationId xmlns:a16="http://schemas.microsoft.com/office/drawing/2014/main" id="{CC20B6D7-0810-4C1B-B1CA-7E415C788688}"/>
              </a:ext>
            </a:extLst>
          </p:cNvPr>
          <p:cNvSpPr>
            <a:spLocks noGrp="1"/>
          </p:cNvSpPr>
          <p:nvPr>
            <p:ph type="body" sz="quarter" idx="10"/>
          </p:nvPr>
        </p:nvSpPr>
        <p:spPr>
          <a:xfrm>
            <a:off x="324465" y="2075266"/>
            <a:ext cx="4135466" cy="4513015"/>
          </a:xfrm>
        </p:spPr>
        <p:txBody>
          <a:bodyPr/>
          <a:lstStyle/>
          <a:p>
            <a:pPr algn="just"/>
            <a:r>
              <a:rPr lang="en-US" altLang="fr-FR" sz="2000" dirty="0"/>
              <a:t>An instance of the URL class can be used to represent a URL in Java</a:t>
            </a:r>
          </a:p>
          <a:p>
            <a:pPr lvl="1" algn="just"/>
            <a:r>
              <a:rPr lang="en-US" altLang="fr-FR" sz="1600" dirty="0">
                <a:latin typeface="Courier New" panose="02070309020205020404" pitchFamily="49" charset="0"/>
              </a:rPr>
              <a:t>URL </a:t>
            </a:r>
            <a:r>
              <a:rPr lang="en-US" altLang="fr-FR" sz="1600" dirty="0" err="1">
                <a:latin typeface="Courier New" panose="02070309020205020404" pitchFamily="49" charset="0"/>
              </a:rPr>
              <a:t>rit</a:t>
            </a:r>
            <a:r>
              <a:rPr lang="en-US" altLang="fr-FR" sz="1600" dirty="0">
                <a:latin typeface="Courier New" panose="02070309020205020404" pitchFamily="49" charset="0"/>
              </a:rPr>
              <a:t> = new URL( http://www.cs.rit.edu );</a:t>
            </a:r>
          </a:p>
          <a:p>
            <a:pPr algn="just"/>
            <a:r>
              <a:rPr lang="en-US" altLang="fr-FR" sz="2000" dirty="0"/>
              <a:t>The URL object created above represents an absolute URL. You can also create URL objects from a relative URL address</a:t>
            </a:r>
          </a:p>
          <a:p>
            <a:pPr lvl="1" algn="just"/>
            <a:r>
              <a:rPr lang="en-US" altLang="fr-FR" sz="1600" dirty="0">
                <a:latin typeface="Courier New" panose="02070309020205020404" pitchFamily="49" charset="0"/>
              </a:rPr>
              <a:t>URL </a:t>
            </a:r>
            <a:r>
              <a:rPr lang="en-US" altLang="fr-FR" sz="1600" dirty="0" err="1">
                <a:latin typeface="Courier New" panose="02070309020205020404" pitchFamily="49" charset="0"/>
              </a:rPr>
              <a:t>ptt</a:t>
            </a:r>
            <a:r>
              <a:rPr lang="en-US" altLang="fr-FR" sz="1600" dirty="0">
                <a:latin typeface="Courier New" panose="02070309020205020404" pitchFamily="49" charset="0"/>
              </a:rPr>
              <a:t> = new URL( </a:t>
            </a:r>
            <a:r>
              <a:rPr lang="en-US" altLang="fr-FR" sz="1600" dirty="0" err="1">
                <a:latin typeface="Courier New" panose="02070309020205020404" pitchFamily="49" charset="0"/>
              </a:rPr>
              <a:t>rit</a:t>
            </a:r>
            <a:r>
              <a:rPr lang="en-US" altLang="fr-FR" sz="1600" dirty="0">
                <a:latin typeface="Courier New" panose="02070309020205020404" pitchFamily="49" charset="0"/>
              </a:rPr>
              <a:t>, “~</a:t>
            </a:r>
            <a:r>
              <a:rPr lang="en-US" altLang="fr-FR" sz="1600" dirty="0" err="1">
                <a:latin typeface="Courier New" panose="02070309020205020404" pitchFamily="49" charset="0"/>
              </a:rPr>
              <a:t>ptt</a:t>
            </a:r>
            <a:r>
              <a:rPr lang="en-US" altLang="fr-FR" sz="1600" dirty="0">
                <a:latin typeface="Courier New" panose="02070309020205020404" pitchFamily="49" charset="0"/>
              </a:rPr>
              <a:t>” );</a:t>
            </a:r>
          </a:p>
          <a:p>
            <a:pPr algn="just"/>
            <a:r>
              <a:rPr lang="en-US" altLang="fr-FR" sz="2000" dirty="0"/>
              <a:t>All of the URL constructors throw a </a:t>
            </a:r>
            <a:r>
              <a:rPr lang="en-US" altLang="fr-FR" sz="1800" dirty="0" err="1">
                <a:latin typeface="Courier New" panose="02070309020205020404" pitchFamily="49" charset="0"/>
              </a:rPr>
              <a:t>MalformedURLException</a:t>
            </a:r>
            <a:r>
              <a:rPr lang="en-US" altLang="fr-FR" sz="2000" dirty="0"/>
              <a:t> if the arguments to the constructor refer to a null or unknown protocol.</a:t>
            </a:r>
          </a:p>
        </p:txBody>
      </p:sp>
      <p:sp>
        <p:nvSpPr>
          <p:cNvPr id="10" name="Espace réservé du texte 9">
            <a:extLst>
              <a:ext uri="{FF2B5EF4-FFF2-40B4-BE49-F238E27FC236}">
                <a16:creationId xmlns:a16="http://schemas.microsoft.com/office/drawing/2014/main" id="{40A8D3C4-1DFE-4DF9-9748-CD7401C04742}"/>
              </a:ext>
            </a:extLst>
          </p:cNvPr>
          <p:cNvSpPr>
            <a:spLocks noGrp="1"/>
          </p:cNvSpPr>
          <p:nvPr>
            <p:ph type="body" sz="quarter" idx="28"/>
          </p:nvPr>
        </p:nvSpPr>
        <p:spPr>
          <a:xfrm>
            <a:off x="4617661" y="1644367"/>
            <a:ext cx="3312000" cy="430900"/>
          </a:xfrm>
        </p:spPr>
        <p:txBody>
          <a:bodyPr/>
          <a:lstStyle/>
          <a:p>
            <a:r>
              <a:rPr lang="en-US" sz="1800" dirty="0"/>
              <a:t>URL Methods</a:t>
            </a:r>
            <a:endParaRPr lang="fr-FR" sz="1800" dirty="0"/>
          </a:p>
        </p:txBody>
      </p:sp>
      <p:sp>
        <p:nvSpPr>
          <p:cNvPr id="11" name="Espace réservé du texte 10">
            <a:extLst>
              <a:ext uri="{FF2B5EF4-FFF2-40B4-BE49-F238E27FC236}">
                <a16:creationId xmlns:a16="http://schemas.microsoft.com/office/drawing/2014/main" id="{E67A931C-F24E-45A8-848B-7241B8411657}"/>
              </a:ext>
            </a:extLst>
          </p:cNvPr>
          <p:cNvSpPr>
            <a:spLocks noGrp="1"/>
          </p:cNvSpPr>
          <p:nvPr>
            <p:ph type="body" sz="quarter" idx="29"/>
          </p:nvPr>
        </p:nvSpPr>
        <p:spPr>
          <a:xfrm>
            <a:off x="4617661" y="2075266"/>
            <a:ext cx="3312000" cy="4513016"/>
          </a:xfrm>
        </p:spPr>
        <p:txBody>
          <a:bodyPr/>
          <a:lstStyle/>
          <a:p>
            <a:pPr algn="just"/>
            <a:r>
              <a:rPr lang="en-US" altLang="fr-FR" sz="2000" dirty="0"/>
              <a:t>The URL class provides several methods that let you query URL objects. </a:t>
            </a:r>
          </a:p>
          <a:p>
            <a:pPr lvl="1" algn="just"/>
            <a:r>
              <a:rPr lang="en-US" altLang="fr-FR" sz="1800" dirty="0"/>
              <a:t>You can get the protocol, host name, port number, and filename from a URL</a:t>
            </a:r>
          </a:p>
          <a:p>
            <a:pPr lvl="1" algn="just"/>
            <a:r>
              <a:rPr lang="en-US" altLang="fr-FR" sz="1800" dirty="0"/>
              <a:t>Remember that not all URLs contain these components. </a:t>
            </a:r>
          </a:p>
        </p:txBody>
      </p:sp>
      <p:sp>
        <p:nvSpPr>
          <p:cNvPr id="13" name="Espace réservé du texte 12">
            <a:extLst>
              <a:ext uri="{FF2B5EF4-FFF2-40B4-BE49-F238E27FC236}">
                <a16:creationId xmlns:a16="http://schemas.microsoft.com/office/drawing/2014/main" id="{4C5ADC18-AE71-4985-9A32-78510797EDE3}"/>
              </a:ext>
            </a:extLst>
          </p:cNvPr>
          <p:cNvSpPr>
            <a:spLocks noGrp="1"/>
          </p:cNvSpPr>
          <p:nvPr>
            <p:ph type="body" sz="quarter" idx="33"/>
          </p:nvPr>
        </p:nvSpPr>
        <p:spPr>
          <a:xfrm>
            <a:off x="8093082" y="2075266"/>
            <a:ext cx="3742703" cy="4513016"/>
          </a:xfrm>
        </p:spPr>
        <p:txBody>
          <a:bodyPr/>
          <a:lstStyle/>
          <a:p>
            <a:r>
              <a:rPr lang="en-US" altLang="fr-FR" sz="2000" dirty="0"/>
              <a:t>After you have created a URL, you can call the URL's </a:t>
            </a:r>
            <a:r>
              <a:rPr lang="en-US" altLang="fr-FR" sz="2000" dirty="0" err="1">
                <a:latin typeface="Courier New" panose="02070309020205020404" pitchFamily="49" charset="0"/>
              </a:rPr>
              <a:t>openStream</a:t>
            </a:r>
            <a:r>
              <a:rPr lang="en-US" altLang="fr-FR" sz="2000" dirty="0">
                <a:latin typeface="Courier New" panose="02070309020205020404" pitchFamily="49" charset="0"/>
              </a:rPr>
              <a:t>()</a:t>
            </a:r>
            <a:r>
              <a:rPr lang="en-US" altLang="fr-FR" sz="2000" dirty="0"/>
              <a:t> method to get a stream from which you can read the contents of the URL</a:t>
            </a:r>
          </a:p>
          <a:p>
            <a:r>
              <a:rPr lang="en-US" altLang="fr-FR" sz="2000" dirty="0"/>
              <a:t>The </a:t>
            </a:r>
            <a:r>
              <a:rPr lang="en-US" altLang="fr-FR" sz="2000" dirty="0" err="1">
                <a:latin typeface="Courier New" panose="02070309020205020404" pitchFamily="49" charset="0"/>
              </a:rPr>
              <a:t>openStream</a:t>
            </a:r>
            <a:r>
              <a:rPr lang="en-US" altLang="fr-FR" sz="2000" dirty="0">
                <a:latin typeface="Courier New" panose="02070309020205020404" pitchFamily="49" charset="0"/>
              </a:rPr>
              <a:t>()</a:t>
            </a:r>
            <a:r>
              <a:rPr lang="en-US" altLang="fr-FR" sz="2000" dirty="0"/>
              <a:t> method returns a </a:t>
            </a:r>
            <a:r>
              <a:rPr lang="en-US" altLang="fr-FR" sz="2000" dirty="0" err="1">
                <a:latin typeface="Courier New" panose="02070309020205020404" pitchFamily="49" charset="0"/>
              </a:rPr>
              <a:t>java.io.InputStreamobject</a:t>
            </a:r>
            <a:r>
              <a:rPr lang="en-US" altLang="fr-FR" sz="2000" dirty="0"/>
              <a:t>, so reading from a URL is as easy as reading from an input stream. </a:t>
            </a:r>
          </a:p>
          <a:p>
            <a:r>
              <a:rPr lang="en-US" altLang="fr-FR" sz="2000" dirty="0"/>
              <a:t>The URL knows how to talk HTTP to the server to fetch the resource identified by the URL.</a:t>
            </a:r>
          </a:p>
        </p:txBody>
      </p:sp>
      <p:sp>
        <p:nvSpPr>
          <p:cNvPr id="14" name="Espace réservé du texte 13">
            <a:extLst>
              <a:ext uri="{FF2B5EF4-FFF2-40B4-BE49-F238E27FC236}">
                <a16:creationId xmlns:a16="http://schemas.microsoft.com/office/drawing/2014/main" id="{7E8FD32E-3051-49D9-9F97-9B80736130A5}"/>
              </a:ext>
            </a:extLst>
          </p:cNvPr>
          <p:cNvSpPr>
            <a:spLocks noGrp="1"/>
          </p:cNvSpPr>
          <p:nvPr>
            <p:ph type="body" sz="quarter" idx="34"/>
          </p:nvPr>
        </p:nvSpPr>
        <p:spPr>
          <a:xfrm>
            <a:off x="8087391" y="1644367"/>
            <a:ext cx="3742702" cy="432000"/>
          </a:xfrm>
        </p:spPr>
        <p:txBody>
          <a:bodyPr/>
          <a:lstStyle/>
          <a:p>
            <a:r>
              <a:rPr lang="fr-FR" dirty="0"/>
              <a:t>Reading </a:t>
            </a:r>
            <a:r>
              <a:rPr lang="fr-FR" dirty="0" err="1"/>
              <a:t>from</a:t>
            </a:r>
            <a:r>
              <a:rPr lang="fr-FR" dirty="0"/>
              <a:t> an URL</a:t>
            </a:r>
          </a:p>
        </p:txBody>
      </p:sp>
    </p:spTree>
    <p:extLst>
      <p:ext uri="{BB962C8B-B14F-4D97-AF65-F5344CB8AC3E}">
        <p14:creationId xmlns:p14="http://schemas.microsoft.com/office/powerpoint/2010/main" val="4156998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en-US" altLang="fr-FR" dirty="0"/>
              <a:t>URLReader.java</a:t>
            </a:r>
            <a:endParaRPr lang="fr-FR" dirty="0"/>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41</a:t>
            </a:fld>
            <a:endParaRPr lang="fr-FR" dirty="0"/>
          </a:p>
        </p:txBody>
      </p:sp>
      <p:sp>
        <p:nvSpPr>
          <p:cNvPr id="6" name="Text Box 3">
            <a:extLst>
              <a:ext uri="{FF2B5EF4-FFF2-40B4-BE49-F238E27FC236}">
                <a16:creationId xmlns:a16="http://schemas.microsoft.com/office/drawing/2014/main" id="{C6EE53C2-BE1B-401B-86B9-C5A8F6668D43}"/>
              </a:ext>
            </a:extLst>
          </p:cNvPr>
          <p:cNvSpPr txBox="1">
            <a:spLocks noChangeArrowheads="1"/>
          </p:cNvSpPr>
          <p:nvPr/>
        </p:nvSpPr>
        <p:spPr bwMode="auto">
          <a:xfrm>
            <a:off x="1826374" y="1574074"/>
            <a:ext cx="86487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800" dirty="0">
                <a:latin typeface="Courier New" panose="02070309020205020404" pitchFamily="49" charset="0"/>
              </a:rPr>
              <a:t>import java.net.*; import java.io.*;</a:t>
            </a:r>
          </a:p>
          <a:p>
            <a:pPr eaLnBrk="0" hangingPunct="0"/>
            <a:endParaRPr kumimoji="0" lang="en-US" altLang="fr-FR" sz="1800" dirty="0">
              <a:latin typeface="Courier New" panose="02070309020205020404" pitchFamily="49" charset="0"/>
            </a:endParaRPr>
          </a:p>
          <a:p>
            <a:pPr eaLnBrk="0" hangingPunct="0"/>
            <a:r>
              <a:rPr kumimoji="0" lang="en-US" altLang="fr-FR" sz="1800" dirty="0">
                <a:latin typeface="Courier New" panose="02070309020205020404" pitchFamily="49" charset="0"/>
              </a:rPr>
              <a:t>public class </a:t>
            </a:r>
            <a:r>
              <a:rPr kumimoji="0" lang="en-US" altLang="fr-FR" sz="1800" dirty="0" err="1">
                <a:latin typeface="Courier New" panose="02070309020205020404" pitchFamily="49" charset="0"/>
              </a:rPr>
              <a:t>URLReader</a:t>
            </a:r>
            <a:r>
              <a:rPr kumimoji="0" lang="en-US" altLang="fr-FR" sz="1800" dirty="0">
                <a:latin typeface="Courier New" panose="02070309020205020404" pitchFamily="49" charset="0"/>
              </a:rPr>
              <a:t> {</a:t>
            </a:r>
          </a:p>
          <a:p>
            <a:pPr eaLnBrk="0" hangingPunct="0"/>
            <a:r>
              <a:rPr kumimoji="0" lang="en-US" altLang="fr-FR" sz="1800" dirty="0">
                <a:latin typeface="Courier New" panose="02070309020205020404" pitchFamily="49" charset="0"/>
              </a:rPr>
              <a:t>    public static void main(String[] </a:t>
            </a:r>
            <a:r>
              <a:rPr kumimoji="0" lang="en-US" altLang="fr-FR" sz="1800" dirty="0" err="1">
                <a:latin typeface="Courier New" panose="02070309020205020404" pitchFamily="49" charset="0"/>
              </a:rPr>
              <a:t>args</a:t>
            </a:r>
            <a:r>
              <a:rPr kumimoji="0" lang="en-US" altLang="fr-FR" sz="1800" dirty="0">
                <a:latin typeface="Courier New" panose="02070309020205020404" pitchFamily="49" charset="0"/>
              </a:rPr>
              <a:t>) {</a:t>
            </a:r>
          </a:p>
          <a:p>
            <a:pPr eaLnBrk="0" hangingPunct="0"/>
            <a:r>
              <a:rPr kumimoji="0" lang="en-US" altLang="fr-FR" sz="1800" dirty="0">
                <a:latin typeface="Courier New" panose="02070309020205020404" pitchFamily="49" charset="0"/>
              </a:rPr>
              <a:t>	String source = </a:t>
            </a:r>
          </a:p>
          <a:p>
            <a:pPr eaLnBrk="0" hangingPunct="0"/>
            <a:r>
              <a:rPr kumimoji="0" lang="en-US" altLang="fr-FR" sz="1800" dirty="0">
                <a:latin typeface="Courier New" panose="02070309020205020404" pitchFamily="49" charset="0"/>
              </a:rPr>
              <a:t>           "http://dailynews.yahoo.com/</a:t>
            </a:r>
            <a:r>
              <a:rPr kumimoji="0" lang="en-US" altLang="fr-FR" sz="1800" dirty="0" err="1">
                <a:latin typeface="Courier New" panose="02070309020205020404" pitchFamily="49" charset="0"/>
              </a:rPr>
              <a:t>tx</a:t>
            </a:r>
            <a:r>
              <a:rPr kumimoji="0" lang="en-US" altLang="fr-FR" sz="1800" dirty="0">
                <a:latin typeface="Courier New" panose="02070309020205020404" pitchFamily="49" charset="0"/>
              </a:rPr>
              <a:t>/</a:t>
            </a:r>
            <a:r>
              <a:rPr kumimoji="0" lang="en-US" altLang="fr-FR" sz="1800" dirty="0" err="1">
                <a:latin typeface="Courier New" panose="02070309020205020404" pitchFamily="49" charset="0"/>
              </a:rPr>
              <a:t>ts</a:t>
            </a:r>
            <a:r>
              <a:rPr kumimoji="0" lang="en-US" altLang="fr-FR" sz="1800" dirty="0">
                <a:latin typeface="Courier New" panose="02070309020205020404" pitchFamily="49" charset="0"/>
              </a:rPr>
              <a:t>/summary.html";</a:t>
            </a:r>
          </a:p>
          <a:p>
            <a:pPr eaLnBrk="0" hangingPunct="0"/>
            <a:r>
              <a:rPr kumimoji="0" lang="en-US" altLang="fr-FR" sz="1800" dirty="0">
                <a:latin typeface="Courier New" panose="02070309020205020404" pitchFamily="49" charset="0"/>
              </a:rPr>
              <a:t>	try {</a:t>
            </a:r>
          </a:p>
          <a:p>
            <a:pPr eaLnBrk="0" hangingPunct="0"/>
            <a:r>
              <a:rPr kumimoji="0" lang="en-US" altLang="fr-FR" sz="1800" dirty="0">
                <a:latin typeface="Courier New" panose="02070309020205020404" pitchFamily="49" charset="0"/>
              </a:rPr>
              <a:t>	    URL yahoo = new URL( source );</a:t>
            </a:r>
          </a:p>
          <a:p>
            <a:pPr eaLnBrk="0" hangingPunct="0"/>
            <a:r>
              <a:rPr kumimoji="0" lang="en-US" altLang="fr-FR" sz="1800" dirty="0">
                <a:latin typeface="Courier New" panose="02070309020205020404" pitchFamily="49" charset="0"/>
              </a:rPr>
              <a:t>	    </a:t>
            </a:r>
            <a:r>
              <a:rPr kumimoji="0" lang="en-US" altLang="fr-FR" sz="1800" dirty="0" err="1">
                <a:latin typeface="Courier New" panose="02070309020205020404" pitchFamily="49" charset="0"/>
              </a:rPr>
              <a:t>BufferedReader</a:t>
            </a:r>
            <a:r>
              <a:rPr kumimoji="0" lang="en-US" altLang="fr-FR" sz="1800" dirty="0">
                <a:latin typeface="Courier New" panose="02070309020205020404" pitchFamily="49" charset="0"/>
              </a:rPr>
              <a:t> in = </a:t>
            </a:r>
          </a:p>
          <a:p>
            <a:pPr eaLnBrk="0" hangingPunct="0"/>
            <a:r>
              <a:rPr kumimoji="0" lang="en-US" altLang="fr-FR" sz="1800" dirty="0">
                <a:latin typeface="Courier New" panose="02070309020205020404" pitchFamily="49" charset="0"/>
              </a:rPr>
              <a:t>               new </a:t>
            </a:r>
            <a:r>
              <a:rPr kumimoji="0" lang="en-US" altLang="fr-FR" sz="1800" dirty="0" err="1">
                <a:latin typeface="Courier New" panose="02070309020205020404" pitchFamily="49" charset="0"/>
              </a:rPr>
              <a:t>BufferedReader</a:t>
            </a:r>
            <a:r>
              <a:rPr kumimoji="0" lang="en-US" altLang="fr-FR" sz="1800" dirty="0">
                <a:latin typeface="Courier New" panose="02070309020205020404" pitchFamily="49" charset="0"/>
              </a:rPr>
              <a:t>(  </a:t>
            </a:r>
          </a:p>
          <a:p>
            <a:pPr eaLnBrk="0" hangingPunct="0"/>
            <a:r>
              <a:rPr kumimoji="0" lang="en-US" altLang="fr-FR" sz="1800" dirty="0">
                <a:latin typeface="Courier New" panose="02070309020205020404" pitchFamily="49" charset="0"/>
              </a:rPr>
              <a:t>                   new </a:t>
            </a:r>
            <a:r>
              <a:rPr kumimoji="0" lang="en-US" altLang="fr-FR" sz="1800" dirty="0" err="1">
                <a:latin typeface="Courier New" panose="02070309020205020404" pitchFamily="49" charset="0"/>
              </a:rPr>
              <a:t>InputStreamReader</a:t>
            </a:r>
            <a:r>
              <a:rPr kumimoji="0" lang="en-US" altLang="fr-FR" sz="1800" dirty="0">
                <a:latin typeface="Courier New" panose="02070309020205020404" pitchFamily="49" charset="0"/>
              </a:rPr>
              <a:t>(</a:t>
            </a:r>
            <a:r>
              <a:rPr kumimoji="0" lang="en-US" altLang="fr-FR" sz="1800" dirty="0" err="1">
                <a:latin typeface="Courier New" panose="02070309020205020404" pitchFamily="49" charset="0"/>
              </a:rPr>
              <a:t>yahoo.openStream</a:t>
            </a:r>
            <a:r>
              <a:rPr kumimoji="0" lang="en-US" altLang="fr-FR" sz="1800" dirty="0">
                <a:latin typeface="Courier New" panose="02070309020205020404" pitchFamily="49" charset="0"/>
              </a:rPr>
              <a:t>()));</a:t>
            </a:r>
          </a:p>
          <a:p>
            <a:pPr eaLnBrk="0" hangingPunct="0"/>
            <a:endParaRPr kumimoji="0" lang="en-US" altLang="fr-FR" sz="1800" dirty="0">
              <a:latin typeface="Courier New" panose="02070309020205020404" pitchFamily="49" charset="0"/>
            </a:endParaRPr>
          </a:p>
          <a:p>
            <a:pPr eaLnBrk="0" hangingPunct="0"/>
            <a:r>
              <a:rPr kumimoji="0" lang="en-US" altLang="fr-FR" sz="1800" dirty="0">
                <a:latin typeface="Courier New" panose="02070309020205020404" pitchFamily="49" charset="0"/>
              </a:rPr>
              <a:t>	    String </a:t>
            </a:r>
            <a:r>
              <a:rPr kumimoji="0" lang="en-US" altLang="fr-FR" sz="1800" dirty="0" err="1">
                <a:latin typeface="Courier New" panose="02070309020205020404" pitchFamily="49" charset="0"/>
              </a:rPr>
              <a:t>inputLine</a:t>
            </a:r>
            <a:r>
              <a:rPr kumimoji="0" lang="en-US" altLang="fr-FR" sz="1800" dirty="0">
                <a:latin typeface="Courier New" panose="02070309020205020404" pitchFamily="49" charset="0"/>
              </a:rPr>
              <a:t>;</a:t>
            </a:r>
          </a:p>
          <a:p>
            <a:pPr eaLnBrk="0" hangingPunct="0"/>
            <a:r>
              <a:rPr kumimoji="0" lang="en-US" altLang="fr-FR" sz="1800" dirty="0">
                <a:latin typeface="Courier New" panose="02070309020205020404" pitchFamily="49" charset="0"/>
              </a:rPr>
              <a:t>	    while ((</a:t>
            </a:r>
            <a:r>
              <a:rPr kumimoji="0" lang="en-US" altLang="fr-FR" sz="1800" dirty="0" err="1">
                <a:latin typeface="Courier New" panose="02070309020205020404" pitchFamily="49" charset="0"/>
              </a:rPr>
              <a:t>inputLine</a:t>
            </a:r>
            <a:r>
              <a:rPr kumimoji="0" lang="en-US" altLang="fr-FR" sz="1800" dirty="0">
                <a:latin typeface="Courier New" panose="02070309020205020404" pitchFamily="49" charset="0"/>
              </a:rPr>
              <a:t> = </a:t>
            </a:r>
            <a:r>
              <a:rPr kumimoji="0" lang="en-US" altLang="fr-FR" sz="1800" dirty="0" err="1">
                <a:latin typeface="Courier New" panose="02070309020205020404" pitchFamily="49" charset="0"/>
              </a:rPr>
              <a:t>in.readLine</a:t>
            </a:r>
            <a:r>
              <a:rPr kumimoji="0" lang="en-US" altLang="fr-FR" sz="1800" dirty="0">
                <a:latin typeface="Courier New" panose="02070309020205020404" pitchFamily="49" charset="0"/>
              </a:rPr>
              <a:t>()) != null)</a:t>
            </a:r>
          </a:p>
          <a:p>
            <a:pPr eaLnBrk="0" hangingPunct="0"/>
            <a:r>
              <a:rPr kumimoji="0" lang="en-US" altLang="fr-FR" sz="1800" dirty="0">
                <a:latin typeface="Courier New" panose="02070309020205020404" pitchFamily="49" charset="0"/>
              </a:rPr>
              <a:t>		</a:t>
            </a:r>
            <a:r>
              <a:rPr kumimoji="0" lang="en-US" altLang="fr-FR" sz="1800" dirty="0" err="1">
                <a:latin typeface="Courier New" panose="02070309020205020404" pitchFamily="49" charset="0"/>
              </a:rPr>
              <a:t>System.out.println</a:t>
            </a:r>
            <a:r>
              <a:rPr kumimoji="0" lang="en-US" altLang="fr-FR" sz="1800" dirty="0">
                <a:latin typeface="Courier New" panose="02070309020205020404" pitchFamily="49" charset="0"/>
              </a:rPr>
              <a:t>(</a:t>
            </a:r>
            <a:r>
              <a:rPr kumimoji="0" lang="en-US" altLang="fr-FR" sz="1800" dirty="0" err="1">
                <a:latin typeface="Courier New" panose="02070309020205020404" pitchFamily="49" charset="0"/>
              </a:rPr>
              <a:t>inputLine</a:t>
            </a:r>
            <a:r>
              <a:rPr kumimoji="0" lang="en-US" altLang="fr-FR" sz="1800" dirty="0">
                <a:latin typeface="Courier New" panose="02070309020205020404" pitchFamily="49" charset="0"/>
              </a:rPr>
              <a:t>);</a:t>
            </a:r>
          </a:p>
          <a:p>
            <a:pPr eaLnBrk="0" hangingPunct="0"/>
            <a:r>
              <a:rPr kumimoji="0" lang="en-US" altLang="fr-FR" sz="1800" dirty="0">
                <a:latin typeface="Courier New" panose="02070309020205020404" pitchFamily="49" charset="0"/>
              </a:rPr>
              <a:t>	    </a:t>
            </a:r>
            <a:r>
              <a:rPr kumimoji="0" lang="en-US" altLang="fr-FR" sz="1800" dirty="0" err="1">
                <a:latin typeface="Courier New" panose="02070309020205020404" pitchFamily="49" charset="0"/>
              </a:rPr>
              <a:t>in.close</a:t>
            </a:r>
            <a:r>
              <a:rPr kumimoji="0" lang="en-US" altLang="fr-FR" sz="1800" dirty="0">
                <a:latin typeface="Courier New" panose="02070309020205020404" pitchFamily="49" charset="0"/>
              </a:rPr>
              <a:t>();</a:t>
            </a:r>
          </a:p>
          <a:p>
            <a:pPr eaLnBrk="0" hangingPunct="0"/>
            <a:r>
              <a:rPr kumimoji="0" lang="en-US" altLang="fr-FR" sz="1800" dirty="0">
                <a:latin typeface="Courier New" panose="02070309020205020404" pitchFamily="49" charset="0"/>
              </a:rPr>
              <a:t>	} catch ( Exception ex ) {  </a:t>
            </a:r>
            <a:r>
              <a:rPr kumimoji="0" lang="en-US" altLang="fr-FR" sz="1800" dirty="0" err="1">
                <a:latin typeface="Courier New" panose="02070309020205020404" pitchFamily="49" charset="0"/>
              </a:rPr>
              <a:t>ex.printStackTrace</a:t>
            </a:r>
            <a:r>
              <a:rPr kumimoji="0" lang="en-US" altLang="fr-FR" sz="1800" dirty="0">
                <a:latin typeface="Courier New" panose="02070309020205020404" pitchFamily="49" charset="0"/>
              </a:rPr>
              <a:t>(); }}}</a:t>
            </a:r>
          </a:p>
        </p:txBody>
      </p:sp>
    </p:spTree>
    <p:extLst>
      <p:ext uri="{BB962C8B-B14F-4D97-AF65-F5344CB8AC3E}">
        <p14:creationId xmlns:p14="http://schemas.microsoft.com/office/powerpoint/2010/main" val="974058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FB1AF0E3-092D-407E-8B8A-3EDB0E1207C8}"/>
              </a:ext>
            </a:extLst>
          </p:cNvPr>
          <p:cNvSpPr>
            <a:spLocks noGrp="1"/>
          </p:cNvSpPr>
          <p:nvPr>
            <p:ph type="ctrTitle"/>
          </p:nvPr>
        </p:nvSpPr>
        <p:spPr/>
        <p:txBody>
          <a:bodyPr/>
          <a:lstStyle/>
          <a:p>
            <a:r>
              <a:rPr lang="en-US" altLang="fr-FR" dirty="0" err="1"/>
              <a:t>URLConnection</a:t>
            </a:r>
            <a:endParaRPr lang="fr-FR" dirty="0"/>
          </a:p>
        </p:txBody>
      </p:sp>
      <p:sp>
        <p:nvSpPr>
          <p:cNvPr id="12" name="Sous-titre 11">
            <a:extLst>
              <a:ext uri="{FF2B5EF4-FFF2-40B4-BE49-F238E27FC236}">
                <a16:creationId xmlns:a16="http://schemas.microsoft.com/office/drawing/2014/main" id="{2DB043E0-7298-4C37-92E2-64EBDC854290}"/>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D05E74D-BDAC-4A45-ABDD-638E28F7E5CA}"/>
              </a:ext>
            </a:extLst>
          </p:cNvPr>
          <p:cNvSpPr>
            <a:spLocks noGrp="1"/>
          </p:cNvSpPr>
          <p:nvPr>
            <p:ph type="sldNum" sz="quarter" idx="4"/>
          </p:nvPr>
        </p:nvSpPr>
        <p:spPr/>
        <p:txBody>
          <a:bodyPr/>
          <a:lstStyle/>
          <a:p>
            <a:fld id="{8136DD50-5B53-458A-957C-9C64FF8D20CF}" type="slidenum">
              <a:rPr lang="fr-FR" smtClean="0"/>
              <a:pPr/>
              <a:t>42</a:t>
            </a:fld>
            <a:endParaRPr lang="fr-FR" dirty="0"/>
          </a:p>
        </p:txBody>
      </p:sp>
      <p:sp>
        <p:nvSpPr>
          <p:cNvPr id="14" name="Espace réservé du texte 13">
            <a:extLst>
              <a:ext uri="{FF2B5EF4-FFF2-40B4-BE49-F238E27FC236}">
                <a16:creationId xmlns:a16="http://schemas.microsoft.com/office/drawing/2014/main" id="{C894DF07-D892-46CE-BA30-A2706859FDB7}"/>
              </a:ext>
            </a:extLst>
          </p:cNvPr>
          <p:cNvSpPr>
            <a:spLocks noGrp="1"/>
          </p:cNvSpPr>
          <p:nvPr>
            <p:ph type="body" sz="quarter" idx="11"/>
          </p:nvPr>
        </p:nvSpPr>
        <p:spPr>
          <a:xfrm>
            <a:off x="1149760" y="1599727"/>
            <a:ext cx="9860729" cy="430900"/>
          </a:xfrm>
        </p:spPr>
        <p:txBody>
          <a:bodyPr/>
          <a:lstStyle/>
          <a:p>
            <a:r>
              <a:rPr lang="fr-FR" dirty="0"/>
              <a:t>Notions</a:t>
            </a:r>
          </a:p>
        </p:txBody>
      </p:sp>
      <p:sp>
        <p:nvSpPr>
          <p:cNvPr id="13" name="Espace réservé du texte 12">
            <a:extLst>
              <a:ext uri="{FF2B5EF4-FFF2-40B4-BE49-F238E27FC236}">
                <a16:creationId xmlns:a16="http://schemas.microsoft.com/office/drawing/2014/main" id="{0281AEBD-9697-47E8-A7FD-308DEC8C1F27}"/>
              </a:ext>
            </a:extLst>
          </p:cNvPr>
          <p:cNvSpPr>
            <a:spLocks noGrp="1"/>
          </p:cNvSpPr>
          <p:nvPr>
            <p:ph type="body" sz="quarter" idx="10"/>
          </p:nvPr>
        </p:nvSpPr>
        <p:spPr>
          <a:xfrm>
            <a:off x="1149760" y="2038074"/>
            <a:ext cx="9860729" cy="2533926"/>
          </a:xfrm>
        </p:spPr>
        <p:txBody>
          <a:bodyPr/>
          <a:lstStyle/>
          <a:p>
            <a:pPr algn="just"/>
            <a:r>
              <a:rPr lang="en-US" altLang="fr-FR" sz="2000" dirty="0"/>
              <a:t>An abstract class that provides methods that can be used to read from and to write to the resource referenced by a URL</a:t>
            </a:r>
          </a:p>
          <a:p>
            <a:pPr algn="just"/>
            <a:r>
              <a:rPr lang="en-US" altLang="fr-FR" sz="2000" dirty="0"/>
              <a:t>Invoking the </a:t>
            </a:r>
            <a:r>
              <a:rPr lang="en-US" altLang="fr-FR" sz="2000" dirty="0" err="1">
                <a:latin typeface="Courier New" panose="02070309020205020404" pitchFamily="49" charset="0"/>
              </a:rPr>
              <a:t>openConnection</a:t>
            </a:r>
            <a:r>
              <a:rPr lang="en-US" altLang="fr-FR" sz="2000" dirty="0">
                <a:latin typeface="Courier New" panose="02070309020205020404" pitchFamily="49" charset="0"/>
              </a:rPr>
              <a:t>()</a:t>
            </a:r>
            <a:r>
              <a:rPr lang="en-US" altLang="fr-FR" sz="2000" dirty="0"/>
              <a:t>method of the </a:t>
            </a:r>
            <a:r>
              <a:rPr lang="en-US" altLang="fr-FR" sz="2000" dirty="0">
                <a:latin typeface="Courier New" panose="02070309020205020404" pitchFamily="49" charset="0"/>
              </a:rPr>
              <a:t>URL</a:t>
            </a:r>
            <a:r>
              <a:rPr lang="en-US" altLang="fr-FR" sz="2000" dirty="0"/>
              <a:t> class returns a subclass of </a:t>
            </a:r>
            <a:r>
              <a:rPr lang="en-US" altLang="fr-FR" sz="2000" dirty="0" err="1">
                <a:latin typeface="Courier New" panose="02070309020205020404" pitchFamily="49" charset="0"/>
              </a:rPr>
              <a:t>URLConnection</a:t>
            </a:r>
            <a:r>
              <a:rPr lang="en-US" altLang="fr-FR" sz="2000" dirty="0"/>
              <a:t> that is capable of reading the protocol specified by the </a:t>
            </a:r>
            <a:r>
              <a:rPr lang="en-US" altLang="fr-FR" sz="2000" dirty="0">
                <a:latin typeface="Courier New" panose="02070309020205020404" pitchFamily="49" charset="0"/>
              </a:rPr>
              <a:t>URL</a:t>
            </a:r>
          </a:p>
          <a:p>
            <a:pPr lvl="1" algn="just"/>
            <a:r>
              <a:rPr lang="en-US" altLang="fr-FR" sz="1800" dirty="0" err="1">
                <a:latin typeface="Courier New" panose="02070309020205020404" pitchFamily="49" charset="0"/>
              </a:rPr>
              <a:t>HttpURLConnection</a:t>
            </a:r>
            <a:endParaRPr lang="en-US" altLang="fr-FR" sz="1800" dirty="0">
              <a:latin typeface="Courier New" panose="02070309020205020404" pitchFamily="49" charset="0"/>
            </a:endParaRPr>
          </a:p>
          <a:p>
            <a:pPr lvl="1" algn="just"/>
            <a:r>
              <a:rPr lang="en-US" altLang="fr-FR" sz="1800" dirty="0" err="1">
                <a:latin typeface="Courier New" panose="02070309020205020404" pitchFamily="49" charset="0"/>
              </a:rPr>
              <a:t>JarURLConnection</a:t>
            </a:r>
            <a:endParaRPr lang="en-US" altLang="fr-FR" sz="1800" dirty="0">
              <a:latin typeface="Courier New" panose="02070309020205020404" pitchFamily="49" charset="0"/>
            </a:endParaRPr>
          </a:p>
        </p:txBody>
      </p:sp>
    </p:spTree>
    <p:extLst>
      <p:ext uri="{BB962C8B-B14F-4D97-AF65-F5344CB8AC3E}">
        <p14:creationId xmlns:p14="http://schemas.microsoft.com/office/powerpoint/2010/main" val="3291424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en-US" altLang="fr-FR" dirty="0"/>
              <a:t>Headlines.java</a:t>
            </a:r>
            <a:endParaRPr lang="fr-FR" dirty="0"/>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43</a:t>
            </a:fld>
            <a:endParaRPr lang="fr-FR" dirty="0"/>
          </a:p>
        </p:txBody>
      </p:sp>
      <p:sp>
        <p:nvSpPr>
          <p:cNvPr id="7" name="Text Box 3">
            <a:extLst>
              <a:ext uri="{FF2B5EF4-FFF2-40B4-BE49-F238E27FC236}">
                <a16:creationId xmlns:a16="http://schemas.microsoft.com/office/drawing/2014/main" id="{E6A9BC16-483A-4D77-B2CC-0A64DB934DB9}"/>
              </a:ext>
            </a:extLst>
          </p:cNvPr>
          <p:cNvSpPr txBox="1">
            <a:spLocks noChangeArrowheads="1"/>
          </p:cNvSpPr>
          <p:nvPr/>
        </p:nvSpPr>
        <p:spPr bwMode="auto">
          <a:xfrm>
            <a:off x="2085930" y="1491402"/>
            <a:ext cx="8129587"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latin typeface="Courier New" panose="02070309020205020404" pitchFamily="49" charset="0"/>
              </a:rPr>
              <a:t>import java.net.*; import java.io.*;</a:t>
            </a:r>
          </a:p>
          <a:p>
            <a:pPr eaLnBrk="0" hangingPunct="0"/>
            <a:endParaRPr kumimoji="0" lang="en-US" altLang="fr-FR" sz="1600">
              <a:latin typeface="Courier New" panose="02070309020205020404" pitchFamily="49" charset="0"/>
            </a:endParaRPr>
          </a:p>
          <a:p>
            <a:pPr eaLnBrk="0" hangingPunct="0"/>
            <a:r>
              <a:rPr kumimoji="0" lang="en-US" altLang="fr-FR" sz="1600">
                <a:latin typeface="Courier New" panose="02070309020205020404" pitchFamily="49" charset="0"/>
              </a:rPr>
              <a:t>public class Headlines  {</a:t>
            </a:r>
          </a:p>
          <a:p>
            <a:pPr eaLnBrk="0" hangingPunct="0"/>
            <a:r>
              <a:rPr kumimoji="0" lang="en-US" altLang="fr-FR" sz="1600">
                <a:latin typeface="Courier New" panose="02070309020205020404" pitchFamily="49" charset="0"/>
              </a:rPr>
              <a:t>  private static final String</a:t>
            </a:r>
          </a:p>
          <a:p>
            <a:pPr eaLnBrk="0" hangingPunct="0"/>
            <a:r>
              <a:rPr kumimoji="0" lang="en-US" altLang="fr-FR" sz="1600">
                <a:latin typeface="Courier New" panose="02070309020205020404" pitchFamily="49" charset="0"/>
              </a:rPr>
              <a:t>    source = "http://dailynews.yahoo.com/tx/ts/summary.html";</a:t>
            </a:r>
          </a:p>
          <a:p>
            <a:pPr eaLnBrk="0" hangingPunct="0"/>
            <a:endParaRPr kumimoji="0" lang="en-US" altLang="fr-FR" sz="1600">
              <a:latin typeface="Courier New" panose="02070309020205020404" pitchFamily="49" charset="0"/>
            </a:endParaRPr>
          </a:p>
          <a:p>
            <a:pPr eaLnBrk="0" hangingPunct="0"/>
            <a:r>
              <a:rPr kumimoji="0" lang="en-US" altLang="fr-FR" sz="1600">
                <a:latin typeface="Courier New" panose="02070309020205020404" pitchFamily="49" charset="0"/>
              </a:rPr>
              <a:t>  public static void main( String args[] ) {</a:t>
            </a:r>
          </a:p>
          <a:p>
            <a:pPr eaLnBrk="0" hangingPunct="0"/>
            <a:r>
              <a:rPr kumimoji="0" lang="en-US" altLang="fr-FR" sz="1600">
                <a:latin typeface="Courier New" panose="02070309020205020404" pitchFamily="49" charset="0"/>
              </a:rPr>
              <a:t>    try {</a:t>
            </a:r>
          </a:p>
          <a:p>
            <a:pPr eaLnBrk="0" hangingPunct="0"/>
            <a:r>
              <a:rPr kumimoji="0" lang="en-US" altLang="fr-FR" sz="1600">
                <a:latin typeface="Courier New" panose="02070309020205020404" pitchFamily="49" charset="0"/>
              </a:rPr>
              <a:t>      URL newsSource = new URL( source );</a:t>
            </a:r>
          </a:p>
          <a:p>
            <a:pPr eaLnBrk="0" hangingPunct="0"/>
            <a:r>
              <a:rPr kumimoji="0" lang="en-US" altLang="fr-FR" sz="1600">
                <a:latin typeface="Courier New" panose="02070309020205020404" pitchFamily="49" charset="0"/>
              </a:rPr>
              <a:t>      URLConnection newsStream = newsSource.openConnection();</a:t>
            </a:r>
          </a:p>
          <a:p>
            <a:pPr eaLnBrk="0" hangingPunct="0"/>
            <a:endParaRPr kumimoji="0" lang="en-US" altLang="fr-FR" sz="1600">
              <a:latin typeface="Courier New" panose="02070309020205020404" pitchFamily="49" charset="0"/>
            </a:endParaRPr>
          </a:p>
          <a:p>
            <a:pPr eaLnBrk="0" hangingPunct="0"/>
            <a:r>
              <a:rPr kumimoji="0" lang="en-US" altLang="fr-FR" sz="1600">
                <a:latin typeface="Courier New" panose="02070309020205020404" pitchFamily="49" charset="0"/>
              </a:rPr>
              <a:t>      HTMLTokenizer news = </a:t>
            </a:r>
          </a:p>
          <a:p>
            <a:pPr eaLnBrk="0" hangingPunct="0"/>
            <a:r>
              <a:rPr kumimoji="0" lang="en-US" altLang="fr-FR" sz="1600">
                <a:latin typeface="Courier New" panose="02070309020205020404" pitchFamily="49" charset="0"/>
              </a:rPr>
              <a:t>        new HTMLTokenizer( </a:t>
            </a:r>
          </a:p>
          <a:p>
            <a:pPr eaLnBrk="0" hangingPunct="0"/>
            <a:r>
              <a:rPr kumimoji="0" lang="en-US" altLang="fr-FR" sz="1600">
                <a:latin typeface="Courier New" panose="02070309020205020404" pitchFamily="49" charset="0"/>
              </a:rPr>
              <a:t>          new BufferedReader(</a:t>
            </a:r>
          </a:p>
          <a:p>
            <a:pPr eaLnBrk="0" hangingPunct="0"/>
            <a:r>
              <a:rPr kumimoji="0" lang="en-US" altLang="fr-FR" sz="1600">
                <a:latin typeface="Courier New" panose="02070309020205020404" pitchFamily="49" charset="0"/>
              </a:rPr>
              <a:t>            new InputStreamReader(newsStream.getInputStream())));</a:t>
            </a:r>
          </a:p>
          <a:p>
            <a:pPr eaLnBrk="0" hangingPunct="0"/>
            <a:endParaRPr kumimoji="0" lang="en-US" altLang="fr-FR" sz="1600">
              <a:latin typeface="Courier New" panose="02070309020205020404" pitchFamily="49" charset="0"/>
            </a:endParaRPr>
          </a:p>
          <a:p>
            <a:pPr eaLnBrk="0" hangingPunct="0"/>
            <a:r>
              <a:rPr kumimoji="0" lang="en-US" altLang="fr-FR" sz="1600">
                <a:latin typeface="Courier New" panose="02070309020205020404" pitchFamily="49" charset="0"/>
              </a:rPr>
              <a:t>	    boolean ignore = true;</a:t>
            </a:r>
          </a:p>
          <a:p>
            <a:pPr eaLnBrk="0" hangingPunct="0"/>
            <a:r>
              <a:rPr kumimoji="0" lang="en-US" altLang="fr-FR" sz="1600">
                <a:latin typeface="Courier New" panose="02070309020205020404" pitchFamily="49" charset="0"/>
              </a:rPr>
              <a:t>	    String theNews = "";</a:t>
            </a:r>
          </a:p>
          <a:p>
            <a:pPr eaLnBrk="0" hangingPunct="0"/>
            <a:endParaRPr kumimoji="0" lang="en-US" altLang="fr-FR" sz="1600">
              <a:latin typeface="Courier New" panose="02070309020205020404" pitchFamily="49" charset="0"/>
            </a:endParaRPr>
          </a:p>
        </p:txBody>
      </p:sp>
    </p:spTree>
    <p:extLst>
      <p:ext uri="{BB962C8B-B14F-4D97-AF65-F5344CB8AC3E}">
        <p14:creationId xmlns:p14="http://schemas.microsoft.com/office/powerpoint/2010/main" val="1546051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en-US" altLang="fr-FR" dirty="0"/>
              <a:t>Headlines.java (cont.)</a:t>
            </a:r>
            <a:endParaRPr lang="fr-FR" dirty="0"/>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44</a:t>
            </a:fld>
            <a:endParaRPr lang="fr-FR" dirty="0"/>
          </a:p>
        </p:txBody>
      </p:sp>
      <p:sp>
        <p:nvSpPr>
          <p:cNvPr id="6" name="Text Box 3">
            <a:extLst>
              <a:ext uri="{FF2B5EF4-FFF2-40B4-BE49-F238E27FC236}">
                <a16:creationId xmlns:a16="http://schemas.microsoft.com/office/drawing/2014/main" id="{BBBC3564-9525-4688-BB50-ECDEAAB80D3A}"/>
              </a:ext>
            </a:extLst>
          </p:cNvPr>
          <p:cNvSpPr txBox="1">
            <a:spLocks noChangeArrowheads="1"/>
          </p:cNvSpPr>
          <p:nvPr/>
        </p:nvSpPr>
        <p:spPr bwMode="auto">
          <a:xfrm>
            <a:off x="2078831" y="1508760"/>
            <a:ext cx="8002588"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latin typeface="Courier New" panose="02070309020205020404" pitchFamily="49" charset="0"/>
              </a:rPr>
              <a:t>	    while ( news.nextToken() != news.TT_EOF ) {</a:t>
            </a:r>
          </a:p>
          <a:p>
            <a:pPr eaLnBrk="0" hangingPunct="0"/>
            <a:r>
              <a:rPr kumimoji="0" lang="en-US" altLang="fr-FR" sz="1600">
                <a:latin typeface="Courier New" panose="02070309020205020404" pitchFamily="49" charset="0"/>
              </a:rPr>
              <a:t>		if ( news.ttype == news.TT_TAG ) {</a:t>
            </a:r>
          </a:p>
          <a:p>
            <a:pPr eaLnBrk="0" hangingPunct="0"/>
            <a:r>
              <a:rPr kumimoji="0" lang="en-US" altLang="fr-FR" sz="1600">
                <a:latin typeface="Courier New" panose="02070309020205020404" pitchFamily="49" charset="0"/>
              </a:rPr>
              <a:t>		    if ( news.tagName.equals("b") ) </a:t>
            </a:r>
          </a:p>
          <a:p>
            <a:pPr eaLnBrk="0" hangingPunct="0"/>
            <a:r>
              <a:rPr kumimoji="0" lang="en-US" altLang="fr-FR" sz="1600">
                <a:latin typeface="Courier New" panose="02070309020205020404" pitchFamily="49" charset="0"/>
              </a:rPr>
              <a:t>			ignore = false;</a:t>
            </a:r>
          </a:p>
          <a:p>
            <a:pPr eaLnBrk="0" hangingPunct="0"/>
            <a:r>
              <a:rPr kumimoji="0" lang="en-US" altLang="fr-FR" sz="1600">
                <a:latin typeface="Courier New" panose="02070309020205020404" pitchFamily="49" charset="0"/>
              </a:rPr>
              <a:t>		    else if ( news.tagName.equals( "/b" ) ) {</a:t>
            </a:r>
          </a:p>
          <a:p>
            <a:pPr eaLnBrk="0" hangingPunct="0"/>
            <a:r>
              <a:rPr kumimoji="0" lang="en-US" altLang="fr-FR" sz="1600">
                <a:latin typeface="Courier New" panose="02070309020205020404" pitchFamily="49" charset="0"/>
              </a:rPr>
              <a:t>			ignore = true;</a:t>
            </a:r>
          </a:p>
          <a:p>
            <a:pPr eaLnBrk="0" hangingPunct="0"/>
            <a:r>
              <a:rPr kumimoji="0" lang="en-US" altLang="fr-FR" sz="1600">
                <a:latin typeface="Courier New" panose="02070309020205020404" pitchFamily="49" charset="0"/>
              </a:rPr>
              <a:t>			if ( theNews.trim().length() &gt; 0 )</a:t>
            </a:r>
          </a:p>
          <a:p>
            <a:pPr eaLnBrk="0" hangingPunct="0"/>
            <a:r>
              <a:rPr kumimoji="0" lang="en-US" altLang="fr-FR" sz="1600">
                <a:latin typeface="Courier New" panose="02070309020205020404" pitchFamily="49" charset="0"/>
              </a:rPr>
              <a:t>			    System.out.println( theNews );</a:t>
            </a:r>
          </a:p>
          <a:p>
            <a:pPr eaLnBrk="0" hangingPunct="0"/>
            <a:r>
              <a:rPr kumimoji="0" lang="en-US" altLang="fr-FR" sz="1600">
                <a:latin typeface="Courier New" panose="02070309020205020404" pitchFamily="49" charset="0"/>
              </a:rPr>
              <a:t>			theNews = "";</a:t>
            </a:r>
          </a:p>
          <a:p>
            <a:pPr eaLnBrk="0" hangingPunct="0"/>
            <a:r>
              <a:rPr kumimoji="0" lang="en-US" altLang="fr-FR" sz="1600">
                <a:latin typeface="Courier New" panose="02070309020205020404" pitchFamily="49" charset="0"/>
              </a:rPr>
              <a:t>		    }else ignore = true;</a:t>
            </a:r>
          </a:p>
          <a:p>
            <a:pPr eaLnBrk="0" hangingPunct="0"/>
            <a:r>
              <a:rPr kumimoji="0" lang="en-US" altLang="fr-FR" sz="1600">
                <a:latin typeface="Courier New" panose="02070309020205020404" pitchFamily="49" charset="0"/>
              </a:rPr>
              <a:t>		}</a:t>
            </a:r>
          </a:p>
          <a:p>
            <a:pPr eaLnBrk="0" hangingPunct="0"/>
            <a:r>
              <a:rPr kumimoji="0" lang="en-US" altLang="fr-FR" sz="1600">
                <a:latin typeface="Courier New" panose="02070309020205020404" pitchFamily="49" charset="0"/>
              </a:rPr>
              <a:t>		else if ( !ignore &amp;&amp; news.ttype == news.TT_WORD )</a:t>
            </a:r>
          </a:p>
          <a:p>
            <a:pPr eaLnBrk="0" hangingPunct="0"/>
            <a:r>
              <a:rPr kumimoji="0" lang="en-US" altLang="fr-FR" sz="1600">
                <a:latin typeface="Courier New" panose="02070309020205020404" pitchFamily="49" charset="0"/>
              </a:rPr>
              <a:t>		    theNews = theNews + news.sval;</a:t>
            </a:r>
          </a:p>
          <a:p>
            <a:pPr eaLnBrk="0" hangingPunct="0"/>
            <a:r>
              <a:rPr kumimoji="0" lang="en-US" altLang="fr-FR" sz="1600">
                <a:latin typeface="Courier New" panose="02070309020205020404" pitchFamily="49" charset="0"/>
              </a:rPr>
              <a:t>		else if ( !ignore )</a:t>
            </a:r>
          </a:p>
          <a:p>
            <a:pPr eaLnBrk="0" hangingPunct="0"/>
            <a:r>
              <a:rPr kumimoji="0" lang="en-US" altLang="fr-FR" sz="1600">
                <a:latin typeface="Courier New" panose="02070309020205020404" pitchFamily="49" charset="0"/>
              </a:rPr>
              <a:t>		    theNews = theNews + (char)news.ttype;</a:t>
            </a:r>
          </a:p>
          <a:p>
            <a:pPr eaLnBrk="0" hangingPunct="0"/>
            <a:r>
              <a:rPr kumimoji="0" lang="en-US" altLang="fr-FR" sz="1600">
                <a:latin typeface="Courier New" panose="02070309020205020404" pitchFamily="49" charset="0"/>
              </a:rPr>
              <a:t>	    }</a:t>
            </a:r>
          </a:p>
          <a:p>
            <a:pPr eaLnBrk="0" hangingPunct="0"/>
            <a:r>
              <a:rPr kumimoji="0" lang="en-US" altLang="fr-FR" sz="1600">
                <a:latin typeface="Courier New" panose="02070309020205020404" pitchFamily="49" charset="0"/>
              </a:rPr>
              <a:t>	} catch (Exception e) { e.printStackTrace(); }</a:t>
            </a:r>
          </a:p>
          <a:p>
            <a:pPr eaLnBrk="0" hangingPunct="0"/>
            <a:r>
              <a:rPr kumimoji="0" lang="en-US" altLang="fr-FR" sz="1600">
                <a:latin typeface="Courier New" panose="02070309020205020404" pitchFamily="49" charset="0"/>
              </a:rPr>
              <a:t>    }</a:t>
            </a:r>
          </a:p>
          <a:p>
            <a:pPr eaLnBrk="0" hangingPunct="0"/>
            <a:r>
              <a:rPr kumimoji="0" lang="en-US" altLang="fr-FR" sz="1600">
                <a:latin typeface="Courier New" panose="02070309020205020404" pitchFamily="49" charset="0"/>
              </a:rPr>
              <a:t>} // Headlines</a:t>
            </a:r>
          </a:p>
          <a:p>
            <a:pPr eaLnBrk="0" hangingPunct="0"/>
            <a:endParaRPr kumimoji="0" lang="en-US" altLang="fr-FR" sz="1600">
              <a:latin typeface="Courier New" panose="02070309020205020404" pitchFamily="49" charset="0"/>
            </a:endParaRPr>
          </a:p>
        </p:txBody>
      </p:sp>
    </p:spTree>
    <p:extLst>
      <p:ext uri="{BB962C8B-B14F-4D97-AF65-F5344CB8AC3E}">
        <p14:creationId xmlns:p14="http://schemas.microsoft.com/office/powerpoint/2010/main" val="41412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784A9441-D43F-427A-BFFD-2FC2FD8C91FC}"/>
              </a:ext>
            </a:extLst>
          </p:cNvPr>
          <p:cNvSpPr>
            <a:spLocks noGrp="1"/>
          </p:cNvSpPr>
          <p:nvPr>
            <p:ph type="ctrTitle"/>
          </p:nvPr>
        </p:nvSpPr>
        <p:spPr/>
        <p:txBody>
          <a:bodyPr/>
          <a:lstStyle/>
          <a:p>
            <a:r>
              <a:rPr lang="fr-FR" dirty="0"/>
              <a:t>IP </a:t>
            </a:r>
            <a:r>
              <a:rPr lang="fr-FR" dirty="0" err="1"/>
              <a:t>Address</a:t>
            </a:r>
            <a:r>
              <a:rPr lang="fr-FR" dirty="0"/>
              <a:t> Classes</a:t>
            </a:r>
          </a:p>
        </p:txBody>
      </p:sp>
      <p:sp>
        <p:nvSpPr>
          <p:cNvPr id="12" name="Sous-titre 11">
            <a:extLst>
              <a:ext uri="{FF2B5EF4-FFF2-40B4-BE49-F238E27FC236}">
                <a16:creationId xmlns:a16="http://schemas.microsoft.com/office/drawing/2014/main" id="{54C8FB45-EC8B-42F7-86BD-FCE40B55456D}"/>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1C452DD-A5F0-444C-B2DB-CFFDE1F6605F}"/>
              </a:ext>
            </a:extLst>
          </p:cNvPr>
          <p:cNvSpPr>
            <a:spLocks noGrp="1"/>
          </p:cNvSpPr>
          <p:nvPr>
            <p:ph type="sldNum" sz="quarter" idx="4"/>
          </p:nvPr>
        </p:nvSpPr>
        <p:spPr/>
        <p:txBody>
          <a:bodyPr/>
          <a:lstStyle/>
          <a:p>
            <a:fld id="{8136DD50-5B53-458A-957C-9C64FF8D20CF}" type="slidenum">
              <a:rPr lang="fr-FR" smtClean="0"/>
              <a:pPr/>
              <a:t>5</a:t>
            </a:fld>
            <a:endParaRPr lang="fr-FR" dirty="0"/>
          </a:p>
        </p:txBody>
      </p:sp>
      <p:sp>
        <p:nvSpPr>
          <p:cNvPr id="61" name="Rectangle 3">
            <a:extLst>
              <a:ext uri="{FF2B5EF4-FFF2-40B4-BE49-F238E27FC236}">
                <a16:creationId xmlns:a16="http://schemas.microsoft.com/office/drawing/2014/main" id="{B54E5206-B5A6-4238-A4CF-D93725D54BC7}"/>
              </a:ext>
            </a:extLst>
          </p:cNvPr>
          <p:cNvSpPr>
            <a:spLocks noChangeArrowheads="1"/>
          </p:cNvSpPr>
          <p:nvPr/>
        </p:nvSpPr>
        <p:spPr bwMode="auto">
          <a:xfrm>
            <a:off x="2919549" y="5290457"/>
            <a:ext cx="7239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 name="Line 4">
            <a:extLst>
              <a:ext uri="{FF2B5EF4-FFF2-40B4-BE49-F238E27FC236}">
                <a16:creationId xmlns:a16="http://schemas.microsoft.com/office/drawing/2014/main" id="{FAEACB65-9A3C-4D37-B797-2F21313E5EF9}"/>
              </a:ext>
            </a:extLst>
          </p:cNvPr>
          <p:cNvSpPr>
            <a:spLocks noChangeShapeType="1"/>
          </p:cNvSpPr>
          <p:nvPr/>
        </p:nvSpPr>
        <p:spPr bwMode="auto">
          <a:xfrm>
            <a:off x="3376749" y="52904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3" name="Line 5">
            <a:extLst>
              <a:ext uri="{FF2B5EF4-FFF2-40B4-BE49-F238E27FC236}">
                <a16:creationId xmlns:a16="http://schemas.microsoft.com/office/drawing/2014/main" id="{BEEE83DF-3765-4E37-AAAA-0BA468484C9E}"/>
              </a:ext>
            </a:extLst>
          </p:cNvPr>
          <p:cNvSpPr>
            <a:spLocks noChangeShapeType="1"/>
          </p:cNvSpPr>
          <p:nvPr/>
        </p:nvSpPr>
        <p:spPr bwMode="auto">
          <a:xfrm>
            <a:off x="4702312" y="52904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4" name="Line 6">
            <a:extLst>
              <a:ext uri="{FF2B5EF4-FFF2-40B4-BE49-F238E27FC236}">
                <a16:creationId xmlns:a16="http://schemas.microsoft.com/office/drawing/2014/main" id="{485A4775-A272-4CFC-976B-3F7B31E9B15E}"/>
              </a:ext>
            </a:extLst>
          </p:cNvPr>
          <p:cNvSpPr>
            <a:spLocks noChangeShapeType="1"/>
          </p:cNvSpPr>
          <p:nvPr/>
        </p:nvSpPr>
        <p:spPr bwMode="auto">
          <a:xfrm>
            <a:off x="4260987" y="52904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 name="Line 7">
            <a:extLst>
              <a:ext uri="{FF2B5EF4-FFF2-40B4-BE49-F238E27FC236}">
                <a16:creationId xmlns:a16="http://schemas.microsoft.com/office/drawing/2014/main" id="{9844A361-E17A-444C-A77D-4A01B5D66148}"/>
              </a:ext>
            </a:extLst>
          </p:cNvPr>
          <p:cNvSpPr>
            <a:spLocks noChangeShapeType="1"/>
          </p:cNvSpPr>
          <p:nvPr/>
        </p:nvSpPr>
        <p:spPr bwMode="auto">
          <a:xfrm>
            <a:off x="3818074" y="52904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6" name="Line 8">
            <a:extLst>
              <a:ext uri="{FF2B5EF4-FFF2-40B4-BE49-F238E27FC236}">
                <a16:creationId xmlns:a16="http://schemas.microsoft.com/office/drawing/2014/main" id="{39F6FB7D-D2B9-484C-8906-C37D29A55BCD}"/>
              </a:ext>
            </a:extLst>
          </p:cNvPr>
          <p:cNvSpPr>
            <a:spLocks noChangeShapeType="1"/>
          </p:cNvSpPr>
          <p:nvPr/>
        </p:nvSpPr>
        <p:spPr bwMode="auto">
          <a:xfrm>
            <a:off x="5145224" y="52904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7" name="Rectangle 9">
            <a:extLst>
              <a:ext uri="{FF2B5EF4-FFF2-40B4-BE49-F238E27FC236}">
                <a16:creationId xmlns:a16="http://schemas.microsoft.com/office/drawing/2014/main" id="{A863D4FE-36B3-4494-8A37-E90C8A713575}"/>
              </a:ext>
            </a:extLst>
          </p:cNvPr>
          <p:cNvSpPr>
            <a:spLocks noChangeArrowheads="1"/>
          </p:cNvSpPr>
          <p:nvPr/>
        </p:nvSpPr>
        <p:spPr bwMode="auto">
          <a:xfrm>
            <a:off x="2919549" y="4490357"/>
            <a:ext cx="7239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8" name="Line 10">
            <a:extLst>
              <a:ext uri="{FF2B5EF4-FFF2-40B4-BE49-F238E27FC236}">
                <a16:creationId xmlns:a16="http://schemas.microsoft.com/office/drawing/2014/main" id="{84E7C49A-2DC7-4E7A-8A8B-952EF1354B34}"/>
              </a:ext>
            </a:extLst>
          </p:cNvPr>
          <p:cNvSpPr>
            <a:spLocks noChangeShapeType="1"/>
          </p:cNvSpPr>
          <p:nvPr/>
        </p:nvSpPr>
        <p:spPr bwMode="auto">
          <a:xfrm>
            <a:off x="3376749" y="44903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9" name="Line 11">
            <a:extLst>
              <a:ext uri="{FF2B5EF4-FFF2-40B4-BE49-F238E27FC236}">
                <a16:creationId xmlns:a16="http://schemas.microsoft.com/office/drawing/2014/main" id="{10403477-E8C6-4B85-A668-6042AB81B56A}"/>
              </a:ext>
            </a:extLst>
          </p:cNvPr>
          <p:cNvSpPr>
            <a:spLocks noChangeShapeType="1"/>
          </p:cNvSpPr>
          <p:nvPr/>
        </p:nvSpPr>
        <p:spPr bwMode="auto">
          <a:xfrm>
            <a:off x="4702312" y="44903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0" name="Line 12">
            <a:extLst>
              <a:ext uri="{FF2B5EF4-FFF2-40B4-BE49-F238E27FC236}">
                <a16:creationId xmlns:a16="http://schemas.microsoft.com/office/drawing/2014/main" id="{4A642589-EC6E-4D41-A097-A36E2DBC4B50}"/>
              </a:ext>
            </a:extLst>
          </p:cNvPr>
          <p:cNvSpPr>
            <a:spLocks noChangeShapeType="1"/>
          </p:cNvSpPr>
          <p:nvPr/>
        </p:nvSpPr>
        <p:spPr bwMode="auto">
          <a:xfrm>
            <a:off x="4260987" y="44903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 name="Line 13">
            <a:extLst>
              <a:ext uri="{FF2B5EF4-FFF2-40B4-BE49-F238E27FC236}">
                <a16:creationId xmlns:a16="http://schemas.microsoft.com/office/drawing/2014/main" id="{748EB0D0-4999-48C2-ABCD-0834759482B5}"/>
              </a:ext>
            </a:extLst>
          </p:cNvPr>
          <p:cNvSpPr>
            <a:spLocks noChangeShapeType="1"/>
          </p:cNvSpPr>
          <p:nvPr/>
        </p:nvSpPr>
        <p:spPr bwMode="auto">
          <a:xfrm>
            <a:off x="3818074" y="44903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2" name="Rectangle 14">
            <a:extLst>
              <a:ext uri="{FF2B5EF4-FFF2-40B4-BE49-F238E27FC236}">
                <a16:creationId xmlns:a16="http://schemas.microsoft.com/office/drawing/2014/main" id="{E7506840-0284-46B1-9062-8FE379B35ED3}"/>
              </a:ext>
            </a:extLst>
          </p:cNvPr>
          <p:cNvSpPr>
            <a:spLocks noChangeArrowheads="1"/>
          </p:cNvSpPr>
          <p:nvPr/>
        </p:nvSpPr>
        <p:spPr bwMode="auto">
          <a:xfrm>
            <a:off x="2919549" y="3690257"/>
            <a:ext cx="7239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 name="Line 15">
            <a:extLst>
              <a:ext uri="{FF2B5EF4-FFF2-40B4-BE49-F238E27FC236}">
                <a16:creationId xmlns:a16="http://schemas.microsoft.com/office/drawing/2014/main" id="{C735B69E-EB9A-4943-9F50-CE931776988D}"/>
              </a:ext>
            </a:extLst>
          </p:cNvPr>
          <p:cNvSpPr>
            <a:spLocks noChangeShapeType="1"/>
          </p:cNvSpPr>
          <p:nvPr/>
        </p:nvSpPr>
        <p:spPr bwMode="auto">
          <a:xfrm>
            <a:off x="3376749" y="36902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4" name="Line 16">
            <a:extLst>
              <a:ext uri="{FF2B5EF4-FFF2-40B4-BE49-F238E27FC236}">
                <a16:creationId xmlns:a16="http://schemas.microsoft.com/office/drawing/2014/main" id="{1AFBACBF-A83B-43CD-B49A-2FA009593B51}"/>
              </a:ext>
            </a:extLst>
          </p:cNvPr>
          <p:cNvSpPr>
            <a:spLocks noChangeShapeType="1"/>
          </p:cNvSpPr>
          <p:nvPr/>
        </p:nvSpPr>
        <p:spPr bwMode="auto">
          <a:xfrm>
            <a:off x="4260987" y="36902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 name="Line 17">
            <a:extLst>
              <a:ext uri="{FF2B5EF4-FFF2-40B4-BE49-F238E27FC236}">
                <a16:creationId xmlns:a16="http://schemas.microsoft.com/office/drawing/2014/main" id="{C98275DC-6EEF-4FBF-ACF3-67C5FCFEC2A9}"/>
              </a:ext>
            </a:extLst>
          </p:cNvPr>
          <p:cNvSpPr>
            <a:spLocks noChangeShapeType="1"/>
          </p:cNvSpPr>
          <p:nvPr/>
        </p:nvSpPr>
        <p:spPr bwMode="auto">
          <a:xfrm>
            <a:off x="3818074" y="36902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6" name="Rectangle 18">
            <a:extLst>
              <a:ext uri="{FF2B5EF4-FFF2-40B4-BE49-F238E27FC236}">
                <a16:creationId xmlns:a16="http://schemas.microsoft.com/office/drawing/2014/main" id="{08CE0ED3-4E33-4186-8F09-6DB203F7D498}"/>
              </a:ext>
            </a:extLst>
          </p:cNvPr>
          <p:cNvSpPr>
            <a:spLocks noChangeArrowheads="1"/>
          </p:cNvSpPr>
          <p:nvPr/>
        </p:nvSpPr>
        <p:spPr bwMode="auto">
          <a:xfrm>
            <a:off x="2919549" y="2890157"/>
            <a:ext cx="7239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7" name="Line 19">
            <a:extLst>
              <a:ext uri="{FF2B5EF4-FFF2-40B4-BE49-F238E27FC236}">
                <a16:creationId xmlns:a16="http://schemas.microsoft.com/office/drawing/2014/main" id="{F2E4294A-DBB7-4DAD-960F-B50A39297005}"/>
              </a:ext>
            </a:extLst>
          </p:cNvPr>
          <p:cNvSpPr>
            <a:spLocks noChangeShapeType="1"/>
          </p:cNvSpPr>
          <p:nvPr/>
        </p:nvSpPr>
        <p:spPr bwMode="auto">
          <a:xfrm>
            <a:off x="3376749" y="28901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8" name="Line 20">
            <a:extLst>
              <a:ext uri="{FF2B5EF4-FFF2-40B4-BE49-F238E27FC236}">
                <a16:creationId xmlns:a16="http://schemas.microsoft.com/office/drawing/2014/main" id="{67882567-88A0-4AC4-9456-8C5173BEFED8}"/>
              </a:ext>
            </a:extLst>
          </p:cNvPr>
          <p:cNvSpPr>
            <a:spLocks noChangeShapeType="1"/>
          </p:cNvSpPr>
          <p:nvPr/>
        </p:nvSpPr>
        <p:spPr bwMode="auto">
          <a:xfrm>
            <a:off x="3818074" y="28901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 name="Rectangle 21">
            <a:extLst>
              <a:ext uri="{FF2B5EF4-FFF2-40B4-BE49-F238E27FC236}">
                <a16:creationId xmlns:a16="http://schemas.microsoft.com/office/drawing/2014/main" id="{50BEFA24-AA1B-42F7-B146-CDBDA966E1EC}"/>
              </a:ext>
            </a:extLst>
          </p:cNvPr>
          <p:cNvSpPr>
            <a:spLocks noChangeArrowheads="1"/>
          </p:cNvSpPr>
          <p:nvPr/>
        </p:nvSpPr>
        <p:spPr bwMode="auto">
          <a:xfrm>
            <a:off x="2919549" y="2090057"/>
            <a:ext cx="7239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 name="Line 22">
            <a:extLst>
              <a:ext uri="{FF2B5EF4-FFF2-40B4-BE49-F238E27FC236}">
                <a16:creationId xmlns:a16="http://schemas.microsoft.com/office/drawing/2014/main" id="{F5CBF0A0-094A-4D1E-A48D-A2A46EC28C1C}"/>
              </a:ext>
            </a:extLst>
          </p:cNvPr>
          <p:cNvSpPr>
            <a:spLocks noChangeShapeType="1"/>
          </p:cNvSpPr>
          <p:nvPr/>
        </p:nvSpPr>
        <p:spPr bwMode="auto">
          <a:xfrm>
            <a:off x="3376749" y="20900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1" name="Line 23">
            <a:extLst>
              <a:ext uri="{FF2B5EF4-FFF2-40B4-BE49-F238E27FC236}">
                <a16:creationId xmlns:a16="http://schemas.microsoft.com/office/drawing/2014/main" id="{306AD58F-6B6E-4CA4-8955-B973A91256F7}"/>
              </a:ext>
            </a:extLst>
          </p:cNvPr>
          <p:cNvSpPr>
            <a:spLocks noChangeShapeType="1"/>
          </p:cNvSpPr>
          <p:nvPr/>
        </p:nvSpPr>
        <p:spPr bwMode="auto">
          <a:xfrm>
            <a:off x="5053149" y="20900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 name="Line 24">
            <a:extLst>
              <a:ext uri="{FF2B5EF4-FFF2-40B4-BE49-F238E27FC236}">
                <a16:creationId xmlns:a16="http://schemas.microsoft.com/office/drawing/2014/main" id="{3A8076A6-9D16-491B-ABC8-6B6A50BE874F}"/>
              </a:ext>
            </a:extLst>
          </p:cNvPr>
          <p:cNvSpPr>
            <a:spLocks noChangeShapeType="1"/>
          </p:cNvSpPr>
          <p:nvPr/>
        </p:nvSpPr>
        <p:spPr bwMode="auto">
          <a:xfrm>
            <a:off x="6653349" y="28901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3" name="Line 25">
            <a:extLst>
              <a:ext uri="{FF2B5EF4-FFF2-40B4-BE49-F238E27FC236}">
                <a16:creationId xmlns:a16="http://schemas.microsoft.com/office/drawing/2014/main" id="{8D1C049A-78BC-4F82-A593-D623F7EEB975}"/>
              </a:ext>
            </a:extLst>
          </p:cNvPr>
          <p:cNvSpPr>
            <a:spLocks noChangeShapeType="1"/>
          </p:cNvSpPr>
          <p:nvPr/>
        </p:nvSpPr>
        <p:spPr bwMode="auto">
          <a:xfrm>
            <a:off x="8405949" y="369025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4" name="Text Box 26">
            <a:extLst>
              <a:ext uri="{FF2B5EF4-FFF2-40B4-BE49-F238E27FC236}">
                <a16:creationId xmlns:a16="http://schemas.microsoft.com/office/drawing/2014/main" id="{CE115702-1A6F-4F87-9000-BBFB0B6213CD}"/>
              </a:ext>
            </a:extLst>
          </p:cNvPr>
          <p:cNvSpPr txBox="1">
            <a:spLocks noChangeArrowheads="1"/>
          </p:cNvSpPr>
          <p:nvPr/>
        </p:nvSpPr>
        <p:spPr bwMode="auto">
          <a:xfrm>
            <a:off x="3910149" y="2090057"/>
            <a:ext cx="592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netid</a:t>
            </a:r>
          </a:p>
        </p:txBody>
      </p:sp>
      <p:sp>
        <p:nvSpPr>
          <p:cNvPr id="85" name="Text Box 27">
            <a:extLst>
              <a:ext uri="{FF2B5EF4-FFF2-40B4-BE49-F238E27FC236}">
                <a16:creationId xmlns:a16="http://schemas.microsoft.com/office/drawing/2014/main" id="{C72054FE-6EA4-49B2-9AED-C01B4343ABC0}"/>
              </a:ext>
            </a:extLst>
          </p:cNvPr>
          <p:cNvSpPr txBox="1">
            <a:spLocks noChangeArrowheads="1"/>
          </p:cNvSpPr>
          <p:nvPr/>
        </p:nvSpPr>
        <p:spPr bwMode="auto">
          <a:xfrm>
            <a:off x="4900749" y="2928257"/>
            <a:ext cx="592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netid</a:t>
            </a:r>
          </a:p>
        </p:txBody>
      </p:sp>
      <p:sp>
        <p:nvSpPr>
          <p:cNvPr id="86" name="Text Box 28">
            <a:extLst>
              <a:ext uri="{FF2B5EF4-FFF2-40B4-BE49-F238E27FC236}">
                <a16:creationId xmlns:a16="http://schemas.microsoft.com/office/drawing/2014/main" id="{597B7137-1568-403F-8FDF-2EE60BA85F25}"/>
              </a:ext>
            </a:extLst>
          </p:cNvPr>
          <p:cNvSpPr txBox="1">
            <a:spLocks noChangeArrowheads="1"/>
          </p:cNvSpPr>
          <p:nvPr/>
        </p:nvSpPr>
        <p:spPr bwMode="auto">
          <a:xfrm>
            <a:off x="6043749" y="3690257"/>
            <a:ext cx="592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netid</a:t>
            </a:r>
          </a:p>
        </p:txBody>
      </p:sp>
      <p:sp>
        <p:nvSpPr>
          <p:cNvPr id="87" name="Text Box 29">
            <a:extLst>
              <a:ext uri="{FF2B5EF4-FFF2-40B4-BE49-F238E27FC236}">
                <a16:creationId xmlns:a16="http://schemas.microsoft.com/office/drawing/2014/main" id="{F315E2D3-04CF-4A95-A72C-356B1E4B58CB}"/>
              </a:ext>
            </a:extLst>
          </p:cNvPr>
          <p:cNvSpPr txBox="1">
            <a:spLocks noChangeArrowheads="1"/>
          </p:cNvSpPr>
          <p:nvPr/>
        </p:nvSpPr>
        <p:spPr bwMode="auto">
          <a:xfrm>
            <a:off x="7110549" y="2090057"/>
            <a:ext cx="682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hostid</a:t>
            </a:r>
          </a:p>
        </p:txBody>
      </p:sp>
      <p:sp>
        <p:nvSpPr>
          <p:cNvPr id="88" name="Text Box 30">
            <a:extLst>
              <a:ext uri="{FF2B5EF4-FFF2-40B4-BE49-F238E27FC236}">
                <a16:creationId xmlns:a16="http://schemas.microsoft.com/office/drawing/2014/main" id="{28B71E82-174A-469A-83B5-E00F1CBEB946}"/>
              </a:ext>
            </a:extLst>
          </p:cNvPr>
          <p:cNvSpPr txBox="1">
            <a:spLocks noChangeArrowheads="1"/>
          </p:cNvSpPr>
          <p:nvPr/>
        </p:nvSpPr>
        <p:spPr bwMode="auto">
          <a:xfrm>
            <a:off x="8101149" y="2928257"/>
            <a:ext cx="682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hostid</a:t>
            </a:r>
          </a:p>
        </p:txBody>
      </p:sp>
      <p:sp>
        <p:nvSpPr>
          <p:cNvPr id="89" name="Text Box 31">
            <a:extLst>
              <a:ext uri="{FF2B5EF4-FFF2-40B4-BE49-F238E27FC236}">
                <a16:creationId xmlns:a16="http://schemas.microsoft.com/office/drawing/2014/main" id="{42B6B44E-E114-43B7-816E-B288EFA24756}"/>
              </a:ext>
            </a:extLst>
          </p:cNvPr>
          <p:cNvSpPr txBox="1">
            <a:spLocks noChangeArrowheads="1"/>
          </p:cNvSpPr>
          <p:nvPr/>
        </p:nvSpPr>
        <p:spPr bwMode="auto">
          <a:xfrm>
            <a:off x="8939349" y="3690257"/>
            <a:ext cx="682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hostid</a:t>
            </a:r>
          </a:p>
        </p:txBody>
      </p:sp>
      <p:sp>
        <p:nvSpPr>
          <p:cNvPr id="90" name="Text Box 32">
            <a:extLst>
              <a:ext uri="{FF2B5EF4-FFF2-40B4-BE49-F238E27FC236}">
                <a16:creationId xmlns:a16="http://schemas.microsoft.com/office/drawing/2014/main" id="{1C8EB0CD-7AEF-466E-AB91-B7A41D98111A}"/>
              </a:ext>
            </a:extLst>
          </p:cNvPr>
          <p:cNvSpPr txBox="1">
            <a:spLocks noChangeArrowheads="1"/>
          </p:cNvSpPr>
          <p:nvPr/>
        </p:nvSpPr>
        <p:spPr bwMode="auto">
          <a:xfrm>
            <a:off x="6500949" y="4528457"/>
            <a:ext cx="1724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multicast group ID</a:t>
            </a:r>
          </a:p>
        </p:txBody>
      </p:sp>
      <p:sp>
        <p:nvSpPr>
          <p:cNvPr id="91" name="Text Box 33">
            <a:extLst>
              <a:ext uri="{FF2B5EF4-FFF2-40B4-BE49-F238E27FC236}">
                <a16:creationId xmlns:a16="http://schemas.microsoft.com/office/drawing/2014/main" id="{FB1EC47F-E7EC-48AD-A1D1-F218D7CBA05C}"/>
              </a:ext>
            </a:extLst>
          </p:cNvPr>
          <p:cNvSpPr txBox="1">
            <a:spLocks noChangeArrowheads="1"/>
          </p:cNvSpPr>
          <p:nvPr/>
        </p:nvSpPr>
        <p:spPr bwMode="auto">
          <a:xfrm>
            <a:off x="6729549" y="5290457"/>
            <a:ext cx="2160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(reserved for future use)</a:t>
            </a:r>
          </a:p>
        </p:txBody>
      </p:sp>
      <p:sp>
        <p:nvSpPr>
          <p:cNvPr id="92" name="Text Box 34">
            <a:extLst>
              <a:ext uri="{FF2B5EF4-FFF2-40B4-BE49-F238E27FC236}">
                <a16:creationId xmlns:a16="http://schemas.microsoft.com/office/drawing/2014/main" id="{969A3AAF-5113-445F-BDF5-BB061122ACE2}"/>
              </a:ext>
            </a:extLst>
          </p:cNvPr>
          <p:cNvSpPr txBox="1">
            <a:spLocks noChangeArrowheads="1"/>
          </p:cNvSpPr>
          <p:nvPr/>
        </p:nvSpPr>
        <p:spPr bwMode="auto">
          <a:xfrm>
            <a:off x="2995749" y="20900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0</a:t>
            </a:r>
          </a:p>
        </p:txBody>
      </p:sp>
      <p:sp>
        <p:nvSpPr>
          <p:cNvPr id="93" name="Text Box 35">
            <a:extLst>
              <a:ext uri="{FF2B5EF4-FFF2-40B4-BE49-F238E27FC236}">
                <a16:creationId xmlns:a16="http://schemas.microsoft.com/office/drawing/2014/main" id="{7ADC188D-BF0D-46B5-8607-E75EFC2FA166}"/>
              </a:ext>
            </a:extLst>
          </p:cNvPr>
          <p:cNvSpPr txBox="1">
            <a:spLocks noChangeArrowheads="1"/>
          </p:cNvSpPr>
          <p:nvPr/>
        </p:nvSpPr>
        <p:spPr bwMode="auto">
          <a:xfrm>
            <a:off x="3452949" y="29282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0</a:t>
            </a:r>
          </a:p>
        </p:txBody>
      </p:sp>
      <p:sp>
        <p:nvSpPr>
          <p:cNvPr id="94" name="Text Box 36">
            <a:extLst>
              <a:ext uri="{FF2B5EF4-FFF2-40B4-BE49-F238E27FC236}">
                <a16:creationId xmlns:a16="http://schemas.microsoft.com/office/drawing/2014/main" id="{52CDF79E-CE83-4821-AE1B-340AB3BF6DB9}"/>
              </a:ext>
            </a:extLst>
          </p:cNvPr>
          <p:cNvSpPr txBox="1">
            <a:spLocks noChangeArrowheads="1"/>
          </p:cNvSpPr>
          <p:nvPr/>
        </p:nvSpPr>
        <p:spPr bwMode="auto">
          <a:xfrm>
            <a:off x="3910149" y="36902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0</a:t>
            </a:r>
          </a:p>
        </p:txBody>
      </p:sp>
      <p:sp>
        <p:nvSpPr>
          <p:cNvPr id="95" name="Text Box 37">
            <a:extLst>
              <a:ext uri="{FF2B5EF4-FFF2-40B4-BE49-F238E27FC236}">
                <a16:creationId xmlns:a16="http://schemas.microsoft.com/office/drawing/2014/main" id="{A2CD1B28-40D2-413D-95BF-943639AC528F}"/>
              </a:ext>
            </a:extLst>
          </p:cNvPr>
          <p:cNvSpPr txBox="1">
            <a:spLocks noChangeArrowheads="1"/>
          </p:cNvSpPr>
          <p:nvPr/>
        </p:nvSpPr>
        <p:spPr bwMode="auto">
          <a:xfrm>
            <a:off x="4367349" y="45284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0</a:t>
            </a:r>
          </a:p>
        </p:txBody>
      </p:sp>
      <p:sp>
        <p:nvSpPr>
          <p:cNvPr id="96" name="Text Box 38">
            <a:extLst>
              <a:ext uri="{FF2B5EF4-FFF2-40B4-BE49-F238E27FC236}">
                <a16:creationId xmlns:a16="http://schemas.microsoft.com/office/drawing/2014/main" id="{103CB404-898D-4336-971F-E04CB033E68B}"/>
              </a:ext>
            </a:extLst>
          </p:cNvPr>
          <p:cNvSpPr txBox="1">
            <a:spLocks noChangeArrowheads="1"/>
          </p:cNvSpPr>
          <p:nvPr/>
        </p:nvSpPr>
        <p:spPr bwMode="auto">
          <a:xfrm>
            <a:off x="4748349" y="52904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0</a:t>
            </a:r>
          </a:p>
        </p:txBody>
      </p:sp>
      <p:sp>
        <p:nvSpPr>
          <p:cNvPr id="97" name="Text Box 39">
            <a:extLst>
              <a:ext uri="{FF2B5EF4-FFF2-40B4-BE49-F238E27FC236}">
                <a16:creationId xmlns:a16="http://schemas.microsoft.com/office/drawing/2014/main" id="{BB692ECC-F517-4B62-880F-9534AC0A6907}"/>
              </a:ext>
            </a:extLst>
          </p:cNvPr>
          <p:cNvSpPr txBox="1">
            <a:spLocks noChangeArrowheads="1"/>
          </p:cNvSpPr>
          <p:nvPr/>
        </p:nvSpPr>
        <p:spPr bwMode="auto">
          <a:xfrm>
            <a:off x="2995749" y="29282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1</a:t>
            </a:r>
          </a:p>
        </p:txBody>
      </p:sp>
      <p:sp>
        <p:nvSpPr>
          <p:cNvPr id="98" name="Text Box 40">
            <a:extLst>
              <a:ext uri="{FF2B5EF4-FFF2-40B4-BE49-F238E27FC236}">
                <a16:creationId xmlns:a16="http://schemas.microsoft.com/office/drawing/2014/main" id="{DBDE6DF5-0279-4DDF-90A0-8FCC032F9BC4}"/>
              </a:ext>
            </a:extLst>
          </p:cNvPr>
          <p:cNvSpPr txBox="1">
            <a:spLocks noChangeArrowheads="1"/>
          </p:cNvSpPr>
          <p:nvPr/>
        </p:nvSpPr>
        <p:spPr bwMode="auto">
          <a:xfrm>
            <a:off x="3452949" y="36902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1</a:t>
            </a:r>
          </a:p>
        </p:txBody>
      </p:sp>
      <p:sp>
        <p:nvSpPr>
          <p:cNvPr id="99" name="Text Box 41">
            <a:extLst>
              <a:ext uri="{FF2B5EF4-FFF2-40B4-BE49-F238E27FC236}">
                <a16:creationId xmlns:a16="http://schemas.microsoft.com/office/drawing/2014/main" id="{B442050A-B988-4A77-A8D6-7D810A55CB36}"/>
              </a:ext>
            </a:extLst>
          </p:cNvPr>
          <p:cNvSpPr txBox="1">
            <a:spLocks noChangeArrowheads="1"/>
          </p:cNvSpPr>
          <p:nvPr/>
        </p:nvSpPr>
        <p:spPr bwMode="auto">
          <a:xfrm>
            <a:off x="2995749" y="36902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1</a:t>
            </a:r>
          </a:p>
        </p:txBody>
      </p:sp>
      <p:sp>
        <p:nvSpPr>
          <p:cNvPr id="100" name="Text Box 42">
            <a:extLst>
              <a:ext uri="{FF2B5EF4-FFF2-40B4-BE49-F238E27FC236}">
                <a16:creationId xmlns:a16="http://schemas.microsoft.com/office/drawing/2014/main" id="{AEEC1C6B-C8D3-41A0-9DCF-B632CD5DAC63}"/>
              </a:ext>
            </a:extLst>
          </p:cNvPr>
          <p:cNvSpPr txBox="1">
            <a:spLocks noChangeArrowheads="1"/>
          </p:cNvSpPr>
          <p:nvPr/>
        </p:nvSpPr>
        <p:spPr bwMode="auto">
          <a:xfrm>
            <a:off x="2995749" y="45284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1</a:t>
            </a:r>
          </a:p>
        </p:txBody>
      </p:sp>
      <p:sp>
        <p:nvSpPr>
          <p:cNvPr id="101" name="Text Box 43">
            <a:extLst>
              <a:ext uri="{FF2B5EF4-FFF2-40B4-BE49-F238E27FC236}">
                <a16:creationId xmlns:a16="http://schemas.microsoft.com/office/drawing/2014/main" id="{E25C43FE-5495-4466-9B0B-EAE306E6FE4D}"/>
              </a:ext>
            </a:extLst>
          </p:cNvPr>
          <p:cNvSpPr txBox="1">
            <a:spLocks noChangeArrowheads="1"/>
          </p:cNvSpPr>
          <p:nvPr/>
        </p:nvSpPr>
        <p:spPr bwMode="auto">
          <a:xfrm>
            <a:off x="3452949" y="45284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1</a:t>
            </a:r>
          </a:p>
        </p:txBody>
      </p:sp>
      <p:sp>
        <p:nvSpPr>
          <p:cNvPr id="102" name="Text Box 44">
            <a:extLst>
              <a:ext uri="{FF2B5EF4-FFF2-40B4-BE49-F238E27FC236}">
                <a16:creationId xmlns:a16="http://schemas.microsoft.com/office/drawing/2014/main" id="{439DE640-5E1A-42E5-9286-6EE9E8135E17}"/>
              </a:ext>
            </a:extLst>
          </p:cNvPr>
          <p:cNvSpPr txBox="1">
            <a:spLocks noChangeArrowheads="1"/>
          </p:cNvSpPr>
          <p:nvPr/>
        </p:nvSpPr>
        <p:spPr bwMode="auto">
          <a:xfrm>
            <a:off x="3910149" y="45284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1</a:t>
            </a:r>
          </a:p>
        </p:txBody>
      </p:sp>
      <p:sp>
        <p:nvSpPr>
          <p:cNvPr id="103" name="Text Box 45">
            <a:extLst>
              <a:ext uri="{FF2B5EF4-FFF2-40B4-BE49-F238E27FC236}">
                <a16:creationId xmlns:a16="http://schemas.microsoft.com/office/drawing/2014/main" id="{4BA3D6E7-0FC5-4413-BB86-0D4614CF4129}"/>
              </a:ext>
            </a:extLst>
          </p:cNvPr>
          <p:cNvSpPr txBox="1">
            <a:spLocks noChangeArrowheads="1"/>
          </p:cNvSpPr>
          <p:nvPr/>
        </p:nvSpPr>
        <p:spPr bwMode="auto">
          <a:xfrm>
            <a:off x="2995749" y="52904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1</a:t>
            </a:r>
          </a:p>
        </p:txBody>
      </p:sp>
      <p:sp>
        <p:nvSpPr>
          <p:cNvPr id="104" name="Text Box 46">
            <a:extLst>
              <a:ext uri="{FF2B5EF4-FFF2-40B4-BE49-F238E27FC236}">
                <a16:creationId xmlns:a16="http://schemas.microsoft.com/office/drawing/2014/main" id="{03A4A514-CC93-4AB8-A0E9-C7EED9643BB7}"/>
              </a:ext>
            </a:extLst>
          </p:cNvPr>
          <p:cNvSpPr txBox="1">
            <a:spLocks noChangeArrowheads="1"/>
          </p:cNvSpPr>
          <p:nvPr/>
        </p:nvSpPr>
        <p:spPr bwMode="auto">
          <a:xfrm>
            <a:off x="3452949" y="52904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1</a:t>
            </a:r>
          </a:p>
        </p:txBody>
      </p:sp>
      <p:sp>
        <p:nvSpPr>
          <p:cNvPr id="105" name="Text Box 47">
            <a:extLst>
              <a:ext uri="{FF2B5EF4-FFF2-40B4-BE49-F238E27FC236}">
                <a16:creationId xmlns:a16="http://schemas.microsoft.com/office/drawing/2014/main" id="{1712C340-AE19-41AC-AC7C-51CCA6F0CF69}"/>
              </a:ext>
            </a:extLst>
          </p:cNvPr>
          <p:cNvSpPr txBox="1">
            <a:spLocks noChangeArrowheads="1"/>
          </p:cNvSpPr>
          <p:nvPr/>
        </p:nvSpPr>
        <p:spPr bwMode="auto">
          <a:xfrm>
            <a:off x="3910149" y="52904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1</a:t>
            </a:r>
          </a:p>
        </p:txBody>
      </p:sp>
      <p:sp>
        <p:nvSpPr>
          <p:cNvPr id="106" name="Text Box 48">
            <a:extLst>
              <a:ext uri="{FF2B5EF4-FFF2-40B4-BE49-F238E27FC236}">
                <a16:creationId xmlns:a16="http://schemas.microsoft.com/office/drawing/2014/main" id="{B73FECCA-B6C6-426C-A46E-EF99630BC3E9}"/>
              </a:ext>
            </a:extLst>
          </p:cNvPr>
          <p:cNvSpPr txBox="1">
            <a:spLocks noChangeArrowheads="1"/>
          </p:cNvSpPr>
          <p:nvPr/>
        </p:nvSpPr>
        <p:spPr bwMode="auto">
          <a:xfrm>
            <a:off x="4367349" y="5290457"/>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1</a:t>
            </a:r>
          </a:p>
        </p:txBody>
      </p:sp>
      <p:sp>
        <p:nvSpPr>
          <p:cNvPr id="107" name="Text Box 49">
            <a:extLst>
              <a:ext uri="{FF2B5EF4-FFF2-40B4-BE49-F238E27FC236}">
                <a16:creationId xmlns:a16="http://schemas.microsoft.com/office/drawing/2014/main" id="{F17F07CE-F5C4-486D-AA65-6433DD9D3BB1}"/>
              </a:ext>
            </a:extLst>
          </p:cNvPr>
          <p:cNvSpPr txBox="1">
            <a:spLocks noChangeArrowheads="1"/>
          </p:cNvSpPr>
          <p:nvPr/>
        </p:nvSpPr>
        <p:spPr bwMode="auto">
          <a:xfrm>
            <a:off x="2005149" y="2090057"/>
            <a:ext cx="822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Class A</a:t>
            </a:r>
          </a:p>
        </p:txBody>
      </p:sp>
      <p:sp>
        <p:nvSpPr>
          <p:cNvPr id="108" name="Text Box 50">
            <a:extLst>
              <a:ext uri="{FF2B5EF4-FFF2-40B4-BE49-F238E27FC236}">
                <a16:creationId xmlns:a16="http://schemas.microsoft.com/office/drawing/2014/main" id="{7E546C58-C3CE-4A2E-A91A-4BC982274E31}"/>
              </a:ext>
            </a:extLst>
          </p:cNvPr>
          <p:cNvSpPr txBox="1">
            <a:spLocks noChangeArrowheads="1"/>
          </p:cNvSpPr>
          <p:nvPr/>
        </p:nvSpPr>
        <p:spPr bwMode="auto">
          <a:xfrm>
            <a:off x="2005149" y="2928257"/>
            <a:ext cx="811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Class B</a:t>
            </a:r>
          </a:p>
        </p:txBody>
      </p:sp>
      <p:sp>
        <p:nvSpPr>
          <p:cNvPr id="109" name="Text Box 51">
            <a:extLst>
              <a:ext uri="{FF2B5EF4-FFF2-40B4-BE49-F238E27FC236}">
                <a16:creationId xmlns:a16="http://schemas.microsoft.com/office/drawing/2014/main" id="{BA1E287D-7015-46F7-8E41-F8157B30258C}"/>
              </a:ext>
            </a:extLst>
          </p:cNvPr>
          <p:cNvSpPr txBox="1">
            <a:spLocks noChangeArrowheads="1"/>
          </p:cNvSpPr>
          <p:nvPr/>
        </p:nvSpPr>
        <p:spPr bwMode="auto">
          <a:xfrm>
            <a:off x="2005149" y="3690257"/>
            <a:ext cx="811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Class C</a:t>
            </a:r>
          </a:p>
        </p:txBody>
      </p:sp>
      <p:sp>
        <p:nvSpPr>
          <p:cNvPr id="110" name="Text Box 52">
            <a:extLst>
              <a:ext uri="{FF2B5EF4-FFF2-40B4-BE49-F238E27FC236}">
                <a16:creationId xmlns:a16="http://schemas.microsoft.com/office/drawing/2014/main" id="{BD4BF35F-B106-46AC-8353-B7A0BF838B74}"/>
              </a:ext>
            </a:extLst>
          </p:cNvPr>
          <p:cNvSpPr txBox="1">
            <a:spLocks noChangeArrowheads="1"/>
          </p:cNvSpPr>
          <p:nvPr/>
        </p:nvSpPr>
        <p:spPr bwMode="auto">
          <a:xfrm>
            <a:off x="2005149" y="4528457"/>
            <a:ext cx="822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Class D</a:t>
            </a:r>
          </a:p>
        </p:txBody>
      </p:sp>
      <p:sp>
        <p:nvSpPr>
          <p:cNvPr id="111" name="Text Box 53">
            <a:extLst>
              <a:ext uri="{FF2B5EF4-FFF2-40B4-BE49-F238E27FC236}">
                <a16:creationId xmlns:a16="http://schemas.microsoft.com/office/drawing/2014/main" id="{E59A43CA-7667-4C39-963B-466AD3970672}"/>
              </a:ext>
            </a:extLst>
          </p:cNvPr>
          <p:cNvSpPr txBox="1">
            <a:spLocks noChangeArrowheads="1"/>
          </p:cNvSpPr>
          <p:nvPr/>
        </p:nvSpPr>
        <p:spPr bwMode="auto">
          <a:xfrm>
            <a:off x="2005149" y="5290457"/>
            <a:ext cx="800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Class E</a:t>
            </a:r>
          </a:p>
        </p:txBody>
      </p:sp>
      <p:sp>
        <p:nvSpPr>
          <p:cNvPr id="112" name="Text Box 54">
            <a:extLst>
              <a:ext uri="{FF2B5EF4-FFF2-40B4-BE49-F238E27FC236}">
                <a16:creationId xmlns:a16="http://schemas.microsoft.com/office/drawing/2014/main" id="{72D1DF14-8CE4-4599-A412-B4B327EFBA97}"/>
              </a:ext>
            </a:extLst>
          </p:cNvPr>
          <p:cNvSpPr txBox="1">
            <a:spLocks noChangeArrowheads="1"/>
          </p:cNvSpPr>
          <p:nvPr/>
        </p:nvSpPr>
        <p:spPr bwMode="auto">
          <a:xfrm>
            <a:off x="3757749" y="1709057"/>
            <a:ext cx="631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7 bits</a:t>
            </a:r>
          </a:p>
        </p:txBody>
      </p:sp>
      <p:sp>
        <p:nvSpPr>
          <p:cNvPr id="113" name="Text Box 55">
            <a:extLst>
              <a:ext uri="{FF2B5EF4-FFF2-40B4-BE49-F238E27FC236}">
                <a16:creationId xmlns:a16="http://schemas.microsoft.com/office/drawing/2014/main" id="{D687C756-7D8E-4140-9EAF-8E4495BE3036}"/>
              </a:ext>
            </a:extLst>
          </p:cNvPr>
          <p:cNvSpPr txBox="1">
            <a:spLocks noChangeArrowheads="1"/>
          </p:cNvSpPr>
          <p:nvPr/>
        </p:nvSpPr>
        <p:spPr bwMode="auto">
          <a:xfrm>
            <a:off x="8939349" y="3309257"/>
            <a:ext cx="631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8 bits</a:t>
            </a:r>
          </a:p>
        </p:txBody>
      </p:sp>
      <p:sp>
        <p:nvSpPr>
          <p:cNvPr id="114" name="Text Box 56">
            <a:extLst>
              <a:ext uri="{FF2B5EF4-FFF2-40B4-BE49-F238E27FC236}">
                <a16:creationId xmlns:a16="http://schemas.microsoft.com/office/drawing/2014/main" id="{73F57AB9-7107-4BA6-93F2-0F1437BE6C95}"/>
              </a:ext>
            </a:extLst>
          </p:cNvPr>
          <p:cNvSpPr txBox="1">
            <a:spLocks noChangeArrowheads="1"/>
          </p:cNvSpPr>
          <p:nvPr/>
        </p:nvSpPr>
        <p:spPr bwMode="auto">
          <a:xfrm>
            <a:off x="7110549" y="1709057"/>
            <a:ext cx="733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24 bits</a:t>
            </a:r>
          </a:p>
        </p:txBody>
      </p:sp>
      <p:sp>
        <p:nvSpPr>
          <p:cNvPr id="115" name="Text Box 57">
            <a:extLst>
              <a:ext uri="{FF2B5EF4-FFF2-40B4-BE49-F238E27FC236}">
                <a16:creationId xmlns:a16="http://schemas.microsoft.com/office/drawing/2014/main" id="{2E4C0347-C5AF-4397-B343-223F27F4A540}"/>
              </a:ext>
            </a:extLst>
          </p:cNvPr>
          <p:cNvSpPr txBox="1">
            <a:spLocks noChangeArrowheads="1"/>
          </p:cNvSpPr>
          <p:nvPr/>
        </p:nvSpPr>
        <p:spPr bwMode="auto">
          <a:xfrm>
            <a:off x="4900749" y="2547257"/>
            <a:ext cx="733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14 bits</a:t>
            </a:r>
          </a:p>
        </p:txBody>
      </p:sp>
      <p:sp>
        <p:nvSpPr>
          <p:cNvPr id="116" name="Text Box 58">
            <a:extLst>
              <a:ext uri="{FF2B5EF4-FFF2-40B4-BE49-F238E27FC236}">
                <a16:creationId xmlns:a16="http://schemas.microsoft.com/office/drawing/2014/main" id="{C042BC20-3A28-4406-97BF-080B0F32BB9C}"/>
              </a:ext>
            </a:extLst>
          </p:cNvPr>
          <p:cNvSpPr txBox="1">
            <a:spLocks noChangeArrowheads="1"/>
          </p:cNvSpPr>
          <p:nvPr/>
        </p:nvSpPr>
        <p:spPr bwMode="auto">
          <a:xfrm>
            <a:off x="8101149" y="2547257"/>
            <a:ext cx="733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16 bits</a:t>
            </a:r>
          </a:p>
        </p:txBody>
      </p:sp>
      <p:sp>
        <p:nvSpPr>
          <p:cNvPr id="117" name="Text Box 59">
            <a:extLst>
              <a:ext uri="{FF2B5EF4-FFF2-40B4-BE49-F238E27FC236}">
                <a16:creationId xmlns:a16="http://schemas.microsoft.com/office/drawing/2014/main" id="{9EA609A6-593C-4A28-91A0-E12CD8FEB2B3}"/>
              </a:ext>
            </a:extLst>
          </p:cNvPr>
          <p:cNvSpPr txBox="1">
            <a:spLocks noChangeArrowheads="1"/>
          </p:cNvSpPr>
          <p:nvPr/>
        </p:nvSpPr>
        <p:spPr bwMode="auto">
          <a:xfrm>
            <a:off x="5967549" y="3309257"/>
            <a:ext cx="733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21 bits</a:t>
            </a:r>
          </a:p>
        </p:txBody>
      </p:sp>
      <p:sp>
        <p:nvSpPr>
          <p:cNvPr id="118" name="Text Box 60">
            <a:extLst>
              <a:ext uri="{FF2B5EF4-FFF2-40B4-BE49-F238E27FC236}">
                <a16:creationId xmlns:a16="http://schemas.microsoft.com/office/drawing/2014/main" id="{59995F94-4696-4DD4-A93A-DD37E94F3512}"/>
              </a:ext>
            </a:extLst>
          </p:cNvPr>
          <p:cNvSpPr txBox="1">
            <a:spLocks noChangeArrowheads="1"/>
          </p:cNvSpPr>
          <p:nvPr/>
        </p:nvSpPr>
        <p:spPr bwMode="auto">
          <a:xfrm>
            <a:off x="7186749" y="4147457"/>
            <a:ext cx="733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28 bits</a:t>
            </a:r>
          </a:p>
        </p:txBody>
      </p:sp>
      <p:sp>
        <p:nvSpPr>
          <p:cNvPr id="119" name="Text Box 61">
            <a:extLst>
              <a:ext uri="{FF2B5EF4-FFF2-40B4-BE49-F238E27FC236}">
                <a16:creationId xmlns:a16="http://schemas.microsoft.com/office/drawing/2014/main" id="{CC5E1668-8434-4B9A-8C00-D0FCC8718C05}"/>
              </a:ext>
            </a:extLst>
          </p:cNvPr>
          <p:cNvSpPr txBox="1">
            <a:spLocks noChangeArrowheads="1"/>
          </p:cNvSpPr>
          <p:nvPr/>
        </p:nvSpPr>
        <p:spPr bwMode="auto">
          <a:xfrm>
            <a:off x="7491549" y="4909457"/>
            <a:ext cx="733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fr-FR" sz="1600"/>
              <a:t>27 bits</a:t>
            </a:r>
          </a:p>
        </p:txBody>
      </p:sp>
    </p:spTree>
    <p:extLst>
      <p:ext uri="{BB962C8B-B14F-4D97-AF65-F5344CB8AC3E}">
        <p14:creationId xmlns:p14="http://schemas.microsoft.com/office/powerpoint/2010/main" val="129253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C514854-B4F0-480A-8905-540EAC8189AC}"/>
              </a:ext>
            </a:extLst>
          </p:cNvPr>
          <p:cNvSpPr>
            <a:spLocks noGrp="1"/>
          </p:cNvSpPr>
          <p:nvPr>
            <p:ph type="ctrTitle"/>
          </p:nvPr>
        </p:nvSpPr>
        <p:spPr/>
        <p:txBody>
          <a:bodyPr/>
          <a:lstStyle/>
          <a:p>
            <a:r>
              <a:rPr lang="fr-FR" dirty="0" err="1"/>
              <a:t>Dotted</a:t>
            </a:r>
            <a:r>
              <a:rPr lang="fr-FR" dirty="0"/>
              <a:t> </a:t>
            </a:r>
            <a:r>
              <a:rPr lang="fr-FR" dirty="0" err="1"/>
              <a:t>Decimal</a:t>
            </a:r>
            <a:r>
              <a:rPr lang="fr-FR" dirty="0"/>
              <a:t> Notation</a:t>
            </a:r>
          </a:p>
        </p:txBody>
      </p:sp>
      <p:sp>
        <p:nvSpPr>
          <p:cNvPr id="6" name="Sous-titre 5">
            <a:extLst>
              <a:ext uri="{FF2B5EF4-FFF2-40B4-BE49-F238E27FC236}">
                <a16:creationId xmlns:a16="http://schemas.microsoft.com/office/drawing/2014/main" id="{51205BD3-D035-4475-A86F-DF41AF23DAA4}"/>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0FACE4FE-CBC1-493F-ACF0-406231064B9D}"/>
              </a:ext>
            </a:extLst>
          </p:cNvPr>
          <p:cNvSpPr>
            <a:spLocks noGrp="1"/>
          </p:cNvSpPr>
          <p:nvPr>
            <p:ph type="sldNum" sz="quarter" idx="4"/>
          </p:nvPr>
        </p:nvSpPr>
        <p:spPr/>
        <p:txBody>
          <a:bodyPr/>
          <a:lstStyle/>
          <a:p>
            <a:fld id="{8136DD50-5B53-458A-957C-9C64FF8D20CF}" type="slidenum">
              <a:rPr lang="fr-FR" smtClean="0"/>
              <a:pPr/>
              <a:t>6</a:t>
            </a:fld>
            <a:endParaRPr lang="fr-FR" dirty="0"/>
          </a:p>
        </p:txBody>
      </p:sp>
      <p:sp>
        <p:nvSpPr>
          <p:cNvPr id="8" name="Espace réservé du texte 7">
            <a:extLst>
              <a:ext uri="{FF2B5EF4-FFF2-40B4-BE49-F238E27FC236}">
                <a16:creationId xmlns:a16="http://schemas.microsoft.com/office/drawing/2014/main" id="{CB12DF0F-7F5B-468D-B374-7FE3CCD5A8F8}"/>
              </a:ext>
            </a:extLst>
          </p:cNvPr>
          <p:cNvSpPr>
            <a:spLocks noGrp="1"/>
          </p:cNvSpPr>
          <p:nvPr>
            <p:ph type="body" sz="quarter" idx="11"/>
          </p:nvPr>
        </p:nvSpPr>
        <p:spPr>
          <a:xfrm>
            <a:off x="2704011" y="1567537"/>
            <a:ext cx="7119257" cy="366035"/>
          </a:xfrm>
        </p:spPr>
        <p:txBody>
          <a:bodyPr/>
          <a:lstStyle/>
          <a:p>
            <a:r>
              <a:rPr lang="fr-FR" dirty="0"/>
              <a:t>Notions</a:t>
            </a:r>
          </a:p>
        </p:txBody>
      </p:sp>
      <p:sp>
        <p:nvSpPr>
          <p:cNvPr id="7" name="Espace réservé du texte 6">
            <a:extLst>
              <a:ext uri="{FF2B5EF4-FFF2-40B4-BE49-F238E27FC236}">
                <a16:creationId xmlns:a16="http://schemas.microsoft.com/office/drawing/2014/main" id="{65677292-DCCF-486D-BE4F-197AA30F1261}"/>
              </a:ext>
            </a:extLst>
          </p:cNvPr>
          <p:cNvSpPr>
            <a:spLocks noGrp="1"/>
          </p:cNvSpPr>
          <p:nvPr>
            <p:ph type="body" sz="quarter" idx="10"/>
          </p:nvPr>
        </p:nvSpPr>
        <p:spPr>
          <a:xfrm>
            <a:off x="2704012" y="1933572"/>
            <a:ext cx="7119257" cy="1486698"/>
          </a:xfrm>
        </p:spPr>
        <p:txBody>
          <a:bodyPr/>
          <a:lstStyle/>
          <a:p>
            <a:pPr algn="just"/>
            <a:r>
              <a:rPr lang="en-US" altLang="fr-FR" sz="2000" dirty="0"/>
              <a:t>IP addresses are normally written as four decimal numbers, one for each byte of the address.</a:t>
            </a:r>
          </a:p>
          <a:p>
            <a:pPr lvl="1" algn="just"/>
            <a:r>
              <a:rPr lang="en-US" altLang="fr-FR" sz="1800" dirty="0"/>
              <a:t>129.21.38.169</a:t>
            </a:r>
          </a:p>
        </p:txBody>
      </p:sp>
      <p:graphicFrame>
        <p:nvGraphicFramePr>
          <p:cNvPr id="10" name="Object 4">
            <a:extLst>
              <a:ext uri="{FF2B5EF4-FFF2-40B4-BE49-F238E27FC236}">
                <a16:creationId xmlns:a16="http://schemas.microsoft.com/office/drawing/2014/main" id="{60BF6D3B-D377-4DBD-810E-E3F324411E71}"/>
              </a:ext>
            </a:extLst>
          </p:cNvPr>
          <p:cNvGraphicFramePr>
            <a:graphicFrameLocks noChangeAspect="1"/>
          </p:cNvGraphicFramePr>
          <p:nvPr>
            <p:extLst>
              <p:ext uri="{D42A27DB-BD31-4B8C-83A1-F6EECF244321}">
                <p14:modId xmlns:p14="http://schemas.microsoft.com/office/powerpoint/2010/main" val="1820316727"/>
              </p:ext>
            </p:extLst>
          </p:nvPr>
        </p:nvGraphicFramePr>
        <p:xfrm>
          <a:off x="4149906" y="3786305"/>
          <a:ext cx="4214982" cy="1849165"/>
        </p:xfrm>
        <a:graphic>
          <a:graphicData uri="http://schemas.openxmlformats.org/presentationml/2006/ole">
            <mc:AlternateContent xmlns:mc="http://schemas.openxmlformats.org/markup-compatibility/2006">
              <mc:Choice xmlns:v="urn:schemas-microsoft-com:vml" Requires="v">
                <p:oleObj spid="_x0000_s1058" name="Document" r:id="rId3" imgW="3614400" imgH="1600560" progId="Word.Document.8">
                  <p:embed/>
                </p:oleObj>
              </mc:Choice>
              <mc:Fallback>
                <p:oleObj name="Document" r:id="rId3" imgW="3614400" imgH="1600560" progId="Word.Document.8">
                  <p:embed/>
                  <p:pic>
                    <p:nvPicPr>
                      <p:cNvPr id="126980" name="Object 4">
                        <a:extLst>
                          <a:ext uri="{FF2B5EF4-FFF2-40B4-BE49-F238E27FC236}">
                            <a16:creationId xmlns:a16="http://schemas.microsoft.com/office/drawing/2014/main" id="{45B2371A-0EC0-4B52-BB8C-2D1A44BE39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9906" y="3786305"/>
                        <a:ext cx="4214982" cy="184916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343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304D02F-325E-4729-AFD1-A72767E1A1AF}"/>
              </a:ext>
            </a:extLst>
          </p:cNvPr>
          <p:cNvSpPr>
            <a:spLocks noGrp="1"/>
          </p:cNvSpPr>
          <p:nvPr>
            <p:ph type="ctrTitle"/>
          </p:nvPr>
        </p:nvSpPr>
        <p:spPr/>
        <p:txBody>
          <a:bodyPr/>
          <a:lstStyle/>
          <a:p>
            <a:r>
              <a:rPr lang="fr-FR" dirty="0"/>
              <a:t>IP </a:t>
            </a:r>
            <a:r>
              <a:rPr lang="fr-FR" dirty="0" err="1"/>
              <a:t>Assignment</a:t>
            </a:r>
            <a:r>
              <a:rPr lang="fr-FR" dirty="0"/>
              <a:t> and DNS</a:t>
            </a:r>
          </a:p>
        </p:txBody>
      </p:sp>
      <p:sp>
        <p:nvSpPr>
          <p:cNvPr id="6" name="Sous-titre 5">
            <a:extLst>
              <a:ext uri="{FF2B5EF4-FFF2-40B4-BE49-F238E27FC236}">
                <a16:creationId xmlns:a16="http://schemas.microsoft.com/office/drawing/2014/main" id="{1700B908-EF55-447A-BEA0-9EA5A7067719}"/>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1AA5862-75F1-404E-8E10-D1A049A1C691}"/>
              </a:ext>
            </a:extLst>
          </p:cNvPr>
          <p:cNvSpPr>
            <a:spLocks noGrp="1"/>
          </p:cNvSpPr>
          <p:nvPr>
            <p:ph type="sldNum" sz="quarter" idx="4"/>
          </p:nvPr>
        </p:nvSpPr>
        <p:spPr/>
        <p:txBody>
          <a:bodyPr/>
          <a:lstStyle/>
          <a:p>
            <a:fld id="{8136DD50-5B53-458A-957C-9C64FF8D20CF}" type="slidenum">
              <a:rPr lang="fr-FR" smtClean="0"/>
              <a:pPr/>
              <a:t>7</a:t>
            </a:fld>
            <a:endParaRPr lang="fr-FR" dirty="0"/>
          </a:p>
        </p:txBody>
      </p:sp>
      <p:sp>
        <p:nvSpPr>
          <p:cNvPr id="8" name="Espace réservé du texte 7">
            <a:extLst>
              <a:ext uri="{FF2B5EF4-FFF2-40B4-BE49-F238E27FC236}">
                <a16:creationId xmlns:a16="http://schemas.microsoft.com/office/drawing/2014/main" id="{2486FAE9-F74A-469F-ADC6-FB92DB1C6289}"/>
              </a:ext>
            </a:extLst>
          </p:cNvPr>
          <p:cNvSpPr>
            <a:spLocks noGrp="1"/>
          </p:cNvSpPr>
          <p:nvPr>
            <p:ph type="body" sz="quarter" idx="11"/>
          </p:nvPr>
        </p:nvSpPr>
        <p:spPr/>
        <p:txBody>
          <a:bodyPr/>
          <a:lstStyle/>
          <a:p>
            <a:r>
              <a:rPr lang="fr-FR" sz="1800" dirty="0" err="1"/>
              <a:t>Assigning</a:t>
            </a:r>
            <a:r>
              <a:rPr lang="fr-FR" sz="1800" dirty="0"/>
              <a:t> IP </a:t>
            </a:r>
            <a:r>
              <a:rPr lang="fr-FR" sz="1800" dirty="0" err="1"/>
              <a:t>addresses</a:t>
            </a:r>
            <a:endParaRPr lang="fr-FR" sz="1800" dirty="0"/>
          </a:p>
        </p:txBody>
      </p:sp>
      <p:sp>
        <p:nvSpPr>
          <p:cNvPr id="7" name="Espace réservé du texte 6">
            <a:extLst>
              <a:ext uri="{FF2B5EF4-FFF2-40B4-BE49-F238E27FC236}">
                <a16:creationId xmlns:a16="http://schemas.microsoft.com/office/drawing/2014/main" id="{CC20B6D7-0810-4C1B-B1CA-7E415C788688}"/>
              </a:ext>
            </a:extLst>
          </p:cNvPr>
          <p:cNvSpPr>
            <a:spLocks noGrp="1"/>
          </p:cNvSpPr>
          <p:nvPr>
            <p:ph type="body" sz="quarter" idx="10"/>
          </p:nvPr>
        </p:nvSpPr>
        <p:spPr>
          <a:xfrm>
            <a:off x="509388" y="2299330"/>
            <a:ext cx="5086000" cy="3657331"/>
          </a:xfrm>
        </p:spPr>
        <p:txBody>
          <a:bodyPr/>
          <a:lstStyle/>
          <a:p>
            <a:pPr algn="just"/>
            <a:r>
              <a:rPr lang="en-US" altLang="fr-FR" sz="2000" dirty="0"/>
              <a:t>Since every interface must have a unique IP address, there must be a central authority for assigning numbers</a:t>
            </a:r>
          </a:p>
          <a:p>
            <a:pPr algn="just"/>
            <a:r>
              <a:rPr lang="en-US" altLang="fr-FR" sz="2000" dirty="0"/>
              <a:t>That authority is the </a:t>
            </a:r>
            <a:r>
              <a:rPr lang="en-US" altLang="fr-FR" sz="2000" i="1" dirty="0"/>
              <a:t>Internet Network Information Center</a:t>
            </a:r>
            <a:r>
              <a:rPr lang="en-US" altLang="fr-FR" sz="2000" dirty="0"/>
              <a:t>, called the </a:t>
            </a:r>
            <a:r>
              <a:rPr lang="en-US" altLang="fr-FR" sz="2000" dirty="0" err="1"/>
              <a:t>InterNIC</a:t>
            </a:r>
            <a:r>
              <a:rPr lang="en-US" altLang="fr-FR" sz="2000" dirty="0"/>
              <a:t>.</a:t>
            </a:r>
          </a:p>
          <a:p>
            <a:pPr algn="just"/>
            <a:r>
              <a:rPr lang="en-US" altLang="fr-FR" sz="2000" dirty="0"/>
              <a:t>The </a:t>
            </a:r>
            <a:r>
              <a:rPr lang="en-US" altLang="fr-FR" sz="2000" dirty="0" err="1"/>
              <a:t>InterNIC</a:t>
            </a:r>
            <a:r>
              <a:rPr lang="en-US" altLang="fr-FR" sz="2000" dirty="0"/>
              <a:t> assigns only network ids, the assignment of host ids is up to the system administrator</a:t>
            </a:r>
          </a:p>
        </p:txBody>
      </p:sp>
      <p:sp>
        <p:nvSpPr>
          <p:cNvPr id="10" name="Espace réservé du texte 9">
            <a:extLst>
              <a:ext uri="{FF2B5EF4-FFF2-40B4-BE49-F238E27FC236}">
                <a16:creationId xmlns:a16="http://schemas.microsoft.com/office/drawing/2014/main" id="{40A8D3C4-1DFE-4DF9-9748-CD7401C04742}"/>
              </a:ext>
            </a:extLst>
          </p:cNvPr>
          <p:cNvSpPr>
            <a:spLocks noGrp="1"/>
          </p:cNvSpPr>
          <p:nvPr>
            <p:ph type="body" sz="quarter" idx="28"/>
          </p:nvPr>
        </p:nvSpPr>
        <p:spPr/>
        <p:txBody>
          <a:bodyPr/>
          <a:lstStyle/>
          <a:p>
            <a:r>
              <a:rPr lang="en-US" altLang="fr-FR" sz="1800" dirty="0"/>
              <a:t>DNS</a:t>
            </a:r>
            <a:endParaRPr lang="fr-FR" sz="1800" dirty="0"/>
          </a:p>
        </p:txBody>
      </p:sp>
      <p:sp>
        <p:nvSpPr>
          <p:cNvPr id="11" name="Espace réservé du texte 10">
            <a:extLst>
              <a:ext uri="{FF2B5EF4-FFF2-40B4-BE49-F238E27FC236}">
                <a16:creationId xmlns:a16="http://schemas.microsoft.com/office/drawing/2014/main" id="{E67A931C-F24E-45A8-848B-7241B8411657}"/>
              </a:ext>
            </a:extLst>
          </p:cNvPr>
          <p:cNvSpPr>
            <a:spLocks noGrp="1"/>
          </p:cNvSpPr>
          <p:nvPr>
            <p:ph type="body" sz="quarter" idx="29"/>
          </p:nvPr>
        </p:nvSpPr>
        <p:spPr>
          <a:xfrm>
            <a:off x="6755163" y="2299331"/>
            <a:ext cx="5086000" cy="3657332"/>
          </a:xfrm>
        </p:spPr>
        <p:txBody>
          <a:bodyPr/>
          <a:lstStyle/>
          <a:p>
            <a:pPr algn="just"/>
            <a:r>
              <a:rPr lang="en-US" altLang="fr-FR" sz="2000" dirty="0"/>
              <a:t>DNS (Domain Name System), a database that is used by TCP/IP applications to map machine names to IP addresses</a:t>
            </a:r>
          </a:p>
          <a:p>
            <a:pPr algn="just"/>
            <a:r>
              <a:rPr lang="en-US" altLang="fr-FR" sz="2000" dirty="0"/>
              <a:t>No single site on the Internet knows all the information, each site maintains its own database of information and runs a server program that other systems across the Internet can query. </a:t>
            </a:r>
          </a:p>
          <a:p>
            <a:pPr algn="just"/>
            <a:r>
              <a:rPr lang="en-US" altLang="fr-FR" sz="2000" dirty="0"/>
              <a:t>RFC1034 and RFC 1035 describe DNS.</a:t>
            </a:r>
          </a:p>
        </p:txBody>
      </p:sp>
    </p:spTree>
    <p:extLst>
      <p:ext uri="{BB962C8B-B14F-4D97-AF65-F5344CB8AC3E}">
        <p14:creationId xmlns:p14="http://schemas.microsoft.com/office/powerpoint/2010/main" val="71253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FB1AF0E3-092D-407E-8B8A-3EDB0E1207C8}"/>
              </a:ext>
            </a:extLst>
          </p:cNvPr>
          <p:cNvSpPr>
            <a:spLocks noGrp="1"/>
          </p:cNvSpPr>
          <p:nvPr>
            <p:ph type="ctrTitle"/>
          </p:nvPr>
        </p:nvSpPr>
        <p:spPr/>
        <p:txBody>
          <a:bodyPr/>
          <a:lstStyle/>
          <a:p>
            <a:r>
              <a:rPr lang="fr-FR" dirty="0"/>
              <a:t>DNS Basics</a:t>
            </a:r>
          </a:p>
        </p:txBody>
      </p:sp>
      <p:sp>
        <p:nvSpPr>
          <p:cNvPr id="12" name="Sous-titre 11">
            <a:extLst>
              <a:ext uri="{FF2B5EF4-FFF2-40B4-BE49-F238E27FC236}">
                <a16:creationId xmlns:a16="http://schemas.microsoft.com/office/drawing/2014/main" id="{2DB043E0-7298-4C37-92E2-64EBDC854290}"/>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D05E74D-BDAC-4A45-ABDD-638E28F7E5CA}"/>
              </a:ext>
            </a:extLst>
          </p:cNvPr>
          <p:cNvSpPr>
            <a:spLocks noGrp="1"/>
          </p:cNvSpPr>
          <p:nvPr>
            <p:ph type="sldNum" sz="quarter" idx="4"/>
          </p:nvPr>
        </p:nvSpPr>
        <p:spPr/>
        <p:txBody>
          <a:bodyPr/>
          <a:lstStyle/>
          <a:p>
            <a:fld id="{8136DD50-5B53-458A-957C-9C64FF8D20CF}" type="slidenum">
              <a:rPr lang="fr-FR" smtClean="0"/>
              <a:pPr/>
              <a:t>8</a:t>
            </a:fld>
            <a:endParaRPr lang="fr-FR" dirty="0"/>
          </a:p>
        </p:txBody>
      </p:sp>
      <p:sp>
        <p:nvSpPr>
          <p:cNvPr id="14" name="Espace réservé du texte 13">
            <a:extLst>
              <a:ext uri="{FF2B5EF4-FFF2-40B4-BE49-F238E27FC236}">
                <a16:creationId xmlns:a16="http://schemas.microsoft.com/office/drawing/2014/main" id="{C894DF07-D892-46CE-BA30-A2706859FDB7}"/>
              </a:ext>
            </a:extLst>
          </p:cNvPr>
          <p:cNvSpPr>
            <a:spLocks noGrp="1"/>
          </p:cNvSpPr>
          <p:nvPr>
            <p:ph type="body" sz="quarter" idx="11"/>
          </p:nvPr>
        </p:nvSpPr>
        <p:spPr>
          <a:xfrm>
            <a:off x="1795508" y="1769544"/>
            <a:ext cx="8569233" cy="430900"/>
          </a:xfrm>
        </p:spPr>
        <p:txBody>
          <a:bodyPr/>
          <a:lstStyle/>
          <a:p>
            <a:r>
              <a:rPr lang="fr-FR" dirty="0"/>
              <a:t>Notions</a:t>
            </a:r>
          </a:p>
        </p:txBody>
      </p:sp>
      <p:sp>
        <p:nvSpPr>
          <p:cNvPr id="13" name="Espace réservé du texte 12">
            <a:extLst>
              <a:ext uri="{FF2B5EF4-FFF2-40B4-BE49-F238E27FC236}">
                <a16:creationId xmlns:a16="http://schemas.microsoft.com/office/drawing/2014/main" id="{0281AEBD-9697-47E8-A7FD-308DEC8C1F27}"/>
              </a:ext>
            </a:extLst>
          </p:cNvPr>
          <p:cNvSpPr>
            <a:spLocks noGrp="1"/>
          </p:cNvSpPr>
          <p:nvPr>
            <p:ph type="body" sz="quarter" idx="10"/>
          </p:nvPr>
        </p:nvSpPr>
        <p:spPr>
          <a:xfrm>
            <a:off x="1795508" y="2207891"/>
            <a:ext cx="8569233" cy="2795183"/>
          </a:xfrm>
        </p:spPr>
        <p:txBody>
          <a:bodyPr/>
          <a:lstStyle/>
          <a:p>
            <a:r>
              <a:rPr lang="en-US" altLang="fr-FR" sz="2000" dirty="0"/>
              <a:t>DNS breaks the Internet into domains</a:t>
            </a:r>
          </a:p>
          <a:p>
            <a:r>
              <a:rPr lang="en-US" altLang="fr-FR" sz="2000" dirty="0"/>
              <a:t>Within each domain there is an administrator who is responsible for assigning names within that domain</a:t>
            </a:r>
          </a:p>
          <a:p>
            <a:r>
              <a:rPr lang="en-US" altLang="fr-FR" sz="2000" dirty="0"/>
              <a:t>The domains in DNS are hierarchical</a:t>
            </a:r>
          </a:p>
          <a:p>
            <a:r>
              <a:rPr lang="en-US" altLang="fr-FR" sz="2000" dirty="0"/>
              <a:t>A complete DNS names includes all of the names in the path from the top-level domain down to the domain in which the machine resides</a:t>
            </a:r>
          </a:p>
        </p:txBody>
      </p:sp>
    </p:spTree>
    <p:extLst>
      <p:ext uri="{BB962C8B-B14F-4D97-AF65-F5344CB8AC3E}">
        <p14:creationId xmlns:p14="http://schemas.microsoft.com/office/powerpoint/2010/main" val="143071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C31DF1A-526F-47ED-AA03-CDB9508D19C3}"/>
              </a:ext>
            </a:extLst>
          </p:cNvPr>
          <p:cNvSpPr>
            <a:spLocks noGrp="1"/>
          </p:cNvSpPr>
          <p:nvPr>
            <p:ph type="ctrTitle"/>
          </p:nvPr>
        </p:nvSpPr>
        <p:spPr/>
        <p:txBody>
          <a:bodyPr/>
          <a:lstStyle/>
          <a:p>
            <a:r>
              <a:rPr lang="fr-FR" dirty="0"/>
              <a:t>The Top-</a:t>
            </a:r>
            <a:r>
              <a:rPr lang="fr-FR" dirty="0" err="1"/>
              <a:t>Level</a:t>
            </a:r>
            <a:r>
              <a:rPr lang="fr-FR" dirty="0"/>
              <a:t> </a:t>
            </a:r>
            <a:r>
              <a:rPr lang="fr-FR" dirty="0" err="1"/>
              <a:t>Domains</a:t>
            </a:r>
            <a:endParaRPr lang="fr-FR" dirty="0"/>
          </a:p>
        </p:txBody>
      </p:sp>
      <p:sp>
        <p:nvSpPr>
          <p:cNvPr id="9" name="Sous-titre 8">
            <a:extLst>
              <a:ext uri="{FF2B5EF4-FFF2-40B4-BE49-F238E27FC236}">
                <a16:creationId xmlns:a16="http://schemas.microsoft.com/office/drawing/2014/main" id="{486D0957-2593-4A54-984C-FE6A5817D7F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E25C854-E1C4-46CC-9402-22D8BF784BAD}"/>
              </a:ext>
            </a:extLst>
          </p:cNvPr>
          <p:cNvSpPr>
            <a:spLocks noGrp="1"/>
          </p:cNvSpPr>
          <p:nvPr>
            <p:ph type="sldNum" sz="quarter" idx="4"/>
          </p:nvPr>
        </p:nvSpPr>
        <p:spPr/>
        <p:txBody>
          <a:bodyPr/>
          <a:lstStyle/>
          <a:p>
            <a:fld id="{8136DD50-5B53-458A-957C-9C64FF8D20CF}" type="slidenum">
              <a:rPr lang="fr-FR" smtClean="0"/>
              <a:pPr/>
              <a:t>9</a:t>
            </a:fld>
            <a:endParaRPr lang="fr-FR" dirty="0"/>
          </a:p>
        </p:txBody>
      </p:sp>
      <p:graphicFrame>
        <p:nvGraphicFramePr>
          <p:cNvPr id="10" name="Object 3">
            <a:extLst>
              <a:ext uri="{FF2B5EF4-FFF2-40B4-BE49-F238E27FC236}">
                <a16:creationId xmlns:a16="http://schemas.microsoft.com/office/drawing/2014/main" id="{BB71F081-4DAA-48D9-B378-64E0E2BF3649}"/>
              </a:ext>
            </a:extLst>
          </p:cNvPr>
          <p:cNvGraphicFramePr>
            <a:graphicFrameLocks noChangeAspect="1"/>
          </p:cNvGraphicFramePr>
          <p:nvPr>
            <p:extLst>
              <p:ext uri="{D42A27DB-BD31-4B8C-83A1-F6EECF244321}">
                <p14:modId xmlns:p14="http://schemas.microsoft.com/office/powerpoint/2010/main" val="4054795533"/>
              </p:ext>
            </p:extLst>
          </p:nvPr>
        </p:nvGraphicFramePr>
        <p:xfrm>
          <a:off x="3652837" y="1541417"/>
          <a:ext cx="4854575" cy="4867275"/>
        </p:xfrm>
        <a:graphic>
          <a:graphicData uri="http://schemas.openxmlformats.org/presentationml/2006/ole">
            <mc:AlternateContent xmlns:mc="http://schemas.openxmlformats.org/markup-compatibility/2006">
              <mc:Choice xmlns:v="urn:schemas-microsoft-com:vml" Requires="v">
                <p:oleObj spid="_x0000_s2081" name="Document" r:id="rId3" imgW="4858560" imgH="4876920" progId="Word.Document.8">
                  <p:embed/>
                </p:oleObj>
              </mc:Choice>
              <mc:Fallback>
                <p:oleObj name="Document" r:id="rId3" imgW="4858560" imgH="4876920" progId="Word.Document.8">
                  <p:embed/>
                  <p:pic>
                    <p:nvPicPr>
                      <p:cNvPr id="131075" name="Object 3">
                        <a:extLst>
                          <a:ext uri="{FF2B5EF4-FFF2-40B4-BE49-F238E27FC236}">
                            <a16:creationId xmlns:a16="http://schemas.microsoft.com/office/drawing/2014/main" id="{237F13E4-8166-48D6-8033-662A7CDA6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2837" y="1541417"/>
                        <a:ext cx="4854575" cy="486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5066290"/>
      </p:ext>
    </p:extLst>
  </p:cSld>
  <p:clrMapOvr>
    <a:masterClrMapping/>
  </p:clrMapOvr>
</p:sld>
</file>

<file path=ppt/theme/theme1.xml><?xml version="1.0" encoding="utf-8"?>
<a:theme xmlns:a="http://schemas.openxmlformats.org/drawingml/2006/main" name="Présentation Adlere">
  <a:themeElements>
    <a:clrScheme name="Personnalisé 1">
      <a:dk1>
        <a:srgbClr val="000000"/>
      </a:dk1>
      <a:lt1>
        <a:sysClr val="window" lastClr="FFFFFF"/>
      </a:lt1>
      <a:dk2>
        <a:srgbClr val="2D2926"/>
      </a:dk2>
      <a:lt2>
        <a:srgbClr val="B7312C"/>
      </a:lt2>
      <a:accent1>
        <a:srgbClr val="EF2020"/>
      </a:accent1>
      <a:accent2>
        <a:srgbClr val="7030A0"/>
      </a:accent2>
      <a:accent3>
        <a:srgbClr val="0872A3"/>
      </a:accent3>
      <a:accent4>
        <a:srgbClr val="24B502"/>
      </a:accent4>
      <a:accent5>
        <a:srgbClr val="F9BE09"/>
      </a:accent5>
      <a:accent6>
        <a:srgbClr val="44546A"/>
      </a:accent6>
      <a:hlink>
        <a:srgbClr val="0563C1"/>
      </a:hlink>
      <a:folHlink>
        <a:srgbClr val="954F72"/>
      </a:folHlink>
    </a:clrScheme>
    <a:fontScheme name="Police Adlere Avenir Medium">
      <a:majorFont>
        <a:latin typeface="Avenir Medium"/>
        <a:ea typeface=""/>
        <a:cs typeface=""/>
      </a:majorFont>
      <a:minorFont>
        <a:latin typeface="Avenir Medium"/>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èle PowerPoint Adlere v4.3" id="{9741BA76-963D-4CEA-8CE8-210174FFBF22}" vid="{CBAE8735-B6AD-4850-AEBB-4740B1E10428}"/>
    </a:ext>
  </a:extLst>
</a:theme>
</file>

<file path=ppt/theme/theme2.xml><?xml version="1.0" encoding="utf-8"?>
<a:theme xmlns:a="http://schemas.openxmlformats.org/drawingml/2006/main" name="CV">
  <a:themeElements>
    <a:clrScheme name="Personnalisé 1">
      <a:dk1>
        <a:srgbClr val="000000"/>
      </a:dk1>
      <a:lt1>
        <a:sysClr val="window" lastClr="FFFFFF"/>
      </a:lt1>
      <a:dk2>
        <a:srgbClr val="2D2926"/>
      </a:dk2>
      <a:lt2>
        <a:srgbClr val="B7312C"/>
      </a:lt2>
      <a:accent1>
        <a:srgbClr val="EF2020"/>
      </a:accent1>
      <a:accent2>
        <a:srgbClr val="7030A0"/>
      </a:accent2>
      <a:accent3>
        <a:srgbClr val="0872A3"/>
      </a:accent3>
      <a:accent4>
        <a:srgbClr val="24B502"/>
      </a:accent4>
      <a:accent5>
        <a:srgbClr val="F9BE09"/>
      </a:accent5>
      <a:accent6>
        <a:srgbClr val="44546A"/>
      </a:accent6>
      <a:hlink>
        <a:srgbClr val="0563C1"/>
      </a:hlink>
      <a:folHlink>
        <a:srgbClr val="954F72"/>
      </a:folHlink>
    </a:clrScheme>
    <a:fontScheme name="Police Adlere Avenir Medium">
      <a:majorFont>
        <a:latin typeface="Avenir Medium"/>
        <a:ea typeface=""/>
        <a:cs typeface=""/>
      </a:majorFont>
      <a:minorFont>
        <a:latin typeface="Avenir Medium"/>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èle PowerPoint Adlere v4.3" id="{9741BA76-963D-4CEA-8CE8-210174FFBF22}" vid="{83520012-B1E0-4C69-84AD-F920FC5A0AA7}"/>
    </a:ext>
  </a:extLst>
</a:theme>
</file>

<file path=ppt/theme/theme3.xml><?xml version="1.0" encoding="utf-8"?>
<a:theme xmlns:a="http://schemas.openxmlformats.org/drawingml/2006/main" name="Les blocs unitaires">
  <a:themeElements>
    <a:clrScheme name="Personnalisé 1">
      <a:dk1>
        <a:srgbClr val="000000"/>
      </a:dk1>
      <a:lt1>
        <a:sysClr val="window" lastClr="FFFFFF"/>
      </a:lt1>
      <a:dk2>
        <a:srgbClr val="2D2926"/>
      </a:dk2>
      <a:lt2>
        <a:srgbClr val="B7312C"/>
      </a:lt2>
      <a:accent1>
        <a:srgbClr val="EF2020"/>
      </a:accent1>
      <a:accent2>
        <a:srgbClr val="7030A0"/>
      </a:accent2>
      <a:accent3>
        <a:srgbClr val="0872A3"/>
      </a:accent3>
      <a:accent4>
        <a:srgbClr val="24B502"/>
      </a:accent4>
      <a:accent5>
        <a:srgbClr val="F9BE09"/>
      </a:accent5>
      <a:accent6>
        <a:srgbClr val="44546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èle PowerPoint Adlere v4.3" id="{9741BA76-963D-4CEA-8CE8-210174FFBF22}" vid="{4FACF7E4-040A-413A-A15D-48620E83B93D}"/>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NEW_01_A_OOP</Template>
  <TotalTime>135</TotalTime>
  <Words>3603</Words>
  <Application>Microsoft Office PowerPoint</Application>
  <PresentationFormat>Personnalisé</PresentationFormat>
  <Paragraphs>636</Paragraphs>
  <Slides>44</Slides>
  <Notes>0</Notes>
  <HiddenSlides>0</HiddenSlides>
  <MMClips>0</MMClips>
  <ScaleCrop>false</ScaleCrop>
  <HeadingPairs>
    <vt:vector size="8" baseType="variant">
      <vt:variant>
        <vt:lpstr>Polices utilisées</vt:lpstr>
      </vt:variant>
      <vt:variant>
        <vt:i4>8</vt:i4>
      </vt:variant>
      <vt:variant>
        <vt:lpstr>Thème</vt:lpstr>
      </vt:variant>
      <vt:variant>
        <vt:i4>3</vt:i4>
      </vt:variant>
      <vt:variant>
        <vt:lpstr>Serveurs OLE incorporés</vt:lpstr>
      </vt:variant>
      <vt:variant>
        <vt:i4>1</vt:i4>
      </vt:variant>
      <vt:variant>
        <vt:lpstr>Titres des diapositives</vt:lpstr>
      </vt:variant>
      <vt:variant>
        <vt:i4>44</vt:i4>
      </vt:variant>
    </vt:vector>
  </HeadingPairs>
  <TitlesOfParts>
    <vt:vector size="56" baseType="lpstr">
      <vt:lpstr>Arial</vt:lpstr>
      <vt:lpstr>Avenir Black</vt:lpstr>
      <vt:lpstr>Avenir Heavy</vt:lpstr>
      <vt:lpstr>Avenir Medium</vt:lpstr>
      <vt:lpstr>Avenir Next Demi Bold</vt:lpstr>
      <vt:lpstr>Calibri</vt:lpstr>
      <vt:lpstr>Century Gothic</vt:lpstr>
      <vt:lpstr>Courier New</vt:lpstr>
      <vt:lpstr>Présentation Adlere</vt:lpstr>
      <vt:lpstr>CV</vt:lpstr>
      <vt:lpstr>Les blocs unitaires</vt:lpstr>
      <vt:lpstr>Document</vt:lpstr>
      <vt:lpstr>Présentation PowerPoint</vt:lpstr>
      <vt:lpstr>Introduction</vt:lpstr>
      <vt:lpstr>The Workhorse</vt:lpstr>
      <vt:lpstr>Addresses</vt:lpstr>
      <vt:lpstr>IP Address Classes</vt:lpstr>
      <vt:lpstr>Dotted Decimal Notation</vt:lpstr>
      <vt:lpstr>IP Assignment and DNS</vt:lpstr>
      <vt:lpstr>DNS Basics</vt:lpstr>
      <vt:lpstr>The Top-Level Domains</vt:lpstr>
      <vt:lpstr>Domains</vt:lpstr>
      <vt:lpstr>DNS Basics</vt:lpstr>
      <vt:lpstr>The US domain</vt:lpstr>
      <vt:lpstr>Types of Transfer</vt:lpstr>
      <vt:lpstr>Connection-oriented Transfer</vt:lpstr>
      <vt:lpstr>Connectionless Transfer</vt:lpstr>
      <vt:lpstr>Transmission Control Protocol</vt:lpstr>
      <vt:lpstr>User Datagram Protocol</vt:lpstr>
      <vt:lpstr>Common TCP/UDP Ports</vt:lpstr>
      <vt:lpstr>Java Net Classes </vt:lpstr>
      <vt:lpstr>HTTP Requests &amp; Responses</vt:lpstr>
      <vt:lpstr>Class InetAddress</vt:lpstr>
      <vt:lpstr>HostInfo.java</vt:lpstr>
      <vt:lpstr>Resolver.java</vt:lpstr>
      <vt:lpstr>Daytime Service</vt:lpstr>
      <vt:lpstr>Class Socket</vt:lpstr>
      <vt:lpstr>DayTimeClient.java</vt:lpstr>
      <vt:lpstr>A Java DayTime Server</vt:lpstr>
      <vt:lpstr>Class ServerSocket</vt:lpstr>
      <vt:lpstr>DayTimeServer</vt:lpstr>
      <vt:lpstr>DayTimeServer in Action</vt:lpstr>
      <vt:lpstr>Multi-Threaded Server</vt:lpstr>
      <vt:lpstr>Connection.java</vt:lpstr>
      <vt:lpstr>TDayTimeServer.java</vt:lpstr>
      <vt:lpstr>UDP Based Applications and Datagrams</vt:lpstr>
      <vt:lpstr>Class DatagramPacket</vt:lpstr>
      <vt:lpstr>Class DatagramSocket</vt:lpstr>
      <vt:lpstr>Echo Services</vt:lpstr>
      <vt:lpstr>UDPEchoClient.java</vt:lpstr>
      <vt:lpstr>URLs</vt:lpstr>
      <vt:lpstr>URLs (cont.)</vt:lpstr>
      <vt:lpstr>URLReader.java</vt:lpstr>
      <vt:lpstr>URLConnection</vt:lpstr>
      <vt:lpstr>Headlines.java</vt:lpstr>
      <vt:lpstr>Headlines.java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Jérémy DELMOTTE</dc:creator>
  <cp:lastModifiedBy>Jérémy DELMOTTE</cp:lastModifiedBy>
  <cp:revision>47</cp:revision>
  <dcterms:created xsi:type="dcterms:W3CDTF">2018-08-31T12:30:51Z</dcterms:created>
  <dcterms:modified xsi:type="dcterms:W3CDTF">2018-10-04T12:53:54Z</dcterms:modified>
</cp:coreProperties>
</file>