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66" r:id="rId9"/>
    <p:sldId id="267" r:id="rId10"/>
    <p:sldId id="259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6575C-CB10-43F0-9C10-D29AB3399C59}" v="16" dt="2022-06-19T15:48:40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8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Zanatta" userId="7067f9aab2b79578" providerId="LiveId" clId="{5136575C-CB10-43F0-9C10-D29AB3399C59}"/>
    <pc:docChg chg="modSld">
      <pc:chgData name="Marcelo Zanatta" userId="7067f9aab2b79578" providerId="LiveId" clId="{5136575C-CB10-43F0-9C10-D29AB3399C59}" dt="2022-06-19T15:48:40.562" v="15"/>
      <pc:docMkLst>
        <pc:docMk/>
      </pc:docMkLst>
      <pc:sldChg chg="addSp delSp modSp">
        <pc:chgData name="Marcelo Zanatta" userId="7067f9aab2b79578" providerId="LiveId" clId="{5136575C-CB10-43F0-9C10-D29AB3399C59}" dt="2022-06-19T15:42:29.139" v="1" actId="931"/>
        <pc:sldMkLst>
          <pc:docMk/>
          <pc:sldMk cId="2482557170" sldId="256"/>
        </pc:sldMkLst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5" creationId="{629A3F5C-649F-3CD2-8A3A-2215CF2577C4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7" creationId="{7580FF6C-7AE1-2BCB-4C63-88C9B06F2DB0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9" creationId="{E0B21301-BCE4-D268-C045-9853C058A596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11" creationId="{57E8BBD4-C684-E38E-FD9D-5DD15CDF407C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13" creationId="{6712E8DF-E456-C751-F9CB-31D1DE21A95A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15" creationId="{6A0FB94E-B9B4-E558-8B1F-F3C1D645072F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17" creationId="{14F0A9A5-5BE4-DD8F-52EF-EC1DD06C240D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19" creationId="{4408B463-310E-8917-BE87-E4390A52E671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21" creationId="{F519096F-EB7A-9E3C-BED0-05D317C8C9D7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23" creationId="{0032B754-28D3-52A9-D471-68B1CDCD29B7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25" creationId="{AB931FE5-7186-78EE-BF42-3301CBE7704B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27" creationId="{60038A7F-DF03-F436-1CB4-E79C8D3D9EBF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29" creationId="{02162837-2091-52FB-19AF-91E128189D0C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31" creationId="{7A186677-8C3A-A1BF-7398-66BF77F27F8F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33" creationId="{28377873-DCBA-0939-4D55-8E91CD306A0C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35" creationId="{04C3A323-E717-3BF9-66BA-8C2267556A62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37" creationId="{190143BC-AA4D-862E-4C08-1A2416917564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39" creationId="{FC4470F0-04CD-7FCE-266B-D52F895DC736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41" creationId="{7D84B4F8-37A5-B58B-1DB0-92E46A7EDCB3}"/>
          </ac:picMkLst>
        </pc:picChg>
        <pc:picChg chg="add del mod">
          <ac:chgData name="Marcelo Zanatta" userId="7067f9aab2b79578" providerId="LiveId" clId="{5136575C-CB10-43F0-9C10-D29AB3399C59}" dt="2022-06-19T15:42:29.139" v="1" actId="931"/>
          <ac:picMkLst>
            <pc:docMk/>
            <pc:sldMk cId="2482557170" sldId="256"/>
            <ac:picMk id="43" creationId="{15784B7E-F91B-677A-E30F-B3F8CE2C9514}"/>
          </ac:picMkLst>
        </pc:picChg>
      </pc:sldChg>
      <pc:sldChg chg="addSp delSp modSp">
        <pc:chgData name="Marcelo Zanatta" userId="7067f9aab2b79578" providerId="LiveId" clId="{5136575C-CB10-43F0-9C10-D29AB3399C59}" dt="2022-06-19T15:45:59.986" v="3"/>
        <pc:sldMkLst>
          <pc:docMk/>
          <pc:sldMk cId="1651010586" sldId="269"/>
        </pc:sldMkLst>
        <pc:spChg chg="del">
          <ac:chgData name="Marcelo Zanatta" userId="7067f9aab2b79578" providerId="LiveId" clId="{5136575C-CB10-43F0-9C10-D29AB3399C59}" dt="2022-06-19T15:44:18.256" v="2"/>
          <ac:spMkLst>
            <pc:docMk/>
            <pc:sldMk cId="1651010586" sldId="269"/>
            <ac:spMk id="3" creationId="{3D7F925D-B791-172B-23C7-165E856CB0E5}"/>
          </ac:spMkLst>
        </pc:spChg>
        <pc:spChg chg="del">
          <ac:chgData name="Marcelo Zanatta" userId="7067f9aab2b79578" providerId="LiveId" clId="{5136575C-CB10-43F0-9C10-D29AB3399C59}" dt="2022-06-19T15:45:59.986" v="3"/>
          <ac:spMkLst>
            <pc:docMk/>
            <pc:sldMk cId="1651010586" sldId="269"/>
            <ac:spMk id="9" creationId="{7CA05E05-CA19-DC95-A0E4-1AB207459C2D}"/>
          </ac:spMkLst>
        </pc:spChg>
        <pc:picChg chg="add mod">
          <ac:chgData name="Marcelo Zanatta" userId="7067f9aab2b79578" providerId="LiveId" clId="{5136575C-CB10-43F0-9C10-D29AB3399C59}" dt="2022-06-19T15:44:18.256" v="2"/>
          <ac:picMkLst>
            <pc:docMk/>
            <pc:sldMk cId="1651010586" sldId="269"/>
            <ac:picMk id="7" creationId="{5609E081-5368-6098-A095-FE1EFBEC8E50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11" creationId="{AE12CDC7-A1EA-6B2B-42D9-59DCFBAD92E8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13" creationId="{A7F4693F-B382-C548-5022-41E32A071B46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15" creationId="{E460E893-9E60-9EA8-AB33-7C899B95526A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17" creationId="{14B81D64-6EEB-A06B-7DDF-DA831CC8894C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19" creationId="{0EF6AEB2-04EE-E4F4-D6F3-5AF71D052AB2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21" creationId="{5636D9CD-B8A2-17AA-A963-A59AF20C3FEF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23" creationId="{085D031E-8B86-7D3F-6715-019DE931B00B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25" creationId="{6BDCEEA9-BEC0-421D-962E-851BF3277A8C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27" creationId="{2FAFF54B-DB98-940F-068B-19AA5EC13064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29" creationId="{FC68400F-CDC9-B414-62B2-D2F630ACED5B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31" creationId="{ECC7871B-63E3-2311-17C0-B6AD396470B8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33" creationId="{A73368C8-D378-2B82-0EC0-8A4BD8F0C639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35" creationId="{94DCDFF3-2066-CF42-00C7-237D76E4EFAA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37" creationId="{024B069D-4CB3-D46D-F5B6-BD3357FA1268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39" creationId="{DEC9BA47-D006-0884-9D3C-E72C0BC4F9BC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41" creationId="{1CF84074-80C9-CC13-90D8-C1FDCA099CC3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43" creationId="{7D8D9761-8054-4F24-D6F9-2370264C03B0}"/>
          </ac:picMkLst>
        </pc:picChg>
        <pc:picChg chg="add mod">
          <ac:chgData name="Marcelo Zanatta" userId="7067f9aab2b79578" providerId="LiveId" clId="{5136575C-CB10-43F0-9C10-D29AB3399C59}" dt="2022-06-19T15:45:59.986" v="3"/>
          <ac:picMkLst>
            <pc:docMk/>
            <pc:sldMk cId="1651010586" sldId="269"/>
            <ac:picMk id="45" creationId="{EBA5033F-32BC-4BF7-6497-1971B59964B7}"/>
          </ac:picMkLst>
        </pc:picChg>
      </pc:sldChg>
      <pc:sldChg chg="addSp delSp modSp">
        <pc:chgData name="Marcelo Zanatta" userId="7067f9aab2b79578" providerId="LiveId" clId="{5136575C-CB10-43F0-9C10-D29AB3399C59}" dt="2022-06-19T15:47:11.033" v="5"/>
        <pc:sldMkLst>
          <pc:docMk/>
          <pc:sldMk cId="445190453" sldId="270"/>
        </pc:sldMkLst>
        <pc:picChg chg="add del mod">
          <ac:chgData name="Marcelo Zanatta" userId="7067f9aab2b79578" providerId="LiveId" clId="{5136575C-CB10-43F0-9C10-D29AB3399C59}" dt="2022-06-19T15:47:11.033" v="5"/>
          <ac:picMkLst>
            <pc:docMk/>
            <pc:sldMk cId="445190453" sldId="270"/>
            <ac:picMk id="4" creationId="{B6176982-6999-BE3F-654A-27B8BBF3B4D5}"/>
          </ac:picMkLst>
        </pc:picChg>
      </pc:sldChg>
      <pc:sldChg chg="addSp modSp">
        <pc:chgData name="Marcelo Zanatta" userId="7067f9aab2b79578" providerId="LiveId" clId="{5136575C-CB10-43F0-9C10-D29AB3399C59}" dt="2022-06-19T15:47:24.088" v="6"/>
        <pc:sldMkLst>
          <pc:docMk/>
          <pc:sldMk cId="1396107720" sldId="270"/>
        </pc:sldMkLst>
        <pc:picChg chg="add mod">
          <ac:chgData name="Marcelo Zanatta" userId="7067f9aab2b79578" providerId="LiveId" clId="{5136575C-CB10-43F0-9C10-D29AB3399C59}" dt="2022-06-19T15:47:24.088" v="6"/>
          <ac:picMkLst>
            <pc:docMk/>
            <pc:sldMk cId="1396107720" sldId="270"/>
            <ac:picMk id="4" creationId="{66CB9F3C-7289-2654-292D-730DDA738ECA}"/>
          </ac:picMkLst>
        </pc:picChg>
      </pc:sldChg>
      <pc:sldChg chg="addSp modSp">
        <pc:chgData name="Marcelo Zanatta" userId="7067f9aab2b79578" providerId="LiveId" clId="{5136575C-CB10-43F0-9C10-D29AB3399C59}" dt="2022-06-19T15:47:31.996" v="7"/>
        <pc:sldMkLst>
          <pc:docMk/>
          <pc:sldMk cId="1904432440" sldId="271"/>
        </pc:sldMkLst>
        <pc:picChg chg="add mod">
          <ac:chgData name="Marcelo Zanatta" userId="7067f9aab2b79578" providerId="LiveId" clId="{5136575C-CB10-43F0-9C10-D29AB3399C59}" dt="2022-06-19T15:47:31.996" v="7"/>
          <ac:picMkLst>
            <pc:docMk/>
            <pc:sldMk cId="1904432440" sldId="271"/>
            <ac:picMk id="4" creationId="{B271FA4E-F8F7-B371-174C-A19F32E57711}"/>
          </ac:picMkLst>
        </pc:picChg>
      </pc:sldChg>
      <pc:sldChg chg="addSp modSp">
        <pc:chgData name="Marcelo Zanatta" userId="7067f9aab2b79578" providerId="LiveId" clId="{5136575C-CB10-43F0-9C10-D29AB3399C59}" dt="2022-06-19T15:47:40.389" v="8"/>
        <pc:sldMkLst>
          <pc:docMk/>
          <pc:sldMk cId="1883901020" sldId="272"/>
        </pc:sldMkLst>
        <pc:picChg chg="add mod">
          <ac:chgData name="Marcelo Zanatta" userId="7067f9aab2b79578" providerId="LiveId" clId="{5136575C-CB10-43F0-9C10-D29AB3399C59}" dt="2022-06-19T15:47:40.389" v="8"/>
          <ac:picMkLst>
            <pc:docMk/>
            <pc:sldMk cId="1883901020" sldId="272"/>
            <ac:picMk id="4" creationId="{2A7BC524-6A49-6DD7-0D16-B6CB4111A7E5}"/>
          </ac:picMkLst>
        </pc:picChg>
      </pc:sldChg>
      <pc:sldChg chg="addSp modSp">
        <pc:chgData name="Marcelo Zanatta" userId="7067f9aab2b79578" providerId="LiveId" clId="{5136575C-CB10-43F0-9C10-D29AB3399C59}" dt="2022-06-19T15:47:47.157" v="9"/>
        <pc:sldMkLst>
          <pc:docMk/>
          <pc:sldMk cId="2100398654" sldId="273"/>
        </pc:sldMkLst>
        <pc:picChg chg="add mod">
          <ac:chgData name="Marcelo Zanatta" userId="7067f9aab2b79578" providerId="LiveId" clId="{5136575C-CB10-43F0-9C10-D29AB3399C59}" dt="2022-06-19T15:47:47.157" v="9"/>
          <ac:picMkLst>
            <pc:docMk/>
            <pc:sldMk cId="2100398654" sldId="273"/>
            <ac:picMk id="4" creationId="{2E412519-28E2-5C80-8925-2F79C2763728}"/>
          </ac:picMkLst>
        </pc:picChg>
      </pc:sldChg>
      <pc:sldChg chg="addSp modSp">
        <pc:chgData name="Marcelo Zanatta" userId="7067f9aab2b79578" providerId="LiveId" clId="{5136575C-CB10-43F0-9C10-D29AB3399C59}" dt="2022-06-19T15:47:52.993" v="10"/>
        <pc:sldMkLst>
          <pc:docMk/>
          <pc:sldMk cId="1206252172" sldId="274"/>
        </pc:sldMkLst>
        <pc:picChg chg="add mod">
          <ac:chgData name="Marcelo Zanatta" userId="7067f9aab2b79578" providerId="LiveId" clId="{5136575C-CB10-43F0-9C10-D29AB3399C59}" dt="2022-06-19T15:47:52.993" v="10"/>
          <ac:picMkLst>
            <pc:docMk/>
            <pc:sldMk cId="1206252172" sldId="274"/>
            <ac:picMk id="4" creationId="{D1349839-70B1-150D-3A2B-19B36A393429}"/>
          </ac:picMkLst>
        </pc:picChg>
      </pc:sldChg>
      <pc:sldChg chg="addSp modSp">
        <pc:chgData name="Marcelo Zanatta" userId="7067f9aab2b79578" providerId="LiveId" clId="{5136575C-CB10-43F0-9C10-D29AB3399C59}" dt="2022-06-19T15:47:59.330" v="11"/>
        <pc:sldMkLst>
          <pc:docMk/>
          <pc:sldMk cId="3318596494" sldId="275"/>
        </pc:sldMkLst>
        <pc:picChg chg="add mod">
          <ac:chgData name="Marcelo Zanatta" userId="7067f9aab2b79578" providerId="LiveId" clId="{5136575C-CB10-43F0-9C10-D29AB3399C59}" dt="2022-06-19T15:47:59.330" v="11"/>
          <ac:picMkLst>
            <pc:docMk/>
            <pc:sldMk cId="3318596494" sldId="275"/>
            <ac:picMk id="4" creationId="{AF05B943-D34F-F9FB-2AE1-BC6D3E55FEEB}"/>
          </ac:picMkLst>
        </pc:picChg>
      </pc:sldChg>
      <pc:sldChg chg="addSp modSp">
        <pc:chgData name="Marcelo Zanatta" userId="7067f9aab2b79578" providerId="LiveId" clId="{5136575C-CB10-43F0-9C10-D29AB3399C59}" dt="2022-06-19T15:48:05.462" v="12"/>
        <pc:sldMkLst>
          <pc:docMk/>
          <pc:sldMk cId="1624707832" sldId="276"/>
        </pc:sldMkLst>
        <pc:picChg chg="add mod">
          <ac:chgData name="Marcelo Zanatta" userId="7067f9aab2b79578" providerId="LiveId" clId="{5136575C-CB10-43F0-9C10-D29AB3399C59}" dt="2022-06-19T15:48:05.462" v="12"/>
          <ac:picMkLst>
            <pc:docMk/>
            <pc:sldMk cId="1624707832" sldId="276"/>
            <ac:picMk id="4" creationId="{0D5C1A27-6689-CB12-79B5-4B69B10CB5CA}"/>
          </ac:picMkLst>
        </pc:picChg>
      </pc:sldChg>
      <pc:sldChg chg="addSp modSp">
        <pc:chgData name="Marcelo Zanatta" userId="7067f9aab2b79578" providerId="LiveId" clId="{5136575C-CB10-43F0-9C10-D29AB3399C59}" dt="2022-06-19T15:48:11.286" v="13"/>
        <pc:sldMkLst>
          <pc:docMk/>
          <pc:sldMk cId="3813668579" sldId="277"/>
        </pc:sldMkLst>
        <pc:picChg chg="add mod">
          <ac:chgData name="Marcelo Zanatta" userId="7067f9aab2b79578" providerId="LiveId" clId="{5136575C-CB10-43F0-9C10-D29AB3399C59}" dt="2022-06-19T15:48:11.286" v="13"/>
          <ac:picMkLst>
            <pc:docMk/>
            <pc:sldMk cId="3813668579" sldId="277"/>
            <ac:picMk id="4" creationId="{F40C10E1-E4F8-644F-DE28-6FE645ADFC8E}"/>
          </ac:picMkLst>
        </pc:picChg>
      </pc:sldChg>
      <pc:sldChg chg="addSp modSp">
        <pc:chgData name="Marcelo Zanatta" userId="7067f9aab2b79578" providerId="LiveId" clId="{5136575C-CB10-43F0-9C10-D29AB3399C59}" dt="2022-06-19T15:48:17.003" v="14"/>
        <pc:sldMkLst>
          <pc:docMk/>
          <pc:sldMk cId="3583490082" sldId="278"/>
        </pc:sldMkLst>
        <pc:picChg chg="add mod">
          <ac:chgData name="Marcelo Zanatta" userId="7067f9aab2b79578" providerId="LiveId" clId="{5136575C-CB10-43F0-9C10-D29AB3399C59}" dt="2022-06-19T15:48:17.003" v="14"/>
          <ac:picMkLst>
            <pc:docMk/>
            <pc:sldMk cId="3583490082" sldId="278"/>
            <ac:picMk id="4" creationId="{7BBD580C-2C88-1FC7-BB27-CF9549C204F3}"/>
          </ac:picMkLst>
        </pc:picChg>
      </pc:sldChg>
      <pc:sldChg chg="addSp modSp">
        <pc:chgData name="Marcelo Zanatta" userId="7067f9aab2b79578" providerId="LiveId" clId="{5136575C-CB10-43F0-9C10-D29AB3399C59}" dt="2022-06-19T15:48:40.562" v="15"/>
        <pc:sldMkLst>
          <pc:docMk/>
          <pc:sldMk cId="3363033101" sldId="279"/>
        </pc:sldMkLst>
        <pc:picChg chg="add mod">
          <ac:chgData name="Marcelo Zanatta" userId="7067f9aab2b79578" providerId="LiveId" clId="{5136575C-CB10-43F0-9C10-D29AB3399C59}" dt="2022-06-19T15:48:40.562" v="15"/>
          <ac:picMkLst>
            <pc:docMk/>
            <pc:sldMk cId="3363033101" sldId="279"/>
            <ac:picMk id="4" creationId="{7CF35A11-EBA4-B88B-0130-F7F5A6A86FF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1:50:53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8519 48 0,'0'0'128'15,"0"0"-128"-15,0 0-87 16,0 0 16-16,0 0 53 0,0 0 18 15,0 0 28 1,17-32 56-16,-17 28 4 0,0-1-39 16,0-1-11-16,-4 3-7 15,-5-2-4-15,5 0 18 16,-1 5 1-16,5-3-1 16,0 3 10-16,0-1-5 15,0 1-22-15,9-4 0 16,42-2-28-16,37-16 0 15,52-6 4-15,41-11 8 16,26-1-6-16,4 0 2 16,-4 3-6-16,-39 8-2 15,-25 5 0-15,-45 13-1 16,-38 6 1-16,-28 5-4 16,-28 0-17-16,-8 5-100 0,-51 20 37 15,-33 14 84-15,-27 1 9 16,-9-3 11-16,5-8 0 15,4-3 67-15,13-5 16 16,21-5-35-16,10-1-30 16,31-8 0-16,16-5 14 15,24 1-29-15,0-3-23 16,37 0-41-16,33 0 41 16,26 0 8-16,19-16-8 15,13-6-8-15,-13 6-14 16,-36 6-31-16,-39 10-43 15,-40 0-78-15,-32 32 11 16,-55 15 163-16,-24 1 6 16,-4 3 7-16,2-11 26 0,15-7 69 15,11-9 2-15,27-7-21 16,24-10-38-16,23-5 1 16,13-2-52-16,21 0-17 15,35-11 0-15,27-17 6 16,32-4-79-16,0-5-181 15</inkml:trace>
  <inkml:trace contextRef="#ctx0" brushRef="#br0" timeOffset="686.48">5785 8423 825 0,'0'0'40'0,"0"0"-40"16,120-20-87-16,3 0 82 15,25-3-16-15,3-3-15 16,-4 6-27-16,-28 6 26 16,-31 9-37-16,-33 5-62 15,-51 5 51-15,-21 23 2 16,-66 10 83-16,-36 4 5 16,-24-5 27-16,-8-10 114 0,4-7 81 15,12-3-58 1,35-2-70-16,36-4-31 0,32-8-4 15,26-1-52-15,6 7-12 16,28 3-68-16,31 5 43 16,29 1 18-16,27 0 5 15,8 1-58-15,-7-1-38 16,-42 14-45-16,-42 0-93 16,-32 2 86-16,-15-5 110 15,-25-8 40-15,-5-10 101 0,-2-1 42 16,15-5 10-1,9-3-73-15,18-2-25 16,5 0-27-16,0 0-28 0,41 0-55 16,33-2-63-16,22-18-57 15,15-11-268-15</inkml:trace>
  <inkml:trace contextRef="#ctx0" brushRef="#br0" timeOffset="1538.6">17623 8073 940 0,'0'0'150'0,"0"0"-150"0,239-103-87 15,-73 58 80-15,2 5 7 16,3 4 6-16,-5 1-4 16,-14 6-2-16,-14 3 0 15,-23 0-9-15,-27 9-32 16,-16 1-59-16,-12 3-35 15,-20 6-48-15,-12-4 9 16,-22 6-8-16</inkml:trace>
  <inkml:trace contextRef="#ctx0" brushRef="#br0" timeOffset="2096.08">19190 7481 91 0,'0'0'390'0,"0"0"-241"16,0 0-86-16,0 0-3 16,0 0 6-16,0 0-16 15,23 0-23-15,-14 9-16 16,6 6 25-16,-3-4-4 0,8 2-18 15,-8-1-5 1,-1-3-4-16,-2-2-2 0,-5-1-2 16,0 0 2-16,-4 2-3 15,0 0-2-15,0 7-4 16,4 1-2-16,-4 0 8 16,5-5 0-16,-5-9-14 15,0-2-14-15,6 0 17 16,-6 0 9-16,0-29 2 15,0-24 0-15,0-10-20 16,0-4 13-16,-15 1 7 16,-8 9 21-16,1 15 7 15,3 16 9-15,11 9 7 16,3 7 8-16,5 10-27 16,0 0-25-16,0 0-20 0,17 0 3 15,30 7 2-15,13 13 15 16,12 6 2-16,3 3-2 15,-11 5 0-15,-9 5-1 16,-10 9-8-16,-21 3 5 16,-9 6-3-16,-15 6-12 15,-28-7-14-15,-38 0 14 16,-15-8-33-16,-7-12-68 16,10-17-166-16,22-19-122 15</inkml:trace>
  <inkml:trace contextRef="#ctx0" brushRef="#br0" timeOffset="2624.46">21381 6865 795 0,'0'0'102'16,"-53"132"-102"-16,29-44 0 16,14-12-1-16,10-20-2 15,19-8 3-15,21-14 20 16,20-18 9-16,23-16 24 16,24-27 0-16,16-47-30 15,-12-29-23-15,-15-20-18 16,-32-12 2-16,-32-3 14 0,-25 8 1 15,-7 20-14-15,-43 28-13 16,-21 27-7-16,-23 36 17 16,-14 19 17-1,-20 51 0-15,-7 42 0 0,4 37-1 16,9 27-6-16,28 9-24 16,42-2-14-16,30-14-67 15,15-28-102-15,51-30-16 16</inkml:trace>
  <inkml:trace contextRef="#ctx0" brushRef="#br0" timeOffset="2789.77">21501 7164 160 0,'0'0'778'0,"0"0"-778"15,0 0-99-15,46 127 97 16,1-92-1-16,34-9 2 15,30-20-16-15,13-6-12 16,10-27-68-16,-6-21-95 16,-21-7 17-16,-16-2-7 15</inkml:trace>
  <inkml:trace contextRef="#ctx0" brushRef="#br0" timeOffset="2916.04">22498 7011 429 0,'0'0'126'0,"0"0"-120"16,-8 127 63-16,-7-59 0 15,10 3-37-15,5-4-16 0,0-6-11 16,20-11 0-16,12-11-5 16,8-25-136-16,7-14-142 15</inkml:trace>
  <inkml:trace contextRef="#ctx0" brushRef="#br0" timeOffset="3067.63">22912 7050 539 0,'0'0'68'16,"0"0"-68"-16,-5 103 0 15,-18-55 0-15,-5 2 0 16,-8 4-5-16,-4-7-123 0,1-13-91 16</inkml:trace>
  <inkml:trace contextRef="#ctx0" brushRef="#br0" timeOffset="3399.48">22526 6750 933 0,'0'0'0'0,"0"0"-73"15,0 0 22-15,0 0 51 16,0 0-4-16,0 0 4 15,8-13 0-15,7 7 20 0,17-2 1 16,19 0-7-16,22 1-10 16,25 2 1-16,11 5-4 15,10 5 1-15,-8 30-2 16,-19 20-2-16,-28 14-4 16,-37 6-2-16,-27 8-1 15,-8 3 2-15,-43-4 1 16,-13-10 1-16,4-20-68 15,32-30-180-15,28-22-211 16</inkml:trace>
  <inkml:trace contextRef="#ctx0" brushRef="#br0" timeOffset="3774.18">23703 7147 113 0,'0'0'206'0,"0"0"-179"16,0 0 3-16,-60 110-19 16,60-106-11-16,0-4-4 15,19-19-5-15,30-34-8 16,17-16-177-16</inkml:trace>
  <inkml:trace contextRef="#ctx0" brushRef="#br0" timeOffset="3873.54">24065 6826 264 0,'0'0'222'15,"0"0"-202"-15,-64 138-10 16,0-30 92-16,-4 9-54 16,-3-1-39-16,8-3-4 0,7-18-5 15,11-25-5-15,7-27-111 16,12-37-88-16,16-12-91 15</inkml:trace>
  <inkml:trace contextRef="#ctx0" brushRef="#br0" timeOffset="4019.63">24176 6771 143 0,'0'0'362'16,"119"8"-343"-16,-76 31 26 15,-26 19 29-15,-17 14-45 16,-51 20-20-16,-54 13 51 0,-29 11-28 15,-7 1-19 1,3-7-13-16,14-6-107 0,22-16-166 16</inkml:trace>
  <inkml:trace contextRef="#ctx0" brushRef="#br0" timeOffset="4225.1">21929 7843 1004 0,'0'0'14'15,"247"0"-14"-15,-44-3-14 0,4-9 2 16,-13-2-21 0,-39 6 16-16,-35 8-41 0,-61 5-120 15,-59 41-152-15,-40 17 5 16</inkml:trace>
  <inkml:trace contextRef="#ctx0" brushRef="#br0" timeOffset="4345.5">22443 8176 301 0,'0'0'337'16,"0"0"-107"-16,0 0-61 15,0 0-148-15,0 0-13 16,226-5-16-16,-11-21-20 16,15-11-200-16</inkml:trace>
  <inkml:trace contextRef="#ctx0" brushRef="#br0" timeOffset="4915.57">26606 6737 768 0,'0'0'168'0,"0"0"-168"16,0 0-67-16,-13 208 60 15,-38-34 7-15,-26 19 47 16,-6 3-32-16,4-24-4 16,28-41-8-16,26-41 1 15,18-32-4-15,7-26-5 16,0-16-1-16,0-12 3 0,0-4-12 15,19-36-21-15,1-35 16 16,-12-24-53-16,-8-19-38 16,-15 4 102-16,-25 13 9 15,-5 22 20-15,2 27 54 16,7 29 11-16,0 19-35 16,-11 19-50-16,6 37-4 15,-1 18-3-15,18 16 5 16,16 5-6-16,8-5-3 15,27 1 1-15,20-14-25 16,17-16-58-16,9-21-75 16,14-29-13-16,11-11-70 15</inkml:trace>
  <inkml:trace contextRef="#ctx0" brushRef="#br0" timeOffset="5151">26753 7809 243 0,'0'0'327'15,"119"-78"-178"-15,-40 32-97 16,9 4-2-16,-1-1-21 15,-23 6-24-15,-17 8-1 16,-30 11 2-16,-11 15 2 16,-12 3 19-16,-54 3-24 15,-44 44-1-15,-30 22 0 16,-14 20 4-16,21 4 8 16,43-8 2-16,33-9-1 15,43-12-15-15,12-7-12 16,60-19 4-16,51-20 8 15,36-18 0-15,20-29-27 0,12-37-155 16,-21-21-253-16</inkml:trace>
  <inkml:trace contextRef="#ctx0" brushRef="#br0" timeOffset="5472.6">29055 6485 920 0,'-59'114'34'0,"-37"58"-29"15,-32 52-5-15,-11 16 1 16,11-20 2-16,26-17-3 16,25-21 0-16,22-26-17 15,27-21-50-15,24-22-48 16,4-48-171-16</inkml:trace>
  <inkml:trace contextRef="#ctx0" brushRef="#br0" timeOffset="5904.36">29002 7474 511 0,'0'0'466'15,"0"0"-466"-15,0 0-100 16,0 0 94-16,0 0 6 15,160 0 2-15,-92 0 3 16,-8-19-5-16,-18 3-1 16,-25-2-12-16,-17 7 3 15,-21 5-14-15,-53 6-75 0,-22 6 77 16,-19 39 22 0,-9 16 33-16,13 13 12 0,24 2-15 15,31 0-5-15,28-7-15 16,28-3-10-16,24-11-18 15,55-14 18-15,36-23 1 16,36-18-1-16,28-26-62 16,0-27-97-16,-14-19 20 15,-31 0 64-15,-47 11 9 16,-31 20 66-16,-39 20 6 16,-17 19 168-16,-5 2-15 15,-35 26-85-15,-20 24-36 16,-4 16-6-16,-6 8-25 15,10 1-5-15,5-2-1 0,14-5-2 16,9-14-20 0,13-13-112-16,11-30-149 0</inkml:trace>
  <inkml:trace contextRef="#ctx0" brushRef="#br0" timeOffset="6316.72">29563 7550 805 0,'0'0'167'15,"0"0"-167"-15,0 0-55 16,0 0 26-16,123-13 24 16,-35 13 5-16,3 13 1 15,-3 18-1-15,-24 17-7 16,-28 21-10-16,-25 10 3 16,-11 9-3-16,-43-7 16 0,-12-16 1 15,-1-21 6-15,16-17 4 16,12-15 5-16,19-10 8 15,9-2 12-15,0-34-35 16,45-24-7-16,26-26-44 16,24-13 16-16,12-5 31 15,2 7-13-15,-22 17-68 16,-27 27 24-16,-32 28 61 16,-28 23 84-16,0 2-84 15,-37 38-14-15,-18 23 14 16,-9 16 17-16,0 3-7 15,13-8-7-15,23-11-3 0,20-8 0 16,8-14-26-16,36-15-15 16,28-18-84-16,19-8-11 15,9-26-99-15</inkml:trace>
  <inkml:trace contextRef="#ctx0" brushRef="#br0" timeOffset="6649.2">30729 7674 416 0,'0'0'97'15,"0"0"-38"-15,0 0 26 16,0 0-13-16,0 0 3 16,0 0-66-16,23-45-9 15,-23 106 0-15,0 24 39 16,-19 15 27-16,-9 0-32 16,11-20-25-16,2-25 0 0,15-20-6 15,0-17-3-15,0-18-2 16,32 0 2-16,34-46 10 15,15-27 4-15,26-25-14 16,8-13 0-16,-15 0 2 16,-8 16 5-16,-22 23-7 15,-34 30 12-15,-16 27 51 16,-16 12-16-16,-4 3-43 16,0 0-4-16,-4 29-30 15,-20 26 8-15,-27 22 22 16,-13 14 0-16,-19 8-2 15,0-9-69-15,15-3-54 0,16-23-96 16,29-30-72 0,23-29-29-16</inkml:trace>
  <inkml:trace contextRef="#ctx0" brushRef="#br0" timeOffset="6943.06">31289 7859 631 0,'0'0'87'15,"139"-55"-81"-15,-52 28 8 16,-10 4 36-16,-7 2 9 15,-25 9-10-15,-17 2-5 16,-28 6 23-16,0 4 17 16,0 0-29-16,0 0-55 15,0 0 2-15,0 0-10 16,11 4 3-16,14 20-64 0,18 9 69 16,8-1 0-16,-11-9-5 15,-8-6-2-15,-17-8 5 16,-15 1-2-16,0 1-9 15,0 15-2-15,0 12 15 16,0 13 18-16,-10 5-4 16,1-1-10-16,-6-14-2 15,7-8-2-15,-5-14-4 16,-30-10-44-16,-12-9-72 16,-9 0-265-16</inkml:trace>
  <inkml:trace contextRef="#ctx0" brushRef="#br0" timeOffset="7771.44">21869 8110 727 0,'0'0'113'0,"0"0"-113"16,0 0-48-16,0 0 42 15,0 0 6-15,-115 169 32 16,47-58-5-16,-15 26 9 0,-19 39 4 16,-22 31-5-1,-8 18-18-15,-20 18-9 16,-5 3-4-16,-3 8 2 0,-15-1-4 15,-8 6 2-15,-11 5 6 16,-13 2-1-16,0-15-9 16,19-29-12-16,22-37 12 15,38-48 10-15,32-28-10 16,13-35 3-16,19-30-1 16,17-17-2-16,15-17-1 15,5-10-9-15,12 0-13 16,2-26-23-16,9 0-18 15,4 0-2-15,0 10-4 16,0 7 31-16,23-3-167 0,18-5-174 16</inkml:trace>
  <inkml:trace contextRef="#ctx0" brushRef="#br0" timeOffset="8537.29">19098 11306 186 0,'0'0'431'16,"0"0"-323"-16,0 0-91 15,0 0 12-15,0 0-29 0,-19 116 8 16,-22 6 120-16,-10 34-10 16,2-2-67-16,2-15-33 15,20-33-5-15,14-30-9 16,13-29-3-1,0-20 1-15,0-16-2 0,21-11 0 16,30-9 5-16,17-38 19 16,16-19-10-16,-1-15-7 15,-4-2-3-15,-15 10-2 16,-13 17 0-16,-15 14-2 16,-13 20-1-16,-10 10-4 15,-13 6-25-15,0 6-8 16,0 0-6-16,0 0-18 15,-32 0-20-15,-8 0 14 16,-16 0-154-16,-3 0 26 0,7-11 91 16,12-26-75-16</inkml:trace>
  <inkml:trace contextRef="#ctx0" brushRef="#br0" timeOffset="8757.81">19075 11298 313 0,'0'0'166'15,"0"0"-10"-15,0 0-10 16,0 0-109-16,0 0-37 15,0 0 0-15,123 49 15 16,-63 26 59-16,6 8-46 16,-11 3-22-16,-14-4 1 15,-5-18-6-15,-4-12-1 16,-8-22-1-16,-12-13-48 0,-5-15-21 16,-7-2-38-16,0 0 10 15,-19 0 19-15,-18-7-33 16,1-3-201-16</inkml:trace>
  <inkml:trace contextRef="#ctx0" brushRef="#br0" timeOffset="9538.84">19520 12207 217 0,'0'0'457'0,"-77"193"-344"16,13-40-35-16,-2 8-35 16,7-19-34-16,14-24 1 15,7-25 26-15,12-26-9 16,15-30 1-16,7-13-14 15,4-9-14-15,0-14-22 16,32-1-47-16,15-26-11 16,8-33 2-16,-1-28-85 15,-3-8-34-15,-19 12-9 16,-17 23 206-16,-15 30 20 16,0 26 230-16,-28 4-82 0,-15 47-131 15,-16 22-33 1,-1 18 32-16,0 8 16 0,20-3-40 15,4-13-10-15,16-10 3 16,8-21-5-16,12-13-19 16,0-19-90-16,12-16-88 15,12-2-33-15</inkml:trace>
  <inkml:trace contextRef="#ctx0" brushRef="#br0" timeOffset="10288.91">19171 12825 270 0,'0'0'130'0,"0"0"-98"16,0 0-30-1,0 0 1-15,0 0-3 0,0 0-1 16,0 0-1-16,-9 15 2 15,37-15 0-15,4-5 9 16,0-16-9-16,-5-4-8 16,-12 3 0-16,-6 0 8 15,-9 4 36-15,0 7 4 16,-13-1 15-16,-6 6 21 0,0 6 8 16,-3 0-40-16,7 0-19 15,3 0-16-15,1 0 0 16,11 0-3-16,0 0-4 15,0 0-2-15,0 0-3 16,0 0 3-16,0 0 8 16,0 0 2-16,0 16-2 15,0 26 0-15,0 27 38 16,0 16 10-16,-4-6-21 16,4-10-22-16,0-19 1 15,0-21-13-15,0-9 2 16,0-14-1-16,0-1 2 15,4-5-5-15,7 0 3 16,-3-8 17-16,16-18-11 0,-3-8-2 16,17-6 0-16,-10-2-4 15,4 2-2-15,-4-2-17 16,-7 0-12-16,-2-4-6 16,-4-3-37-16,-11-5 4 15,-4-1-39-15,-15 2-55 16,-29 11 55-16,-7 9 83 15,-5 13 24-15,1 12 86 16,10 0 30-16,17 8 8 16,9 0-54-16,19 0-44 15,0 0-26-15,41 16-36 0,33 6 36 16,26-4 10-16,11-5-8 16,-19-8-2-16,-22 4-10 15,-34 7-4-15,-36 23-23 16,-19 30 37-16,-45 23 3 15,-23 11 49-15,-9-4-44 16,21-21-4-16,35-12-4 16,36-13-14-16,8-19-166 15,51-31-231-15</inkml:trace>
  <inkml:trace contextRef="#ctx0" brushRef="#br0" timeOffset="11617.64">22803 8492 648 0,'0'0'77'0,"128"-20"-76"16,-32-2 4-16,0 1 0 15,-2 11-5-15,-26 10 0 16,-23 0-106-16,-35 24-74 15,-25 18-16-15</inkml:trace>
  <inkml:trace contextRef="#ctx0" brushRef="#br0" timeOffset="11759.74">22421 8851 427 0,'0'0'328'16,"0"0"-192"-16,0 0-136 0,0 0-38 15,0 0 38-15,179 37 10 16,-51-28 2-16,15 2-12 15,-11 5-36-15,-21 8-224 16,-47-3-244-16</inkml:trace>
  <inkml:trace contextRef="#ctx0" brushRef="#br0" timeOffset="12124.32">22328 10218 899 0,'0'0'151'0,"0"0"-151"16,0 0-45-16,170 23 45 0,-50-17 3 16,22-2-3-16,5 0-6 15,-8-1-64-15,-28 4-67 16,-30 1-107-16,-34 0-71 15</inkml:trace>
  <inkml:trace contextRef="#ctx0" brushRef="#br0" timeOffset="12325.6">22434 10513 966 0,'0'0'139'16,"0"0"-139"-16,0 0-146 0,0 0 109 15,198-12 37 1,-89-4 2-16,2-5 1 0,0 7-3 16,-19 7-30-16,-14 2-103 15,-18 5-82-15,-19 0-87 16</inkml:trace>
  <inkml:trace contextRef="#ctx0" brushRef="#br0" timeOffset="12757.19">23483 10174 708 0,'0'0'198'16,"0"0"-191"-16,0 0-5 16,-75 114-2-16,63-80 10 0,1-8 4 15,11-6-13 1,0-9-2-16,0-5-1 0,0-6 2 15,11 0-4-15,6 0-8 16,6-25-15-16,5-25 13 16,-9-24-2-16,-6-13 16 15,-13-6 6-15,0 1-6 16,-24 11 27-16,-3 17 49 16,-5 21 6-16,4 12-2 15,7 14-6-15,10 8-14 16,7 4-20-16,4 5-27 0,0 0-13 15,8 2-31-15,31 32-3 16,25 16 34-16,27 14 11 16,14 7-6-16,16 2-1 15,-12-4-4-15,-26-10-12 16,-28-14 2-16,-27-6-7 16,-28-1 9-16,-32 14 4 15,-47 9 4-15,-17 6 0 16,-10-4-23-16,18-8-44 15,24-5-34-15,24-13-66 16,25-11-198-16</inkml:trace>
  <inkml:trace contextRef="#ctx0" brushRef="#br0" timeOffset="14175.71">25082 9878 980 0,'0'0'49'15,"-111"190"-49"-15,38-58-4 16,14-10 4-16,12-28 4 16,15-23-2-16,13-20 1 0,10-21 3 15,9-18-3-15,0-7-3 16,0-5 0-16,0-3-5 16,41-52-4-16,14-34 5 15,24-34-4 1,-11-22-17-16,-8 0 20 0,-17 12 5 15,-26 31 5-15,-7 38-1 16,-10 36 65-16,0 21 4 16,0 7-73-16,0 28-22 15,-19 48 8-15,-9 43 14 16,1 28 3-16,7-1-3 16,20-12-2-16,0-28-1 15,28-26-3-15,19-22-2 16,8-26 8-16,14-19 0 15,14-13-38-15,0-45-7 16,0-24-4-16,-15-18-5 16,-12-6 5-16,-24 12 44 0,-19 17 5 15,-13 25 44-15,0 26 61 16,0 13-38-16,0 0-60 16,0 28-7-16,-9 30-16 15,5 16 16-15,-1 6 7 16,5-7-1-16,13-9-4 15,23-14-2-15,20-12 0 16,27-21 13-16,17-17-7 16,11-17 0-16,13-45-6 15,-13-22-22-15,-15-26-4 16,-30-18 5-16,-34-1 3 0,-32 11-5 16,-11 17 23-16,-49 32 1 15,-12 30 35-15,-11 25-28 16,-9 14 5-16,5 16-4 15,-1 41-3-15,5 26-4 16,19 15 4-16,13 8 0 16,23-1-6-16,28-12-12 15,15-16 7-15,41-10-8 16,20-26-18-16,22-23-11 16,11-18-10-16,10-31-6 15,7-33-43-15,-17-18-53 16,-11-19 78-16,-26-2 76 0,-25 9 6 15,-19 25 58-15,-19 29 73 16,-9 24 21-16,0 16-35 16,-9 0-81-16,-19 34-31 15,-23 29-10-15,-9 18 0 16,9 8 6-16,15-14-1 16,28-18-6-16,8-12-13 15,8-15 0-15,43-15 9 16,26-15-34-16,25-19-2 15,13-38-21-15,-6-20-16 16,-15-10 1-16,-22 4 53 16,-31 21 5-16,-18 27 18 15,-18 22 28-15,-5 13 67 16,-5 13-95-16,-31 37 15 16,-4 21 14-16,-7 12 9 0,10-9-27 15,18-17-11-15,19-12 1 16,0-10-1-16,28-9-4 15,32-15 4-15,23-11 0 16,17-16-10-16,2-32-19 16,-1-12-13-16,-23-1 22 15,-22 19 10-15,-28 15 10 16,-20 19 25-16,-8 8 54 16,0 0-47-16,0 16-32 15,0 19-18-15,-15 18 18 16,2 7 24-16,5-9-8 15,8 0-16-15,0-11-4 0,8-3 2 16,24-8-40-16,5-17-151 16,5-12-211-16</inkml:trace>
  <inkml:trace contextRef="#ctx0" brushRef="#br0" timeOffset="14514.7">28262 9823 856 0,'0'0'95'16,"0"0"-95"-16,132-26-3 16,-80 21 3-16,3 3 8 15,-2 2 13-15,3 0 4 16,-5 0-25-16,-15 0-4 16,-12 10 1-16,-16-2-31 15,-8-2-52-15,0-1 36 0,0 1-4 16,-13 1 4-16,-34 9 6 15,-21 0 44-15,-28 7 3 16,-15 14 2-16,-16 19 10 16,-8 21 53-16,16 18-3 15,19 0 1-15,29-5-19 16,35-3-29-16,28-10-15 16,8-4 5-16,36-10-6 15,19-15-2-15,13-21-7 16,11-19-27-16,0-8-66 15,-19-24-207-15,-24-15-222 16</inkml:trace>
  <inkml:trace contextRef="#ctx0" brushRef="#br0" timeOffset="14625.08">27962 10405 1032 0,'0'0'0'0,"0"0"-80"15,166-5 80-15,-47 0 0 16,1 2-106-16,-14 0-253 15</inkml:trace>
  <inkml:trace contextRef="#ctx0" brushRef="#br0" timeOffset="15038.11">24545 11549 813 0,'128'-24'0'15,"63"-18"-10"-15,67-8 10 16,28-3 6-16,12 3-1 16,-12 12 27-16,-26 12 3 15,-53 15-15-15,-64 11-15 0,-64 0-5 16,-60 6-79-1,-47 31-89-15,-79 16 144 0,-59 18-16 16,-34 6-40-16,-26 2 57 16,-9-10 23-16,20-8 3 15,30-21 36-15,61-17 106 16,56-11 56-16,68-10-85 16,45-2-116-16,70 0 0 15,64-22 59-15,34-7-23 16,2 0-15-16,-32 3-13 15,-52 9-8-15,-59 8-7 16,-49 3-81-16,-23 0 2 16,-46 6 25-16,-42 0-128 15,-21 6-161-15</inkml:trace>
  <inkml:trace contextRef="#ctx0" brushRef="#br0" timeOffset="16476.3">15459 10395 286 0,'0'0'114'16,"0"0"-33"-16,0 0 62 15,17-114 30-15,-21 100-64 16,-19 7-11-16,-9 7-50 16,-9 0-32-16,-14 30-13 0,-9 16-2 15,8 8-1-15,24 1 0 16,13-5-5-16,19-7-6 15,4-13 6-15,28-5-5 16,11-18-11-16,2-7-3 16,2 0 10-16,-11-30 6 15,-13 2 1-15,-18 5 7 16,-5 5 6-16,-5 10-5 16,-31 8 35-16,-7 0-31 15,-6 16 0-15,-6 15 5 16,23 4-2-16,13-1-8 15,19-6-13-15,19-6-38 0,45-16-13 16,19-6 8-16,5-33-2 16,-16-19-26-16,-21-1-12 15,-34 10 96-15,-17 6 12 16,-21 11 86-16,-30 15-14 16,-24 11-66-16,-2 1-16 15,-1 46-4-15,9 22-35 16,18 4-274-16</inkml:trace>
  <inkml:trace contextRef="#ctx0" brushRef="#br0" timeOffset="17112.08">15436 11454 717 0,'0'0'186'16,"0"0"-179"-16,0 0 16 16,0 0 2-16,-152 29-20 15,97 0 5-15,19-2 10 16,21-3-20-16,15-9-14 15,0 3-6-15,36-7-9 16,19-11-11-16,16 0-4 16,-7-11 9-16,-13-11-3 0,-30 6 4 15,-10 9 34 1,-11 7 5-16,0 0 87 0,-32 1-50 16,-11 25-27-16,3 6-3 15,1-1 9-15,22 1-8 16,13-6-13-16,4-5-18 15,32-10-9-15,36-11-14 16,28-23-11-16,7-30-46 16,-12-16-94-16,-27-2 68 15,-36 13 112-15,-28 9 12 16,-9 12 117-16,-46 15 68 16,-9 11-102-16,-11 11-30 15,11 0-24-15,13 35-29 0,19 20-31 16,20 8-129-1,12 4-100-15</inkml:trace>
  <inkml:trace contextRef="#ctx0" brushRef="#br0" timeOffset="17928.59">16510 12521 491 0,'0'0'166'15,"0"0"-114"-15,0 0-27 16,-132 56 41-16,109-30-2 0,10-4-16 16,6-4-29-16,7 0-14 15,24-1-5-15,31-10-1 16,20-7-19-16,12-14-5 16,-6-25-20-16,-6-8-36 15,-30-3 31-15,-26 10 42 16,-19 5 8-16,0 9 15 15,-36 10 49-15,-11 16-1 16,-13 0-10-16,-4 8-4 16,4 27-7-16,5 11-19 15,14 0-3-15,14-4-9 16,16-7-11-16,11-1-8 0,34-8-15 16,15-12 1-16,15-14-9 15,2 0-9-15,-6-26-18 16,-15-12-14-16,-22-2-4 15,-23 6 40-15,0 8 36 16,-23 12 27-16,-22 12 82 16,-11 2-64-16,5 0 4 15,4 18 7-15,15 2-25 16,15-1-31-16,17 0-2 16,0-2-12-16,28-5-49 15,17-9 22-15,10-3 3 16,-4-2-16-16,-14-14-17 15,-22 5 16-15,-15 5 55 0,0 4 33 16,-34 2 21-16,-7 0-54 16,9 8-37-16,13 3-102 15,19-11-275-15</inkml:trace>
  <inkml:trace contextRef="#ctx0" brushRef="#br0" timeOffset="19051.39">16235 9636 726 0,'0'0'327'16,"0"0"-265"-16,0 0-62 16,0 0-6-16,0 0-16 15,0 0-13-15,0 0 26 16,60 223 9-16,27-72 10 0,37 17-2 16,23-3-1-16,9-15-4 15,-9-21 0-15,-22-17 2 16,-16-21-5-16,-17-22 0 15,-9-11 0-15,-8-5 0 16,-3-8 7-16,-8 3-5 16,-4-4-1-16,-9-4-1 15,-19-1-2-15,-13-1-1 16,-15 4-9-16,-4 13 12 16,-32 19 0-16,-32 24 27 15,-32 21-6-15,-25 17-3 16,-16 14-4-16,-10 0 2 15,0-6 0-15,9-3-10 16,14-16-2-16,32-18-4 0,33-22-6 16,27-23-25-16,32-24-74 15,8-34-107-15,52-13-303 16</inkml:trace>
  <inkml:trace contextRef="#ctx0" brushRef="#br0" timeOffset="19973.48">18955 9624 861 0,'0'0'164'0,"-100"166"-162"16,-19-18 19-16,-16 13 18 15,12-13-8-15,8-12 3 16,27-24 1-16,20-22-18 0,13-18-12 15,23-25-4 1,8-19-1-16,16-16-11 16,-3-12-49-16,2 0-11 0,-3-45 4 15,-16-29-113-15,-4-27-52 16,9-20 119-16,-9-13 113 16,8 6 0-16,1 12 45 15,6 32 75-15,2 41 98 16,10 28-30-16,5 15-89 15,0 0-99-15,0 18-18 16,28 40-19-16,13 32 37 16,18 21 34-16,16 5-14 0,-3-9-14 15,3-14 0-15,-11-16-3 16,-13-19-6-16,-6-10-19 16,-2-17-40-16,-3-12-55 15,7-16-85 1,-2-3-116-16</inkml:trace>
  <inkml:trace contextRef="#ctx0" brushRef="#br0" timeOffset="20509.12">18465 8749 553 0,'-171'0'77'15,"5"40"-70"-15,-4 50 48 16,10 39 9-16,8 38-1 15,14 38-29-15,23 25-1 16,23 24-12-16,41-1-9 16,51-10 2-16,32-23-6 15,70-36-8-15,50-33 6 16,27-40-1-16,27-42 1 16,20-48-5-16,17-24 8 0,0-71 5 15,-8-42-3-15,-24-43-7 16,-41-41-4-16,-40-48-20 15,-53-24-8-15,-49-19 28 16,-32 0 10-16,-75 25-7 16,-49 44 12-16,-34 52 42 15,-26 63 37-15,-14 67-59 16,-18 55-35-16,-2 102-10 16,7 75 5-16,28 67-4 15,39 53-1-15,55 34-53 16,67 9-73-16,26-34-165 15</inkml:trace>
  <inkml:trace contextRef="#ctx0" brushRef="#br0" timeOffset="30690.91">8024 8963 242 0,'0'0'2'0,"0"0"4"15,0 0-6-15,0 0 2 0,0 0 3 16,155 14-1 0,-103-14-1-16,-3-14-1 0,-11 6-2 15,-2 3 1-15,-12-2 1 16,-7 1-2-16,2 6 4 16,-6-1-4-16,6 1 1 15,13-2 13-15,4-3 10 16,20 0-13-16,7 3 10 15,12-5-3-15,4 5-1 16,2-1 8-16,11 3 1 16,10 0 14-16,2 0 1 15,22-2-16-15,6-1 2 16,30 0-14-16,2-2-10 0,11-2 0 16,-4 3 0-16,-16-6-3 15,-7 3 0-15,-10-2 2 16,-14 2 3-16,-5 5 2 15,-4-2-3-15,-4 1 1 16,8-8-3-16,5 3 1 16,4-4-1-16,-2-2 0 15,-18 4-1-15,-5-1-1 16,-16 3 2-16,-10 3-2 16,2 0 0-16,-5 1 0 15,12 4 1-15,16 0 0 16,13 0 0-16,13 0 0 0,11 0-1 15,-7 0 0 1,-2 0 0-16,-7 0 1 0,-7 0 1 16,-12-4-4-16,-2 4 5 15,-1 0-3-15,-14 0 0 16,-4 0 0-16,9 0-1 16,14 0-1-16,3 0 4 15,17-11-2-15,-11-5 0 16,-11-4 1-16,-12 3 1 15,-17-6 2-15,-16 0-3 16,-18 6 3-16,-13 0 2 16,-9 8 8-16,-11 3 17 15,-3-2-26-15,-1 3-5 16,0 0-114-16,-4-3-281 0</inkml:trace>
  <inkml:trace contextRef="#ctx0" brushRef="#br0" timeOffset="31488.65">13308 9142 99 0,'0'0'417'0,"0"0"-333"16,0 0-49-16,0 0 24 16,0 0-7-16,0 0-10 15,-19-15-34-15,19 15-8 16,15 0 0-16,13 0 12 15,25 0-9-15,45 4 12 16,39 12 45-16,42 7-10 0,27 9-18 16,12 1-10-16,-11-3-17 15,-20-4 6-15,-12-1-1 16,-9-9 0-16,-19-7 19 16,-10 1-5-16,-11-2-12 15,-26-2-6-15,-17 4-6 16,-15 0 2-16,-4 1-2 15,11 0 0-15,1 7 0 16,8-2 2-16,-1-2-2 16,-19-4-2-16,-13-2-3 0,-19-1-2 15,-9-7-5 1,-14 2-8-16,-9-2-9 0,0 0-27 16,-19 0-32-16,-30 2-68 15,-30 3-210-15</inkml:trace>
  <inkml:trace contextRef="#ctx0" brushRef="#br0" timeOffset="32334.91">15918 9312 623 0,'0'0'173'0,"0"0"-173"15,0 0-35-15,0 0 29 16,0 0 6-16,-64 127 26 16,40-80 6-16,7-4-10 15,6-15-10-15,7-4-3 16,4-13-4-16,0-3-5 15,0-5-7-15,4-3 3 16,20-3 4-16,12-29 5 16,15-19 17-16,0-16-16 15,-10 2-3-15,-18 5 11 0,-18 7-5 16,-5 16 30-16,0 6 23 16,-24 9-11-16,7 8-12 15,-2 5-4-15,10 6-20 16,-1 3-15-16,6 0 0 15,4 0-4-15,0 0-2 16,0 0 0-16,0 0-6 16,0 0-4-16,0 0 5 15,0 0-5-15,4 0 10 16,-4 0 6-16,0 0 15 16,0-2 9-16,0-12-4 15,0-7 25-15,0-5-27 16,0-1 1-16,0 11 33 0,0 6-13 15,-4 2-15 1,4 8-10-16,0 0-14 0,0 0-1 16,0 0-13-16,4 0-19 15,19 22-5-15,24 11 29 16,17 7 9-16,19 3 3 16,5-4-3-16,-12-5-11 15,-16-8 3-15,-17-5 7 16,-16-5-1-16,-14-6-5 15,-9-1-4-15,-4-7 6 16,0 1 5-16,0-3 1 16,0 0 8-16,-12 8-1 0,-35 5 4 15,-30 14 24 1,-30 8-10-16,-3 7-1 0,1 6 2 16,17-6-14-16,18-1-11 15,14-9-2-15,19-6 1 16,14-12-1-16,12-11 0 15,10 1-9-15,5-4-4 16,0 0 0-16,0 0 9 16,0 0 3-16,0-7-7 15,5-22-1-15,5-11-38 16,-5-4-35-16,-5 0 47 16,0 11 27-16,0 1-125 15,-11 0-408-15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1:56:0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10958 4562 371 0,'0'0'190'0,"0"0"-190"16,0 0-49-16,0 0 20 16,0 0 29-16,0 0 10 15,0 0 21-15,-19 0 8 16,19 2 11-16,0-2-8 16,0 3-15-16,0-1-14 0,0-2-8 15,-4 0-5-15,4 0 2 16,0 0-1-16,0 0 6 15,4 0 5-15,33 4-12 16,30-2 3-16,40-2 28 16,52 0 17-16,46-11-9 15,41-9-9-15,25-2-9 16,20-1-6-16,11-1-7 16,10 2 0-16,19-8 14 15,12 1 17-15,12-5 14 16,-11 8-14-16,-5 1-26 15,-31 7-10-15,-29 5 7 0,-29 1 18 16,-35 9-20 0,-33 3-4-16,-31 0-4 0,-25 0 0 15,-29 0-2-15,-31 2-9 16,-21-1-17-16,-14 4 5 16,-12-2 8-16,-11-1-6 15,5-2 12-15,-3 0-6 16,-6 0 1-16,4 0 0 15,-3 0-3-15,5-2 4 16,-10-6 4-16,4 2 4 16,-4 1-3-16,0-6-48 15,4-2-48-15,9 0-100 16,-3-1-150-16</inkml:trace>
  <inkml:trace contextRef="#ctx0" brushRef="#br0" timeOffset="839.62">16233 3844 797 0,'0'0'159'16,"0"0"-134"-16,0 0-25 16,0 0 3-16,0 0 8 0,0 0-11 15,-58-33-6-15,89 37-14 16,23 21 11-16,31 6 9 15,22 3 9-15,13-1-7 16,-4 0 4-16,-13 1-6 16,-22 0-2-16,-23-1 0 15,-19 1-5-15,-27 4-5 16,-12 2-3-16,-16 9 15 16,-34 7 4-16,-20 3 22 15,-11-4 0-15,-3-5-7 16,-9-4 14-16,12-8 8 15,0-6-1-15,11-3-12 0,2-9 0 16,14 0-9-16,19-9-6 16,8-2-7-16,15-4-4 15,5-5-2 1,7 0 0-16,0 0-3 0,0 0-27 16,0 0-22-16,11-31-5 15,16-32 8-15,12-20-22 16,6-26 8-16,-5-3 43 15,-9 0 20-15,-9 6-1 16,-9 24 1-16,-7 24 0 16,-6 24 57-16,0 23 9 15,0 9-29-15,0 2-37 16,0 0-9-16,0 9 2 16,-10 27 0-16,-7 15 7 15,-10 16 2-15,9-2 8 0,-1-5-10 16,11-8-2-1,4-6-73-15,4-16-149 0,0-28-332 16</inkml:trace>
  <inkml:trace contextRef="#ctx0" brushRef="#br0" timeOffset="3049.39">20739 3529 638 0,'0'0'115'0,"0"0"-115"0,0 0-68 16,0 0 39-16,0 0 10 15,0 0 19-15,116 67 28 16,-41-40 9-16,20 0 9 16,6-12-29-16,-2-4-4 15,-2-9 0-15,-4-2-8 16,-8-2 2-16,-13-22 3 15,-14-3 3-15,-18-5 3 16,-22-1 3-16,-14-3 25 16,-4-2-12-16,-27-4-32 15,-26 6-7-15,-13 11 2 16,-27 14 6-16,-11 11-1 16,-16 16 0-16,-4 38 20 15,2 15-12-15,11 22-4 0,18 15-2 16,22 1-1-16,26-2 0 15,26-9-1-15,19-8-9 16,27-6-3-16,41-10 7 16,34-16 5-16,24-21 4 15,12-19-4-15,-5-16-19 16,-22 0-60-16,-30-17-49 16,-38-15-79-16,-24-10-31 15</inkml:trace>
  <inkml:trace contextRef="#ctx0" brushRef="#br0" timeOffset="3465.7">22660 3593 545 0,'0'0'122'0,"0"0"-114"0,-143-109 1 16,71 87 69-16,-7 6-11 16,-6 14 5-16,9 2-25 15,22 0-23-15,23 15-18 16,13 17-6-16,18 21-26 15,6 21 15-15,41 18 3 16,15 0 8-16,15-3 7 16,-5-13-7-16,-24-9-24 15,-21-11-23-15,-23-7-26 16,-4-4-17-16,-48-7 25 16,-28-5-23-16,-1-14-17 15,-1-15 66-15,10-4 39 16,14-2 5-16,14-25-5 0,14-2-6 15,17 2-52 1,9-2 19-16,9 4 11 0,36 5-114 16</inkml:trace>
  <inkml:trace contextRef="#ctx0" brushRef="#br0" timeOffset="4250.74">22980 3931 368 0,'0'0'207'0,"0"0"-169"0,0 0-36 16,0 0 11-16,0 0 1 15,0 0-14-15,-49-60-32 16,63 60-10-16,13 0 42 16,12 6 0-16,15 6 4 15,-4-5 0-15,-7-1-4 16,-2-3-49-16,-1-3 7 16,-5 0 18-16,2-5 13 15,-6-13-4-15,-4-7 15 16,-11-1 4-16,-5-3 6 15,-11-5 81-15,0-4-41 16,-11-2 10-16,-24 0-3 16,-19 6-31-16,-12 7 4 0,-18 11-17 15,-24 16-9-15,1 0 14 16,1 34 4-16,7 15 11 16,25 14-14-16,20 13-19 15,23 4-2-15,31 10 1 16,0-1-12-16,58-4 4 15,26-6 9-15,22-17-5 16,16-15-1-16,2-22-28 16,0-18 9-16,-8-7-2 15,-21-3-7-15,-25-17-19 0,-25-5 29 16,-24-1 24 0,-6 6 16-16,-15 6 44 0,0 3 22 15,0 9 11-15,0 2-43 16,0 0-19-16,0 0-31 15,0 0-5-15,0 15-26 16,26 8 14-16,18-1 17 16,10-4 6-16,22-9 1 15,9-9-7-15,0-16 0 16,-5-24-12-16,-22-9-14 16,-19-10 13-16,-35 4 8 15,-4-1-7-15,-26 11-34 16,-28 9 30-16,-16 16 12 15,-11 18-26-15,0 2 9 16,11 22 2-16,12 23 16 0,21 11-10 16,29 7-28-16,8-5-129 15,49-18-62-15,48-27 9 16</inkml:trace>
  <inkml:trace contextRef="#ctx0" brushRef="#br0" timeOffset="4440.35">24758 3195 251 0,'0'0'488'16,"-147"150"-488"-16,44-24-14 0,6 12 14 16,16 3 2-16,15 0-2 15,12-9-1-15,27-16 0 16,19-22-60-16,16-27-109 15,46-31-42-15</inkml:trace>
  <inkml:trace contextRef="#ctx0" brushRef="#br0" timeOffset="4792.07">24754 3857 704 0,'0'0'152'0,"0"0"-152"15,-170 155 0-15,100-88 4 0,16-16 0 16,23-15-4-16,17-16-2 16,14-13-6-16,0-7-2 15,14 0-38 1,34-18 48-16,37-36 1 0,22-24 18 16,5-18-16-16,-9-2-3 15,-14-5 10-15,-15 13-1 16,-20 25 16-16,-13 27 0 15,-28 27 48-15,-13 11-19 16,0 0-32-16,0 5-22 16,0 33-13-16,0 24 13 15,0 26 3-15,0 8 11 0,0 2-12 16,-8-2-2 0,-15-2-13-16,4-9-59 0,-1-11-66 15,-7-27-55-15,0-34-176 16</inkml:trace>
  <inkml:trace contextRef="#ctx0" brushRef="#br0" timeOffset="4926.41">24789 3996 714 0,'0'0'299'15,"0"0"-190"-15,0 0-95 16,0 0-14-16,0 0-24 16,0 0-22-16,120 7 11 15,-48 20-98-15,-26-3-262 16</inkml:trace>
  <inkml:trace contextRef="#ctx0" brushRef="#br0" timeOffset="5520.83">20097 2871 402 0,'0'0'72'0,"0"0"-72"0,10 105 0 15,-10-17 38-15,-15 26 36 16,-24 25-51-16,-15 21 3 16,1 10 9-16,-1 3 7 15,10-1-5-15,13-11 5 16,13-18-23-16,18-14 8 15,0-19-22-15,18-18-5 16,13-18 1-16,17-14-4 16,10-15 2-16,14-16-10 15,9-20-12-15,12-9-50 0,-4-41-113 16,-17-28-137 0</inkml:trace>
  <inkml:trace contextRef="#ctx0" brushRef="#br0" timeOffset="6449.89">19937 2764 1130 0,'0'0'0'15,"0"0"-32"-15,232-112-42 16,-40 72 57-16,48 11 14 15,37 7 0-15,25 12 0 16,10 8 3-16,8 2-1 0,-3 0 2 16,-9 16 2-16,-15 2-3 15,-16 2-5-15,-14 0 0 16,-13 0 5-16,-11-2-1 16,3 2 2-16,-14 3 0 15,3 1 0-15,-8 8-2 16,-10-3-2-16,2 2 1 15,-14-5-13-15,-7-3-11 16,3-7 7-16,-13-3 10 16,-3-4 8-16,-7 0 0 15,-17-2-2-15,-16 1 3 16,-15-3 0-16,-25-2-1 0,-20 1 2 16,-23-2 1-16,-36 0 1 15,-7 1-4-15,-15-1 1 16,0 9-1-16,-23 22-7 15,-35 28-1-15,-37 40 9 16,-25 26 12-16,-12 25-12 16,-7 13 8-16,13 3-8 15,21-9 0-15,2-12 0 16,10-17 2-16,8-11-1 16,4-12-1-16,11-13 2 15,6-7-1-15,16-4-1 16,3-5 0-16,6-6-4 15,12-10 1-15,4-8 1 0,8-14-14 16,3-10-14 0,4-17-3-16,-7-8-3 0,-7-5 21 15,-18 0 15 1,-30-18 0-16,-25-7-2 0,-21-4-3 16,-26 0-32-16,-13-3 2 15,-19-3 23-15,-23 4 10 16,-22-3-34-16,-16-2-85 15,-24 7 38-15,1-2 44 16,-9 4 19-16,9-2 20 16,0 7 10-16,-1-5-5 15,5 2-1-15,8 3 7 16,18 0 8-16,16 1 19 16,15 5-31-16,19 3 80 15,25 9-34-15,25 4-22 0,25 0 13 16,22 0-15-16,30 0-23 15,13 9-6-15,26-5-6 16,8-2 4-16,4-2-4 16,0 0-3-16,0 0 5 15,0 0 3-15,0 0-3 16,4 0-16-16,0 0-3 16,-4 0-26-16,4 0-21 15,0 0-27-15,7-4 13 16,-7-3-36-16,-4 0-123 15</inkml:trace>
  <inkml:trace contextRef="#ctx0" brushRef="#br0" timeOffset="8341.33">22050 5115 757 0,'0'0'115'16,"0"0"-115"-16,-10 109 0 16,-30-17 1-16,-5 20 64 15,1-1-22-15,-1-8-16 16,6-13-14-16,2-14 0 16,6-13-6-16,10-12-2 15,2-13-4-15,7-14-2 16,6-6-91-16,6-13-31 15,0-5-41-15,0-3-48 0,6-34 46 16,10-17-41-16</inkml:trace>
  <inkml:trace contextRef="#ctx0" brushRef="#br0" timeOffset="8535.67">21893 5336 513 0,'0'0'164'15,"0"0"-133"-15,0 0-6 16,134-87 6-16,-63 75 13 15,5 4-7-15,5 8-1 16,-3 0-24-16,-5 0-9 16,-20 2-3-16,-13 13-25 15,-22 3-73-15,-18 12-67 0,-41 14-120 16,-42 3 76-16</inkml:trace>
  <inkml:trace contextRef="#ctx0" brushRef="#br0" timeOffset="8645.43">21715 5736 452 0,'0'0'59'0,"0"0"-39"16,0 0-20-16,120 38 54 15,-48-38-17-15,7 0-15 16,20-2-22-16,9-27-6 16,7-11-113-16,-5-14-140 15</inkml:trace>
  <inkml:trace contextRef="#ctx0" brushRef="#br0" timeOffset="8830.58">22895 5070 556 0,'0'0'140'0,"0"0"-140"0,0 0 0 16,-39 156 4-16,-2-53 61 16,-7 9-20-16,-1 4-26 15,7-6-18-15,3-5-1 16,16-11-28-16,15-18-71 15,8-20-102-15,0-29 7 16,19-27-88-16</inkml:trace>
  <inkml:trace contextRef="#ctx0" brushRef="#br0" timeOffset="9125.94">22926 5705 434 0,'0'0'287'0,"0"0"-266"16,0 0-21-16,0 0-12 15,0 0 12-15,0 0 4 16,127 9-4-16,-96-9-7 16,-15 0-17-16,-12 0 18 15,-4 0 6-15,0-7 43 16,-27-8-43-16,-12 1 8 16,-4 9-8-16,-15 5 20 15,-2 0 10-15,12 16 5 16,3 9-20-16,14 10-3 15,14 4-12-15,7 1-6 0,10 0 2 16,0 0-1-16,35-2-16 16,11-11-1-16,11-9-46 15,10-13-46-15,-3-5-110 16,-13 0-92-16</inkml:trace>
  <inkml:trace contextRef="#ctx0" brushRef="#br0" timeOffset="9529.95">23354 5635 481 0,'0'0'252'0,"0"0"-252"0,0 0-16 16,0 0 16-16,0 0 4 16,116 61 39-16,-54-43-10 15,6-7-3-15,-6-9-9 16,-4-2-15-16,-19 0-6 15,-12-13-4-15,-16-7 4 16,-11-1-4-16,0-3-17 16,-23 2-31-16,-23 4 10 15,-11 7 25-15,-10 3 5 16,-5 8 12-16,10 0 12 16,4 0 13-16,4 19 1 15,7 10-13-15,6 13-8 16,18 7-5-16,15-1-6 15,8 1-3-15,8-7-3 16,33-8 11-16,9-10 0 0,16-15-17 16,4-9-9-16,7 0-3 15,-7-18-53-15,-10-6-77 16,-13-1 4-16,-16-4 0 16</inkml:trace>
  <inkml:trace contextRef="#ctx0" brushRef="#br0" timeOffset="10135.18">24626 5186 857 0,'0'0'64'16,"0"0"-64"0,0 0-28-16,0 0 13 0,-58 141 15 15,4-36 67-15,0 2-50 16,0-6-16-16,13-9 4 15,6-16-3-15,12-16-2 16,11-17-14-16,8-15-71 16,4-19-40-16,39-9-56 15,33-31-6-15,17-29-57 16</inkml:trace>
  <inkml:trace contextRef="#ctx0" brushRef="#br0" timeOffset="10345.78">24915 5360 366 0,'0'0'240'0,"0"0"-201"16,0 0-31-16,-169 105 13 0,92-42 17 16,15-1-12-16,12-1-26 15,19-7 3-15,19-7-3 16,12-7-2-16,17-2 2 16,32-9 15-16,17-4 9 15,11-12-5-15,-1-6-6 16,-14-7-13-16,-8 0-1 15,-11 0-22-15,-12-16-29 16,-8-1-69-16,-8-6-146 16</inkml:trace>
  <inkml:trace contextRef="#ctx0" brushRef="#br0" timeOffset="10533.47">25579 5734 527 0,'0'0'22'0,"0"0"-20"16,0 0 27-16,0 0-16 15,0 0-12-15,0 0-1 16,115 58-87-16,-106-58-137 16</inkml:trace>
  <inkml:trace contextRef="#ctx0" brushRef="#br0" timeOffset="10626.67">25409 5953 460 0,'0'0'99'0,"0"0"-95"16,0 0 70-16,0 0-51 15,134 110-23-15,-86-103-83 16,-3-7-208-16</inkml:trace>
  <inkml:trace contextRef="#ctx0" brushRef="#br0" timeOffset="11272.6">26800 5546 487 0,'0'0'175'0,"89"-127"-168"0,-45 57 6 16,-9 12 63-16,-8 13 1 15,-17 11 13-15,-6 21-29 16,-4 9-27-16,0 4-34 15,0 2-1-15,0 43-35 16,-27 31 1-16,-8 29 35 16,-15 20 0-16,-8 0-9 15,9-4-65-15,-1-13 9 16,11-14-5-16,4-16-17 16,0-14-95-16,12-21-79 15</inkml:trace>
  <inkml:trace contextRef="#ctx0" brushRef="#br0" timeOffset="11449.32">26250 6138 260 0,'0'0'715'0,"0"0"-715"0,0 0-32 16,0 0 13-16,0 0 12 16,0 0 7-16,170 20 0 15,-67-17-61-15,9-3-93 16,8 0-88-16,0-18-12 15</inkml:trace>
  <inkml:trace contextRef="#ctx0" brushRef="#br0" timeOffset="11609.47">27780 5812 595 0,'0'0'134'0,"0"0"-132"15,-161 36-2-15,86 4 57 16,-1 9-6-16,10 5-19 15,8 0-19-15,12-3-13 16,11-6 0-16,13-14-38 16,17-11-76-16,5-13-86 15,5-7-63-15</inkml:trace>
  <inkml:trace contextRef="#ctx0" brushRef="#br0" timeOffset="11878.08">27387 5754 655 0,'0'0'322'0,"0"0"-313"16,0 0-9-16,0 0 0 0,-31 145 33 16,23-62-2-16,8-2-22 15,0-8-9-15,0-14-4 16,12-17 0-16,7-8-3 16,-11-16-8-16,1-12-18 15,-3-4-31-15,-6-2 1 16,0 0 23-16,0 0 39 15,0 0-1-15,0 0-26 16,0-2-77-16,4-16-119 16,0-2-157-16</inkml:trace>
  <inkml:trace contextRef="#ctx0" brushRef="#br0" timeOffset="13117.58">5753 6284 558 0,'0'0'245'0,"0"0"-219"16,0 0-26-16,0 0-2 16,0 0 2-16,147 0 43 15,-63 0 9-15,36-9 1 0,37-2-3 16,13 4-17-16,3 7-27 16,-18 0-6-16,-28 0-4 15,-34 0-23-15,-31 11-8 16,-27-4-6-16,-21-2-27 15,-14 1-27-15,0 3 3 16,-10 9-66-16,-25 3 84 16,-15 1-116-16</inkml:trace>
  <inkml:trace contextRef="#ctx0" brushRef="#br0" timeOffset="13400.27">6697 6407 143 0,'0'0'207'0,"0"0"-41"15,0 0-36-15,0 0-53 16,0 0-58-16,0 0-19 15,98-5 13-15,9-8 50 16,9-2-19-16,-5 8-31 0,-26 2-13 16,-23 5 0-16,-31 0-5 15,-16 0-11-15,-11 0-41 16,-4 12 15-16,-8 5 42 16,-19 3 12-16,-8 5 16 15,-3-2-6-15,7-8 1 16,5-4 18-16,9-6-1 15,11-3-11-15,6-2-20 16,0 0-9-16,0 2-17 16,18 5-5-16,28 2 15 0,16 0 2 15,31-9-60 1,19 0-85-16,7-16-225 0</inkml:trace>
  <inkml:trace contextRef="#ctx0" brushRef="#br0" timeOffset="13998.29">9492 6345 1031 0,'0'0'56'0,"0"0"-56"16,0 0-144-16,0 0 66 15,120 0 72-15,-35-3 6 16,4-8 2-16,-9 0-1 15,-22 4-1-15,-27 5 0 16,-12 2 0-16,-19 0-2 16,0 0-28-16,-6 0-63 15,-29 13-19-15,-15 10 102 16,-8-1-6-16,-12-2 9 16,8-4 7-16,0-3 0 15,12 0 43-15,19-5 6 16,17-2 0-16,14-1-40 15,10-3-9-15,25 5 0 16,23-3 5-16,23-2 15 0,12-2-7 16,4 0-13-16,-2 0-31 15,-6-15-107-15,-9-4-209 16</inkml:trace>
  <inkml:trace contextRef="#ctx0" brushRef="#br0" timeOffset="14543.57">11429 6248 925 0,'0'0'0'16,"116"0"-56"-16,-21 0 40 15,6 0 14-15,-6 0 3 0,-10 0-2 16,-27 0-10-16,-23 0-7 16,-22 0-15-16,-13 0-4 15,0 0-13-15,-27 7 29 16,-27 13 21-16,-21 5 11 16,-9-1-11-16,-9-6 1 15,-2-4 8-15,24-3 33 16,22-4 14-16,32-3 8 15,17 3-64-15,44-1 0 16,44-3 0-16,28-1 14 16,23-2-9-16,3 0 2 15,-22-2-7-15,-25-5-11 0,-37 2-50 16,-37 1-80 0,-21 2-104-16,-4 0-15 0</inkml:trace>
  <inkml:trace contextRef="#ctx0" brushRef="#br0" timeOffset="15083.7">13364 6354 610 0,'0'0'169'0,"0"0"-157"16,0 0-12-16,0 0 0 15,0 0 9-15,0 0 39 16,165 40 11-16,-80-38-14 0,0-2-20 16,-23 0-17-1,-23 0-8-15,-20 0-8 0,-19 0-3 16,-4 0-2-16,-42 0-23 15,-28 0 26-15,-21 2-44 16,-3 9 53-16,14-4 1 16,22-1 7-16,24-3 4 15,34 2-10-15,4-4-1 16,50 4-67-16,26-2 58 16,22-3 9-16,5 0 9 15,-10 0-3-15,-23-5-6 16,-24 2 0-16,-15-1-85 15,-23-1-96-15,-2-3-59 0</inkml:trace>
  <inkml:trace contextRef="#ctx0" brushRef="#br0" timeOffset="17122.45">5552 4938 433 0,'0'0'60'15,"0"0"-60"-15,0 0-12 0,0 0 12 16,0 0 45-16,0 0 19 16,-111-58 19-16,107 58-25 15,4 51-58-15,-9 56 8 16,-1 56 13-16,-2 39 54 16,-3 15-59-16,7 0-12 15,0-14 2-15,-7-19-2 16,-1-28-4-16,5-28 1 15,-1-37 1-15,8-26-1 16,4-29-2-16,0-21-40 16,0-15-96-16,27-24-28 15,4-32 66-15,0-22-73 16,4-16 4-16</inkml:trace>
  <inkml:trace contextRef="#ctx0" brushRef="#br0" timeOffset="18058.34">5329 4880 597 0,'0'0'70'0,"0"0"-70"15,0 0-10-15,0 0-50 16,0 0 38-16,139-43 22 0,-32 32 2 15,21 2 0-15,33-5 14 16,36-1 6-16,30-5-8 16,32-7-10-16,7-2 2 15,-3 0-2-15,-13 0-4 16,-23 2 1-16,-14 2 1 16,-12 1 1-16,-17 1-1 15,-7 7-2-15,-22 3 3 16,-12 4 23-16,-13 5-7 15,-10 4-14-15,-12 0-5 16,-5 6 0-16,-6 12 0 16,-16 5 0-16,-11-3-2 15,-12 0 2-15,-21-7 3 16,-16-4-3-16,-11-4-3 16,-10-5 2-16,0 0 1 0,0 2-1 15,0 1 1-15,0 8 0 16,0 7-2-16,-10 13 2 15,-7 20 4-15,-5 16 0 16,-1 16-4-16,-8 20 2 16,-4 13 2-16,-7 16-3 15,-1 4-1-15,-3-1 1 16,3-15-1-16,2-6 5 16,1-15-5-16,9-12 0 15,5-11 2-15,3-4-2 16,4-3 0-16,3-6-1 0,-3-5 1 15,7-7 1 1,-7-1-1-16,3-13 1 0,-3 2-1 16,0-10 0-16,3 0-3 15,1-7 3-15,-1 1 0 16,-3-3 0-16,5-5 1 16,1 1-1-16,1-5 1 15,2 0-1-15,5-4 1 16,5-2-1-16,0-3-15 15,0-2 5-15,-4 0 10 16,4 0 3-16,-8 0-1 16,-11 0-2-16,-16 0-9 15,-27 0 0-15,-29 0-22 16,-24 0 12-16,-32-5-3 0,-35 3 21 16,-19 2 2-16,-26 0 7 15,-5 0 44-15,1 0-20 16,4 0 6-16,7 5 6 15,8 1 2-15,11 3-25 16,13 0-8-16,18 0-12 16,28-2-1-16,22-3 5 15,17 3-5-15,32-1-11 16,18-3 2-16,26 1-10 16,18-4-40-16,9 2-31 15,0 8-50-15,9 1-2 16,32 4 91-16,21 5-42 15,27-8-29-15</inkml:trace>
  <inkml:trace contextRef="#ctx0" brushRef="#br0" timeOffset="19763.54">14741 5874 258 0,'0'0'140'0,"0"0"-121"16,0 0-15-16,0 0 11 15,0 0 4-15,0 0-2 16,-17 0 4-16,17 0 24 15,0 3-7-15,0-1-5 16,0-2-3-16,0 3 4 16,0-1-8-16,0-2-10 15,0 0-8-15,0 0 2 16,0 0 5-16,0 0-2 0,0 2-6 16,4-2-4-16,0 5-2 15,9 6 2-15,10 9-3 16,22 9 34-16,25 11 20 15,38 9-4-15,26 3-10 16,29 2-21-16,34 1 0 16,18 1-12-16,12 0 2 15,13 2-2-15,-4 1-7 16,5-1 1-16,-1-2 5 16,-4 1-2-16,6 4 10 15,-15 0 15-15,-6 5-12 16,-10 4-2-16,-10-10-6 0,-5-2-1 15,-6-4-8-15,-10-12 1 16,-17-1 0 0,-24-6 1-16,-36-10-2 0,-33-9-5 15,-28-5-9-15,-30-6 7 16,-12-3 7-16,0-2 4 16,0 0 4-16,0 0-6 15,0 0-2-15,-8 0 2 16,-11 0 7-16,3 0-9 15,-7 0-8-15,4-2 1 16,7-1 3-16,6 1-3 16,6 2-18-16,0 0-34 15,0-4-60-15,0-1-61 16,14-1-64-16,13-8 46 16,4-4 30-16</inkml:trace>
  <inkml:trace contextRef="#ctx0" brushRef="#br0" timeOffset="20309.64">19398 6808 498 0,'0'0'273'0,"0"0"-269"16,0 0-4-16,0 0-11 16,-31 129 11-16,8-53 41 15,5-5-12-15,-3-3 5 16,6-12 0-16,7-9 6 15,4-9-21-15,4-9-1 16,0-9-5-16,0-7-11 0,0-6-1 16,0-1-2-16,0-6 2 15,0 0 1-15,0 0 2 16,0 0-4-16,0 0-5 16,0-4 5-16,8-36 9 15,1-18-9-15,1-16-1 16,-10-6 1-16,0 6 0 15,0 4 6-15,-19 15 10 16,7 10 24-16,-7 11-5 16,5 3 2-16,-3 11-25 15,7 4 1-15,2 9 7 16,8 7 19-16,0-4-36 0,0 4-3 16,0 0-23-16,4 0 7 15,23 4-8-15,18 23 9 16,17 18 15-16,19 8 2 15,8 8-1-15,-5 4-1 16,-13-3-1-16,-22-1-1 16,-9-8-3-16,-22-1-8 15,-18-3-27-15,-18 0 29 16,-40 1 11-16,-17 1 4 16,-24-4 3-16,2-5-2 15,8-8-5-15,17-5-25 16,32-7-61-16,22-2-77 0,18-11-229 15</inkml:trace>
  <inkml:trace contextRef="#ctx0" brushRef="#br0" timeOffset="20609.15">20659 6973 100 0,'0'0'792'0,"0"0"-792"0,0 0-2 15,0 0-48-15,-108 145 50 16,50-76 4-16,9 1-1 15,10-5-3-15,12-5-1 16,14-6-9-16,13-12-89 16,17-17-83-16,41-25-93 15</inkml:trace>
  <inkml:trace contextRef="#ctx0" brushRef="#br0" timeOffset="20933.73">20909 7208 468 0,'0'0'375'0,"0"0"-355"16,0 136-17-16,0-69 20 16,0-13-6-16,0-9 34 15,27-14-13-15,16-5 7 16,15-9 4-16,35-17-18 16,10 0-14-16,13-32-17 15,-8-21-16-15,-28-19-4 16,-22-13 12-16,-31-5 6 15,-27-1-7-15,-6 1-13 16,-46 17 22-16,-24 17 8 16,-24 22-4-16,-5 29 9 15,-11 7-2-15,5 48-11 16,18 22-5-16,20 10 2 0,28 8-3 16,41-1-42-1,18 0-67-15,52-12 5 0,46-26-48 16,18-26-186-16</inkml:trace>
  <inkml:trace contextRef="#ctx0" brushRef="#br0" timeOffset="21149.78">22437 7187 830 0,'0'0'126'16,"-120"96"-126"-16,16-17-6 15,-7-7 4-15,18-16 2 0,8-14 0 16,19-10 1-16,16-12 6 16,15-9-7-16,12-11-54 15,23-11-76-15,0-41-173 16</inkml:trace>
  <inkml:trace contextRef="#ctx0" brushRef="#br0" timeOffset="21270.45">21996 7082 330 0,'0'0'380'15,"0"0"-268"-15,0 0-112 16,0 0 0-16,4 155 89 16,-4-68-3-16,0 5-43 15,0 2-30-15,0-7-13 16,0 0-14-16,13-16-169 0,5-21-339 16</inkml:trace>
  <inkml:trace contextRef="#ctx0" brushRef="#br0" timeOffset="22159.29">23358 7187 649 0,'0'0'215'0,"0"0"-215"15,0 0-55-15,0 0 38 16,131-75-4-16,-88 45-17 0,-2 1-54 16,-18 9-25-16,-23 0 96 15,0 11 13-15,-41 3-34 16,-21 6 42-16,-15 13 33 15,-16 27 66-15,4 18 10 16,9 19-58-16,22 3-17 16,19-4-11-16,28-2-6 15,11-9-1-15,27-10 3 16,41-12-19-16,30-16-1 16,32-21-21-16,6-6-11 15,-6-20-19-15,-26-16-43 16,-26-4 10-16,-28 5 44 0,-23 12 41 15,-23 14 22-15,-4 9 88 16,0 0 9-16,0 0-55 16,0 7-31-16,-4 18-33 15,0 8-5-15,0 9 1 16,4-1 4-16,43-3-3 16,38-9-5-16,22-16-23 15,17-13-11-15,0-4 19 16,-23-21-31-16,-25 3-27 15,-26 4 41-15,-30 9 40 16,-12 9 42-16,-4 0 66 16,0 0-37-16,0 2-64 15,0 21-5-15,0 6-2 16,5 2 0-16,36-6-2 16,21-14-6-16,27-11-1 0,18-2-4 15,5-30 6-15,-15-6-11 16,-25 7-3-16,-36 11 11 15,-18 13 10-15,-18 7 60 16,0 0-2-16,0 5-49 16,0 30-9-16,0 12 0 15,0 11 3-15,8-2-3 16,28-11-3-16,9-13-81 16,25-15-107-16,19-17-153 15</inkml:trace>
  <inkml:trace contextRef="#ctx0" brushRef="#br0" timeOffset="22965.93">27063 7355 708 0,'0'0'195'0,"0"0"-195"16,0 0-11-16,0 0 11 15,132 2 57-15,-55-2-27 16,7 0-28-16,-18-6-2 16,-16-3-39-16,-23 4 9 15,-19 1 28-15,-4 4-3 16,-4 0 1-16,0 0-34 15,0-2-11-15,0-1 15 0,0 1 14 16,0 0 14-16,0 0 6 16,0 2 39-16,0-2-3 15,0 2-2-15,0 0-1 16,-8 0-17-16,-8 42-16 16,-26 30 0-16,-16 33 30 15,-18 27 35-15,-3 2-42 16,-1-5-18-16,3-12 2 15,15-23 5-15,13-23-5 16,18-24-3-16,18-22-4 16,9-19-5-16,4-6-23 15,0 0-31-15,0-24 13 16,31-37-9-16,17-26-23 16,24-22 2-16,8-19 74 0,14-11 1 15,9-6-2-15,-2 20 2 16,-16 29 1-16,-19 38 33 15,-20 31 37-15,-15 23-42 16,-5 4-28-16,-3 9 0 16,0 19 2-16,-7 20 6 15,-16 7-1-15,0 13 0 16,-8 5 4-16,-15 1-6 16,-12-5 3-16,0 1-6 15,-6-7-2-15,10-10-35 16,12-10-1-16,19-8-38 15,0-12-30-15,46-15-33 16,26-8 25-16,11-2-43 0</inkml:trace>
  <inkml:trace contextRef="#ctx0" brushRef="#br0" timeOffset="23304.45">28185 7718 249 0,'0'0'109'15,"0"0"52"-15,0 0 27 16,0 0-82-16,0 0-47 15,0 0-59-15,27-36-15 16,8 36 3-16,23 4 12 16,23 3 10-16,8-7-1 0,-1 0-5 15,-11 0-3 1,-19-7 3-16,-19-13 3 0,-20-5 1 16,-19-1-8-16,0-10-23 15,-42 9-61-15,-16 2 43 16,-16 14 41-16,-11 11 27 15,-8 9-8-15,-6 38 14 16,6 20-17-16,4 25 14 16,13 6-12-16,22 7-4 15,31-1-8-15,23-10-6 16,11-10-9-16,38-14-26 16,26-23-74-16,24-29-46 15,10-18-13-15,3-18-45 16</inkml:trace>
  <inkml:trace contextRef="#ctx0" brushRef="#br0" timeOffset="23643.34">28787 8008 144 0,'0'0'555'15,"0"0"-509"-15,-135 107-46 16,73-35 0-16,4 4 5 16,5-4-5-16,5-5 14 15,11-13 17-15,25-21-21 16,7-15-10-16,5-13-18 15,9-5-21-15,44-32-23 16,32-35 49-16,23-24 12 16,12-28-64-16,-5-6 30 15,-3-9 35-15,-11 1 0 0,-16 31 32 16,-23 30 2 0,-21 39 57-16,-28 24 17 0,-13 9-76 15,0 0-32-15,0 29-8 16,0 20 8-16,-9 22 4 15,-17 8 13-15,-5 3-8 16,0-5-7-16,0-8 1 16,8-2-3-16,15-11-132 15,8-21-125-15,0-23-152 16</inkml:trace>
  <inkml:trace contextRef="#ctx0" brushRef="#br0" timeOffset="24027.73">29674 7803 788 0,'0'0'0'0,"0"0"4"16,0 0-4-16,0 0 43 15,0 0-19-15,0 0-23 16,26-101-1-16,-61 101-9 16,-23 7 3-16,-31 33 6 15,-10 20 3-15,6 14 11 16,17 7-2-16,32 2-12 15,30-12-17-15,14-8-6 16,54-18-6-16,43-23-4 16,33-20-35-16,13-4-111 15,3-32-84-15,-7-15 145 16,-15-5 118-16,-29 3 87 0,-29 4-85 16,-39 18 80-1,-23 13 151-15,-4 14 6 0,0 2-102 16,-4 0-63-16,-23 33-74 15,-14 15 9-15,-3 14 13 16,-1 1 0-16,14-6-7 16,4-7-10-16,15-6-5 15,-7-8-81-15,7-11-15 16,1-18-101-16,3-7-166 16</inkml:trace>
  <inkml:trace contextRef="#ctx0" brushRef="#br0" timeOffset="24270.34">29944 7608 719 0,'0'0'0'15,"122"0"-15"-15,-33 7-10 16,4 24 16-16,-12 7 4 16,-11 9-15-16,-20 13 7 15,-19 12-1-15,-23 9 14 16,-8-1 25-16,-12 0 7 15,-19-8 4-15,-5-14-22 16,-1-18-6-16,17-11 6 16,1-18-7-16,15-6-7 15,4-5-2-15,0-8-27 16,23-35-91-16,20-20-234 16</inkml:trace>
  <inkml:trace contextRef="#ctx0" brushRef="#br0" timeOffset="24441.31">30810 7689 189 0,'0'0'49'16,"0"105"1"-16,5-45-10 15,3 0-21-15,0-4 2 16,19-9-19-16,10-11 5 16,7-14-6-16,9-17 3 15,5-5-4-15,-4-31-57 16,-4-16-74-16,-24-5-43 0</inkml:trace>
  <inkml:trace contextRef="#ctx0" brushRef="#br0" timeOffset="24878.74">31081 7829 135 0,'0'0'115'16,"-116"11"-22"-16,63 34 11 15,-1 20-33-15,11 9-14 16,12 4-21-16,16-4-9 16,15-9-21-16,0-14 3 15,27-10-9-15,18-23-16 16,17-16-13-16,9-2-3 15,5-20-4-15,1-16-24 16,-19-2 29-16,-19 5 31 16,-12 8 25-16,-27 16 102 0,0 6 17 15,0 3-70 1,0 0-32-16,-19 16-30 0,-16 11 1 16,0 4 7-1,8-2-7-15,15-10-5 0,12-11 6 16,0-4-14-16,0-4-1 15,16 0-9-15,38-6 10 16,22-21 16-16,17-11-5 16,5-11-7-16,1 0 4 15,-10 4-4-15,-13 14-4 16,-18 13 0-16,-23 13-4 16,-22 5 1-16,-9 0-15 15,2 23 1-15,-6 17 14 16,0 14 3-16,-15 6 2 0,-20 0 1 15,0-6 2-15,-19-3-5 16,9-6-22-16,6-14-66 16,8-11-53-16,8-13-79 15,19-7 64-15,4-24 69 16,0-14-102-16</inkml:trace>
  <inkml:trace contextRef="#ctx0" brushRef="#br0" timeOffset="25116.57">31602 8366 220 0,'0'0'214'0,"0"0"-180"16,126-27-11-16,-51 16 35 15,20-6-41-15,-6-11-17 16,4-3 3-16,-4-18 0 16,-13-7-2-16,-18-11 0 15,-23-3 34-15,-16 5-15 16,-19 10 38-16,-19 13 43 16,-20 1-41-16,-15 12-51 0,0 9-7 15,9 8-2-15,24 8 15 16,7 2-14-16,14 2-1 15,0 0-48-15,8 0-49 16,19 9 29-16,14 7 0 16,-10 4-68-16,-8 0-53 15</inkml:trace>
  <inkml:trace contextRef="#ctx0" brushRef="#br0" timeOffset="25500.08">30569 8858 558 0,'-217'9'41'16,"-56"14"-23"-16,-48 3 53 15,-18 6-11-15,-4-7-14 16,-8-5-7-16,12-14-39 16,4-6 18-16,29-9-17 15,48-11 55-15,55 2-13 16,79 9 2-16,54 2-45 0,39 5 0 16,24 2-12-16,7 0-42 15,23 0-57-15,12 0 81 16,11 9 30-16,-7 0 8 15,-8 0-7-15,-4-2-1 16,-8-2 0-16,3-5 0 16,-5 0-53-16,-3 0-34 15,-1 0-32-15,-3 0-39 16,-10-17-22-16</inkml:trace>
  <inkml:trace contextRef="#ctx0" brushRef="#br0" timeOffset="27230.43">5364 7738 512 0,'0'0'365'0,"0"0"-271"16,0 0-68-16,0 0 3 15,0 0-2-15,0 0-23 16,0 0-4-16,122-25-4 16,-43 5 4-16,16 0 0 15,-15 7-1-15,-13 6 0 16,-18 7-15-16,-22 0-14 15,-15 0-14-15,-12 2-20 0,0 16-7 16,-22 4 23-16,-26 14 48 16,-20-2 19-16,-17-1-2 15,-4-4-3-15,-4-5 32 16,13-3 12-16,22-8 12 16,18-6-37-16,26-3-15 15,14-4-18-15,0 7-21 16,41 0-15-16,26 4 36 15,26 0 0-15,14 1-7 16,5-1-54-16,-11 0-38 16,-2 2-45-16,-10-13-100 15,-8 0-158-15</inkml:trace>
  <inkml:trace contextRef="#ctx0" brushRef="#br0" timeOffset="27719.89">7688 7776 1027 0,'0'0'202'0,"0"0"-202"16,177-45-258-16,-42 9 165 16,1 14 15-16,-20 6-148 15,-25 9-134-15,-33 7 195 16,-33 0 165-16,-25 0 46 15,-5 11-35-15,-38 5 88 16,-25 2-16-16,-2-2 0 16,-11 2 8-16,-4-5 26 15,0 3-14-15,15-5-30 16,16 0-25-16,19-6-16 0,21-3-4 16,14 0-28-16,0-2-12 15,35 0-53-15,23 0 56 16,27 0 9-16,-1-2 6 15,1-9-6-15,-27 6-34 16,-13 5-99-16,-28 0-67 16,-17 0-25-16</inkml:trace>
  <inkml:trace contextRef="#ctx0" brushRef="#br0" timeOffset="28483.1">10013 7848 780 0,'0'0'410'0,"0"0"-410"16,0 0-108-16,0 0-26 15,0 0 36-15,161-65 32 16,-68 47 39-16,-4 4 18 16,-18 7 1-16,-22 3-36 15,-22 4 25-15,-19 0 12 16,-1 0-6-16,-7 0 13 15,-19 0 1-15,-27 11 21 16,-24 9-7-16,-15-2 11 16,-3 0 7-16,7-9 35 0,27-2 1 15,31-5-10 1,23 0-42-16,15-2-17 16,47 0-29-16,35-7 20 15,37-17-1-15,13-3-17 0,4 4-4 16,-12 6-11-16,-24 6-69 15,-30 6-45-15,-31 5 28 16,-40 0 27-16,-14 16-63 16</inkml:trace>
  <inkml:trace contextRef="#ctx0" brushRef="#br0" timeOffset="28629.4">10792 7818 45 0,'0'0'112'0,"-159"33"-91"16,101-23 71-16,32-6 6 15,19-4-33-15,7 0-65 16,33 0-26-16,19-4 26 0,16-12 8 15,3-2-4-15,9 5-3 16,-7 2-2-16,-11-1-44 16,-5 6-61-16,-9-3-37 15</inkml:trace>
  <inkml:trace contextRef="#ctx0" brushRef="#br0" timeOffset="29673.47">12808 7422 669 0,'0'0'204'0,"0"0"-204"15,0 0-11-15,0 0-3 16,0 0-5-16,0 0-1 16,58 77 20-16,20-22 28 15,38 8 9-15,49 6 8 16,36 3-19-16,30-3-11 15,11 3-4-15,-2 2-8 16,-8-5 3-16,-9 0-1 16,-10-4 7-16,-2-4 16 15,-11-1 48-15,-10 0 15 16,-20-4-78-16,-32-7-9 16,-22-11-1-16,-35-11-2 0,-32-11 2 15,-22-9 1-15,-23-3-3 16,-4-2 14-16,0-2 3 15,0 2-10-15,0 1-8 16,0 1-2-16,0-4-5 16,-4 0-6-16,4 2-7 15,0-2 9-15,0 0 2 16,0 0-8-16,0 0-19 16,0 0-29-16,0 0-35 15,0 0-34-15,0 0-56 0,0 0-129 16</inkml:trace>
  <inkml:trace contextRef="#ctx0" brushRef="#br0" timeOffset="30298.82">15997 8333 875 0,'0'0'0'0,"0"0"-9"16,-35 154 7-16,17-76 2 16,1-6 8-16,3-8 3 15,10-8 22-15,-1-13-1 16,5-9-9-16,0-12 2 0,0-7-15 16,0-7-7-16,0-7-3 15,0-1 1-15,5 0 9 16,-1-4-10-16,4-32 6 15,6-20-16-15,-5-19 12 16,-5-17-2-16,-4-9 8 16,0 2-7-16,-4 13-1 15,-13 12 1-15,-10 20 45 16,-4 14 23-16,4 13-3 16,9 6-31-16,-1 10-8 15,19 7 6-15,0 4-9 16,0 0-24-16,0 0-13 0,0 0-12 15,19 7 9 1,16 22 3-16,19 9 13 0,8 4 5 16,18 10-1-16,1-1-3 15,4 7 2-15,-11-2 0 16,-10-2-3-16,-20-11-3 16,-18-8 2-16,-11-15 0 15,-15-9-4-15,0-1 5 16,-6 5 3-16,-29 12 4 15,-27 6 2-15,-19 6 4 16,-8-4 8-16,-8-4 14 16,2 1-8-16,10-8-9 15,15-1-10-15,20-5-8 0,19-5 0 16,15 5-16-16,16 2-103 16,0 7-94-16,43-3-53 15,11-8-230-15</inkml:trace>
  <inkml:trace contextRef="#ctx0" brushRef="#br0" timeOffset="33826.79">11266 7738 918 0,'0'0'0'0,"0"0"-72"16,0 0-47-16,178-16 89 15,-67 3 27-15,5-1-3 16,-4 8 2-16,-28 3 1 16,-22 3 2-16,-31 0-62 15,-22 0 1-15,-9 16 1 16,-40 8 28-16,-36 5 33 15,-17 5 19-15,-15-9-14 16,7-5 48-16,2-6 59 16,18-12-18-16,23-1-37 15,23-1-15-15,19 0 21 16,16 0-51-16,8 0-12 16,46 0-88-16,20-8 64 0,34-8 22 15,7 0-17-15,-7 10-17 16,-23 1 8-16,-28 5 6 15,-26 0-17-15,-31 0-25 16,-8 20-8-16,-37 3 72 16,-32 8 34-16,-16 0 5 15,-4-4 24-15,-2-2-1 16,18-9-16-16,30-5-16 16,24-5-7-16,16-3-23 15,11-3-4-15,0 0-147 16,27 0-91-16,19 0 61 0</inkml:trace>
  <inkml:trace contextRef="#ctx0" brushRef="#br0" timeOffset="39261.42">4219 7763 88 0,'0'0'47'16,"0"0"-47"-16,0 0 3 16,0 0 7-16,0 0 15 15,0 0 1-15,0 0 10 16,0 0 8-16,0 0-2 16,0 0-8-16,0 0-11 15,0 0 1-15,0 0-7 16,0 0-4-16,0 0 8 0,0 0 11 15,0 0 14-15,0 0-1 16,0 0-8-16,0 0-14 16,0 0-21-16,6 0-2 15,21 0-2-15,25 0 2 16,24-3 19-16,23-11 5 16,11-3-11-16,16-6 5 15,-6 1 5-15,8 2-1 16,-10 0-13-16,-17 2-8 15,-12 7 1-15,-16 0-4 16,-20 4 1-16,-18 5 0 16,-12 2-2-16,-15 0-36 15,-8 0-45-15,0 0-26 0,-22 2-33 16,-18 16 57-16,-22 2-132 16</inkml:trace>
  <inkml:trace contextRef="#ctx0" brushRef="#br0" timeOffset="39536.87">4252 8067 141 0,'0'0'183'15,"0"0"-122"-15,0 0-38 16,0 0-2-16,0 0 12 15,0 0-19-15,43 0 3 0,3-3 99 16,12-6-26-16,8-4-29 16,6-2-28-16,-10 1-18 15,-8 0-15-15,-11 5-5 16,-11 5-43-16,-14 2-14 16,-10 2-39-16,-3 0-61 15,-5 0-49-15</inkml:trace>
  <inkml:trace contextRef="#ctx0" brushRef="#br0" timeOffset="40512.12">3208 7575 281 0,'0'0'40'0,"0"0"-38"0,0 0-2 15,0 0 0 1,0 0 11-16,0 0 56 0,-35 0 25 16,31 0 21-16,4 0-33 15,0 0-32-15,0 0-9 16,0 0-8-16,0 0-6 16,8 0-25-16,19-5 1 15,27-1 0-15,31-6 64 16,30-8-15-16,13-5-27 15,3-1-13-15,-11 3-6 16,-21 3-2-16,-25 4-2 16,-20 7-2-16,-23 3 2 15,-8 4-11-15,-11 2-11 0,-2 0-25 16,-1-3-5-16,-9 3-6 16,0 0-8-16,0-2 5 15,0-2 15-15,0-12 3 16,0-7-10-16,0-10-101 15,0-5 44-15,4 0 56 16,-4 0-21-16,0 2-5 16,0 9 80-16,0 7 67 15,0 7 16-15,0 11-11 16,0 2 13-16,0 0 12 16,0 0-27-16,0 22-69 15,0 27 9-15,0 23 114 0,0 15-30 16,0-2-45-1,0-7-23-15,0-16 7 0,8-17-17 16,7-16-15-16,-3-10-2 16,2-10 1-16,-9-7-1 15,-1-2 1-15,-4 0 11 16,0 0 9-16,0-25 24 16,0-22 8-16,0-16-38 15,-9-15-6-15,-17-3 0 16,-5 4 0-16,-5-4 3 15,-5 9 14-15,6 7 19 16,4 16-10-16,8 15 20 16,11 17-14-16,6 8-23 15,1 7-5-15,5 2-12 16,0 0-14-16,0 0-9 0,0 0 0 16,23 4 0-1,12 23 21-15,23 7 0 0,10 8 4 16,7 1-1-16,-7 1-1 15,-14-6-30-15,-23 0-16 16,-23 3 3-16,-8 5 0 16,-45 13 43-16,-30 8-2 15,-5-2-7-15,7-9-57 16,30-10-54-16,28-6-75 16,15-12-160-16</inkml:trace>
  <inkml:trace contextRef="#ctx0" brushRef="#br0" timeOffset="41731.12">16791 8469 467 0,'0'0'265'0,"0"0"-250"16,0 0-15-16,0 0-16 15,0 0 16-15,0 0 2 16,186-36 27-16,-74 11-4 16,18 1-12-16,-10 2-11 15,-17-1-1-15,-20 7-1 16,-25 4-2-16,-25 2-16 15,-21 3 6-15,-12 3-15 16,-18-7 14-16,-34 4-95 0,-28-4 29 16,-24 11 75-16,-7 0 4 15,-5 2 78 1,4 21 4-16,7 3 2 0,20 13-30 16,17 3-15-16,28 10-23 15,32 3-16-15,8 3-15 16,52 3 9-16,29-8-2 15,22-10 8-15,13-14 0 16,12-13-30-16,-6-16-70 16,-7 0-132-16,-17-3-108 15</inkml:trace>
  <inkml:trace contextRef="#ctx0" brushRef="#br0" timeOffset="42157.11">17990 8274 592 0,'0'0'134'0,"0"0"-126"16,0 0-8-16,-147-98 79 15,79 98-23-15,-2 0-23 16,8 31 7-16,12 16-15 16,19 16-24-16,21 11-1 15,10 13-9-15,14 0 4 16,22-4-3-16,-5-11 1 0,-5-17-11 15,-11-12-17 1,-15-10-26-16,0-8 38 0,-19-10-8 16,-8-3 14-16,-8-8 17 15,4-4 4-15,13 0-4 16,5-16-2-16,13-12-48 16,13-4-13-16,32-3 57 15,17-1-68-15,13 5 23 16,5 8-7-16,-3 7-39 15,-7 7 22-15,-2 7 53 16,-6 2 22-16,-4 0 4 16,-4 0 5-16,-15 0 3 15,-12 0-12-15,-8 11-16 16,-15 0-45-16,0-6 35 16,0 2 26-16,-4-3-46 0,4-4-90 15</inkml:trace>
  <inkml:trace contextRef="#ctx0" brushRef="#br0" timeOffset="42607.61">18453 8603 300 0,'0'0'280'0,"0"0"-232"16,0 0-34-16,8-127 26 15,-20 100-10-15,-19 5 14 16,-10 6-27-16,-9 13-3 16,-2 3 8-16,-12 32-7 15,2 26-1-15,15 16-2 16,14 13-1-16,29-4-11 15,4-9-9-15,37-14 2 16,14-15-28-16,22-18 23 16,16-23-1-16,8-4-30 15,14-24-15-15,-3-19-59 16,-23-6-47-16,-23-1 9 16,-21-7 69-16,-20-6 86 15,-7-4 0-15,-6 0 27 0,-8 4-9 16,5 2 44-16,-5 15-3 15,0 12-40-15,0 12-15 16,0 13 29-16,0 9-33 16,0 0-105-16,-5 0-174 15</inkml:trace>
  <inkml:trace contextRef="#ctx0" brushRef="#br0" timeOffset="43126.51">18774 8701 266 0,'0'0'45'0,"0"0"-42"16,0 0-3-16,0 0 12 15,0 0 9-15,0 0 7 16,-36 101-3-16,49-96-8 16,5-3-8-16,5-2 1 0,-2 0 47 15,2 0 17-15,-5 0 16 16,-5 0-21-16,1 0-26 15,3 0-21-15,5-7-15 16,1-6-2-16,16-10 0 16,-1-8 3-16,-3-9-2 15,-8-7-6-15,-11 2 15 16,-10-2-2-16,-6 7 6 16,0 11 12-16,-14 7-9 15,-13 8 16-15,-4 14-9 16,-19 5-29-16,-8 41-8 15,-8 17 8-15,4 18 0 0,17-3-6 16,28-5-20-16,17-16-68 16,31-26-44-16,40-31 0 15,28-9-34 1</inkml:trace>
  <inkml:trace contextRef="#ctx0" brushRef="#br0" timeOffset="43292.97">19679 7820 816 0,'0'0'0'0,"-58"137"-19"15,4-23 18-15,5 11 1 16,5 7 4-16,7 0-4 16,14-7-4-16,23-22-127 15,0-31-126-15,27-35-50 0</inkml:trace>
  <inkml:trace contextRef="#ctx0" brushRef="#br0" timeOffset="43635.65">19727 8431 764 0,'0'0'87'16,"0"0"-86"-16,-89 164-1 15,54-104 3-15,12-15-2 16,14-16 22-16,5-12-13 15,4-8-10-15,0-7-8 16,13-2 6-16,18 0 2 0,18-33 14 16,9-19 11-16,4-21-11 15,6-13-4-15,-10 6 30 16,-6 15-9-16,-6 20 16 16,-20 25-12-16,-17 14 4 15,1 6-39-15,-6 0-2 16,4 9-24-16,1 22 16 15,1 20 10-15,-10 14 2 16,0 12-2-16,-4 0-23 16,-23 4-35-16,-10-5-52 15,2-9-90-15,0-22-167 16</inkml:trace>
  <inkml:trace contextRef="#ctx0" brushRef="#br0" timeOffset="43750.21">19848 8796 881 0,'0'0'277'15,"0"0"-251"-15,0 0-26 16,0 0-11-16,164-76 9 16,-57 51-71-16,13 2-104 15,-4 3-233-15</inkml:trace>
  <inkml:trace contextRef="#ctx0" brushRef="#br0" timeOffset="43937.44">21037 8782 924 0,'0'0'336'0,"0"0"-335"16,0 0-1-16,0 0-64 16,0 0 38-16,0 0-29 15,147-5 5-15,-93 5 8 16,-9 0-56-16,-14 0-61 15,-23 7-180-15</inkml:trace>
  <inkml:trace contextRef="#ctx0" brushRef="#br0" timeOffset="44100.91">20787 9158 907 0,'0'0'82'0,"0"0"-78"0,122 25 28 16,-60-25-7-16,4 0-25 15,-4-19-43-15,-8-12-133 16,-27-4-343-16</inkml:trace>
  <inkml:trace contextRef="#ctx0" brushRef="#br0" timeOffset="44842.18">22160 8664 835 0,'0'0'137'15,"0"0"-137"-15,0 0-14 16,0 0 13-16,0 0-3 16,0 0 1-16,14-16-12 15,-14 32-13-15,0 29 5 16,-19 23 23-16,7 20 18 16,-2 1-3-16,9-4-5 15,5-15-10-15,31-15-6 16,19-14 1-16,26-10 5 15,18-13 0-15,3-15-8 0,-8-3-14 16,-9-3-2 0,-22-13 2-16,-17-4 4 0,-14 0 18 15,-14-3 8-15,1 3 4 16,-10 7-3-16,-4 4 24 16,0 7 9-16,0 2-2 15,0 0-29-15,4 0-11 16,1 0-13-16,-1 0 0 15,0 0 0-15,10 0 5 16,-1 2 8-16,-3 3 1 16,-6-3 1-16,4 0 0 15,-8-2 0-15,0 2 1 16,0-2 0-16,0 0-1 16,0 3-2-16,0-3 0 15,0 0 4-15,0 0 0 0,0 0-4 16,0 0-8-16,-18 6-43 15,1 4-67-15,-5-6-155 16,9 0-105-16</inkml:trace>
  <inkml:trace contextRef="#ctx0" brushRef="#br0" timeOffset="45174.61">23363 8854 568 0,'0'0'279'16,"0"0"-235"-16,0 0-44 15,0 0 0-15,-13 109 75 16,13-55-28-16,0-5-27 16,13-6 13-16,28-12-4 15,17-11 3-15,12-13 7 16,7-7-27-16,-1-14-1 15,-10-28-11-15,-27-16-2 16,-20-11 2-16,-19-5 1 16,-23 0-1-16,-35 9 0 15,-16 18 0-15,-21 20 2 16,2 20-2-16,0 7-6 16,21 32-1-16,5 26-5 0,18 20-34 15,18 16-71 1,14-7-107-16,7-15-245 0</inkml:trace>
  <inkml:trace contextRef="#ctx0" brushRef="#br0" timeOffset="45715.26">21808 8914 443 0,'0'0'421'0,"0"0"-331"16,0 0-66-16,0 0-19 15,120-89-5-15,-4 55 14 16,22 5-1-16,-8 13 20 16,-32 10 12-16,-36 6-40 15,-35 0-5-15,-13 9-13 0,-14 19 11 16,-10 22 2-1,-42 17 8-15,-20 13 7 0,-13 7-5 16,4-8-3-16,15-10-4 16,21-10-2-16,28-8-1 15,17-8-5-15,8-6-8 16,42-8 13-16,16-4 23 16,15-11-4-16,-1-14-5 15,-5 0-3-15,-7 0 2 16,-6-19-11-16,0 2-2 15,10-6-37-15,7 1-26 16,6 0-61-16,-1-3-63 16,-11-2-184-16</inkml:trace>
  <inkml:trace contextRef="#ctx0" brushRef="#br0" timeOffset="46186.16">24425 8910 214 0,'0'0'586'0,"0"0"-551"0,0 0-35 16,-45 100 0 0,-9-30 87-16,-8-3-42 0,4-7-40 15,-4-4 0-15,4-7-1 16,4-7-4-16,13-10-8 16,6-12-120-16,12-13-99 15,11-7-71-15,3-18-12 16</inkml:trace>
  <inkml:trace contextRef="#ctx0" brushRef="#br0" timeOffset="46303.69">23991 9187 419 0,'0'0'310'0,"0"0"-212"15,0 0-61-15,0 0-11 16,0 0-22-16,0 0 40 16,138 101-8-16,-75-55-25 15,5 2-11-15,2-2-86 0,-8-7-199 16</inkml:trace>
  <inkml:trace contextRef="#ctx0" brushRef="#br0" timeOffset="46704.85">25694 9021 760 0,'0'0'57'15,"-72"123"-56"-15,6-35 47 16,4-3-3-16,0-9-26 16,12-7-14-16,5-9 9 15,10-8-14-15,12-14 0 16,10-9-12-16,13-15-92 0,0-14-112 15,19-3-130-15</inkml:trace>
  <inkml:trace contextRef="#ctx0" brushRef="#br0" timeOffset="46970.35">25690 9102 327 0,'0'0'301'16,"0"0"-193"-16,116-61-91 15,-73 55 5-15,-12 4 3 16,-4 2-25-16,-12 0-4 15,-7 0-5-15,-8 4-47 0,0 20-54 16,-31 15-36-16,-31 12 60 16,-4 3-60-16,-11 1 13 15,19-7 98 1,23-15 35-16,17-1 72 0,18-10 25 16,0-4-48-16,18-7-29 15,26-7 26-15,14-4 23 16,22-6-43-16,5-23-26 15,-4-10-5-15,-11-5-112 16,-16-8-29-16</inkml:trace>
  <inkml:trace contextRef="#ctx0" brushRef="#br0" timeOffset="47159.66">26277 8784 325 0,'0'0'215'0,"0"0"-215"0,0 0 9 16,-4 172 62-16,-19-75 15 15,-4 3-32-15,7-1-23 16,-7-8-9-16,0-1-2 16,8-7-20-16,-3-12-30 15,1-15-113-15,2-20-126 16,7-25-50-16</inkml:trace>
  <inkml:trace contextRef="#ctx0" brushRef="#br0" timeOffset="47450.06">26319 9384 482 0,'0'0'206'0,"0"0"-206"15,0 0 0-15,0 0 0 16,0 0 22-16,132 35 6 16,-87-35-12-16,-5 0-15 15,-14-4-2-15,-11-16-17 16,-15 2 9-16,-4-5-28 15,-38 8-68-15,-7 4 51 16,-9 6 54-16,6 5 49 16,7 0 19-16,10 20-14 15,12 14-27-15,11 4-18 16,12 3 14-16,0-1-8 16,20 0-10-16,22-9-5 0,5-9-39 15,11-13-85 1,0-9-116-16,-13 0-110 0</inkml:trace>
  <inkml:trace contextRef="#ctx0" brushRef="#br0" timeOffset="47742.3">26862 9433 306 0,'0'0'26'15,"116"-20"-22"-15,-54 4 0 16,-8-2 0-16,-11-4 33 15,-12 2-9-15,-12-3 2 0,-19 1 27 16,0 2-15-16,-27 2-13 16,-23 9-11-16,-12 9-15 15,-8 0 12-15,-6 23 44 16,5 19-26-16,7 10-3 16,21 8-1-16,8 7 2 15,16-3 6-15,15-3-9 16,4-3-16-16,16-11 0 15,26-11-12-15,11-14-9 16,9-17-37-16,5-5-26 16,9-18-78-16,5-27-94 15</inkml:trace>
  <inkml:trace contextRef="#ctx0" brushRef="#br0" timeOffset="47920.07">27491 9249 422 0,'0'0'178'16,"-81"130"-175"-16,36-42 3 16,5-10 6-16,13-7 13 15,9-12-11-15,14-15-14 16,4-15-35-16,31-15-115 16,22-14-43-16</inkml:trace>
  <inkml:trace contextRef="#ctx0" brushRef="#br0" timeOffset="48167.15">28030 9185 682 0,'0'0'154'0,"0"0"-154"16,-153 132 0-16,79-67 1 16,6-3-1-16,20-4 2 15,21-7 2-15,27-6-4 16,0-7 2-16,48-4-2 15,20-14-2-15,6-11-16 16,-5-9-22-16,-18 0 10 16,-9 0 5-16,-30-9-36 15,-12-2-68-15,-27 2 28 16,-58 5-5-16,-30 4-198 16</inkml:trace>
  <inkml:trace contextRef="#ctx0" brushRef="#br0" timeOffset="49287.59">22976 9878 475 0,'0'0'265'0,"-169"-11"-210"0,107 11-23 16,26 0 34-1,22 0-22-15,28 4-44 0,75 16-1 16,70 5 1-16,83-5 53 15,91-13-17-15,64-7-10 16,45 0 46-16,13 0 5 16,-2 0-27-16,-25 9-26 15,-27 6-4-15,-48 3 11 16,-59 4-17-16,-67-3-9 16,-66-6-2-16,-59-4 1 15,-49-5-3-15,-34-4 0 16,-15 0 4-16,-4 0 16 15,0 0-1-15,0 0-8 16,-10 0-7-16,-7 0 6 0,-5-11-11 16,3 5-3-1,7 3 2-15,12 1-3 0,0 2 0 16,0 0-4-16,0 0-21 16,0 0-16-16,0 0-5 15,0 0-14-15,0 0 3 16,0 0 20-16,0 0 12 15,0 0 16-15,0 0 12 16,0 0 1-16,0 0 2 16,0 0 5-16,0 0 0 15,0 0-2-15,0 0-3 16,0 0-1-16,0 0 0 16,0 0 0-16,0 0-1 0,0 0-2 15,0 0-6 1,0 0-1-16,0 0 9 0,0 0 0 15,0 0 0-15,0 0 0 16,0 0-1-16,0 0 1 16,0 0-1-16,0 0 1 15,0 0-3-15,0 0-6 16,0 0 0-16,0 0 3 16,0 0-1-16,0 0 1 15,0 0-4-15,0 2 0 16,8 1 4-16,-4 1 3 15,2-2-1-15,-2 3 4 0,0-3-1 16,-4 0 1 0,0 0 0-16,5 1-1 0,-5-1 0 15,0 0 0-15,4 0-3 16,0 3-7-16,0 2-4 16,-4-1 2-16,6-1 1 15,-2 1 6-15,0-1 3 16,-4-3 3-16,0 2-1 15,5 1 1-15,-1-1 0 16,0 1 0-16,2 0-25 16,2 1-18-16,-4-1-4 15,1-1 9-15,5-4-8 16,-2 3-23-16,5-3 1 16,5 0-24-16,1-3-178 15</inkml:trace>
  <inkml:trace contextRef="#ctx0" brushRef="#br0" timeOffset="56335.41">19999 6490 649 0,'0'0'148'0,"120"-27"-148"0,0 0-14 16,27 5 14-16,2-1 1 15,-7 3 4-15,-9 0 1 16,-13 0-4-16,-13 4-2 16,-8 3 0-16,-28 6-5 15,-22 1-76-15,-32 6-71 16,-17 0-35-16,-17 0-81 15</inkml:trace>
  <inkml:trace contextRef="#ctx0" brushRef="#br0" timeOffset="56715.02">19999 6385 55 0,'0'0'490'0,"0"0"-455"15,0 0-35-15,0 0-32 16,-41 116 32-16,6-16 59 16,-13 26 18-16,-16 17-24 15,2 0-34-15,0-4-13 16,9-11 7-16,9-23-5 16,11-20 13-16,16-25 0 15,3-23-2-15,14-9 0 16,0-8-19-16,14-3 7 15,30 4-7-15,28-5 10 16,17-8 27-16,8-8 8 0,7 0-22 16,-24 0-2-16,-18 0 5 15,-16 0-6-15,-15 0-5 16,-15 0 0-16,-1 0-14 16,-11 0-1-16,-4 0-4 15,0 0 4-15,0 3-15 16,0 3-68-16,0 6-51 15,0 5-71-15,19-1-56 16</inkml:trace>
  <inkml:trace contextRef="#ctx0" brushRef="#br0" timeOffset="58231.79">32156 7073 374 0,'0'0'129'15,"0"0"-123"-15,120 0-4 16,-50 0 45-16,7 0 18 15,3 0-8-15,1 0-19 16,-7 0 1-16,3 3-2 16,-15-1-10-16,-4-2 6 15,-13 0 2-15,-28 0-8 16,-13 0-7-16,-4 4-20 16,0 12 0-16,-4 24-29 0,-31 32 16 15,-23 33 13 1,-12 22 12-16,-21 19-11 0,-2 1 5 15,8-1-3-15,10-14 2 16,18-12-4-16,11-7-1 16,15-13-1-16,4-4 1 15,4-11-1-15,1-11-11 16,13-16 11-16,1-16 1 16,-2-8 1-16,2-16-1 15,-1-9-5-15,9-7 0 16,-4-2 4-16,4 0 1 15,0 0 10-15,-10 0 9 16,10 0 16-16,-4 0 13 16,0 0-12-16,4 0-15 0,-5 0-9 15,1 0-3-15,0 0-3 16,-10 0-5-16,-13 9 2 16,-8 2-2-16,-15 5 3 15,-4 4 0-15,7-2 2 16,-21 0-3-16,6-3-3 15,-5-1-1-15,-13-5-19 16,-13-2-94-16,-2-7-189 16</inkml:trace>
  <inkml:trace contextRef="#ctx0" brushRef="#br0" timeOffset="62909.33">8980 9113 250 0,'0'0'100'16,"0"0"-93"-16,0 0 2 15,0 0 17-15,0 0-9 16,0-105 24-16,0 90 29 15,0 3 31-15,0 7-5 16,0 3-24-16,0 2-21 16,0 0-37-16,4 36-14 15,4 32 0-15,6 32 2 0,-9 30 73 16,-5 15-47-16,0 3-9 16,-15-1-7-16,-6-8-9 15,-5-5-2-15,-1-15 17 16,0-21 5-16,8-20-10 15,7-17 1-15,1-10-1 16,11-9-13-16,0 3-1 16,23 0-5-16,27-2 6 15,20-10 3-15,38-13 4 16,26-20 3-16,21-9 5 0,14-35-9 16,5-8 2-1,-4 5-7-15,-9 2 0 16,-14 12-1-16,-13 4-3 0,-10 6 3 15,-27 10-2 1,-12 4 1-16,-21 7-1 0,-21 2-3 16,-16 0-10-16,-8 0-19 15,-15 0 8-15,0 0-11 16,0 0-29-16,-4 0-34 16,9 0-26-16,-3 0-114 15,-6 0-16-15</inkml:trace>
  <inkml:trace contextRef="#ctx0" brushRef="#br0" timeOffset="63480.63">11096 9981 467 0,'0'0'285'16,"0"0"-242"-16,0 0-43 15,0 0 0-15,-68 140 23 16,41-86 21-16,11-4-9 16,1-10-6-16,7-9-3 15,4-4-3-15,4-9-16 16,0-7-6-16,0-4 1 16,0-5-1-16,0-2 4 15,0 0-3-15,0 0 2 0,0 0 5 16,0-2-8-1,0-29 8-15,12-26-9 0,3-23-4 16,-3-10-13-16,-8 10 16 16,-4 20 1-16,0 21 33 15,0 19 26-15,-4 14-9 16,0 6 5-16,4 0-16 16,-4 0-35-16,4 0-4 15,0 0-19-15,0 0-7 16,27 20-5-16,8 9 31 15,14 9 3-15,13-2 1 16,-4 2-4-16,-4-7-10 16,-4 1 5-16,-11-3 3 15,-8-3-2-15,-12-1-1 0,-7-5 2 16,-12 0-10-16,0 0 9 16,-27 12 4-16,-35 6 14 15,-27 6 3-15,-18 6-5 16,-5-6 7-16,15-1 3 15,20-5-15-15,42 2-7 16,27 3-21-16,20-1-135 16,65-15-109-16,30-25-341 15</inkml:trace>
  <inkml:trace contextRef="#ctx0" brushRef="#br0" timeOffset="64824.05">12250 9963 349 0,'0'0'57'15,"0"0"-44"-15,0 0 2 0,-58-107 17 16,45 93 54-1,3 1-34-15,2 10 63 0,8 3 2 16,0 0-27-16,-4 3-78 16,-5 48-12-16,-9 34 0 15,-9 34 11-15,-12 11 37 16,2-1-31-16,6-19-2 16,4-12 3-16,14-11-8 15,9-11-8-15,4-11-4 16,21-13-7-16,24-18-91 15,21-28-26-15,19-12-68 16,10-57-66-16</inkml:trace>
  <inkml:trace contextRef="#ctx0" brushRef="#br0" timeOffset="65222">12808 9849 657 0,'0'0'213'0,"0"0"-213"15,4 170 0-15,0-68 1 16,4 2 26-16,11-17-8 16,8-18 7-16,12-15 14 15,11-16-8-15,16-11 5 16,10-16-17-16,13-11 1 16,4-4-13-16,0-30-8 15,-12-15 0-15,-19-16-12 16,-12-16-3-16,-24-11 12 15,-17-10 1-15,-9 1-5 16,-17 5-1-16,-28 15-6 0,-17 18 11 16,-9 19 3-16,7 20 8 15,-2 21 6-15,0 3-14 16,8 38-4-16,9 16-4 16,13 13 5-16,26 7-6 15,10 4-57-15,46-2-46 16,38-14 0-16,28-14-46 15,26-35-60-15,-1-13-21 16</inkml:trace>
  <inkml:trace contextRef="#ctx0" brushRef="#br0" timeOffset="65544.53">14602 9934 452 0,'0'0'287'15,"-124"94"-202"-15,21-18-48 16,-21 6 18-16,4-5 0 15,-6-12-4-15,24-19-27 16,36-15-17-16,25-17-7 16,33-9-8-16,8-5-53 15,0-16-57-15,35-38-21 16,19-26 51-16,12-19-69 16,-8 8 133-16,-13 23 24 15,-22 31 45-15,-11 21 116 0,-8 16-38 16,0 0-62-1,11 18-48-15,2 33-5 0,9 21 31 16,-3 19 0-16,8-3-15 16,-4-3-6-16,8-18-5 15,2-9-13-15,3-16-34 16,1-13-62-16,-10-11-38 16,-14-18-99-16,-13 0-68 15</inkml:trace>
  <inkml:trace contextRef="#ctx0" brushRef="#br0" timeOffset="65920.23">12723 11025 702 0,'0'0'127'15,"0"0"-127"-15,0 0-21 16,0 0 21-16,271-11 38 15,-56-27 19-15,33-16-29 16,21-6-20-16,-21 6 9 16,-33 7 1-16,-56 16-15 15,-60 15-3-15,-55 8-40 16,-44 8-7-16,-36 15-12 0,-88 41 39 16,-45 22-33-1,-40 16 34-15,-14-2 19 16,4-7 15-16,22-14 27 0,42-14-12 15,48-22 26-15,53-19 34 16,54-7-40-16,27-7-50 16,76-2-40-16,56-7 40 15,61-26 13-15,26-17-6 16,2 4-7-16,-21-2-64 16,-35 4-129-16,-41-8-402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09:50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9794 7669 123 0,'0'0'8'0,"0"0"-8"0,0 0-15 16,0 0 15-16,0 0 8 16,0 0-6-16,0 0-2 15,0 2-6-15,0-2 2 16,4 0 1-16,2 0 1 15,3 0 1-15,3 0 1 16,2 0-1-16,3 0 2 16,16 0-1-16,-8 2 1 15,16 0-1-15,-6 0 2 16,1-2-1-16,-10 0 2 16,-3 0 23-16,-4 0 15 15,-7 0 3-15,-8-4 15 16,-4-3 11-16,0-4-24 0,-4 2-46 15,-27-2-3-15,0 6 3 16,-14 3 1-16,1 2 4 16,-1 0 6-16,6 11 6 15,3 7-2-15,14 2-3 16,3 1-1-16,15 3-11 16,4-2-6-16,4 1 3 15,33-3 3-15,3-9 2 16,3-4 1-16,7-7-1 15,-9 0 4-15,-10 0 0 0,-15 0 4 16,-1-14 3 0,-15 1 16-16,0-2 7 0,0-6-32 15,-19 3-2-15,-12 3 1 16,4 1 0-16,-4 8 9 16,0 3 11-16,9 3-6 15,-1 0-17-15,6 0 0 16,7 3-6-16,10 8-7 15,0 4-2-15,19 1 12 16,16-7-9-16,19-3-53 16,3-6 47-16,1 0 3 15,-8-2-6-15,-19-11-5 16,-12 0 18-16,-19-3 8 16,0 0 15-16,-5 1-14 15,-28-3 11-15,2 9 19 0,-8 2-17 16,0 5 26-16,2 2-11 15,16 0-6-15,6 0-13 16,11 0-10-16,4 0-42 16,9 9-95-16,32-7 26 15,11-2-89-15</inkml:trace>
  <inkml:trace contextRef="#ctx0" brushRef="#br0" timeOffset="468.15">10383 7567 250 0,'0'0'51'0,"0"0"-48"16,0 0-3-16,178 48 7 16,-66-37 56-16,26-7-15 15,17-4 0-15,15 0 1 16,3 0-1-16,-7-11-8 0,-20 0 9 15,-11 0-3 1,-20 4-9-16,-22 1-11 0,-8-1-8 16,-23 5-13-16,-12-1-5 15,-23 1 1-15,-15 2-2 16,-12 0 4-16,0-3-1 16,0 3-2-16,0 0-10 15,0 0-32-15,-12 0-27 16,-3 0-21-16,-5 0-51 15,1 3 9-15,7 2 28 16,1-1-10-16</inkml:trace>
  <inkml:trace contextRef="#ctx0" brushRef="#br0" timeOffset="1027.07">12438 7494 161 0,'0'0'190'0,"0"0"-109"15,0 0-80-15,0 0 21 16,-41 107 85-16,10-60-44 16,0-6-26-16,8-12 15 15,10-7-20-15,9-11-20 16,4-7-12-16,0-1 0 16,0-3 0-16,0 0-4 15,13-12 0-15,14-23-1 0,8-15 4 16,-8-10-4-16,-5-2 5 15,-18 1 1-15,-4 3 8 16,0 6 15-16,-16 10 23 16,-7 11 10-16,-4 6-5 15,5 12 3-15,3 4-13 16,7 7-7-16,3-1-9 16,9 3-11-16,0 0-15 15,0 0-4-15,0 0-1 16,4 3-8-16,13 12 3 15,16 6 10-15,10 1 0 16,11 0-1-16,8 0 1 16,4-2 2-16,3 3-1 15,-12 2-1-15,-3-1 0 0,-15 1-1 16,-8-3 0-16,-12-4-1 16,-15-7-4-16,-4-2 1 15,0 2-25-15,-14 9 27 16,-30 8 3-16,-22 3 20 15,-14 7 3-15,-1-5-5 16,15-4-1-16,12-2-15 16,13-2-2-16,14 2-9 15,10 4-89-15,17 3-73 16,9-14-177-16</inkml:trace>
  <inkml:trace contextRef="#ctx0" brushRef="#br0" timeOffset="1717.51">13672 7416 631 0,'0'0'77'15,"-72"111"-77"-15,45-41 0 16,18-6 6-16,9-5-2 16,19-12 2-16,39-9 25 15,16-14 6-15,30-15-15 16,20-9 3-16,14-27-5 0,1-26 0 15,-15-12-10 1,-25-11-7-16,-37-9 5 16,-31-7 12-16,-27-6-4 15,-8 2-16-15,-46 8 2 0,-16 19-2 16,-14 18 1-16,-5 26-2 16,0 21-4-16,0 4 1 15,-4 29-4-15,13 20-19 16,10 13-23-16,27 15-37 15,24 1-32-15,15 5-63 16,27-12-62-16</inkml:trace>
  <inkml:trace contextRef="#ctx0" brushRef="#br0" timeOffset="2122.19">14331 6979 273 0,'0'0'263'16,"-45"113"-236"-16,-13-18-20 15,-8 22 67-15,-7-5-44 16,11-9-15-16,15-12-8 15,6-17-7-15,10-14 0 16,22-15-26-16,9-25-176 16,0-20-177-16</inkml:trace>
  <inkml:trace contextRef="#ctx0" brushRef="#br0" timeOffset="2888.41">13325 8008 631 0,'0'0'0'0,"182"-6"-3"16,-44-19-17-16,9-4-12 16,-9 0 28-16,1 0 4 15,-19 4 34-15,-27 8 8 16,-27 9-34-16,-25 8-8 15,-28 0-25-15,-13 3-62 0,-31 22-23 16,-40 10 110-16,-24 6 2 16,-14-1 7-16,-7-7-8 15,-2 1 38-15,17-7 14 16,20-5 5-16,32-11 20 16,28-4-2-16,21-5-39 15,4-2-37-15,44 0-1 16,28 0 1-16,32-2 8 15,16-16-2-15,10-2-5 16,-14-2-1-16,-17 3-6 16,-28 2-6-16,-22 5-47 15,-22 1-83-15,-12 0-48 16,-19 0-39-16</inkml:trace>
  <inkml:trace contextRef="#ctx0" brushRef="#br0" timeOffset="15626.97">12454 8610 546 0,'0'0'173'0,"0"0"-173"15,0 0-1-15,0 0 1 0,0 0 11 16,-35 119 18-16,23-77-14 16,6-6-12-16,6-7 2 15,0-7-3-15,0-4-4 16,0-9 2-16,0-3-3 15,0-3 3-15,0-1 0 16,0 1-5-16,0-3 3 16,-13 0-27-16,-22 0-84 15,-23-5-180-15</inkml:trace>
  <inkml:trace contextRef="#ctx0" brushRef="#br0" timeOffset="16368.01">10276 8970 245 0,'0'0'108'0,"0"0"-83"15,0 0-3-15,0 0 25 16,0 0 12-16,0 0-10 16,72 0-14-16,-2 0 40 15,34 0-19-15,32-5-19 16,34-1 3-16,14 3-25 15,2 3-7-15,-7 0-3 16,-11 0-3-16,-11 0-1 16,-10 0 1-16,-9 0-2 15,-14 0 7-15,-12 0 2 16,-13 0-4-16,-33 3 0 16,-22-1-5-16,-22-2-4 0,-11 0 3 15,-11 0-3-15,0 0-10 16,0 0-27-16,0 0-27 15,0 0-53-15,-6 0-73 16,-7 0 47-16</inkml:trace>
  <inkml:trace contextRef="#ctx0" brushRef="#br0" timeOffset="17026.3">12264 8615 525 0,'0'0'161'0,"0"0"-131"16,0 0 7-16,0 0 22 15,0 0 0-15,0 0-30 16,-64-34-29-16,64 29 0 15,0 3-7-15,6 0-8 16,11 2 3-16,10 0 11 16,4 0 1-16,4 0 10 0,-2 0-4 15,-8 0 3 1,-7 0-1-16,1 0-5 0,-7 0 3 16,15 0-3-16,8 0 3 15,15 0 2-15,8 0 4 16,14 13-3-16,-1 8-8 15,-5 5-1-15,2 3-3 16,-10 2 3-16,-15-3-1 16,-6-2-3-16,-20-8 3 15,-13-2-7-15,-4 4-4 16,-12 2 12-16,-34 12 13 16,-20 9-1-16,-15 3 2 0,-7 2-7 15,-1-6-1-15,8-7-2 16,19-1-2-16,8-11 3 15,11-6-5-15,10-6 1 16,16-3 1-16,3-7-2 16,10 2-19-16,4-3-36 15,-4 0-33-15,4-4-3 16,0-26-131-16,0-5-10 16,0-13 144-16,4 2 88 15,6-2 78-15,-6 8-14 16,-4 18 22-16,4 7 84 15,-4 12-17-15,0 3-70 16,0 0-37-16,0 0-32 16,0 0-14-16,0 0 0 15,0 0-7-15,9 7-18 0,13 22-136 16,9-2-92-16</inkml:trace>
  <inkml:trace contextRef="#ctx0" brushRef="#br0" timeOffset="17491.16">14154 8771 583 0,'0'0'182'15,"0"0"-151"-15,0 0-17 16,0 0 6-16,0 0-13 16,0 0-2-16,-19 26-3 15,-8 13 8-15,-4 15 7 16,4-3-6-16,4-2-7 15,11-2-4-15,8 0-4 16,4 0-90-16,0-9-88 16,0-11-225-16</inkml:trace>
  <inkml:trace contextRef="#ctx0" brushRef="#br0" timeOffset="17739.46">13769 9258 918 0,'0'0'137'16,"0"0"-137"-16,0 0-33 16,0 0 20-16,0 0 10 15,0 0 1-15,120 0 2 16,-48 0 17-16,-1 0 3 16,-14 0-10-16,-11-4-8 15,-19 2-2-15,-9 2 1 16,-5-3-1-16,-5 3-13 15,2 0-35-15,-1 0-24 16,-1 0-52-16,-4 0-48 16,-4 0-82-16,0 0-86 15</inkml:trace>
  <inkml:trace contextRef="#ctx0" brushRef="#br0" timeOffset="18619.22">11171 9782 696 0,'0'0'165'16,"0"0"-140"-16,0 0-25 15,0 0-39-15,0 0 39 16,115-2 8-16,-11 8 34 15,20 1-1-15,10-5-8 16,5-2-10-16,-5 0-8 16,-10 0-9-16,-12 0-1 15,-19 0 2-15,-17 0-7 16,-28 0 2-16,-7 0-1 16,-24 0-1-16,1 0-8 0,-3 0-18 15,-3 0-14-15,7 0-26 16,-7 0-24-16,3 0-31 15,-3 0-84-15,-4 0 11 16,-2 0 14-16</inkml:trace>
  <inkml:trace contextRef="#ctx0" brushRef="#br0" timeOffset="19057.29">12589 9731 231 0,'0'0'97'16,"0"0"-97"-16,0 0 85 0,8 102-37 15,-4-70 13-15,-4-6 4 16,6-10-20-16,-6-7-4 16,5-5-13-16,-5-4-15 15,4 0-4-15,-4 0-1 16,0 0-8-16,0 0-1 16,4-13 1-16,0-16 9 15,-4-12-6-15,0-3-1 16,0-1 8-16,-12 0 12 15,-15 1-3-15,0 3 34 16,0 10 2-16,4 7 20 16,5 10-22-16,13 7 1 15,1 6 1-15,4 1-30 16,0 0-25-16,0 0-16 0,15 0-17 16,16 12 7-16,16 18 26 15,22 5 9-15,5 2-6 16,2-4 6-16,-3-4-9 15,-15-4 5-15,-15-5-2 16,-16-7-2-16,-19-2-2 16,-2-9-7-16,-6 10-8 15,-10 3 16-15,-29 15-1 16,-23 7-2-16,-11 3-59 16,3 3-52-16,16 4-49 15,32-13-117-15,22-10-42 16</inkml:trace>
  <inkml:trace contextRef="#ctx0" brushRef="#br0" timeOffset="19598.87">13672 9728 382 0,'0'0'28'0,"143"-45"-25"16,-59 25-3-16,1 3 54 16,-19 1 33-16,-16 7-5 15,-23 2-17-15,-15 7-36 16,-12 0-29-16,0 7-13 16,-27 33 13-16,-35 16 17 15,-23 13 44-15,-8 5-37 0,5-12-7 16,7-1 19-16,23-7 5 15,23-14-3 1,16-4-18-16,19-5-20 0,0 0-8 16,35 0 8-16,19-3 17 15,12-8-7-15,11-7 5 16,-5-9-5-16,-14-4 1 16,-10 0 0-16,-22 0-6 15,-7 0-2-15,-15 0 5 16,0 0-8-16,-4-6-2 15,0-3-53-15,0 4-79 16,-22 3-256-16</inkml:trace>
  <inkml:trace contextRef="#ctx0" brushRef="#br0" timeOffset="20334.24">8417 11088 252 0,'0'0'27'15,"0"0"-20"-15,0 0 3 16,0 0-6-16,0 0 47 16,0 0 35-16,62-49 23 15,-8 49 16-15,18 0-41 16,13 8-6-16,12 12-20 15,11-1-14-15,8-4-32 0,-5-4-6 16,1-4 2-16,-19-5-8 16,-13-2 5-16,-13 0-3 15,-18 0-2-15,-14 0-6 16,-8-2 0-16,-4-7-19 16,0 3-32-16,2-10-29 15,16-5-25-15,8 1-70 16,-5-8-44-16</inkml:trace>
  <inkml:trace contextRef="#ctx0" brushRef="#br0" timeOffset="20819">10044 10855 544 0,'0'0'30'0,"0"0"-19"16,-18 135 32-16,9-95-15 15,1-7 2-15,-2-8-4 16,10-7 2-16,0-9-16 16,0-3-3-16,0-1-9 15,0-5 1-15,0 0-1 16,0 0 0-16,0 0-18 16,0-7-15-16,0-15 1 0,0-14 17 15,0-9-42 1,-9-4 54-16,-7-5 3 0,-7 3 17 15,5 4-2-15,-5 14 51 16,6 8 25-16,-1 5-40 16,-1 11 11-16,15 2-5 15,0 5-19-15,4 2-1 16,0 0-35-16,0 0-2 16,4 0-1-16,23 18-29 15,14 17 29-15,21 8 1 16,8 7 6-16,-1-2-4 15,-3-8-1-15,-17 1-1 16,-9-5-2-16,-18-11 1 16,-13-1 0-16,-9-4-6 15,0 5 5-15,-23 0 2 0,-8 1-14 16,-4-1-46-16,8-8-49 16,10-10-67-16,7-7-104 15</inkml:trace>
  <inkml:trace contextRef="#ctx0" brushRef="#br0" timeOffset="21452.03">11038 10692 486 0,'0'0'107'0,"0"0"-96"15,0 0-11-15,0 0 27 16,0 0 54-16,0 0-14 16,-22-27-16-16,34 23-48 0,25-3 0 15,21-6 6-15,17 4 16 16,5 2-5-16,-3 5 0 16,-15 2 2-16,-13 0-5 15,-14 0-16-15,-12 13-1 16,-15 5-4-16,-8 6 4 15,0 8 1-15,-35 13 3 16,-23 4 14-16,-18 0-6 16,-5-2 10-16,11-11-10 15,16-11-5-15,19-12 2 16,17-4 2-16,13-5-7 16,5-1-4-16,0 3-19 15,23 8-19-15,21 6 38 16,13 9 1-16,1 0 1 0,0-2 4 15,-16-5-3-15,-16-9-3 16,-21-1-4-16,-5-3 3 16,0 4 1-16,-23 5 14 15,-16 4 19-15,-11 5-18 16,-8-2-13-16,8-3-2 16,7-4-25-16,16 2-58 15,9 3-93-15,18-3-171 16</inkml:trace>
  <inkml:trace contextRef="#ctx0" brushRef="#br0" timeOffset="21937.59">10807 12202 639 0,'0'0'220'0,"0"0"-195"16,0 0-6-16,0 0-19 15,0 0 5-15,0 0-3 16,89-16 12-16,-23 0 14 16,6 1-5-16,-1 3-11 0,-5 4-10 15,2 1-1 1,-14 2-1-16,-7 1-16 0,-10 2-22 16,-6 2-20-16,0-2-26 15,5 2-43-15,-1-5-132 16,0-7-77-16</inkml:trace>
  <inkml:trace contextRef="#ctx0" brushRef="#br0" timeOffset="22386.53">11764 11958 706 0,'0'0'39'0,"0"0"-32"16,-23 125-7-16,11-73 23 0,-3-12-1 15,11-4 10-15,4-14 4 16,0-4-9-16,0-7-14 16,0-7-13-16,0-1-4 15,15-3-33-15,-7 0-42 16,15-18-25-16,-7-18-35 16,-5-9-52-16,-11-8 52 15,0-3 103-15,-15 0 33 16,-20 2 3-16,4 5 81 15,-8 13 79-15,1 14 14 16,12 4-45-16,13 14-29 16,13 4-16-16,0 0-54 15,0 0-30-15,31 4-14 0,19 32 14 16,16 9 3-16,23 10 13 16,-4 1-14-16,-9 2-1 15,-18-4-1-15,-19-12 0 16,-16-1 1-16,-23-5-1 15,0-3 0-15,-27 3 6 16,-18 0-6-16,-7-5-7 16,2-6-76-16,9-10-56 15,10-15-105-15,0 0-128 16</inkml:trace>
  <inkml:trace contextRef="#ctx0" brushRef="#br0" timeOffset="22785.44">12589 11786 577 0,'0'0'142'0,"0"0"-142"16,0 0-37-16,0 0 22 0,0 0 15 16,0 0 39-16,-116 141-1 15,93-97 15-15,11-3-23 16,6-8-13-16,6-2-8 15,6-1-2-15,21-13 6 16,12-5-13-16,15-12-16 16,26-9-10-16,18-32-26 15,17-17-67-15,-3-9-117 16,-15-9-24-16</inkml:trace>
  <inkml:trace contextRef="#ctx0" brushRef="#br0" timeOffset="22905.17">13209 11672 22 0,'0'0'277'0,"0"0"-81"16,0 0-75-16,-116 78-31 15,48 7 9-15,2 13-10 16,4 7-13-16,8 3-43 16,4-3-16-16,19-16-16 15,9-8-1-15,13-21-36 16,9-13-67-16,0-14-159 16</inkml:trace>
  <inkml:trace contextRef="#ctx0" brushRef="#br0" timeOffset="23641.78">9790 13105 830 0,'0'0'160'0,"0"0"-158"15,134-13 7-15,-45-7 3 16,8-5 9-16,-8 0-16 0,-16 7-5 15,-20 3 0 1,-9 2-12-16,-3 1-20 0,7 3-41 16,16 5-65-16,10 0-148 15,7-8-187-15</inkml:trace>
  <inkml:trace contextRef="#ctx0" brushRef="#br0" timeOffset="24319.28">10699 12873 414 0,'0'0'173'0,"0"0"-173"16,0 0-2-16,0 0 2 16,0 0 42-16,0 138 8 15,0-93-15-15,0-5-14 16,0-9-16-16,0-4-1 16,9-11-1-16,-5-7-3 15,2-9-5-15,-2 0-57 16,9-13-75-16,1-30 9 15,-2-11-33-15,-3-11 35 16,-9-2 126-16,0 3 49 16,-17-1 20-16,-1 13 37 15,1 16 37-15,3 19 43 0,5 12-32 16,9 5-60-16,0 0-63 16,0 0-31-1,0 9-12-15,27 27-8 0,17 15 20 16,9 12 27-16,5 2-16 15,-4-7-6-15,-9-11-4 16,-14-11-1-16,-18-12 2 16,-5-4-2-16,-8-4 1 15,0 4-1-15,-8 0 0 16,-15 3-2-16,-4 1-54 16,0 1-68-16,11-9-147 15,1-7-182-15</inkml:trace>
  <inkml:trace contextRef="#ctx0" brushRef="#br0" timeOffset="25059.57">11768 12976 273 0,'0'0'167'16,"0"0"-93"-16,0 0-27 15,0 0 17-15,0 0 20 16,0 0-4-16,-8-3-31 16,0 21-24-16,-11 20-7 15,-4 14 26-15,-8 5-1 16,0 0-18-16,4-10-5 15,11-12-2-15,5-12-1 0,7-12-13 16,4-9-4-16,0 2-11 16,23-1-3-16,35-3 8 15,8 2 6-15,11-2 3 16,-11 3-1-16,-8 5-1 16,-13-1 0-16,-10 9 0 15,-12-3-1-15,-11 3 8 16,3 1-6-16,-15 6 7 15,0 2 0-15,0-1-2 16,-10 3-4-16,-11 0 6 16,-6-5-9-16,-10-2-24 15,10-9-49-15,-8-2-47 0,4-9-23 16,-4 0-53 0,-5-22 20-16,-1-20 38 0,2-12 71 15,2-16 67-15,1-5 39 16,24-4 8-16,12 8 34 15,0 10 61-15,31 12-3 16,23 13-25-16,8 9-57 16,18-1-6-16,17 0-6 15,3 4-8-15,-7 4 3 16,-13 6-8-16,-18 6-24 16,-12 3-8-16,-19 3-11 15,-4 2-59-15,-19 0-110 16,-8 0-254-16</inkml:trace>
  <inkml:trace contextRef="#ctx0" brushRef="#br0" timeOffset="25725.24">10110 14472 385 0,'0'0'137'16,"122"0"-20"-16,-33 0-75 16,8-9 39-16,7-9 16 0,-7 0-18 15,-12-2-8 1,-9 0-27-16,-14 4-23 0,-12 7-17 16,-15 3-4-16,-19 6-46 15,-5 0-15-15,-11 0-36 16,4 8-52-16,4 15-7 15,7 1-80-15,-3-8-97 16</inkml:trace>
  <inkml:trace contextRef="#ctx0" brushRef="#br0" timeOffset="26229.19">11193 14210 586 0,'0'0'202'0,"0"0"-193"16,0 0-3-16,0 141 21 16,-4-79 27-16,0-8-14 15,4-7-14-15,0-18 4 16,0-9-19-16,0-8-11 16,0-8-4-16,0-4-4 15,13 0-54-15,1-20-5 16,-2-18 17-16,-1-9 5 15,-11-9 14-15,0-9-1 16,-6 0 30-16,-11-2 2 16,-10 7 0-16,0 13 54 15,-4 11 42-15,4 13 21 16,5 12-32-16,13 5-16 0,5 6-12 16,4 0-37-16,0 4-20 15,13 27-2-15,18 21 2 16,18 11 21-16,13-1-7 15,11 1 0-15,-7-9-8 16,0-14-4-16,-16-9-2 16,-19-11-7-16,-13-8 0 15,-14-6 3-15,-4 1 0 16,0-3-2-16,-22 10-27 16,-18 1-18-16,-5-1-22 15,-5-3-50-15,11-6-45 0,12-5-106 16,8 0-219-16</inkml:trace>
  <inkml:trace contextRef="#ctx0" brushRef="#br0" timeOffset="27061.11">12481 13783 392 0,'0'0'232'16,"0"0"-191"-16,0 0-39 16,0 0-2-16,-27 102 18 15,11-70 13-15,6-10-10 16,5-4 0-16,1-7-8 0,4-4-13 15,0-4-4-15,0-3-5 16,9 0-9-16,5-3 3 16,-2-17-3-16,-1-7 3 15,-3-2 15-15,-8-2 8 16,0-1 0-16,0 4 6 16,0 3 17-16,0 7-20 15,-4 4-4-15,4 6 19 16,0 1-26-16,0 0-9 15,0 1 0-15,0-3-5 16,0 1 7-16,0 7 3 16,0-2 4-16,0 3 1 15,0 0 1-15,0 0 2 0,0 0 18 16,0 0 11 0,-4 23-28-16,-23 35 18 0,-14 27 7 15,-13 20 37-15,0 5-25 16,6-3 0-16,-1-6-7 15,5-5-5-15,11-9-6 16,13-18-6-16,9-13-2 16,11-18-14-16,5-13-2 15,28-5-2-15,18-9-1 16,17-11 1-16,17 0-13 16,4-29-2-16,-8-11-20 15,-19-7 15-15,-13-7-5 16,-24 5 12-16,-14 6-2 15,-11 14 17-15,-19 11 1 0,-35 18 21 16,-16 0-21-16,-11 16 2 16,1 22 7-16,9 5-3 15,26 1-7-15,28 3-8 16,17-2-44-16,25-5-63 16,39-8-110-16,11-17-277 15</inkml:trace>
  <inkml:trace contextRef="#ctx0" brushRef="#br0" timeOffset="27675.99">10646 15456 372 0,'0'0'483'15,"0"0"-340"-15,0 0-120 0,0 0-1 16,0 0 19-16,0 0 5 16,45 73 15-16,13-50-2 15,21-10-8-15,20-11-5 16,2-2-25-16,2 0-8 15,-14-9-11-15,-16-2-2 16,-11-2-12-16,-15 6-50 16,3-2 8-16,-9 0-20 15,-2-2-34-15,19-5-41 16,0-4-51-16,0-13-147 16</inkml:trace>
  <inkml:trace contextRef="#ctx0" brushRef="#br0" timeOffset="28106.6">11799 15399 453 0,'0'0'358'15,"-54"144"-273"-15,38-68-82 16,12-20-1-16,4-11 3 16,0-17 6-16,0-12 19 15,0-4 3-15,0-11-33 16,0-1-1-16,8 0-21 15,4-6-11-15,7-23-14 16,0-11-21-16,-15-7-8 16,-4-2 6-16,0-8-5 0,-15-3-10 15,-12 0 4 1,-8 6 11-16,-4 14 70 0,-11 8 39 16,1 10 94-16,-3 6-50 15,7 5-4-15,14 2-11 16,16 7 21-16,11 2-2 15,4 0-30-15,0 0-27 16,0 0-30-16,19 0-3 16,20 2 3-16,15 23 25 15,14 7 6-15,-2 10 3 16,-4 7-10-16,0 2-18 16,-8 3-5-16,-15 0-1 15,-12 0-1-15,-21-5 1 16,-6 0-17-16,-10-7 4 0,-17-3-6 15,-8-4-25-15,0-8-61 16,12-9-73-16,0-2-161 16</inkml:trace>
  <inkml:trace contextRef="#ctx0" brushRef="#br0" timeOffset="28562.91">12669 15136 929 0,'0'0'160'0,"0"0"-134"16,0 0-11-16,0 0-2 16,0 0 20-16,0 0-33 15,36-16 0-15,30 16 0 16,14 0 11-16,1 5-4 16,-11 6-7-16,-20 7 0 15,-23 8-6-15,-13 14 4 0,-14 23 2 16,-6 11 9-1,-29 11 29-15,-9 2-11 0,-5-8-4 16,3-6-3-16,3-6 3 16,2-4-15-16,10-18-1 15,14-7-7-15,3-11 0 16,14-14-5-16,0 0-40 16,0-4-43-16,0 0-41 15,0-2-38-15,14-7-52 16,-6 0-132-16</inkml:trace>
  <inkml:trace contextRef="#ctx0" brushRef="#br0" timeOffset="28734.38">12589 15726 1007 0,'0'0'268'0,"0"0"-227"0,0 0-41 15,227-24 0-15,-72 8 15 16,19-2-4-16,-13-2-11 15,-22 2-25-15,-46 5-92 16,-40 2-61-16,-49 2-95 16,-16 6-326-16</inkml:trace>
  <inkml:trace contextRef="#ctx0" brushRef="#br0" timeOffset="30848.4">15280 6488 625 0,'0'0'93'0,"0"0"-93"15,0 0-29-15,0 0 26 16,0 0 3-16,0 0 0 15,0 2-1-15,4-2-3 16,-4 0 4-16,0 0 1 16,0 0 32-16,0 0-10 15,0 0-7-15,0 0-7 0,0 2 0 16,0-2 4-16,0 2 2 16,0 0 3-16,0-2 4 15,0 5-5-15,-4 2-4 16,0 1 8-16,-4 6-10 15,-3 4 7-15,-1 0-5 16,2 2 0-16,1 0-11 16,1 7 1-16,-2 11 2 15,2 14-4-15,-1 8 0 16,5 16 5-16,4 9 0 16,0 7-4-16,0 15 1 15,13 13 0-15,5 17-2 0,5 19 3 16,4 17-2-16,-2 12-1 15,8 19 0-15,-2 20-1 16,0 6-2-16,4 7 2 16,4-7 1-16,11-6 0 15,12-9-1-15,0-1 15 16,10 5 0-16,-2-4 9 16,3-2-10-16,-3-12-5 15,2-22-9-15,-6-25 1 16,-4-33 0-16,-12-27 0 15,-9-32-1-15,-10-19 0 16,-18-16 2-16,-5-12 1 16,-8-8-1-16,0-3 4 15,0-1 1-15,0-3 7 0,0 0-11 16,0 2 0-16,0-2 3 16,0 0-2-16,0 0-3 15,0 0 7-15,-4 3 22 16,4-1-29-16,-4 0 16 15,-9 5 30-15,-9 8-31 16,-24 19-16-16,-16 20 1 16,-27 35-2-16,-18 38 0 15,-17 39 1-15,-15 42 1 16,-12 34 18-16,-22 37-4 16,-15 32 2-16,-13 22-6 15,-8 9-6-15,21-13-4 0,10-27-1 16,23-31 1-1,13-34 3-15,20-16 1 0,16-27-5 16,22-24 1-16,15-24 0 16,18-23 4-16,5-9-5 15,7-3-1-15,-2 2-7 16,6-8-9-16,4-14 6 16,8-17-43-16,4-25 42 15,11-20-12-15,4-22-53 16,4-7-75-16,0-7-11 15,8-37-23-15,19-15-8 16,14-15-106-16</inkml:trace>
  <inkml:trace contextRef="#ctx0" brushRef="#br0" timeOffset="36311.28">17740 10522 499 0,'0'0'100'15,"-120"159"-62"-15,71-58-22 16,13-5 8-16,18-13-12 15,18-10 9-15,0-10 22 16,23-10-21-16,26-12-8 16,17-15-1-16,19-19 9 15,18-7-3-15,3-24 0 16,-3-27-4-16,-14-17 1 16,-23-19-3-16,-12-16 8 15,-23-11 3-15,-17-5-8 16,-14 5-9-16,0 0-2 15,-31 14-7-15,-18 19 2 0,-5 16-3 16,-4 27-3-16,-4 30-8 16,-10 8-31-16,2 55-21 15,-7 26-23-15,15 28 22 16,8 19-35-16,11 10-54 16,6 6 14-16,16-8-38 15</inkml:trace>
  <inkml:trace contextRef="#ctx0" brushRef="#br0" timeOffset="36851.26">17521 11538 446 0,'0'0'131'16,"-106"111"-127"-16,49-12 12 16,3 15 52-16,17-12-15 15,20-10-7-15,17-11-22 16,27-18 0-16,27-14-3 15,24-27-16-15,30-22 5 16,12-9-4-16,6-42 0 16,-10-25-6-16,-23-7-13 15,-27-11 0-15,-35-11 13 16,-31 4 12-16,-9 5-7 16,-57 18-4-16,-27 24 29 0,-25 25-15 15,-1 27-13-15,-1 4-2 16,12 50 0-16,19 28-8 15,36 32-1-15,40 22-27 16,32 14-92-16,70-10-150 16</inkml:trace>
  <inkml:trace contextRef="#ctx0" brushRef="#br0" timeOffset="37366.98">18581 11750 281 0,'0'0'11'0,"112"-36"-9"0,-44 11 4 15,-2-1 54 1,0-5 25-16,-4-1-25 0,-4 1 5 16,-12-5-39-16,-7 5-21 15,-16 2 4-15,-19-3 10 16,-4 1 14-16,-31 0-33 15,-27 6 0-15,-12 10 34 16,-15 15 1-16,-8 9-21 16,-6 37 13-16,2 26 17 15,12 29 6-15,17 15 4 16,37 7-24-16,27-5-10 16,12-17-9-16,50-18-5 15,14-23-2-15,25-28-4 16,7-21 0-16,3-11-16 15,5-39-20-15,-11-18-47 16,-2-20-41-16,-10-17-84 0,-19-17-50 16</inkml:trace>
  <inkml:trace contextRef="#ctx0" brushRef="#br0" timeOffset="37558.11">19853 10305 642 0,'0'0'187'15,"0"0"-161"-15,0 0-26 16,0 0 0-16,-104 197 41 16,34-32 35-16,-11 25-20 15,19 14-39-15,9-5-4 0,11-6-9 16,22-14-4-16,13-25-53 16,7-24-37-16,7-41-68 15,19-38-110-15,5-42-81 16</inkml:trace>
  <inkml:trace contextRef="#ctx0" brushRef="#br0" timeOffset="38201.83">19727 11403 695 0,'0'0'161'0,"0"0"-161"15,0 0-17-15,0 0 17 16,0 0 1-16,0 0-1 0,107 33 4 15,-53-33 15 1,8-6 4-16,-4-25-10 0,-5-9-13 16,-13-3-3-16,-18-2-12 15,-11 3 15-15,-11 4-1 16,-15 9 0-16,-24 6 1 16,-15 14 7-16,-8 9 10 15,-10 9-15-15,-3 36 6 16,-1 22 10-16,4 7 11 15,24 9 6-15,11-3-18 16,24-10-9-16,13-1 0 16,13-18-8-16,41-15-9 15,26-22-12-15,28-14-7 16,16-41-11-16,10-22-18 0,-10-8-8 16,-8-7-3-16,-31-1 13 15,-23 8 32-15,-31 20 23 16,-21 19 15-16,-10 19 40 15,0 13 39-15,-23 0-46 16,-8 31-42-16,-8 18 7 16,6 16 4-16,8 0 5 15,11-2-9-15,14-10-8 16,14-15-5-16,30-11-18 16,22-20-18-16,10-7-10 15,5-18 0-15,-11-20 1 16,-12 0 22-16,-17 4-11 15,-10 12 31-15,-18 11 3 0,-9 9 15 16,2 2 11-16,-2 2-10 16,4 25-15-16,7 13 19 15,-3 5-5-15,7 1-6 16,-7-5-6-16,15-6-2 16,4-7-1-16,11-13-6 15,9-10-23-15,3-5-91 16,-4-20-142-16,-11-19-105 15</inkml:trace>
  <inkml:trace contextRef="#ctx0" brushRef="#br0" timeOffset="38891.26">21849 11191 432 0,'0'0'212'0,"0"0"-166"15,0 0-43-15,0 0 49 16,0 0 22-16,0 0-53 0,36-94-11 15,-36 81 14 1,0-1 0-16,-27 7-21 0,-19 7 20 16,-16 0-23-16,-18 27 0 15,-13 32 5-15,-5 18 24 16,14 13-5-16,11-1 0 16,42-6-11-16,23-13-12 15,8-10-1-15,48-20-12 16,43-26-14-16,28-14-25 15,20-32-40-15,4-26-53 16,-11-7 35-16,-20-4 105 16,-24 0 4-16,-15-1 18 0,-30 19 23 15,-24 15-9 1,-19 18 36-16,0 18 55 16,-9 0-25-16,-9 5-66 0,-5 35-22 15,-4 18-8-15,11 9 11 16,5-5-4-16,11-5-9 15,19-17-20-15,39-15-40 16,31-19-39-16,18-6 3 16,13-34-31-16,4-21-37 15,-8-10 70-15,-21-5 38 16,-14 10 54-16,-34 15 2 16,-20 19 109-16,-12 19 93 15,-15 7-63-15,0 2-75 16,0 36-60-16,-11 25 0 15,-20 11 46-15,0 4-14 0,0-2-28 16,4-9 2-16,0 0-4 16,1-9-6-16,3-15-22 15,2-12-139-15,-6-24-173 16,5-7-92-16</inkml:trace>
  <inkml:trace contextRef="#ctx0" brushRef="#br0" timeOffset="39297.41">22637 11055 760 0,'0'0'45'0,"0"0"-45"15,134 0 0-15,-59 0-2 0,-3 12 5 16,-2 9 2-16,-1-3-4 16,-16 2 1-16,-9 9 5 15,-13 9-4-15,-4 11-1 16,-5 9 12-16,-3-2 5 15,2-4-7-15,6-12-4 16,4-13-1-16,10-9-7 16,2-16 0-16,15-2 6 15,15-22 5-15,-3-18-9 16,-6-12-2-16,-6-9-5 16,-15 3 2-16,-12-9-16 15,-16 9 12-15,-15 9 5 16,0 8-2-16,-19 17 4 15,-12 11 34-15,-4 13-17 16,-2 0-16-16,6 20 1 0,10 16 6 16,15 4-5-16,6 3-3 15,10-3-15-15,38-12-37 16,24-23-17-16,31-5 4 16,21-36-76-16,15-24-124 15</inkml:trace>
  <inkml:trace contextRef="#ctx0" brushRef="#br0" timeOffset="39480.86">24553 10734 98 0,'0'0'219'16,"0"0"17"-16,0 0-1 16,0 0-84-16,0 0-115 15,0 0-31-15,-58 153 60 16,23-30 21-16,0 2-47 0,8-11-15 16,-6-13 9-1,2-21-23-15,4-15-8 0,-4-20 0 16,-4-12-2-16,-4-8-47 15,-7-14-94-15,-7-11-139 16,-14-7-389-16</inkml:trace>
  <inkml:trace contextRef="#ctx0" brushRef="#br0" timeOffset="40253.23">17953 13069 599 0,'0'0'249'0,"0"0"-187"16,0 0-19-16,0 0 1 15,207-62 14-15,-30 10 7 16,51-1 1-16,43 1 1 15,32 3-28-15,5 4-4 16,3 1 21-16,-12 3-21 16,-18 10-18-16,-41 4-13 15,-31 3-4-15,-44 5-3 16,-39 4-12-16,-47 1-13 16,-34 10-14-16,-26 2-34 15,-19 2-19-15,-14 0 0 16,-53 26 15-16,-44 22 2 0,-50 17-1 15,-44 6 17-15,-27 12 24 16,-18-1 36-16,2 1 2 16,15 0 26-16,16-9 31 15,24-3 15-15,38-10-52 16,48-15-12-16,57-7 40 16,50-6-17-16,81-6-25 15,70-11 17-15,76-16 23 16,54-18-25-16,40-29-10 15,18-3 12-15,-15 6 11 16,-28 4 49-16,-48 6-25 16,-48 7-28-16,-51 10-21 15,-56 5-9-15,-43 8 0 16,-34 0 2-16,-16 4 7 0,0 0 9 16,0 0-5-16,0 0-6 15,-8 0-3-15,0 0-4 16,-2 0-2-16,5 0-4 15,5 0-1-15,0 0-8 16,0 0-40-16,0 0-54 16,0 0-73-16,27 0-64 15,13 0-135-15</inkml:trace>
  <inkml:trace contextRef="#ctx0" brushRef="#br0" timeOffset="41811.72">17852 6061 816 0,'0'0'87'0,"0"0"-87"0,-54 107-29 16,23-43 29-16,4 8 15 15,0 13 33-15,4 11 7 16,11 12-8-16,8 22 1 15,4 6 4-15,0 9-15 16,0 0-30-16,8-12-4 16,-4-15-2-16,0-17-1 15,-4-21 0-15,0-24-4 16,0-18-18-16,0-15-21 16,0-12-15-16,-8-9-51 15,0-2-57-15,-7-20-132 16,3-27-167-16</inkml:trace>
  <inkml:trace contextRef="#ctx0" brushRef="#br0" timeOffset="42127.59">17500 6170 943 0,'0'0'108'15,"97"-145"-108"-15,1 66-46 16,28 10 34-16,12 13 12 16,5 23 0-16,-15 19 4 15,-25 14 14-15,-32 29-18 0,-30 18-7 16,-29 16-5-16,-12 8 12 16,-53 10 5-16,-28 9 11 15,-24-5 8-15,-11-10 4 16,8-8-3-16,15-15-12 15,25-14-4-15,29-14-9 16,20-12-27-16,19-6-66 16,19 4-93-16,43-10-82 15,35 0-20-15</inkml:trace>
  <inkml:trace contextRef="#ctx0" brushRef="#br0" timeOffset="42891.86">19071 5957 739 0,'0'0'103'16,"0"0"-103"-16,0 0-17 15,0 0 17-15,-31 155 85 16,4-84-34-16,-4 1-19 16,11-7-1-16,-7-9-10 15,8-7-13-15,7-13-4 16,1-12-1-16,3-10-3 16,8-8-8-16,0-3-31 15,-4-3-23-15,4 0-9 16,0-9-29-16,0-29-13 15,17-25-16-15,5-20-53 0,1-20 160 16,12-13 21-16,-4-16-6 16,6-6-36-16,3 15 43 15,-5 24 32-15,-4 32 103 16,-4 27 46-16,0 15-89 16,14 14-69-16,-2 6-19 15,11 5 21-15,-3 3 13 16,-5 23-16-16,-15 19-22 15,-11 15-1-15,-10 12 1 16,-6 9 1-16,-18 4 12 0,-17 0 1 16,-11-7-7-1,7-6-2-15,8-21 1 0,12-19-2 16,11-17-4-16,8-10-3 16,0-3-24-16,8 5 10 15,19-1 17-15,4 5 9 16,0 0 0-16,-4 1-4 15,-4-3-1-15,-7-1-3 16,3 1 0-16,-1 1-1 16,-1-1-7-16,6-1-52 15,-1-1-57-15,9-7-114 16,1 0-5-16</inkml:trace>
  <inkml:trace contextRef="#ctx0" brushRef="#br0" timeOffset="43253.12">19838 5913 597 0,'0'0'198'16,"0"0"-198"-16,0 0 2 15,0 0 1-15,120-16 52 16,-70 7-1-16,12-8-16 16,2-4-6-16,-2-1-9 15,-8-5-11-15,-19 3-4 16,-8 3-3-16,-15 5 0 15,-12 1 5-15,0-3-10 16,-23-2-20-16,-20 2-28 16,-15 7 28-16,-19 11 19 15,-3 0 2-15,5 25 2 16,3 19 7-16,14 17 2 0,15 8-11 16,12 7 2-16,20 0-3 15,11-9-2-15,15-9-1 16,28-9-6-16,11-11-25 15,14-15-39-15,7-21-59 16,5-2-106-16,-3-29-109 16</inkml:trace>
  <inkml:trace contextRef="#ctx0" brushRef="#br0" timeOffset="43502.39">20748 5519 925 0,'0'0'34'16,"0"0"-23"-16,0 0 9 0,0 0 48 16,-139 25-44-16,108 29-24 15,15 20-9-15,5 17 6 16,11 12 3-16,0-2 1 16,0-1 2-16,0-10 1 15,0-12-3-15,-12-11-2 16,-29-9-7-16,1-11-31 15,-9-13-60-15,9-14-75 16,9-20-101-16,21-9 37 16</inkml:trace>
  <inkml:trace contextRef="#ctx0" brushRef="#br0" timeOffset="44143.98">20971 5817 527 0,'0'0'41'16,"0"0"-20"-16,147-11 91 16,-102 2-12-16,-6-3-30 15,11-8-11-15,12-9-28 16,-4-4-19-16,-4-1-7 16,-23 0-4-16,-15 10-1 15,-16 2 0-15,0-3 0 16,-31 3-33-16,-23 8-6 0,-12 7 30 15,-10 7 9 1,-7 14 0-16,-8 26 4 0,13 18 15 16,9 14-4-16,22 11 0 15,20 0-9-15,13-6-2 16,14-5-4-16,4-14-4 16,27-13-5-16,18-10 7 15,9-12-3-15,8-16-6 16,15-7 0-16,14-25-8 15,-6-20-9-15,-4-12-51 16,-15-8 12-16,-16-5 43 16,-15 10 24-16,-16 6 2 15,-15 23 11-15,-8 13 17 16,0 13 45-16,0 5-15 0,0 0-60 16,0 27-4-16,-17 20 4 15,-1 18 28-15,1 5-3 16,11-8-7-16,6-10-18 15,0-17-1-15,23-10-8 16,18-14 8-16,17-11-9 16,8 0 0-16,11-29 8 15,-11-11-8-15,-8-1 4 16,-9 3 5-16,-22 16 2 16,-10 7 0-16,-7 12-1 15,-10 3 1-15,0 0-4 16,0 12 3-16,4 19-17 15,5 11 17-15,-1 7 9 16,15-4-1-16,3-7-8 16,14-7 0-16,20-17-24 0,18-14-68 15,17-18-55-15,2-32-97 16,-4-14-41-16</inkml:trace>
  <inkml:trace contextRef="#ctx0" brushRef="#br0" timeOffset="44317.3">22794 5810 53 0,'0'0'249'0,"0"0"-57"15,0 0-138-15,0 0-47 16,0 0 41-16,-6 152 63 16,-6-72-69-16,3-1-2 15,-5-5-9-15,6-7-2 0,3-5-17 16,-9-10-12-16,-3-6-22 16,-5-16-99-16,-9-21-159 15</inkml:trace>
  <inkml:trace contextRef="#ctx0" brushRef="#br0" timeOffset="44961.4">22348 5720 818 0,'0'0'37'16,"128"-2"-32"-16,-25 2-5 15,5 0 4-15,-1 0 0 16,-6 0-2-16,-1 0-1 15,-11 0 5-15,-15 0-2 0,-6 0-3 16,-10 0-1-16,-15 0-2 16,3 0 2-16,-15 0-10 15,-8 0 1-15,-11-2-2 16,3-5 5-16,-7-4 6 16,4 2 3-16,-1-2 2 15,-3 0-3-15,0 2 10 16,7 2-3-16,-11-4 2 15,4 4-5-15,-4 1-6 16,6 3 0-16,-10 1-1 16,0 2-4-16,0 0-3 15,0 0-17-15,0 0-12 16,0 0 12-16,0 0-12 0,0 0-21 16,0 0-18-16,0 0 18 15,0 0 45-15,0 2 8 16,0 1 5-16,0-3 12 15,0 0 1-15,0 0 8 16,0 0 47-16,0 0-3 16,0 0-3-16,0 0-11 15,0 0 6-15,-10 0-11 16,-2 0-1-16,-11-9-45 16,-12 6-13-16,-23 3 13 15,-19 18-8-15,-7 24 8 16,-5 19 3-16,12 11 4 15,15-1-2-15,19 3 7 16,20-2-8-16,19-5-4 0,4-4-2 16,8-8-4-16,19-8 6 15,8-9 6-15,3-9 4 16,-7-6 4-16,4-5-6 16,-4-7-8-16,4 0-8 15,0-7-5-15,6-4-34 16,3 0-53-16,-7 0-82 15,-10-17-206-15</inkml:trace>
  <inkml:trace contextRef="#ctx0" brushRef="#br0" timeOffset="45372.43">23119 6118 665 0,'0'0'59'15,"0"0"-59"-15,0 0-10 16,0 0 10-16,169 40 10 15,-99-40-2-15,3 0-8 16,-3-12-7-16,-8-11-1 16,-4 1 3-16,-8-9 5 15,-5 1 0-15,-10-6 2 16,4-1-1-16,-1-4 2 16,-3 1 3-16,-8 2 12 15,0 2 1-15,-11 9 17 16,-6 5-2-16,-10 4 4 15,0 5 10-15,0 1 14 16,-14 6-3-16,-3 4-29 0,3 2-9 16,2 0-21-16,-7 20-5 15,7 25-17-15,5 15 11 16,7 11 4-16,0 8 7 16,0-3 1-16,7-12 2 15,-7-8-1-15,0-7 0 16,-34-6-2-16,-17-1 0 15,-26 1-1-15,-12-7-113 16,-4-16-143-16,13-20-311 16</inkml:trace>
  <inkml:trace contextRef="#ctx0" brushRef="#br0" timeOffset="45984">24371 5087 800 0,'0'0'145'16,"0"0"-138"-16,0 0 25 15,0 0 49-15,0 0-26 16,0 0-38-16,164-11 17 16,-61 7 27-16,5 2-35 15,-7-3-22-15,-16 1-4 16,-5 1 0-16,-18 3-10 15,-4 0-57-15,-8 0-32 16,-19 0-51-16,-13 0-67 0,-18 0-127 16</inkml:trace>
  <inkml:trace contextRef="#ctx0" brushRef="#br0" timeOffset="46477.34">24398 5159 340 0,'0'0'160'16,"0"0"-132"-16,0 0-27 0,0 0 86 16,13 143 37-16,-13-57-33 15,0 21-21-15,-13 13-20 16,-20 17-7-16,-6 4-15 15,-11 2-9-15,-1-7-10 16,1-8-7-16,4-14 5 16,15-7-1-16,9-4-1 15,9-4 4-15,9-3-1 16,4-5-8-16,0-15 0 16,23-20-5-16,-7-17 4 15,3-16 1-15,4-11 5 16,-7-3 7-16,7-5 9 15,4 3-8-15,12-5 4 0,7 1 8 16,-3-3 6-16,3 0-5 16,-1 0-5-16,-14 0-2 15,-4 0 4-15,-10 0-2 16,-3 0-14-16,-6 0-7 16,-4 4-1-16,5 0-3 15,5 3-1-15,-1 4-49 16,9-2-48-16,13 1-30 15,19-10-54-15,4 0-190 16</inkml:trace>
  <inkml:trace contextRef="#ctx0" brushRef="#br0" timeOffset="47891.45">25062 5714 28 0,'0'0'364'0,"0"0"-353"15,0 0-11-15,0 0-29 16,0 0 27-16,0 0 2 16,12 0-4-16,-12 0-2 15,4 0 6-15,3 0 20 16,-7 0 7-16,0 0 6 16,0 0 12-16,0 0 33 15,0 0 5-15,0 0-9 16,0 0-21-16,0 0-18 15,0 0-12-15,0 0-10 0,0 0-4 16,0 0 0-16,0 0 1 16,0 0 2-16,0 0 4 15,0 0-3-15,0 0-7 16,0 2-6-16,0 16-6 16,-15 15-13-16,-8 19 19 15,-8 17 13-15,0 5 2 16,-4-3-15-16,8-1 3 15,0-1 3-15,5-4-2 16,9 0 0-16,3-2 3 16,10-3-7-16,0 0 3 15,6-1-3-15,21-4 6 16,4-1-4-16,17-5-2 0,9-6 2 16,8-8-4-16,5-10 2 15,10-10 0-15,5-15 5 16,4 0 5-16,-8-8 7 15,-1-21-11-15,-5-7 3 16,-3-2-6-16,-10-7 2 16,-4-6 0-16,-8-9 7 15,-15-10-4-15,-13-15 4 16,-1-13-10-16,-11-5-1 16,-5-9-2-16,-5 3-5 15,0 6-8-15,-23 18-9 16,-12 17 17-16,-15 23 6 15,-16 25 0-15,-27 20-17 16,-29 20-29-16,-6 57 25 16,-11 30 16-16,9 32 0 0,25 20-37 15,24 6-65-15,31-2-116 16,34-17-79-16</inkml:trace>
  <inkml:trace contextRef="#ctx0" brushRef="#br0" timeOffset="49076.44">26469 5061 665 0,'0'0'192'16,"0"0"-192"-16,0 0-40 15,0 0 35-15,0 0 3 0,0 0-4 16,0 0 6-16,156-34 15 16,-84 25 12-16,-2 2-3 15,7-2-8-15,-19 5 3 16,-9 2-17-16,-22 2 7 16,-15 0-5-16,-7 0-4 15,-5 0-2-15,0 34-8 16,0 30 10-16,0 41 12 15,-17 23 41-15,-6 19-33 16,-4 1-10-16,5-3-8 16,5-6-2-16,7-9 2 15,10-9-2-15,0-10 0 0,0-5-1 16,18-10 0 0,1-7 2-16,-7-8-1 0,3-6 0 15,-7-1 2-15,0-4 3 16,-3-10-5-16,-5-4 1 15,0-7 7-15,0-4-4 16,0-10 2-16,0-5-1 16,0-8 5-16,0-8-2 15,0-6-7-15,0-3 9 16,0-2-5-16,0-2 0 16,0-1 2-16,0 0-7 15,0 3-2-15,0-1 2 16,0 0 1-16,0 1 0 15,0-3 1-15,0 0 4 16,0 0 12-16,0 0 9 0,0 0 6 16,0 0-4-16,0 0 3 15,0 0-2-15,0 0-6 16,-17 0 38-16,-33 6-40 16,-34 10-22-16,-40 8-1 15,-29 13-3-15,2 3-38 16,16 6-55-16,30 4-111 15,28-10-257-15</inkml:trace>
  <inkml:trace contextRef="#ctx0" brushRef="#br0" timeOffset="52236.14">25364 7129 9 0,'0'0'195'15,"0"0"-157"-15,0 0-31 0,0 0 13 16,0 0 36-1,0 0-7-15,0 0-6 0,0 0-5 16,0 0-1-16,6 0 16 16,-2 0-13-16,-4 0-11 15,4 0 1-15,0 0 5 16,-4 0 7-16,0 0 1 16,0 0-4-16,0 0-11 15,0 0-16-15,0 38-12 16,0 25 0-16,0 33 70 15,-18 20-13-15,-9 6-24 16,-4-2-21-16,4-10-5 16,-4-10 4-16,4-10-1 0,6-16 7 15,3-14-1-15,5-15-10 16,3-12-2-16,6-13-2 16,0-8-1-16,4-6-1 15,0-3 0-15,0-1-3 16,0-2-21-16,0 0-23 15,0 0-43-15,0-5-47 16,0-20-81-16,-9-3-213 16</inkml:trace>
  <inkml:trace contextRef="#ctx0" brushRef="#br0" timeOffset="53219.67">25120 7870 363 0,'0'0'236'0,"0"0"-180"0,0 0-55 16,0 0-1-16,0 0 39 16,0 0 5-16,4-2-26 15,-4 2-12-15,0 17-4 16,0 8 38-16,0 9 12 15,0 6-17-15,-8 4-9 16,-11 8-4-16,-4 13 15 16,0 8-4-16,-1 15 4 15,-3 3-5-15,0 1-18 16,4-7-6-16,9-18-4 16,5-18-3-16,5-17-2 15,4-12 1-15,0-7 0 16,0-8 0-16,0-5 2 15,0 0 12-15,0 0 12 16,0 0-2-16,4 0-7 0,-4 0-1 16,9-7 2-16,5-11-4 15,17-11-9-15,8-7-5 16,15-6-1-16,4-1-2 16,4-4-6-16,-4-2-20 15,-4 2-6-15,-5-4-2 16,-9 2 4-16,-14-1-7 15,-3 1 1-15,-15 2 19 16,-8 5 4-16,0 1-6 16,0 8 1-16,-20 4 21 15,1 0-11-15,-8 6-3 0,-4 1 9 16,0 4 0-16,-8 3 1 16,6-1 3-1,-2 2 1-15,8-1 4 0,6 4-2 16,7 2 6-16,6 0 9 15,-3 4 3-15,7 1 1 16,4 2 8-16,0 2-1 16,0 0-13-16,0 0-13 15,0 0-2-15,19 0-22 16,3 0 7-16,18 0 15 16,13 4 7-16,-3 1-4 15,4 3-1-15,-11-3 1 16,-12-1-2-16,-4-4 2 0,-12 3-2 15,-3-1 1-15,-8-2-2 16,-4 0 5-16,0 0 6 16,0 0 1-16,0 0 5 15,0 4-6-15,0-2 3 16,0 3 1-16,0 4-15 16,-16 22-11-16,-18 18 7 15,-9 21 4-15,-15 15 8 16,0-1-6-16,5-1-2 15,17-4-76-15,14-28-127 16,22-33-387-16</inkml:trace>
  <inkml:trace contextRef="#ctx0" brushRef="#br0" timeOffset="54686.44">24661 8762 792 0,'0'0'125'0,"0"0"-113"16,0 0 17-16,0 0 43 16,0 0-19-16,0 0-25 15,0-11-14-15,12 9-14 0,15-1-23 16,27-1 5-16,26 2 18 16,9-3 9-16,-4 3 0 15,-23 2-6-15,-21 0-3 16,-20 0-4-16,-6 7-7 15,-11 15 3-15,-4 18 8 16,0 14 2-16,-9 18 14 16,-32 6 11-16,2 0-5 15,-7-2 2-15,3-11 2 16,2-9-8-16,10-3 8 16,0-5-17-16,0 1-7 15,4-2 4-15,0 4-5 16,4-6-1-16,7 2 0 15,-3-5 0-15,6-8 1 0,7-12-1 16,-2-9 0-16,8-3-2 16,0-9 0-16,0-1 2 15,0 0-4-15,0 0-21 16,0 0-28-16,0 0-17 16,0 0-11-16,0-12-22 15,0-16-52-15,0-12-166 16,0-5-59-16</inkml:trace>
  <inkml:trace contextRef="#ctx0" brushRef="#br0" timeOffset="55096.05">24626 9189 852 0,'0'0'203'0,"0"0"-203"16,0 0-29-16,0 0 29 15,0 0 31-15,0 0-15 16,57 0-6-16,-9 7 35 16,20 2 3-16,3-5-15 15,17 3-5-15,-3 0-4 16,-4-3-10-16,-11 3-2 16,-6 2-10-16,-10-3-2 15,-11 3 0-15,-16-4 0 16,-8 0-2-16,-11-4 2 15,-4 2 0-15,-4-3 0 0,0 0 4 16,0 0 0-16,0 2 1 16,0-2 0-16,0 0 1 15,0 3-6-15,0-3 0 16,0 2-19-16,0-2-14 16,0 2-18-16,-4-2-26 15,4 2-30-15,-4 9-54 16,0 5-102-16,-2-3-26 15</inkml:trace>
  <inkml:trace contextRef="#ctx0" brushRef="#br0" timeOffset="56434.39">27530 6240 712 0,'0'0'209'16,"0"0"-203"-16,0 0-6 15,0 0 0-15,0 0 0 16,0 0 8-16,4 8-6 16,0-5 3-16,-4-2-5 15,0 4 1-15,6-2-1 16,-1 10-2-16,7 9 2 16,7 12 9-16,3 13 7 0,3 20-5 15,-2 15 5-15,8 28 4 16,0 22-8-1,2 20 11-15,-8 16-10 0,12-5-6 16,2-6-5-16,7-10-2 16,1-19 1-16,7-23-1 15,-9-24 1-15,-9-24 0 16,-10-18 1-16,-7-13-2 16,-15-8 0-16,-4 4-1 15,0 8 1-15,-23 21 11 16,-39 19 26-16,-31 23 10 15,-33 17-11-15,-25 8-15 16,-6 1-11-16,2-7 1 16,9-9-2-16,15-11-3 15,26-14-3-15,24-18 2 0,27-17 6 16,19-12-10-16,17-13-1 16,9-7-1-16,5-5 0 15,4-1-4-15,0-2 2 16,0-1 2-16,0-2-3 15,0 0-10-15,0 2 9 16,0-2-3-16,0 2-6 16,0-2-8-16,0 0-8 15,0 0 1-15,0 0-9 16,0 0-16-16,0 0-15 16,-6 0-12-16,6 0-16 15,0 3-16-15,-8-1-88 16,-11-2-60-16</inkml:trace>
  <inkml:trace contextRef="#ctx0" brushRef="#br0" timeOffset="57966.46">29126 7975 402 0,'0'0'107'0,"0"0"-103"15,0 0 21-15,0 0 2 16,0 0 31-16,0 0-37 15,-73 52-2-15,30 28 43 16,-11 18 10-16,13 9-31 16,16 1-20-16,19-5-10 15,6-9-8-15,6-16 17 0,29-13-13 16,9-16 11-16,28-13-6 16,25-16-7-16,23-18 13 15,23-2-3-15,-5-33-5 16,-12-24-7-16,-33-14-3 15,-27-18-1-15,-24-16 1 16,-38-7 9-16,-4-2-9 16,-62 6-25-16,-23 14 3 15,-10 18 22-15,-6 27 6 16,-7 24-6-16,11 23-1 16,2 2-7-16,29 43-26 15,31 29-21-15,35 28-64 16,16 30-81-16,69 10-57 15</inkml:trace>
  <inkml:trace contextRef="#ctx0" brushRef="#br0" timeOffset="58655.43">31162 8818 675 0,'0'0'71'15,"0"0"-71"-15,0 0-23 0,142-117 23 16,-102 77 21-16,-9-2-1 16,-9-1 11-16,-7-6-15 15,-15 0 18-15,0-2-9 16,-10-3-13-16,-26 4-8 16,-17 6 12-16,-5 11-16 15,-23 8-3-15,-12 13 3 16,4 10 7-16,9 2 18 15,18 5 3-15,12 17-13 16,23 10-8-16,11 5-7 16,16 6-11-16,0 8 1 15,27 8-9-15,30-2 8 16,24 2 5-16,16-8-27 0,11-10 16 16,-11-4 17-16,-21-1 0 15,-18-4 0-15,-23-10 0 16,-12-6 0-16,-11-9 6 15,-12-5 15-15,0-2-3 16,5 0-5-16,-5 0 2 16,6 0-11-16,-2 0-4 15,4-20-31-15,1-10-100 16,-9-3-223-16,0 0 49 16</inkml:trace>
  <inkml:trace contextRef="#ctx0" brushRef="#br0" timeOffset="58857.97">30715 7836 888 0,'0'0'40'0,"0"0"-40"15,0 0-53-15,0 0 53 16,0 0 0-16,0 0-64 15,15 14-32-15,-3 19-10 16,19-2-102-16,15 3-144 16</inkml:trace>
  <inkml:trace contextRef="#ctx0" brushRef="#br0" timeOffset="59347.11">32400 7905 645 0,'0'0'111'0,"0"0"-105"16,0 0-6-16,0 0 41 16,0 0-36-16,0 0 3 15,85 16 1-15,-40-7 29 16,-1 2-20-16,-17 3 2 15,-5 4-11-15,-18 15-9 16,-4 21 0-16,0 22 32 16,-31 16 6-16,-12 13 1 15,-11 2-21-15,-14-2-7 16,10-9 8-16,4-17-5 16,19-17-2-16,8-15-5 0,15-18-7 15,8-7-1-15,4-8-7 16,0-9-27-16,0-1-64 15,-10-4-64-15,1 0-119 16,-3 0 5-16</inkml:trace>
  <inkml:trace contextRef="#ctx0" brushRef="#br0" timeOffset="59548.23">31898 8527 998 0,'0'0'27'0,"0"0"-27"0,0 0 0 15,213 7 29 1,-83 4 7-16,-6-2-30 0,-12-5 4 16,-32-1-7-16,-26-1 0 15,-23-2-3-15,-31 0-18 16,0 0-22-16,0 0-23 16,-31 0-69-16,-19 0-61 15,-12 11-154-15</inkml:trace>
  <inkml:trace contextRef="#ctx0" brushRef="#br0" timeOffset="60486.29">29750 9448 521 0,'0'0'164'16,"132"0"-131"-16,-24 0-1 16,16 0 29-16,2-1-1 15,-6-11-4-15,-4-1 11 16,-9 2-10-16,-2-3-15 16,-5 1-13-16,-11 4-5 15,-23 2-19-15,-13 3-5 16,-26 4-4-16,-12 0 2 15,-15 0-16-15,0 0-27 16,0 0 1-16,-37 6-20 16,-11 19 5-16,-41 11 16 15,-29 2-27-15,-10 0-35 0,-10-7-30 16,3-2 68-16,7-7 28 16,21-4 35-16,14-7 4 15,20-2 11-15,34-4 22 16,27-3 44-16,12 2-12 15,12 4-65-15,46 1 17 16,31 4 20-16,31-9 32 16,22-4-45-16,7 0 1 15,-12 0 13-15,-11 0 17 16,-15-4-17-16,-14 2-11 16,-20 2-17-16,-30 0-10 15,-20 0-5-15,-23 0-31 16,-4 0-28-16,-43 13 33 15,-42 18-18-15,-35 16 14 0,-26 2-17 16,-7-6-15-16,6-7 35 16,27-10 32-16,27-5 6 15,35-8 11-15,31-2 13 16,27 3-12-16,4 3-8 16,54 6 2-16,31 4 44 15,23-7 0-15,16-7-28 16,-2-4-6-16,-14-9 22 15,-28 0 9-15,-22 0-5 16,-22 0-9-16,-22 0-12 16,-9 0-2-16,-9 0 0 0,0 0 1 15,0 0-4 1,0 0-8-16,0 0-2 0,0 0 16 16,-5 0-26-16,5 0-2 15,0 0-5-15,0 0-7 16,0 0-44-16,-4 0-80 15,-4 0-121-15,-11 0-332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21:09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9978 7653 345 0,'0'0'97'0,"0"0"-72"15,0 0-25-15,0 0-28 16,0 0 28-16,196-21 24 16,-53 4 12-16,31 1 4 15,12 1-9-15,10 3 0 16,0-1-16-16,1 1-8 0,-7 1 1 15,2 0 7 1,-10 0 2-16,-6 0 2 0,-17 2 2 16,-16 0-3-1,-23 2-5-15,-21 7-10 0,-25 0-1 16,-16 0 0-16,-21 0-3 16,-20 0 1-16,-7 0-7 15,-10 0-20-15,0 0 8 16,0 0-9-16,0 0-83 15,0-2-74-15,0-3-15 16</inkml:trace>
  <inkml:trace contextRef="#ctx0" brushRef="#br0" timeOffset="798.88">12785 7170 264 0,'0'0'162'0,"0"0"-114"16,0 0-48-16,0 0-15 16,0 0 15-16,0 0 10 15,-23 87 69-15,19-47-17 16,4-2-16-16,0-9-18 16,0-2-12-16,0-2 10 15,4-5-13-15,5-2-3 16,-5-2 1-16,2-3-4 15,-6 3-5-15,0-1 1 16,0 1 2-16,0-1-5 16,0-1 1-16,0-6 1 15,0-3 2-15,0-2-4 16,0-3 1-16,0 0-1 0,0 0-12 16,0 0 2-16,0-8 7 15,0-23 1-15,-10-6-33 16,-3-15 5-16,-5-4 24 15,1 2 6-15,-1-6 3 16,5 0 1-16,-1 1-4 16,5 5 15-16,-1 8 3 15,-2 8 10-15,8 13 23 16,-1 9-10-16,-1 12 1 16,2 0 5-16,4 4-17 15,0 0-30-15,0 0-6 16,0 0-16-16,19 0-3 0,20 13 12 15,25 14 13-15,10-2 3 16,7 6 0-16,4-2-3 16,-9 4 0-16,-5-4 2 15,-9 3-1-15,-13 1-1 16,-10-4-4-16,-8 1 4 16,-20-4-7-16,-11-1 0 15,0 4 7-15,-15 0 1 16,-32 7 5-16,-26 2 3 15,-7 0-1-15,-9-5 9 16,15-5-11-16,20-6-3 16,17-4-3-16,24 2-2 15,13 6-21-15,0 4-131 0,46-10-92 16,1-20-242 0</inkml:trace>
  <inkml:trace contextRef="#ctx0" brushRef="#br0" timeOffset="4347.64">14069 6877 44 0,'0'0'192'16,"0"0"-183"-16,0 0-9 15,0 0 0-15,0 0 2 16,0 0 17-16,0 0-4 15,-6-16-8-15,-7 32-3 0,-5 29 4 16,-13 21 39-16,0 24 6 16,0 19-10-16,0 17 19 15,22 1-23-15,9-8-23 16,0-12-15-16,40-19-1 16,17-17 2-16,24-26 1 15,16-25 24-15,29-20-10 16,17-40-11-16,8-39-6 15,-13-21-29-15,-26-21-40 16,-50-11 10-16,-39-6 50 16,-23-8-8-16,-58 5-35 15,-37 16-29-15,-29 26 42 16,-19 32 39-16,-8 38 32 16,9 29 19-16,7 27-16 15,28 53-29-15,41 42-6 0,53 25-10 16,38 7-133-16</inkml:trace>
  <inkml:trace contextRef="#ctx0" brushRef="#br0" timeOffset="6062.86">10730 8744 669 0,'0'0'139'0,"0"0"-139"15,0 0-6-15,0 0 6 16,116 0 3-16,-23 0 53 16,19 0 0-16,35 0-17 15,14-2-13-15,4-14-6 16,-6 5-9-16,-16 0-9 0,-23 2-1 15,-25 4-2 1,-25 3-5-16,-16 2 5 0,-19 0-25 16,-12 0-32-16,0 0-31 15,-11 2-16-15,2 8-12 16,-5-4-31-16,-5 3 0 16,0-4 25-16,-4-5-57 15</inkml:trace>
  <inkml:trace contextRef="#ctx0" brushRef="#br0" timeOffset="6270.05">12442 8635 283 0,'0'0'67'0,"0"0"-59"16,0 0 60-16,0 0 11 0,31 114-33 15,-31-88-16-15,0-5-21 16,0-3 1-16,0-5-6 15,0-4-4-15,0-5-53 16,0-4-81-16,0 0-7 16,0-18 47-16,-4-20-45 15</inkml:trace>
  <inkml:trace contextRef="#ctx0" brushRef="#br0" timeOffset="6473.35">12442 8635 51 0,'-103'-77'130'16,"72"21"13"-16,4 14 18 15,14 13-9-15,9 15-47 16,4 8-19-16,0 3-50 15,0 3-36-15,0 0-7 16,4 9-8-16,9 23 6 0,1 6 9 16,7 9 3-16,-11 4 14 15,-1 1-9-15,-9-5-1 16,0 2-5-16,0 2-2 16,0 1-16-16,4-1-70 15,23-4-87-15,22-22-120 16</inkml:trace>
  <inkml:trace contextRef="#ctx0" brushRef="#br0" timeOffset="6660.15">13988 8429 151 0,'0'0'742'15,"0"0"-737"-15,0 0-5 16,0 0 0-16,-23 143 3 16,11-96-3-16,-7 0-26 15,1 9-54-15,-3 6-48 16,-6-6-154-16</inkml:trace>
  <inkml:trace contextRef="#ctx0" brushRef="#br0" timeOffset="6801.99">13591 9068 918 0,'0'0'112'16,"0"0"-112"-16,0 0-20 15,0 0 19-15,178 54-27 16,-97-47-73-16,-1-1-102 16,-9-6-289-16</inkml:trace>
  <inkml:trace contextRef="#ctx0" brushRef="#br0" timeOffset="7308.78">10619 9874 919 0,'0'0'96'16,"0"0"-96"-16,215-23-10 15,-52 9 10-15,29 2 3 16,13-4-3-16,-17 7 0 16,-18 4-39-16,-24 5-57 15,-17 0 3-15,-8 0 0 16,-11 11-66-16,-11 3-86 16</inkml:trace>
  <inkml:trace contextRef="#ctx0" brushRef="#br0" timeOffset="7472.94">12901 9878 702 0,'0'0'73'0,"0"0"-73"16,0 0-20-16,-31 107 7 15,21-78-52-15,10-6-47 16,0-8 13-16,0-6-9 15,0-9-77-15</inkml:trace>
  <inkml:trace contextRef="#ctx0" brushRef="#br0" timeOffset="7706.01">12781 9706 251 0,'0'0'665'15,"0"0"-665"-15,0 0-17 16,124 25-17-16,-39 8 34 15,4 3-3-15,-5 1 3 16,-17 0-1-16,-14-6 0 16,-26-2-4-16,-19-2-2 15,-8 6-7-15,-4 8-65 16,-31 5 49-16,-10 8-54 16,10-11-156-16,4-12-76 0</inkml:trace>
  <inkml:trace contextRef="#ctx0" brushRef="#br0" timeOffset="7957.94">13837 9833 637 0,'0'0'63'0,"116"-31"-56"15,-54 22-7-15,-8 9 0 16,-19 0 0-16,-23 13-14 15,-12 26 10-15,-4 18 4 0,-35 26 74 16,-11 13-62-16,-3 1 0 16,9-12-7-16,21-18-5 15,23-14-3-15,0-10-10 16,40-12 13-16,13-4 4 16,14-13 1-16,1-12-5 15,-14-2-20-15,-11-7-79 16,-29-18-216-16</inkml:trace>
  <inkml:trace contextRef="#ctx0" brushRef="#br0" timeOffset="8507.01">8975 11023 540 0,'0'0'144'0,"0"0"-133"15,0 0 0-15,0 0-1 16,155 0 69-16,-78 0 17 16,20 0-16-16,15 0-10 0,18 0-29 15,13 0-27 1,-1 0-14-16,-5 9-3 0,-22 2-86 15,-15-7-62-15,-26-4-59 16,-20 0-141-16</inkml:trace>
  <inkml:trace contextRef="#ctx0" brushRef="#br0" timeOffset="8713.62">10611 10853 485 0,'0'0'111'0,"0"0"-111"15,0 0 0-15,-31 141 22 16,26-96-13-16,5-7-7 16,0-9-4-16,9-7-35 15,13-13-112-15,5-9-56 16</inkml:trace>
  <inkml:trace contextRef="#ctx0" brushRef="#br0" timeOffset="9021.87">10511 10667 420 0,'0'0'161'0,"0"0"-161"16,0 0-14-16,0 0 14 16,-27 130 0-16,54-90 19 15,4-1 11-15,15-4-21 16,-1-6-3-16,-1-2 4 16,1-9-1-16,-14-7-6 15,-18-2-3-15,-9-4-8 16,-4-3 5-16,0 5 3 15,-27 4 25-15,-8 0 10 16,-5 3-29-16,5-2-6 0,17 0 0 16,14-1-53-16,4-2-165 15,39-7-63-15</inkml:trace>
  <inkml:trace contextRef="#ctx0" brushRef="#br0" timeOffset="9504.89">11613 10779 871 0,'0'0'65'0,"0"0"-63"16,0 0-1-16,0 0 2 16,0 0-3-16,0 0-18 15,27-47 0-15,39 36 18 16,15 7 9-16,3 1 0 16,-9 3-7-16,-21 0-2 15,-17 12-5-15,-21 3-5 16,-16 10 1-16,0 11 9 15,-22 6 0-15,-22 7 17 0,-1-4 0 16,5-7-12 0,18-7 3-16,13-6-8 0,9 6-7 15,0 1-5-15,13 3 10 16,1-3 2-16,-1-8 2 16,-9-6 4-16,-4-9-5 15,0 7 39-15,-35 4 31 16,-5 2-41-16,-1 5-30 15,10 4-2-15,27 14-113 16,4 4-134-16,45 3-231 16</inkml:trace>
  <inkml:trace contextRef="#ctx0" brushRef="#br0" timeOffset="9891.84">10530 12289 737 0,'0'0'200'16,"0"0"-168"-16,0 0-12 15,0 0 21-15,0 0 3 16,0 0-33-16,182-14-5 15,-66 1-6-15,6 2-46 16,2-3-125-16,-13 8-150 16</inkml:trace>
  <inkml:trace contextRef="#ctx0" brushRef="#br0" timeOffset="10279.91">12500 11826 636 0,'0'0'198'16,"0"0"-162"-16,0 0-36 15,0 0-6-15,0 0-8 16,0 0-1-16,0 18 15 15,0 20 9-15,0 7 16 16,12-5-14-16,7-6-10 16,12-12-2-16,19-11-4 0,24-11-13 15,25-13-17-15,13-28-56 16,-7-6-73-16,-24-4-33 16,-27 11 60-16,-28 11 112 15,-21 15 25-15,-5 12 186 16,0 2 23-16,-23 11-91 15,-12 36-66-15,-15 22-20 16,3 19 17-16,1 6-19 16,11 0-22-16,12-3-6 15,11-6-2-15,8-7-84 16,-3-17-84-16</inkml:trace>
  <inkml:trace contextRef="#ctx0" brushRef="#br0" timeOffset="10822.11">9798 13251 308 0,'0'0'0'16,"0"0"-23"-16,0 0 23 0,0 0 19 15,0 0 26-15,0 0 28 16,81-28 79-16,18 28-7 16,37 8-63-16,26 1-24 15,-1 2-28-15,-14-2-30 16,-23-1-6-16,-35 4-93 16,-17-10-53-16,-33-2-175 15</inkml:trace>
  <inkml:trace contextRef="#ctx0" brushRef="#br0" timeOffset="11313.87">11915 12969 883 0,'0'0'106'0,"0"0"-106"16,-106 136 0-16,88-103 3 15,10-14-1-15,3-13-2 16,5-6 0-16,0 0-12 16,13 0-24-16,32-4-14 15,21-23 15-15,5-4 7 16,5 2-19-16,-18 11 23 15,-12 11 20-15,-20 7 4 16,-9 0 27-16,2 31 5 0,-11 14 1 16,-8 13 19-16,0 14-23 15,-4 3-21-15,-23 2-2 16,-8-10-6-16,0-13-89 16,-7-12 70-16,3-20-144 15,4-13-223-15</inkml:trace>
  <inkml:trace contextRef="#ctx0" brushRef="#br0" timeOffset="11453.11">11969 12948 847 0,'0'0'75'0,"223"-46"-72"16,-72 19 1-16,-9 2-4 0,-15 3-41 15,-43 4-152-15,-44 2-320 16</inkml:trace>
  <inkml:trace contextRef="#ctx0" brushRef="#br0" timeOffset="11828.57">10156 14691 116 0,'0'0'0'0,"0"0"-116"15</inkml:trace>
  <inkml:trace contextRef="#ctx0" brushRef="#br0" timeOffset="12006.17">10156 14691 59 0,'-108'-161'72'0,"96"136"-55"0,2 7 10 16,10 5 257-16,0-3-181 16,22-2-89-16,28-6 26 15,31-1 43-15,34 1 32 16,32-6-5-16,27 1-36 16,-1 9-12-16,-7 5-40 15,-28 10-22-15,-22 5-18 16,-38 0-65-16,-20 0-2 15,-20 3-28-15,-30 5-162 16</inkml:trace>
  <inkml:trace contextRef="#ctx0" brushRef="#br0" timeOffset="12861.04">12839 13758 745 0,'0'0'67'16,"0"0"-67"-16,0 0-63 0,0 0-1 16,0 0 25-16,0 0 39 15,-85 123 35-15,58-62-19 16,9-8 3-16,5-13-19 16,13-6-4-16,0-16 1 15,0-11-6-15,17-7-29 16,20 0-4-16,11-30 18 15,5-19 2-15,-11-11-78 16,-18-7 22-16,-13 2 78 16,-11 0 86-16,0 16-5 15,-23 11-1-15,4 13-5 0,7 14 1 16,4 5-32 0,2 3-32-16,6 3-12 15,0 0-20-15,0 0-41 0,0 0 13 16,14 0 21-16,5 0 23 15,-7 0-7-15,-4 0-12 16,-8 0 5-16,0 0 8 16,0 0 10-16,0 23 0 15,-31 34 51-15,-18 28-7 16,-9 25 14-16,-4 13 1 16,4 0-15-16,4-8-7 15,19-15 1-15,12-20-12 16,15-17-22-16,8-18-4 15,31-18-10-15,27-21 5 16,23-6-8-16,12-24-24 0,-9-25-50 16,-15-5-24-16,-34 3 16 15,-31 10 95-15,-4 8 1 16,-46 15 66-16,-24 18 3 16,-23 0-41-16,-6 40 30 15,6 16-14-15,16 13-21 16,30 5-24-16,28 4-7 15,19-2-92-15,54-8-65 16,20-26-263-16</inkml:trace>
  <inkml:trace contextRef="#ctx0" brushRef="#br0" timeOffset="13357.48">10222 15598 871 0,'0'0'155'16,"130"-44"-115"-16,13 6-35 0,39-2-5 16,14 11 0-16,-22 13-4 15,-23 12-50-15,-21 4-37 16,-29 0-121-16,-29 6-217 15</inkml:trace>
  <inkml:trace contextRef="#ctx0" brushRef="#br0" timeOffset="13797.97">12304 15029 846 0,'0'0'187'0,"0"0"-151"16,0 0-36-16,0 0-51 15,150-32 51-15,-77 23 4 16,-11 9-4-16,-19 0-5 16,-16 20-7-16,-12 32 12 0,-15 24 7 15,0 25 49-15,-36 10-10 16,-13 5-18-16,-5-2-8 15,0-6 7-15,11-12-5 16,6-18-20-16,6-11 4 16,10-17-6-16,7-10-8 15,9-7-73-15,1-12-99 16,4-15-97-16,-10-6-190 16</inkml:trace>
  <inkml:trace contextRef="#ctx0" brushRef="#br0" timeOffset="13926.66">12018 15630 1067 0,'0'0'261'16,"0"0"-206"-16,174-4-55 15,-13-3-47-15,40-4 1 16,3-3-33-16,-7-2-115 16,-24-10-136-16</inkml:trace>
  <inkml:trace contextRef="#ctx0" brushRef="#br0" timeOffset="15849.81">15904 5705 458 0,'0'0'86'0,"0"0"-70"16,0 0 1-16,0 0 8 15,0 0 16-15,0 0-14 16,0 0 4-16,0-7 1 0,0 12-32 16,0 24 12-16,0 18-12 15,0 20 26-15,-4 13-8 16,-10 25 6-16,1 14-15 15,-1 15-9-15,6 23 7 16,8 23-7-16,0 19-2 16,0 32 2-16,4 18 1 15,4 10 1-15,7 16-1 16,-7 13 2-16,10 3-3 16,9-3 0-16,13-8 1 15,17-18-1-15,20-18-4 16,4-8 3-16,16-9 1 15,0-15 0-15,6-4 0 0,1-20 0 16,5-18 0 0,3-16-1-16,-5-17 0 0,-14-15 0 15,-12-17-16-15,-27-12 12 16,-19-11 4-16,-21-8-5 16,-14-7-4-16,-4 14 10 15,-54 21 0-15,-37 24 15 16,-41 24-12-16,-34 24 7 15,-30 23 36-15,-19 31-24 16,-21 25 9-16,-25 26-16 16,-14 16 3-16,-16 3 11 15,1-8-22-15,5-14 4 16,22-21-10-16,29-23 4 16,34-26 0-16,42-41-5 15,47-37-12-15,48-41-14 0,49-31-60 16,28-25-99-16,56-31-157 15,38-13 23-15</inkml:trace>
  <inkml:trace contextRef="#ctx0" brushRef="#br0" timeOffset="19075.21">18476 10218 475 0,'0'0'0'16,"-207"-52"-49"-16,87 44 23 15,0 5 26-15,9 3 32 16,14 0 44-16,24 0 18 16,26 0-19-16,20 0-52 0,21 9-23 15,6 20-25-15,33 18 10 16,25 25 15-16,26 18 15 15,18 17-4-15,1 18-9 16,-14 12 0-16,-23 8-2 16,-31 6-1-16,-29-1-1 15,-12-6-4-15,-56-6 4 16,-31-14-11-16,-18-19 6 16,-5-30 5-16,8-30 4 15,19-29 25-15,9-16 33 16,14-51 16-16,12-32-17 15,23-24-18-15,27-21-16 16,8-6 29-16,58 6-16 0,27 14-12 16,27 18-11-1,26 24-8-15,24 17-7 0,22 16-4 16,2 15-49-16,-17 6-120 16,-46 2-269-16</inkml:trace>
  <inkml:trace contextRef="#ctx0" brushRef="#br0" timeOffset="20353.49">21634 6999 710 0,'0'0'96'0,"0"0"-96"15,0 0-49-15,0 0 26 0,0 0 22 16,0 0 1 0,0 0 6-16,81 17-1 0,-73-17-1 15,1 0-2-15,-9 0 5 16,0 0 11-16,0 0-5 16,0 2 9-16,-9 0-3 15,5-2 7-15,0 4-24 16,4-4-2-16,0 0 0 15,0 5-17-15,4-1-48 16,23 3-15-16,8-3 79 16,-4-4-6-16,-4 0 6 15,-8 0 2-15,-19 0 0 16,0 0 6-16,0 3 15 16,-23 1 16-16,-4 5-33 15,-8 2-5-15,8-1-28 0,19-9 0 16,8-1-68-16,58-9-246 15,20-26 157-15</inkml:trace>
  <inkml:trace contextRef="#ctx0" brushRef="#br0" timeOffset="20611.14">23011 5314 214 0,'0'0'727'16,"0"0"-727"-16,0 0-33 15,-62 151-35-15,0-1 68 16,-10 32 20-16,6 14-9 16,4 10-10-16,16-9-1 15,15-7-3-15,15-11-36 16,16-20-58-16,0-25-62 15,0-36-70-15,12-42-84 16</inkml:trace>
  <inkml:trace contextRef="#ctx0" brushRef="#br0" timeOffset="21459.18">22873 6740 768 0,'0'0'82'0,"0"0"-82"16,0 0-26-16,0 0 19 15,0 0 7-15,0 0 9 16,165-114-6-16,-93 67-2 16,-14 0 0-16,-6 5 1 15,-15 2 0-15,-14 6-2 16,-23 5-2-16,0 0-2 15,-41 6-21-15,-17 14-12 0,-19 9 37 16,-8 8 11-16,-3 32 16 16,3 16 3-16,10 10-2 15,18 8-16-15,15 2-3 16,34-4-9-16,8-7-15 16,50-9 12-16,24-21-3 15,33-26-10-15,13-9-1 16,15-35-16-16,-11-17-17 15,-17-4-20-15,-26 2 0 16,-27 14 29-16,-23 13 19 16,-19 14 22-16,-12 13 5 15,0 0 37-15,0 0-2 16,0 0-40-16,0 20-3 16,0 12 3-16,0 3 6 0,10-3-6 15,21-8-9-15,27-13 4 16,12-11-4-16,7 0 4 15,4-29-8-15,-15 2 2 16,-21 7-1-16,-24 11 10 16,-15 9 0-16,-6 0 4 15,0 0 10-15,0 0-1 16,0 0-11-16,4 5-5 16,23 1-3-16,21-3 7 15,20-3-19-15,10-25-47 16,3-20-51-16,0-6 4 15,-23 11 84-15,-27 15 30 16,-17 12 88-16,-6 13 84 0,-8 6-54 16,4 46-101-16,-4 38-6 15,0 39 58-15,-22 26-42 16,-13 5-16-16,-15-10-11 16,-8-20 6-16,0-25-4 15,-4-20 0-15,4-33-3 16,9-24 1-16,9-28-30 15,13-17 13-15,15-48-25 16,12-29-40-16,21-22 82 16,43-12 20-16,14 3 6 15,17 11-3-15,-2 26-6 16,-8 28-16-16,0 31-1 0,-19 18-8 16,-4 11-25-16,-12 0-80 15,-19 0-135-15</inkml:trace>
  <inkml:trace contextRef="#ctx0" brushRef="#br0" timeOffset="21880.58">25779 5110 616 0,'0'0'49'16,"-130"235"-47"-16,51-76 47 16,11-3-26-16,14-13 6 15,19-9 27-15,4-13-24 16,8-16-20-16,7-16-10 16,6-24 0-16,5-13-2 15,1-23 1-15,4-11 1 16,-4-9-2-16,4-7-1 15,-4-2-7-15,4 0 8 16,0 0 0-16,0 0 2 16,0-18 1-16,0-20-3 15,0-18-10-15,0 3 10 16,0 12 1-16,0 19 30 16,0 18 29-16,0 4-31 0,0 0-29 15,0 0-9-15,0 29-25 16,0 20-13-16,0 9 14 15,-4 2-14-15,-2-10-68 16,2-15-71-16,-1-15-20 16,1-15-94-16</inkml:trace>
  <inkml:trace contextRef="#ctx0" brushRef="#br0" timeOffset="22078.23">24884 6025 827 0,'0'0'174'0,"0"0"-171"16,143-121-1-16,-59 79-2 15,14 1 21-15,9 3-13 16,5 4-8-16,-7 1-5 16,-6 9-85-16,-18 4-53 15,-23 6-78-15,-23 11-124 16</inkml:trace>
  <inkml:trace contextRef="#ctx0" brushRef="#br0" timeOffset="22583.59">26296 5369 804 0,'0'0'0'15,"0"0"-15"-15,-4 116-12 0,-31 8 27 16,-19 21 49-16,-19 18-29 16,7-4-7-16,-6-18 8 15,14-23 2-15,15-26-4 16,20-34-15-16,11-27-4 16,12-19-3-16,0-10 0 15,0-2-25-15,20-20 28 16,34-38 4-16,12-20 7 15,6-12-10-15,-10 21 0 16,-26 24 2-16,-18 27 6 16,-14 16 22-16,-4 2-23 15,0 16-8-15,0 37-28 16,0 30 28-16,0 24 21 0,-12 12-9 16,-7 4-11-16,7-2-1 15,6-5-74-15,6-18-66 16,6-33-138-16</inkml:trace>
  <inkml:trace contextRef="#ctx0" brushRef="#br0" timeOffset="23173.33">27298 6112 838 0,'0'0'201'0,"0"0"-161"0,0 0-40 16,0 0-3-16,0 0-1 15,0 0 4-15,112 0 0 16,-69 0-4-16,-5 0-61 16,-11 0-32-16,-15 22-45 15,-12 19-33-15,-23 12-63 16,-35 8 112-16,-8-5 15 16,0-14 10-16,21-18 101 15,18-13 218-15,23-3 21 16,4-7-37-16,0 4-150 15,12 6-28-15,29 3 9 16,17 4 55-16,23-3-25 16,4-1-31-16,8-6-23 0,-5-3-9 15,-7-2-6-15,-19-3-98 16,-12 0-72-16,-19-19-181 16</inkml:trace>
  <inkml:trace contextRef="#ctx0" brushRef="#br0" timeOffset="23585.23">27997 6304 421 0,'0'0'31'15,"0"0"75"-15,-12 150-30 16,3-108-66-16,3-14-1 15,6-13-9-15,0-10-7 16,0-5-12-16,15-9-60 16,16-34 0-16,-4-18-6 15,4-16-74-15,-23-9 159 16,-8-3 38-16,-4-7 58 16,-19 6 7-16,-2 10 35 15,2 15-22-15,9 27 11 16,6 18-11-16,8 15-13 0,0 5-93 15,0 0-10 1,31 16-35-16,18 26 18 0,17 19 17 16,19 11 1-16,-8 3-1 15,-3 6-1-15,-6-5 1 16,-20-7-2-16,-21 1-26 16,-9-8-49-16,-18-4-51 15,-4-9-74-15,-41-15-169 16</inkml:trace>
  <inkml:trace contextRef="#ctx0" brushRef="#br0" timeOffset="29440.08">23119 7896 394 0,'0'0'198'0,"0"0"-147"16,0 0-51-16,120 0 0 15,-13-8 10-15,36-12 34 16,30-8-7-16,28-3-7 16,-1 2-8-16,-7 4-10 15,-34 12-12-15,-39 6-5 16,-44 7-56-16,-45 0-34 16,-31 11-34-16,-58 28-103 15,-53 7 160-15</inkml:trace>
  <inkml:trace contextRef="#ctx0" brushRef="#br0" timeOffset="30721.13">23189 8147 277 0,'0'0'216'0,"-124"5"-78"15,116-3-32-15,8 0-106 16,39 0-16-16,50-2 16 16,41 0 15-16,44-2-2 15,18-16 9-15,-6 0-15 16,-21 11-4-16,-36 7-3 15,-57 0-31-15,-45 7-61 16,-27 22-50-16,-68 11-3 16,-48 10 119-16,-35 1-34 15,-15-2 60-15,20-11 4 16,13-11 49-16,22-9 34 16,34-11 13-16,32-3-9 0,32-4 7 15,13 0-82-15,46 0-10 16,32 0-6-16,38 0 20 15,37 0-9-15,17-9-1 16,12-2 0-16,-13 6-9 16,-30 1 1-16,-38 4-2 15,-29 0 0-15,-37 0 1 16,-16 0 1-16,-19 0 1 16,0 0 3-16,0 0 9 15,0 0 55-15,0 0 5 16,0 0 1-16,0 0-17 15,0 0-17-15,0 0-19 0,0 0-9 16,-6 0-9 0,6 0-5-16,0 0-1 0,0 0-3 15,0 0-2-15,0 0 1 16,0 0 1-16,0 0-1 16,0 0-1-16,0 0 4 15,0 0 0-15,0 0 2 16,0 0 0-16,0 0 0 15,0 0 3-15,0 0-2 16,0 0 3-16,0 0 0 16,0 0-1-16,0 0 0 15,0 0-2-15,0 0 1 0,0 0-2 16,0 0-1-16,0 0 1 16,0 0-3-16,0 0-1 15,0 0-5-15,0 0 5 16,0 0 1-16,0 0 0 15,0 0-1-15,0 0 3 16,0 0-4-16,0 0 3 16,0 0 0-16,0 0 1 15,0 0-1-15,0 0 2 16,0 0-2-16,0 0-3 16,0 0 0-16,0 0-4 15,0 0 2-15,0 0 2 16,0 0-1-16,0 0 4 15,0 0-1-15,0 0 0 0,0 0-3 16,0 0 3-16,0 0 1 16,0 0 0-16,0 0 0 15,0 0-1-15,0 0 1 16,0 0 1-16,0 0-2 16,0 0 1-16,0 0-4 15,0 0 1-15,0 0 0 16,0 0 1-16,0 0 1 15,0 0 3-15,0 0 0 16,0 0 0-16,0 0 0 16,0 0 1-16,0 0 0 15,0 0 1-15,0 0-2 16,0 0 3-16,0 0-1 0,0 0-1 16,0 0-1-16,0 0 2 15,0 0-2-15,0 0 0 16,0 0 1-16,0 0-1 15,0 0 0-15,0 0 0 16,0 0 0-16,0 0 0 16,0 0 0-16,0 0 1 15,0 0 0-15,0 0 1 16,0 0 1-16,0 0-2 16,0 0-1-16,0 0 0 15,0 0 0-15,0 0 0 16,0 0 0-16,0 0 0 15,0 0 2-15,0 0-2 16,0 0 1-16,0 0-1 16,0 0 0-16,0 0 2 0,0 0-1 15,0 0 0-15,0 0-1 16,0 0 0-16,0 0 0 16,0 0-1-16,0 0-1 15,0 0-9-15,0 0-98 16,23-18-100-16,8-15-279 15</inkml:trace>
  <inkml:trace contextRef="#ctx0" brushRef="#br0" timeOffset="31953.1">30178 6199 454 0,'0'0'111'15,"0"0"-75"-15,0 0-12 16,-126-27 4-16,72 63 7 15,-16 27-15-15,-3 24 16 16,7 9-3-16,13 5-7 16,30-5-21-16,23-7-5 15,10-9-3-15,34-3 1 0,32-24 4 16,21-21 1-16,19-26 8 16,14-6 6-16,-2-44-7 15,-20-23-4-15,-19-18-5 16,-21-12 1-16,-29-1-4 15,-20-5-12-15,-19 3-4 16,-11 6-17-16,-32 11-41 16,-15 18-10-16,-18 27 13 15,-13 25-28-15,-4 13 10 16,-2 29 6-16,2 29 49 16,8 14 23-16,11 22 5 15,9 8-22-15,18 10-27 16,10 2-29-16</inkml:trace>
  <inkml:trace contextRef="#ctx0" brushRef="#br0" timeOffset="32241.03">29777 7210 93 0,'0'0'117'15,"-54"145"23"-15,9-62-29 16,1-5 5-16,7-6-26 16,2-10-33-16,22-12-17 15,13-12-15-15,0-7-25 16,27-6 2-16,31-8 1 15,17-10 16-15,32-7 11 16,9-7-14-16,-4-28-10 16,-28-10-2-16,-26-13 1 15,-31-7 13-15,-23-7-18 16,-8-6-8-16,-54 9-20 0,-27 8-22 16,-18 16 47-16,2 14-45 15,12 18 45-15,31 13-9 16,31 2-147-16,27 20-237 15</inkml:trace>
  <inkml:trace contextRef="#ctx0" brushRef="#br0" timeOffset="37974.54">21808 10540 679 0,'0'0'194'15,"0"0"-151"-15,0 0-43 16,0 0-32-16,-54 170 32 16,11-63 45-16,-7 12-25 15,1 0-15-15,9 1 3 16,-1 3 3-16,10 0-5 16,4 7-6-16,11-5 0 15,1-2-8-15,7-15-57 16,8-22-37-16,0-21-73 15,0-26-120-15</inkml:trace>
  <inkml:trace contextRef="#ctx0" brushRef="#br0" timeOffset="38292.67">21496 10339 88 0,'0'0'998'0,"45"-110"-972"16,36 61-26-16,43 13-72 16,37 23 40-16,13 13 27 15,-19 58-8-15,-35 33-19 16,-39 19-35-16,-42 11 29 0,-39 6 13 16,-35 3-7-16,-58-5 30 15,-38-13-3-15,3-22-7 16,4-25 2-16,21-28-13 15,18-21-26-15,19-16 20 16,8-4-22-16,13-25-10 16,22-12-27-16,23-6 14 15,4 2-81-15</inkml:trace>
  <inkml:trace contextRef="#ctx0" brushRef="#br0" timeOffset="38770.11">22900 10540 853 0,'0'0'75'15,"0"0"-75"-15,0 0-50 16,-81 168 50-16,23-81 1 15,11-9 4-15,5-20 5 16,22-17 13-16,5-23 1 16,11-10-6-16,4-8-5 15,0 0-6-15,0 0 3 16,0 0-1-16,8-31 31 0,23-38-7 16,15-30-33-16,12-23-2 15,4-11 2 1,0 11 1-16,-5 12-1 0,-11 23 1 15,-15 31-1-15,-12 29 1 16,-15 23-1-16,-4 4-12 16,0 0-4-16,0 26-9 15,0 24-10-15,0 25 24 16,-15 21 10-16,-12 12 1 16,-12 4 2-16,-11 2 2 15,7-11-2-15,6-7-2 16,10-16-6-16,15-11-42 15,12-10 15-15,4-16-27 16,31-10-72-16,23-18-25 0,14-15-10 16,-2-2-17-16</inkml:trace>
  <inkml:trace contextRef="#ctx0" brushRef="#br0" timeOffset="39124.29">23373 10280 850 0,'0'0'100'0,"0"0"-100"16,0 0-4-16,0 0-16 15,0 0 7-15,0 0-3 0,39 28 16 16,11 5 0 0,8-2 25-16,0-6-11 0,-1-9-14 15,-11-5-4-15,-11-9-13 16,-8-2-10-16,-15 0 2 15,-8-9 2-15,-4-18 10 16,-4-2 6-16,-23-7-20 16,-16 5 27-16,-7 8 0 15,-7 15 16-15,-1 8 26 16,-4 8-25-16,8 31-17 16,8 12 0-16,15 16-7 15,19 9-2-15,12 2 5 16,0-4-8-16,43-13-70 15,26-23-33-15,15-22 2 16,5-16-38-16,8-23-205 16</inkml:trace>
  <inkml:trace contextRef="#ctx0" brushRef="#br0" timeOffset="39356.23">24402 10086 715 0,'0'0'236'0,"0"0"-236"16,0 0-3-16,0 0-35 16,-72 120 38-16,14-41 5 15,-8 6-3-15,0-2-1 0,-2 4-1 16,1 0 0-16,10 3-3 16,3-12-68-1,8-8-52-15,19-22-67 0,19-28-29 16,8-20-84-16</inkml:trace>
  <inkml:trace contextRef="#ctx0" brushRef="#br0" timeOffset="39625.24">24357 10408 726 0,'0'0'93'16,"0"0"-93"-16,0 0-7 15,130-40 7-15,-76 24 0 16,4 5 1-16,0-5-1 0,-15 3-8 15,-12 4-30 1,-21 0-6-16,-10 2 22 0,-10-2 10 16,-33 5-91-16,-15 4 12 15,-19 0 91-15,7 18 39 16,-2 13 41-16,14 3-24 16,23 6-39-16,12 5-14 15,23 0-3-15,0-5-3 16,54-7 2-16,30-17-19 15,28-16-8-15,16-14-108 16,-8-24-49-16,-17-7 27 16,-26 3 24-16</inkml:trace>
  <inkml:trace contextRef="#ctx0" brushRef="#br0" timeOffset="39759.04">25027 10381 114 0,'0'0'207'0,"0"0"-127"0,0 0-46 16,0 0 1-16,-112 123 10 15,89-69-14-15,23-5-31 16,0-7 0-16,35-13-1 15,27-15-37-15,23-14-9 16,14-20-56-16,-6-29-54 16</inkml:trace>
  <inkml:trace contextRef="#ctx0" brushRef="#br0" timeOffset="39889.82">25556 10424 312 0,'0'0'128'15,"0"0"-127"-15,0 118 40 16,0-53 18-16,0 0-40 15,0-7 6-15,8-9-17 0,15-11-7 16,8-9-1-16,10-20-82 16,7-9-58-16,10-18-44 15</inkml:trace>
  <inkml:trace contextRef="#ctx0" brushRef="#br0" timeOffset="40033.76">25938 10562 308 0,'0'0'126'15,"0"0"-125"-15,-89 137 1 16,46-79 0-16,-7-4-2 16,11-5-3-16,-2-4 2 15,1-3-10-15,5-6-73 0,4-9-63 16</inkml:trace>
  <inkml:trace contextRef="#ctx0" brushRef="#br0" timeOffset="40443.57">25595 9943 1070 0,'0'0'152'15,"0"0"-152"-15,0 0-149 16,0 0 17-16,196 56 132 15,-61-25-2-15,12-9 2 16,10-6-23-16,-11-11-5 0,-7-5 10 16,-15 0-22-16,-8-7-15 15,-23-9-34-15,-17-4-23 16,-26-5 23-16,-23-1 56 16,-23-6 33-16,-4 4 22 15,-10-2 16-15,-21 8 61 16,-17 4-64-16,-16 11-4 15,-21 7 6-15,-12 5 17 16,-15 37-5-16,1 25-10 16,3 16-24-16,19 16-9 15,23 3-6-15,21-8-2 16,24-2 0-16,21-14-10 0,12-6-54 16,34-19-43-16,20-19-51 15,0-25-102-15</inkml:trace>
  <inkml:trace contextRef="#ctx0" brushRef="#br0" timeOffset="40753.12">26407 10399 608 0,'0'0'322'0,"0"0"-322"16,0 0-147-16,0 0-4 15,120 9 151-15,-16-9-5 16,24-4-18-16,15-30-106 15,-5-15-21-15,-14-12 69 0,-25-6 59 16,-28 0 22 0,-26 14 2-16,-28 17 73 0,-11 15 178 15,-6 15-9-15,0 6-78 16,-6 22-132-16,-25 55-34 16,-23 34 0-16,-16 32 87 15,-3-2-50-15,-1-13-26 16,1-17-7-16,11-19-2 15,0-14 0-15,9-24-2 16,9-23-104-16,21-26-76 16,19-23-247-16</inkml:trace>
  <inkml:trace contextRef="#ctx0" brushRef="#br0" timeOffset="41224.15">28444 9996 1037 0,'0'0'160'0,"0"0"-120"15,0 0-36-15,0 0 12 16,0 0-11-16,0 0-5 16,169-87-1-16,-22 63 1 15,14 1 4-15,-18 8-4 16,-38 8-3-16,-33 3-87 0,-32 4-34 16,-26 0-33-1,-14 0-106-15,-62 0-226 0</inkml:trace>
  <inkml:trace contextRef="#ctx0" brushRef="#br0" timeOffset="41529.74">28336 9831 466 0,'0'0'224'0,"0"0"-224"15,0 110 16-15,0-3 2 16,-43 40 87-16,-30 32-9 15,-24 11-38-15,-10 3-16 0,-5-12-8 16,5-11 0 0,18-24-8-16,14-26-7 0,30-30-8 15,18-25-9-15,27-16-1 16,0-4 1-16,27 1 29 16,27 2-7-16,12 1-8 15,29-9-5-15,10-7 1 16,11-15 3-16,0-11-6 15,-17-7 1-15,-18 0-10 16,-19-9-17-16,-19-9 4 16,-2-6-20-16,-1-3-54 15,-9-5-67-15,6 6-79 0,2-2-184 16</inkml:trace>
  <inkml:trace contextRef="#ctx0" brushRef="#br0" timeOffset="42039.16">30159 10041 398 0,'0'0'219'0,"0"0"-173"16,0 0 28-16,0 0 6 16,0 0-29-16,-169 0-26 15,80 85 4-15,4 16 13 16,13-3 2-16,37-10-38 0,26-14-6 16,9-17-6-16,36-7 6 15,30-23 4-15,25-21 8 16,18-8-8-16,9-45-4 15,-21-27-4-15,-16-20-12 16,-27-13 6-16,-23-16-26 16,-19 7-55-16,-12 15-87 15,-43 36-59-15,-38 38 48 16,-22 27 46-16</inkml:trace>
  <inkml:trace contextRef="#ctx0" brushRef="#br0" timeOffset="42346.19">29318 10918 73 0,'0'0'151'0,"-33"112"-10"0,20-45 36 15,-5 0-35-15,10 2-71 16,8-11-30-16,0-6-18 16,45-12 0-16,21-13 16 15,31-16-8-15,11-11-6 16,12-13-14-16,-9-34-11 15,-11-14-10-15,-30-17-12 16,-25-3-1-16,-40 3-11 16,-16 5-5-16,-47 14 17 15,-31 24 22-15,-8 24 28 0,-6 11-25 16,6 31-3 0,16 34-8-16,32 13-8 0,36 12-87 15,32-10-159-15,59-20-78 16</inkml:trace>
  <inkml:trace contextRef="#ctx0" brushRef="#br0" timeOffset="42812.49">30653 9851 860 0,'0'0'184'16,"0"0"-177"-16,0 0-7 0,0 0-9 16,0 0 0-16,0 0-6 15,201-51 15-15,-44 39 3 16,12 4 4-16,-5-1-7 16,-22 4 1-16,-30 1-2 15,-40 4-44-15,-32 0-3 16,-26 0 16-16,-14 15 2 15,-19 34-1-15,-38 44 31 16,-20 29 29-16,-24 23 7 16,-15 8-23-16,0-5-2 15,5-14 28-15,22-9-18 16,12-6 14-16,28-1-4 0,14-2-14 16,12 0-3-16,10-4-6 15,13-9 0-15,0-11-1 16,0-19-7-16,17-14 1 15,2-17 1-15,-7-17 6 16,-12-12-8-16,0 1 0 16,-12 8 0-16,-69 14 36 15,-51 13 31-15,-61 4-48 16,-30 1-19-16,0 0-13 16,22 2-96-16,51 7-140 15,65-1-312-15</inkml:trace>
  <inkml:trace contextRef="#ctx0" brushRef="#br0" timeOffset="51894.3">29103 11529 305 0,'0'0'123'0,"0"0"-53"15,0 0-20-15,0 0 57 16,0 0 63-16,0 0-79 16,0 0-41-16,0-5-6 15,0 5-6-15,0 0-6 16,0 0-17-16,0 0-13 16,19 0-2-16,12 0-18 15,16 0 18-15,11 2 2 16,-4 5 0-16,-9-2-2 15,-22-1-1-15,-19 1-19 0,-4-5-9 16,-18 8 4-16,-53 12-40 16,-32 12 52-16,-31-1-6 15,-3-2 19-15,21-16 5 16,17-4-4-16,37-6 2 16,27-1 1-16,25 0 0 15,10-2-4-15,0 4-17 16,26 3-23-16,32 3 39 15,23 3 1-15,18 0 0 16,-10-4-1-16,-14 2-17 16,-26-6 11-16,-22-1-3 0,-23 1 2 15,-4-3-14 1,-12 2 16-16,-42 3 6 0,-31 4 8 16,-22 1-3-1,5-1 3-15,22-4 4 0,26-3 25 16,35-2-25-16,19 0-12 15,0 3-18-15,27 6-14 16,23 2 32-16,20 1 13 16,7 1-6-16,-5-4-7 15,-20-3 0-15,-25-2-3 16,-13-6-2-16,-14 0-23 16,0 0 22-16,0 0 6 15,0 0 8-15,0 0-5 16,0 0 5-16,0 0-8 0,8 2-40 15,28 1-25-15,5 1 46 16,6 5-36-16,-14 2-229 16</inkml:trace>
  <inkml:trace contextRef="#ctx0" brushRef="#br0" timeOffset="52389.73">28594 12613 824 0,'0'0'13'16,"0"0"-13"-16,0 0 0 15,-16 105 23-15,-11-55 48 16,0-1-33-16,0 4-3 16,-4-6-13-16,4 3-13 15,-4-4-2-15,0-1-4 16,0 2-3-16,5-6-16 15,-5-6-75-15,4-6-36 16,8-13-59-16,11-16-133 16</inkml:trace>
  <inkml:trace contextRef="#ctx0" brushRef="#br0" timeOffset="53140.34">28452 12374 0 0,'0'0'142'16,"0"0"-40"-16,0 0-9 16,0 0-10-16,0 0-5 15,0 0-3-15,10 0-13 16,-10 0-2-16,0 0-31 0,0 0-17 15,0 16-10-15,0 15 25 16,-18 11 30-16,-5 5-19 16,-8 7-10-16,-8 11-9 15,-7 4 2-15,-12 7 18 16,-8 3-13-16,-6-1-12 16,6-9-7-16,8-6 0 15,12-14 0-15,15-11-2 16,11-11-5-16,9-12 0 15,11-6-1-15,0-7-2 16,0 1-5-16,0 3-4 16,23 3 12-16,0-4 5 15,4-3 6-15,4-2-5 16,-5 0-2-16,-9 0 4 16,-3 0 2-16,-9 0 10 15,-5-2 8-15,0 2 13 0,0 0-16 16,0 0-11-16,0 0-11 15,0 0-3-15,0 0-8 16,0 0 1-16,0 0-1 16,4 0 2-16,-4 0 1 15,4 0-8-15,-4 0-2 16,0 0-1-16,0 2-3 16,0 1 6-16,0-2 3 15,0 2 1-15,0-3 2 16,0 0-1-16,0 0 6 15,0 0 2-15,0 0 2 0,0 0 2 16,0 0 0-16,0 0 0 16,10 0-4-16,11-7-10 15,20-15 2-15,21-12 8 16,15-11 5-16,1 5-5 16,-14 5-1-16,-24 10 1 15,-18 9 0-15,-5 12 4 16,-11 1-1-16,-2 3-3 15,0 0-7-15,0 0-9 16,9 0-28-16,14 0-18 16,10 5-49-16,-6-1-126 15,-19-4-312-15</inkml:trace>
  <inkml:trace contextRef="#ctx0" brushRef="#br0" timeOffset="53755.46">26751 13626 824 0,'0'0'197'0,"0"0"-166"16,0 0-31-16,0 0-20 16,0 0 5-16,0 0 15 0,192 45 1 15,-103-21 8-15,-5 6-8 16,-17-4-1-16,-24 6 0 15,-16 8-11-15,-21 18 11 16,-6 18 25-16,-23 16 5 16,-30 4-7-16,-9-4-13 15,-11-7-1-15,11-14 4 16,4-8-4-16,9-16 1 16,18-9 10-16,8-7-20 15,11-11-1-15,7-6-46 16,5-3-77-16,9-11-89 15,18 0-80-15,4-18-110 0</inkml:trace>
  <inkml:trace contextRef="#ctx0" brushRef="#br0" timeOffset="53922.67">26523 14147 596 0,'0'0'525'0,"0"0"-515"16,0 0-10-16,0 0-60 15,116 34 60-15,-19-12-3 16,15-8-35-16,18-8-55 16,-10-6-51-16,-8 0-35 15,-19-11-84-15,-17-9-79 16</inkml:trace>
  <inkml:trace contextRef="#ctx0" brushRef="#br0" timeOffset="54347.79">27191 12812 243 0,'-159'7'59'15,"-29"62"37"-15,-25 39 82 16,-11 39-42-16,1 27-44 16,14 16-36-16,36 3-4 15,43-10 3-15,49-2-27 16,69-4-14-16,24-9 14 16,87-16-13-16,40-18-10 15,34-33-5-15,22-38-12 16,7-46-7-16,7-28-6 15,-9-63 3-15,-3-37 11 16,-19-39 11-16,-17-40 7 16,-25-45 19-16,-28-45-5 15,-32-26-10-15,-63 2-6 16,-40 28-5-16,-85 57 0 16,-43 77 26-16,-33 68 28 0,-21 74-54 15,-10 76-12-15,-2 93-39 16,20 82-67-16,36 53-92 15,49 16-177-15</inkml:trace>
  <inkml:trace contextRef="#ctx0" brushRef="#br0" timeOffset="57689">22004 14145 635 0,'0'0'405'0,"0"0"-299"16,0 0-106-16,-26 107-24 15,-20 17 24-15,-16 27 30 16,0 13 0-16,8-5-14 16,1-12-6-16,5-4-1 15,-2-13-5-15,11-12-4 0,2-8-64 16,10-2-51-16,6-10-50 16,7-11-64-16,6-22-152 15</inkml:trace>
  <inkml:trace contextRef="#ctx0" brushRef="#br0" timeOffset="58655.91">22098 15064 646 0,'0'0'207'0,"0"0"-155"16,0 0-52-16,0 0-6 16,0 0 6-16,0 0 2 15,49 2 10-15,-14 3 0 0,11-5-11 16,1 0-1-16,-5-20-14 16,-11-5-10-16,-23-6-14 15,-8 0 18-15,-17-5 0 16,-28 9-1-16,-13 11 21 15,-18 14 15-15,5 2 20 16,-5 45 7-16,5 26-4 16,14 19-19-16,11 8-4 15,23-4-6-15,23-13-3 16,0-10-4-16,46-17-2 16,24-20-10-16,29-26-19 15,21-8-1-15,4-36-15 0,-2-17-5 16,-25-8-11-16,-35 8 6 15,-20 8 14-15,-26 21 41 16,-16 10 31-16,0 14 61 16,0 0 16-16,-20 11-55 15,-18 27-34-15,3 18-18 16,0 9 3-16,12-5 7 16,11-6-7-16,12-16-4 15,0-11-1-15,35-9-14 16,23-16-32-16,23-2-17 15,8-25 10-15,-5-13-38 16,-9 3-51-16,-22 13 39 0,-22 6 91 16,-8 11 7-1,-15 1-25-15,3 1-12 0,-3 1 28 16,0-9 15-16,3-2 0 16,1-5 2-16,3 2 17 15,-3 5 3-15,-4 4 45 16,-4 7 41-16,7 23-40 15,-3 48-32-15,0 46 92 16,-8 34-13-16,0 26-42 16,-39-11-62-16,0-17 0 15,-15-21 1-15,-4-23 44 16,70-791-230 62,108 560 76-62,2 17 20-16,-6 24-38 15,-4 15-70-15,-23 17-2 16</inkml:trace>
  <inkml:trace contextRef="#ctx0" brushRef="#br0" timeOffset="59000.1">24483 14463 660 0,'0'0'239'0,"0"0"-155"15,-95 158-83-15,6 3 40 16,-8 34 55-16,-2 8-17 16,10-8-40-16,18-23-11 15,9-22-10-15,17-29-9 16,14-36-7-16,12-27-2 16,15-27-3-16,0-19-37 15,4-10-36-15,0-2-55 0,0-14-22 16,0-33-32-1,0-24-73-15,0-21-61 0</inkml:trace>
  <inkml:trace contextRef="#ctx0" brushRef="#br0" timeOffset="59155.27">23702 15219 352 0,'0'0'373'16,"0"0"-181"-16,0 0-148 16,0 0-31-16,134-94 10 15,-45 78 19-15,10 0 3 16,11 3-16-16,-3 2-13 15,-18 6-16-15,-17 3-4 16,-14 2-42-16,-14 0-29 16,-7 0-16-16,-6 0-31 0,-4 0-82 15,4-20-64 1,0-18-3-16</inkml:trace>
  <inkml:trace contextRef="#ctx0" brushRef="#br0" timeOffset="59827.35">24973 14619 168 0,'0'0'571'0,"0"0"-467"16,-23 168-103-16,-12-39 75 16,-10 15-10-16,5-8-18 15,-1-10-6-15,2-12 4 16,3-16-22-16,-1-22-12 16,17-25-6-16,5-26-6 15,15-16-3-15,0-9-32 16,0 0-16-16,19-45-14 0,24-27 28 15,25-17 16-15,-6 2-3 16,-8 29 24-16,-27 31 19 16,-19 23 38-16,-8 4-11 15,4 22-28-15,1 34-6 16,-1 22 36-16,-4 14-2 16,0-1-39-16,6-10-4 15,-2-14-3-15,8-18-40 16,19-16-109-16,492-276-846 62,-363 210 995-46,5 3 0-16,-14 21 0 16,-21 9 0-16,-37-2 0 0,-27-14 0 15,-20 16 0-15,-38 0 0 16,-8 5 0-16,8 6 0 15,-8-4 0-15,0-5 0 16,-31-2 0-16,-27 0 0 16,-8-11 0-16,-19-11 0 15,-3-1 0-15,-5 3 0 16,8 20 0-16,12-2 0 16,26-14 0-16,14 12 1029 15</inkml:trace>
  <inkml:trace contextRef="#ctx0" brushRef="#br0" timeOffset="60129.57">26817 15214 0 0,'93'-80'0'16,"2"-16"0"-16,-10-6 0 15,4 9 0-15,-15 10 0 16,-2 23 0-16,-18 24 0 15,-23 16 0-15,-19 16 0 16,-12 4 933-16,0 0-842 16,0 0-91-16</inkml:trace>
  <inkml:trace contextRef="#ctx0" brushRef="#br0" timeOffset="61923.16">26296 15726 0 0,'-39'0'0'15,"1"0"0"-15,7 0 0 16,27 0 0-16,-4 0 0 16,4 0 0-16,4 0 0 15,4-24 0-15,54-28 0 16,0-6 0-16,8-11 0 15,-12-16 0-15,8 0 0 16,14-7 0-16,25 7 0 16,21 0 0-16,2-5 0 15,-4 3 0-15,-12-4 0 16,-11 3 0-16,2 22 0 0,-24 5 0 16,-75 19 0-16,80 42 0 15,-65 0 0-15,12 0 0 16,-27 0 0-16,-38-3 0 15,-51 6 0-15,-12 46 0 16,-21 13 0-16,-2 19 0 16,8-28 0-16,32 4 0 15,22-1 0-15,47-1 0 16,7 6 0-16,0-1 0 16,-7 0 0-16,15-1 0 15,15-13 0-15,59-9 0 16,-2-24 0-16,9-2 0 0,-7-2 0 15,-1 13 0 1,-15-2 0-16,-15-4 0 0,-6 0 0 16,-28-7 0-16,-1 4 0 15,10-11 0-15,-9-2 0 16,-5 5 0-16,2-1 0 16,-6 5 0-16,0 11 0 15,-10 10 0-15,-17-8 0 16,-12-2 0-16,8-14 0 15,4 3 0-15,0 7 0 16,23 7 0-16,-15-10 0 16,11 3 0-16,-1-5 0 15,3-2 0-15,-2 0 0 16,-4-1 0-16,-3-1 0 0,-16-2 0 16,4 1 0-16,-4-6 0 15,-4 0 0-15,-14 0 0 16,-5 0 0-16,-12 0 0 15,-11-9 0-15,-8-11 0 16,-8 5 0-16,-4-5 0 16,-2-3 0-16,6 16 0 15,4-2 0-15,17-6 0 16,10 1 0-16,18 1 0 16,3 6 0-16,10-4 0 15,0 2 0-15,27 3 0 16,-4-4 0-16,-11 6 0 15,4-5 0-15,11 2 0 0,4 3 0 16,0-3 0-16,0-2 0 16,0 3 0-16,0-3 0 15,0 2 0-15,0-2 0 16,0 0 0-16,0 7 0 16,0-5 0-16,-8 0 0 15,4 3 0-15,-6 2 0 16,1-1 0-16,-13-1 0 15,13 2 0-15,-18 2 0 16,19 0 0-16,-10 0 0 16,5 0 0-16,-1 0 0 15,5 0 0-15,1 0 0 16,8 4 0-16,0 3 0 0,0-3 0 16,17 3 0-16,-7-4 0 15,21-1 0-15,-10-2 0 16,6 0 0-16,-5 0 0 15,-18 0 0-15,15-2 168 16,-19 2-24-16,0 0-54 16,0 0-24-16,0 0 28 15,0 0 3-15,0 0-22 16,8-8-11-16,-8 8-17 16,0 0-29-16,0 0-17 15,0 0-1-15,23 0-16 16,12 0-11-16,23 0 25 0,10 0-3 15,-6 0 9-15,-22 0-8 16,-14 0-14-16,-17 0-16 16,-9 0-4-16,0 0 7 15,0 0 11-15,-35 0 20 16,-19 10 0-16,-16-1 6 16,-11-5 2-16,4-2-1 15,7-2 37-15,21 0 5 16,9 0-5-16,13 0-15 15,13 0-15-15,14 0-14 16,0 0-2-16,14 3-40 16,36 6-7-16,24 6 41 0,22-2 3 15,1-1-5 1,-4-1-19-16,-21 0-29 16,-24-2-44-16,-26-7-7 0,-13 3 36 15,-9-5 62-15,-21 0 11 16,-29 0 25-16,-12 0-13 15,-14 0 27-15,-5-5 20 16,7-3 40-16,16-1-40 16,17 1-26-16,20 2-14 15,11 4-19-15,10 2-4 16,14 0-146-16,40 0-100 16,16 0 38-16</inkml:trace>
  <inkml:trace contextRef="#ctx0" brushRef="#br0" timeOffset="62981.99">26920 15487 461 0,'0'0'170'0,"0"0"-128"15,0 0-36-15,0 0-3 16,85-141 2-16,-46 85 0 16,-4 0-1-16,-4 2-3 15,-4 1 2-15,-12 4 7 16,-7 2 4-16,-4 9 17 15,-4 11 16-15,0 7-16 16,0 9-1-16,0 9-5 0,0 2-7 16,0 0-18-16,0 0-5 15,0 0 0-15,0 0-3 16,0 0-5-16,4 13 7 16,7 0 6-16,-3-2 2 15,0 3-2-15,-8-10 0 16,0-2 0-16,6 1-6 15,-6-3-6-15,4 0-1 16,-4 0 7-16,0 0 6 16,0 0 4-16,5-16 4 0,-5-2 1 15,0-2-3-15,0 9 5 16,0 8 28-16,0 3-10 16,0 0-17-16,0 0-10 15,0 0-2-15,0 16-6 16,-9 36-5-16,-24 33 11 15,-2 24 35-15,-15 17-11 16,7-6-12-16,4-6-8 16,2-18-3-16,6-19 2 15,14-21 9-15,3-21-5 16,9-10-1-16,1-19-6 16,4-3-1-16,0-3-5 15,0 0 3-15,0 0 3 0,0 0-9 16,0 0 1-1,0 0-3-15,0 0-1 0,-4 0 8 16,-2 0 3-16,2 0 1 16,-5 0-4-16,5 0-7 15,-10 0 8-15,6 0-11 16,-11 4 8-16,-2 5-15 16,-6 0 12-16,1 5-9 15,-16-1 2-15,-5 3-4 16,-11-1-8-16,-6-1 2 15,2-3 26-15,8-5 0 16,15-3 3-16,12-3 39 16,23 0-3-16,4 2-11 15,4 4-1-15,41 11-25 0,21 0 1 16,32 3 28-16,13-2-6 16,-3-2-20-1,-19-11-5-15,-13-1 0 0,-26-2-18 16,-19-2-38-16,-15 0-25 15,-5 0-52-15,-11-2-193 16</inkml:trace>
  <inkml:trace contextRef="#ctx0" brushRef="#br0" timeOffset="63706.13">20276 16203 680 0,'0'0'124'0,"182"20"-124"0,-20-7-32 16,55 5 0-16,37-4 32 16,35 1 1-16,32-4 13 15,28-2 43-15,11-4-30 16,6 6-7-16,8-9 17 16,-8-2 13-16,4 0 9 15,-15 0-7-15,-8 0 3 16,-30 0-20-16,-40 0-28 15,-42 0-7-15,-42 0-8 16,-47 4-34-16,-46-1 2 16,-43 1 0-16,-32 3-22 15,-25-7-10-15,-25 0 9 0,-32 5 20 16,-39-5-137 0,-28 0-208-16</inkml:trace>
  <inkml:trace contextRef="#ctx0" brushRef="#br0" timeOffset="64374.84">20814 13338 632 0,'0'0'140'0,"0"0"-140"0,0 0-27 16,-31 232 27-16,-23-14 18 16,-12 47 63-16,-11 17-35 15,3 0-30-15,6-29-11 16,10-36-1-16,15-32-3 16,12-39 1-16,8-37 1 15,10-33-3-15,13-29-2 16,0-22-75-16,0-19-57 15,17-6-144-15,6-38 22 16</inkml:trace>
  <inkml:trace contextRef="#ctx0" brushRef="#br0" timeOffset="65253.19">20520 13405 952 0,'0'0'56'15,"0"0"-56"-15,157 2-119 16,-20 18 101-16,43 7 18 16,33 6 0-16,41 6 2 15,23 1 0-15,21 0 3 16,10-6-3-16,4-8-2 0,-6-6 0 15,-11-4 0-15,-10-2 1 16,-14-3 2-16,-12 2 0 16,-9 1-2-16,-10-3-1 15,-17 7 1-15,-4 4 1 16,-10 5 5-16,-5 4 20 16,11 5-5-16,-6 2-11 15,10-2-8-15,-6 2-3 16,-4-2 3-16,-2-5-3 15,-13-4 0-15,-10-7-2 16,-10-9 2-16,-19-6 0 16,-13-5-4-16,-7 0 2 15,-20-3-3-15,-15-12 3 16,-18-3 2-16,-14 2 1 0,-10 0-1 16,-23 7 4-16,-8 0-4 15,-14 7 0-15,-13 2 1 16,0 0 9-16,0 0 1 15,0 0-11-15,0 0-10 16,-9 14-8-16,-22 26 16 16,-4 25 2-16,-10 25 25 15,-9 12-15-15,7 17-6 16,-11 19 0-16,-6 17-3 16,2 13 4-16,-5-3 0 15,-5 0-4-15,2-10 3 0,4-10-3 16,2-11 1-1,16-6 0-15,13-19 10 0,16-4-3 16,19-11-9-16,0-9-1 16,0-20-2-16,23-15 3 15,-6-15-2-15,-7-17-1 16,-2-7-1-16,-8-11 4 16,0 0 1-16,0 0 9 15,0 0 4-15,0 0-14 16,-27 0 5-16,-12-4-5 15,-19-3-13-15,-14 5-3 16,-9 2 4-16,-4 0 10 16,7-5 2-16,-7-1 0 15,0-3 1-15,1-2 1 0,-16-9 0 16,-1-3-1-16,-11-4 0 16,-18 1-1-16,-21-6 0 15,-22 5-23-15,-24-2-12 16,-26 3 0-16,-13 3-7 15,-14 3-17-15,-4-5-30 16,18 0-62-16,23-1-110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1:41:3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8005 8123 24 0,'0'0'18'15,"0"0"25"-15,0 0-14 16,0 0-14-16,0 0 3 15,0 0-5-15,0 0-13 16,0 0-6-16,23-15 6 16,-10 15-4-16,-3 9-11 15,-1-3-1-15,0 0 3 0,1-1 11 16,-6-5 1-16,1 0 1 16,-1 0 0-16,-4 0 1 15,0 0 26-15,0 0 23 16,0 0-3-16,0 3-2 15,0 9-20-15,0 10-24 16,0 7 5-16,0 10 0 16,-9-7 58-16,-1-5-51 15,1-6-10-15,5 0 6 16,0-6-6-16,4-1 0 16,-5-2-2-16,5-1-1 15,0 0 0-15,0-3 0 16,0 0 0-16,0-2 0 0,0-2-9 15,0-4 9-15,0 0 5 16,0-15 39-16,0-16-36 16,-6-4-8-16,6 0 4 15,-4-2-1-15,0 11 5 16,4 2 0-16,-5 10 10 16,5 7-2-16,0 7 1 15,0 0-17-15,-4 2-13 16,4 31-3-16,-8 18 16 15,-3 14 0-15,2 0 6 16,1-8-1-16,8-15-5 16,0-13-3-16,0-11 1 0,0-10-8 15,0-1 8 1,0-7-9-16,0-2 11 0,4-31 6 16,5-13-6-1,-1-5-4-15,-1 1 4 0,-7 5 4 16,0 6 6-16,0 14-3 15,0 10 15-15,0 10 35 16,0 5-54-16,0 8-3 16,-11 39-18-16,-13 22 18 15,7 16 6-15,-2-4-6 16,6-9-1-16,13-22 0 16,0-18 1-16,0-17-4 15,0-6-11-15,0-7 15 16,0-2 5-16,0 0 5 15,5-24 10-15,-1-10-11 0,4-5-7 16,-8 9-1-16,0 10 7 16,0 11 0-16,0 4 4 15,0 5 6-15,0 0-18 16,0 0-18-16,0 0-15 16,0 21 10-16,0 3 9 15,0 5 9-15,0-3-6 16,0-3-14-16,0 4 8 15,7-5-3-15,1 0-4 16,1 0-2-16,6 2-23 16,2-5-4-16,6-5-8 15,5-5 17-15,0-4-1 0,-5-5-21 16,-1 0 45-16,-12 0 21 16,-6 0 33-16,1 0 53 15,-5 0-6-15,0-2-40 16,0-1-12-16,0 1-1 15,0 2-7-15,0-2-14 16,8-3-4-16,7-1-2 16,9-2-2-16,-3 2 2 15,11 2 0-15,2 0 0 16,2 4-3-16,0-4 2 16,5 4 0-16,6 0 1 15,4 0-2-15,9 0 2 16,-1 0 0-16,5 0 0 15,5 0-3-15,9 0 2 16,1 0-4-16,2-3-1 0,-2-5 3 16,-11 5-4-16,-2-4 4 15,-6 6 2-15,-11-2 0 16,-6 3 1-16,-3 0 0 16,-3 0-4-16,1 0 4 15,2 0 0-15,-3 9-1 16,10 1-5-16,-7-4-6 15,3 4 9-15,2-2-5 16,-3 0 8-16,3-4 0 16,-2 0 0-16,1 1 0 15,7-5-3-15,13 2 0 16,9-2-1-16,25 0 4 0,11 0 18 16,12 0-2-16,-1 3-16 15,-7 1 0-15,2 0 0 16,-9 2 2-16,1-1-2 15,-11-3-6-15,-5 2-1 16,5 1 7-16,-4-5 3 16,6 2-3-16,2-2 1 15,0 0-1-15,3 0 0 16,-7 0-2-16,0 0 2 16,2 0 0-16,-7-7 0 15,-3 1 2-15,-12-2-2 16,-1 1 0-16,-2 3 0 15,-7-1 0-15,-2 5 0 0,-9 0 0 16,-2 0 0-16,-2 0 1 16,-8 0-1-16,2 0 2 15,2 0-2-15,-7 0 2 16,7 0-2-16,2 0 8 16,11 0-4-16,0 0-3 15,10 0-2-15,-2 0 1 16,7-2 0-16,-3-1 1 15,7 1-1-15,-2 2 0 16,2-6 0-16,0 6 0 16,8-3 0-16,5-2 0 15,-1-1 0-15,5 4 0 0,0-4-1 16,2 1 1-16,-2-2 0 16,0 1 3-16,-4-1-3 15,-1 1 0-15,-3 1 0 16,-5-3 2-16,0 5-2 15,5-5 2-15,3 5-1 16,-3-1 7-16,-1-1-2 16,-8 5 3-16,-7-2-1 15,3 2-7-15,-7 0-1 16,-4 0 1-16,-4 0 1 16,-5 0-1-16,1 0-1 15,3 0 0-15,-3 0 1 16,-1-4-1-16,1 1 0 0,-3-2 0 15,2 0 1-15,-4 1-1 16,-4-1 0-16,-2-2 0 16,2 1 0-16,2 4 0 15,2-1 0-15,0 1 1 16,5 1-1-16,-1 1 0 16,5 0 0-16,0 0-1 15,12 0 1-15,11 0-2 16,5 0 1-16,3 0-5 15,-3 0-10-15,-1 0 8 16,-4 0 0-16,5 0-3 16,-12 0 6-16,-1 0 0 0,-3 0 5 15,-12 0 0 1,-4 0 0-16,-10 0 0 0,-18-4 0 16,-6 2 0-16,-8 2 0 15,-9 0 2-15,-5 0-2 16,0 0 3-16,0 0 2 15,0 0 1-15,0 0 5 16,0 0 6-16,0 0-2 16,0 0-11-16,0 0 0 15,0 0 3-15,0 0 4 16,0 0-3-16,0 0 6 16,0 0-6-16,0 0-4 15,0 0 4-15,0-4 18 16,8-15 1-16,16-5-27 15,-1-12-20-15,9-6 6 0,0-6 14 16,0-6 0 0,-4-3 0-16,4-9-4 0,0-8 4 15,-5-7 0-15,-3-5 0 16,-1 3 0-16,-10 8 1 16,-2 11 7-16,-3 14 10 15,-8 14 12-15,0 12-24 16,0 8-4-16,0 6-2 15,0 5-6-15,0 5-16 16,-27 17 1-16,-20 42 21 16,-13 28 9-16,-12 19 11 15,8-1-13-15,12-16-6 0,20-20-1 16,13-29-7 0,15-21 3-16,4-19-6 0,0 0 10 15,0-24 26-15,23-39 83 16,9-22-109-16,9-15-30 15,-9-1 30-15,-4 11 12 16,-13 15 2-16,-3 22-13 16,-12 25-1-16,0 28 0 15,0 24-56-15,0 42-224 16,0 35 87-16</inkml:trace>
  <inkml:trace contextRef="#ctx0" brushRef="#br0" timeOffset="2669.24">7683 7427 224 0,'0'0'14'16,"0"0"-14"-16,0 0-5 0,0 0 1 16,0 0 3-16,0 0 2 15,0 0 15-15,0-20 13 16,0 20-15-16,0 0-9 15,0 0-3-15,0 0-2 16,0 0-2-16,4 0 2 16,0 0 1-16,7 0 0 15,-3 0 2-15,1-2 0 16,6-3 4-16,-2 1 11 16,6-1-4-16,4 0-5 15,5 3-5-15,0-1-1 16,8 3-2-16,4-3-1 15,12 3 0-15,3-4 0 0,-4 2 2 16,3 2-2 0,1-2 0-16,-4 2 0 0,-4 0 0 15,-7 0 0-15,1 0 0 16,2 0 0-16,-11 0 0 16,4 0 0-16,0 0 1 15,7 0-1-15,1 0 0 16,3 0 0-16,13-3 2 15,0 1-2-15,8-3 0 16,2 1 0-16,-1-3 0 16,-6 2 2-16,-3-3-2 15,-4 3 0-15,-10 0 0 0,-5 2 0 16,0 0 0 0,-10 0 1-16,8 3-1 0,-11 0 1 15,-1 0-1-15,5 0 0 16,-4 0 0-16,8 0 0 15,-4 0 0-15,4 0 0 16,1 0 0-16,5 0 0 16,-1 0 0-16,1 0 0 15,3 0-2-15,2 0 2 16,-2 0 1-16,2 0-1 16,8 0 0-16,-6 0-1 15,11 0 1-15,6 0 0 16,2 0-1-16,5 0 1 15,6 0 1-15,4 0-1 16,4-2 0-16,9-1 0 0,11 3 0 16,8 0 0-16,4 0 0 15,-4 0 2-15,-2 0-2 16,2 3 0-16,0 2 0 16,1 0 0-16,-1 0 0 15,-5-4 0-15,-5 4-2 16,-3 0 2-16,9-2 1 15,-6-1-1-15,-3-2 0 16,-2 0-1-16,-13 0 0 16,1 0 1-16,-9 0 1 15,-11 0-1-15,-4 0 0 16,-4-2 0-16,-5-6 0 0,-4 3 0 16,-10 5 0-16,6-1 1 15,-7 1-1-15,1 0 0 16,1 0 0-16,3 0 0 15,2 0-2-15,4 1 2 16,-2 4 0-16,11 3-1 16,-1-6 1-16,1 4 0 15,10-6 1-15,-6 0-1 16,9 0 0-16,2 0 0 16,3 0-1-16,-1 0-2 15,6 0 3-15,0 0 1 16,5 0-1-16,-1 0 0 15,5 0 0-15,4 0-3 0,6 0-8 16,-10-6 7-16,-5 4 4 16,-6-3 1-16,-2 1-1 15,-4 0-3-15,-7 4 2 16,0 0 2-16,2 0-1 16,-10 0 0-16,0 0 0 15,-7 0 0-15,3 0 0 16,-1 0 0-16,0 0 0 15,1 0 2-15,-1 0-2 16,1 0-3-16,-1 0 3 16,5 0 1-16,-1 0-1 15,1 0 2-15,4 0-1 16,0 0-1-16,4 0 0 0,7 0 0 16,-7 0-1-16,11 0 1 15,-7 0 0-15,7-1 0 16,0-9 0-16,-6 0 0 15,10 1 1-15,0-3-1 16,0 3 0-16,9-3 0 16,-11 5-1-16,-2 0-1 15,-5-1-2-15,-1 4-5 16,-5-8 3-16,-2 2 5 16,-2 0 1-16,-9-4 3 15,-1 3-3-15,1-3-2 16,-4 2 2-16,0 2 0 15,-2-1 3-15,7 3-3 16,-5 2 0-16,0-2 0 0,-2 3 0 16,-6 0 0-16,8-3 2 15,-2 8 2-15,2-8 4 16,5 3-2-16,-5 0-3 16,-11 3-3-16,-3-4 0 15,1 6 0-15,-17-6 2 16,-2 4-2-16,-6 2 2 15,-6 0 3-15,-3 0 2 16,-4 0 4-16,0 0 9 16,0 0 0-16,0 0-4 15,4 0-7-15,-4 0-9 16,4 0-2-16,-4 0 0 0,5 0 1 16,-1 0 1-1,-4 0-4-15,0 0-2 0,0 0-11 16,-4 19-8-16,-20 18 25 15,-8 23 24-15,-13 21 15 16,-1 14-16-16,-6 4-15 16,3-4-6-16,7-7 0 15,1-13 1-15,5-6-3 16,-7-3 3-16,7-2-3 16,-4 2 13-16,1 2-5 15,7 9-8-15,11-8-5 16,6-11-114-16</inkml:trace>
  <inkml:trace contextRef="#ctx0" brushRef="#br0" timeOffset="4065.44">7794 7228 232 0,'0'0'16'16,"0"0"-16"-16,0 0-23 15,0 0-48-15,0 0 48 16,0 0 23-16,0 0-1 16,55-3 1-16,-51 3 15 15,5 0 33-15,-5 0-9 16,2 0-17-16,-6 0-8 15,5 15 13-15,-5 15-24 0,0 12 18 16,0 13 11-16,0 3-13 16,0 1 5-16,0-6-9 15,0-5-14-15,0-9-1 16,4-9 0-16,0-10 10 16,0-7-10-16,-4 0 2 15,0-2 0-15,0 2 1 16,5 5-2-16,-5 6 4 15,6 6-3-15,-2 6 3 16,1-3-3-16,-1-2-2 16,0-11-1-16,-4-9 1 0,4-4 1 15,-4-3-1 1,0-4 3-16,0 3 2 0,0 2 3 16,0 0-5-16,0 0-3 15,0 4 0-15,5 1-8 16,14-5-13-16,4-5-75 15,5-5-222-15</inkml:trace>
  <inkml:trace contextRef="#ctx0" brushRef="#br0" timeOffset="5266.84">1499 8538 449 0,'0'0'85'16,"0"0"-71"-16,0 0-14 16,0 0-2-16,0 0 2 15,159 0 24-15,-48-18 6 16,17-4 12-16,19-4-4 16,0 4-19-16,-4 4-12 0,-11 7-6 15,-16 4-1-15,-10 1 0 16,-23 1-3-16,-15-1-1 15,-21 1-9-15,-25 5-8 16,-12 0-3-16,-10-2-30 16,0 0 22-16,-10-1-56 15,-27-1-17-15,-3 4-42 16,-11 0 104-16,4 0 8 16,2 0-58-16</inkml:trace>
  <inkml:trace contextRef="#ctx0" brushRef="#br0" timeOffset="6046.91">2859 8260 416 0,'0'0'126'16,"0"0"-126"-16,0 0-13 16,0 0 13-16,0 106 3 0,0-75-3 15,4-5 3-15,0-4-3 16,5-8 0-16,6-1 5 16,-3 5-4-16,3-7-1 15,-2-3 0-15,-4 2-1 16,1-9-3-16,-10-1-4 15,0 0 8-15,0 0 4 16,0-19 17-16,0-10-21 16,0-13-6-16,-10-3 6 15,-7 0 4-15,-7-2-3 16,-4 7-1-16,-4 1 3 16,5 11 43-16,-1 5-22 15,11 9 40-15,-2-1-1 16,10 10-34-16,3-1-6 15,2 6-5-15,4 0-11 0,0 0-7 16,0 0-1-16,0 0-6 16,23 0 5-16,5 0-3 15,12 0 5-15,20 0 7 16,6 0-1-16,2 0-4 16,0 5-2-16,-4 4 0 15,-12 4 0-15,-10 5-1 16,-14-2-3-16,-11 0 0 15,-8 5 4-15,-3-2-2 16,-6 2 1-16,0 2-4 16,0-5 3-16,-11 1 2 15,-6 0 0-15,-6 1 3 0,-9-3 3 16,0 3-3-16,-7 2 11 16,3-1-6-16,0 5 7 15,0 6-3-15,-7-3-8 16,11 5-4-16,4-8 3 15,7 1-1-15,10-16-2 16,-1 0 0-16,12-7 0 16,0-2-3-16,0-2 0 15,0 0 0-15,0 0-3 16,0 0-3-16,0 0-26 16,0 0-41-16,0-6-24 15,8-15 44-15,1-5-15 0,-3 4-96 16</inkml:trace>
  <inkml:trace contextRef="#ctx0" brushRef="#br0" timeOffset="7990.57">6203 8466 36 0,'0'0'62'0,"0"0"-12"16,0 0 6-16,0 0-2 0,0 0 3 16,0 0-23-1,0 0-34-15,24 0-5 16,21-2 5-16,14-3 38 0,29-9 1 16,10-1-4-16,6-7-19 15,7-3-1-15,-4 6-10 16,-22 5 3-16,-19 4-8 15,-21 7 0-15,-18 3 0 16,-18 0-5-16,-9 0-45 16,-9 13-68-16,-27 6 60 15,-19 2-10-15,-9-3-21 16,0-7 3-16,-7-5 86 16,8 1 29-16,3-2-5 15,-4 1 3-15,4-4-17 16,9 1 11-16,6 0-1 0,3 1 21 15,10-3 0-15,8 2 0 16,7-3-3-16,6 0-3 16,11 0 16-16,0 0-10 15,0 0-41-15,11 0-8 16,21 0 8-16,13 0 12 16,15 0 13-16,10 0-10 15,2 0-3-15,7-3 2 16,-11-5 3-16,-12 3-4 15,-20-1-12-15,-21 6-1 16,-15 0-4-16,0 0-17 16,-47 22-13-16,-25 13 27 15,-31 1-8-15,-1-5-10 16,2-10 25-16,1-7 5 0,5-4 18 16,9-2 12-16,17-5 4 15,25 2-9-15,22-5 18 16,18 0-1-16,5 0-47 15,19 0-29-15,41 0 29 16,21 0 0-16,30-8 1 16,8-5-1-16,5 1-9 15,-22 10-24-15,-19 2-63 16,-34 0-42-16,-29 0 3 16,-20 12 31-16,-47-1 44 15,-30-6 60-15,-25-3 48 0,-13-2 71 16,-9 0 16-1,5-7-9-15,8-7-25 0,23 5-22 16,35 0-39-16,25 6-29 16,28 1-11-16,22-4-221 15,29-10-250-15</inkml:trace>
  <inkml:trace contextRef="#ctx0" brushRef="#br0" timeOffset="8850.54">3993 8549 339 0,'0'0'271'0,"0"0"-237"15,0 0-34-15,162-62-12 16,-39 26 12-16,10 4 0 15,1 5 0-15,-19 12-3 16,-32 7-60-16,-34 5 3 16,-21 3 19-16,-20 0 26 15,-8 0-8-15,-36 17-30 16,-28 8 53-16,-32-4 9 16,-15-2 11-16,-12-6 49 15,8-2 25-15,8-5 15 16,20 1-36-16,18-2-24 15,29-3-13-15,16 0-16 16,16-2-20-16,8 0-14 16,21 4-20-16,30 2 22 0,37-1 5 15,18 5 4-15,14-4-46 16,-5 7-74-16,-34 5-35 16,-21 1 25-16,-41 2 61 15,-19-3 38-15,-24-4 17 16,-40-2 17-16,-4-3 39 15,-6-7 20-15,14-2-24 16,19 0-35-16,22-7-45 16</inkml:trace>
  <inkml:trace contextRef="#ctx0" brushRef="#br0" timeOffset="9605.31">6779 8741 311 0,'0'0'12'0,"0"0"-12"0,0 0-4 16,0 0-21-16,0 0-38 16,0 0 63-16,-39 48 40 15,-33-30 8-15,-3 0-3 16,7-7 11-16,13 0 9 16,19-7 17-16,8 0-22 15,13-1-38-15,11-3-4 16,4 0-1-16,0 0-17 15,0 0 0-15,19 0-35 16,21 0 29-16,31 0-58 16,5 0-94-16</inkml:trace>
  <inkml:trace contextRef="#ctx0" brushRef="#br0" timeOffset="10894.43">18239 8192 600 0,'0'0'139'0,"115"0"-139"0,13-11-70 15,55-13 70-15,35-5 3 16,16-5-3-16,1-5-1 15,-16 2 1-15,-25 6 2 16,-34 4 3-16,-26 8-3 16,-33 5 0-16,-18 3-2 15,-15 1-9-15,-17 0-69 16,-15 4-55-16,-21-1-33 16</inkml:trace>
  <inkml:trace contextRef="#ctx0" brushRef="#br0" timeOffset="11595.11">20200 7600 345 0,'0'0'127'15,"0"0"-74"-15,0 0 14 0,0 0 31 16,0 0-11-16,0 0-21 15,-40-37-20-15,40 37-13 16,0 0-17-16,0 0-16 16,32 0-22-16,36 0 17 15,34 16 5-15,22-5 4 16,-5 7-1-16,-16-2-3 16,-35 3-3-16,-28-4-3 15,-12 7 3-15,-20-2-4 16,-1 4-1-16,-7 5 6 15,0 0 2-15,-15 5 2 16,-13-1 5-16,-4-5 0 16,-4 4 5-16,-11-7 7 15,-8 1 5-15,-5 1-2 16,-8 1-10-16,4-2 2 16,8-2-13-16,5-3-1 0,15 1-2 15,4-7-7-15,9-1-14 16,6-2-33-16,6-11-20 15,2-1-26-15,5 0-45 16,0-13 34-16,4-30-38 16,-4-22-119-16</inkml:trace>
  <inkml:trace contextRef="#ctx0" brushRef="#br0" timeOffset="11739.73">20187 7727 119 0,'0'0'199'16,"0"0"-67"-16,-8-122-56 15,8 107-17-15,0 8 43 16,0 7-11-16,0 0-33 0,0 0-28 15,0 0-19-15,0 0-11 16,0 7-13-16,0 27-1 16,0 22 7-16,13 20-72 15,14-7-158-15</inkml:trace>
  <inkml:trace contextRef="#ctx0" brushRef="#br0" timeOffset="12485.65">21833 6789 556 0,'0'0'93'16,"0"0"-57"-16,0 0-20 15,0 0 1-15,0 0-16 16,0 0-1-16,136-66 5 15,-25 58-7-15,0 8 4 16,-11 0-2-16,-21 26 0 16,-38 12-3-16,-26 14-14 15,-15 17-9-15,-56 12 26 16,-35 10 9-16,-16 4 10 16,-8-8 7-16,15-10 18 15,12-14 9-15,20-16-9 16,13-7-7-16,23-8-29 15,8-4-8-15,20 8-7 0,4 2-10 16,40 5-24-16,29 6-76 16,14-14-110-16,-4-13-262 15</inkml:trace>
  <inkml:trace contextRef="#ctx0" brushRef="#br0" timeOffset="12687.64">21707 8291 549 0,'0'0'320'15,"0"0"-320"-15,0 0-51 0,0 0-11 16,0 0-4-16,0 0-48 16,-4 4 10-16,4-4 47 15,0 0-37-15</inkml:trace>
  <inkml:trace contextRef="#ctx0" brushRef="#br0" timeOffset="15408.72">24903 6969 670 0,'0'0'140'0,"0"0"-136"16,0 0 0-16,0 0 5 16,0 0 15-16,0 0-12 15,-56-114 2-15,33 99-8 16,-9 1-1-16,-15 2-5 16,-21 3-6-16,-15 2 3 15,-13 1 3-15,-11 3 3 16,7 3 3-16,-7 0 2 15,11 0 15-15,18 7 10 16,9 4-23-16,25 8-2 16,16 5-8-16,21 13-18 15,7 16-4-15,35 16 14 0,33 14 8 16,28 5 2-16,10 2 3 16,-10-4-5-16,-17-15-7 15,-34-12-9-15,-26-19-4 16,-19-9-4-16,-19-5 14 15,-41-4 10-15,-27-8 13 16,-13-4-8-16,-3-10-1 16,16 0 11-16,19 0-13 15,27-3-2-15,13-4-21 16,28-4-18-16,13-8-81 16,58-7-125-16,24 4-39 15</inkml:trace>
  <inkml:trace contextRef="#ctx0" brushRef="#br0" timeOffset="15640.78">24979 7441 702 0,'0'0'120'15,"0"0"-120"-15,0 0-1 16,-147 122 1-16,103-85 6 15,7-13 2-15,22-10-8 16,7-9-1-16,8-5-2 16,0 0-1-16,36 0-90 15,24-35-79-15,4-21-18 0</inkml:trace>
  <inkml:trace contextRef="#ctx0" brushRef="#br0" timeOffset="16207.23">25095 6928 542 0,'0'0'0'16,"0"0"-76"-16,0 0 38 15,0 0 36-15,0 0-2 16,0 0-23-16,91 118-16 16,-63-92 15-16,0 6 25 15,-5 4 2-15,-14 12 2 0,-5 8-1 16,-4 10 4-1,0 2 30-15,-13-7-1 0,5-14 5 16,3-18-6-16,5-15-19 16,0-7-6-16,0-7-1 15,22 0 28-15,20-21 7 16,7-20-24-16,2-13-16 16,-4-6 0-16,-25 9 2 15,-7 14 5-15,-11 16 2 16,-4 14 81-16,0 7-5 15,0 0-86-15,0 0-19 16,0 12 0-16,4 15 14 16,7 13 0-16,14 4 2 0,22-1-1 15,21-6 0 1,31-19-47-16,5-15-58 0,-2-3-7 16,-21-15-17-16,-25-2-1 15,-24 2 116-15,-22 9 18 16,-10 6 146-16,0 0-62 15,-15 3-4-15,-12 26-19 16,-5 12-7-16,0 14-26 16,8-1-7-16,24-4-21 15,0-12-7-15,32-10 7 16,19-14-11-16,13-14-33 16,7-14-53-16,1-25 1 15,-8-14 30-15,-8-5 14 16,-20 8 11-16,-8 11 40 0,-9 18 1 15,-6 15 35-15,-3 6-35 16,3 15-106-16</inkml:trace>
  <inkml:trace contextRef="#ctx0" brushRef="#br0" timeOffset="16688.4">24024 8123 933 0,'0'0'69'0,"0"0"-63"16,0 0-6-16,0 0-35 15,192-90 34-15,-21 58 1 16,40 1 6-16,15 5-3 16,-4 9 0-16,-35 6 5 15,-27 11-6-15,-49 0-2 16,-43 0-13-16,-40 16-85 16,-37 17-4-16,-87 9-92 15,-61 16 94-15,-44 0-81 0,-33-10-14 16,8-16 195-16,6-14 2 15,18-5 164-15,35-7-24 16,44-1 27-16,55-3 22 16,57 6-65-16,34 4-126 15,73 2 2-15,56 0-2 16,50-7 15-16,33-4-3 16,-5-3-2-16,-28 0-5 15,-46 8-5-15,-49 0-76 16,-58-1-207-16,-49-1-309 15</inkml:trace>
  <inkml:trace contextRef="#ctx0" brushRef="#br0" timeOffset="17437.56">23280 9470 870 0,'0'0'116'0,"0"0"-101"16,0 0-3-16,0 0-7 16,0 0-5-16,0 0 1 15,148-5 0-15,-44-5 5 16,3 3-5-16,-7 3 2 16,-17 4-3-16,-15 0-24 15,-12 0-22-15,-14 0-3 16,-25 0-20-16,-17 0-130 15,-21 0-148-15</inkml:trace>
  <inkml:trace contextRef="#ctx0" brushRef="#br0" timeOffset="17659.43">23095 9650 304 0,'0'0'515'0,"0"0"-501"16,0 0-12-16,154 29-2 15,-67-29 4-15,5 0 8 16,-1 0 0-16,-14-12-4 16,-22 3-8-16,-23-2-3 15,-12 9-63-15,-16-7-95 16,-4-3-57-16,-4-5-93 16</inkml:trace>
  <inkml:trace contextRef="#ctx0" brushRef="#br0" timeOffset="18172.84">23869 9581 430 0,'0'0'97'16,"-15"103"-66"-16,-13-39 67 16,0-20-51-16,20-15-16 15,4-18-1-15,4-8-14 16,0-3 0-16,0 0 7 15,0-6 18-15,27-42-10 16,18-19-31-16,-2-23-11 16,-3-5 5-16,-12 0 6 15,-13 2 4-15,-11 9-3 16,-4 7-1-16,0 21 11 0,-10 19 24 16,-7 19 20-16,6 10-1 15,11 8-20-15,-4 0-3 16,4 0-16-16,0 0-15 15,0 0-1-15,-5 15-7 16,1 10 6-16,4 14 0 16,0 3-2-16,32 4-7 15,47 1 11-15,36-4 5 16,32-7 1-16,13-10-6 16,-9-10 0-16,-27-5-1 15,-41-3-8-15,-32-5-6 16,-32 1 10-16,-19-1 3 0,0 6-4 15,-34 12-16-15,-38 21 22 16,-28 18 13-16,-22 4-3 16,-1-6-1-16,7-9-3 15,16-3-2-15,0-3-4 16,13-4-14-16,12 3-73 16,20 0-83-16,31-9-215 15</inkml:trace>
  <inkml:trace contextRef="#ctx0" brushRef="#br0" timeOffset="19996.57">25798 9216 589 0,'0'0'263'0,"0"0"-246"16,0 0-17-16,0 0-21 15,0 0 21-15,-4 149 16 0,-15-57 65 16,-5 1-52-16,11-12-10 15,5-14 0-15,4-23-10 16,4-15 0-16,0-12-4 16,0-10-5-16,0-7 2 15,0 0 3-15,0 0 0 16,0 0 7-16,0 0-5 16,0-3-1-16,17-25-6 15,10-15-1-15,1-17-22 16,0-9 6-16,-1-6-1 15,-7-8-4-15,-8 0-13 16,-3 2 21-16,-5 11 11 16,3 15 3-16,-7 17 1 15,0 18 9-15,4 12 6 16,-4 8-9-16,0 0-5 0,4 0-2 16,0 0-12-16,5 26-6 15,14 22 8-15,9 15 10 16,7 12 7-16,6-1 1 15,6-3-2-15,0-13-6 16,2-15 1-16,7-12 3 16,0-15-2-16,-5-14-1 15,5-2 5-15,-5-10 1 16,-12-27 0-16,-3-22 2 16,-8-14 2-16,-4-11-5 15,-20-4-2-15,-8 9-3 16,0 13 0-16,0 19-1 0,-12 23 0 15,7 15-9-15,1 9-18 16,4 0-63-16,0 37-119 16,4 17 121-16,18 15 27 15,20-4-64-15,-1-12-41 16</inkml:trace>
  <inkml:trace contextRef="#ctx0" brushRef="#br0" timeOffset="20809.59">27113 9291 519 0,'0'0'207'15,"0"0"-206"-15,-98 116-1 0,62-66 29 16,13-13 4 0,18-14-17-16,5-12-9 0,0-10-5 15,0-1 0-15,24 0 0 16,21-6 35-16,14-28 17 15,20-21-21-15,0-15-19 16,-11-17-6-16,-21-2 0 16,-15-6-2-16,-23 5-4 15,-9 11 0-15,-13 17-1 16,-26 25 1-16,-1 19 17 16,-11 18-19-16,-5 0-6 15,-12 51 3-15,0 20 0 0,8 16-2 16,18 10 1-16,20-6 0 15,22-10-2-15,5-15-4 16,35-13-25-16,15-18 6 16,14-20 0-16,5-15-12 15,9-13-11-15,5-37-35 16,-3-16 19-16,-6-11 35 16,-11-15 25-16,-17 10 8 15,-14 11 4-15,-18 25 14 16,-15 25 81-16,-4 14 26 15,0 7-74-15,0 0-48 16,-9 28-3-16,-22 25-3 16,-1 13 3-16,8 0 12 15,5-13-10-15,19-13-2 16,0-14-2-16,4-10-8 0,24-5 7 16,10-11 3-16,18 0 7 15,8-29-7-15,0-16-7 16,-5-5-5-16,-14 2 4 15,-11 11 8-15,-21 12 0 16,-9 18 0-16,-4 7-2 16,0 0-2-16,0 11-25 15,0 24 11-15,0 14 18 16,-4 2 5-16,4-9 5 16,0-7-10-16,8-14-1 0,31-11-4 15,10-10 5 1,15 0 0-16,6-29-26 0,-2-11-17 15,-8-7 25-15,-13 2 17 16,-11 12 1-16,-17 13 4 16,-14 12 8-16,-1 8 42 15,-4 0-38-15,4 0-16 16,0 14-16-16,11 12 13 16,2 11 3-16,7 2 6 15,16 1-6-15,7-10-12 16,21-15-136-16,11-15-105 15</inkml:trace>
  <inkml:trace contextRef="#ctx0" brushRef="#br0" timeOffset="21156.06">29126 8936 721 0,'0'0'178'0,"0"0"-178"15,0 0-18-15,0 0 18 16,0 0 12-16,0 0-5 15,100-50-6-15,-72 31 1 16,-5 5 0-16,-14 2 1 16,-5 0 8-16,-4 1-3 15,0-8-8-15,-28 1-1 16,-12 0-50-16,-20 7 41 16,-4 11 9-16,-15 0 2 15,2 26 7-15,3 16 3 0,6 17 14 16,25 10-12-1,26 7-10-15,17-5-3 0,32 0 0 16,27-16 5-16,18-17-3 16,17-20 4-16,-7-18 6 15,-6 0 9-15,-10-14-21 16,-22-14 0-16,-21-12-15 16,-18-10-12-16,-10 0-60 15,-28 7-219-15</inkml:trace>
  <inkml:trace contextRef="#ctx0" brushRef="#br0" timeOffset="21675.45">27030 10063 898 0,'0'0'158'0,"137"-53"-158"15,-12 4-23 1,35-6 23-16,11 0 5 0,-1 1-3 15,-18 7-1-15,-33 11-1 16,-46 15 0-16,-35 15-44 16,-38 6 0-16,-43 8-17 15,-57 37-42-15,-58 18-51 16,-29 12 25-16,-5-13 68 16,11-13 19-16,25-13 42 15,41-15 80-15,38-11 48 16,39-3 39-16,38-7-18 15,51 0-113-15,60-23-32 16,64-16 15-16,44-3 7 16,20 7-12-16,-13 12 7 15,-43 14-18-15,-53 9-3 0,-57 0-16 16,-45 14-81-16,-28 27-56 16,-79 11-135-16,-41-2-60 15</inkml:trace>
  <inkml:trace contextRef="#ctx0" brushRef="#br0" timeOffset="38312.28">5069 8701 155 0,'0'0'37'0,"0"0"-37"15,0 0-48-15,0 0-62 0</inkml:trace>
  <inkml:trace contextRef="#ctx0" brushRef="#br0" timeOffset="38925.68">5161 8549 170 0,'0'0'96'0,"0"0"-45"0,0 0-17 16,0 0-9-16,0 0 2 15,0 0 2-15,28-33-5 16,12 9-12-16,20-7 12 15,14 0-11-15,7 1-9 16,-2 6 0-16,-23 8 2 16,-12 9-6-16,-24 4 1 15,-12 1-1-15,-1 2 0 16,-7 0 1-16,0 0 5 16,0 0-6-16,-35 0 35 15,-14 5-12-15,-15 8-19 16,-10 6-3-16,6-1 38 0,8-4 27 15,13-8-7 1,19 0-10-16,11-5-19 0,11-1-19 16,6 0-11-16,6 0-15 15,35 0-13-15,27 0 15 16,19-9 13-16,16-4 0 16,-12-3-43-16,-18 7-12 15,-30 9-20-15,-31 0 1 16,-12 2 5-16,-32 22 69 15,-40 12 2-15,-35 4 44 16,-16-1 17-16,3-12 16 16,18-11 34-16,29-8-24 15,27-3-28-15,29-5-38 16,17 0-23-16,21 0-29 16,53-5-94-16,37-29 24 0,4-9-206 15</inkml:trace>
  <inkml:trace contextRef="#ctx0" brushRef="#br0" timeOffset="39666.05">3829 8701 682 0,'0'0'37'0,"0"0"-20"16,0 0-17-16,0 0-28 15,0 0-43-15,0 0 61 16,119-107 10-16,-27 64 9 15,4 8 1-15,-13 9-10 16,-24 12-36-16,-27 10-63 16,-32 4 51-16,-4 0 12 15,-66 22 32-15,-30 9 2 16,-39 11 4-16,-8-3 4 16,-9-5 44-16,13-9 39 0,16-1 23 15,16-4-38 1,28-4-26-16,38-10-17 0,21-1-20 15,24-5-11-15,5 3-27 16,37-1-22-16,31-2 49 16,23 0-3-16,10-2-16 15,-6-7 3-15,-16 4-41 16,-29 5-29-16,-27 0 0 16,-28 0 40-16,0 14 28 15,-51 5 18-15,-18 4 30 16,-22 0 5-16,-1-9 38 15,9-11 0-15,13 1 32 16,29-4-42-16,18 0-7 16,18 0-36-16,5 0-20 15,51-10-55-15,22-11-18 0,29-3 41 16,13 3-94 0,-10 2-37-16,-7 6-105 0</inkml:trace>
  <inkml:trace contextRef="#ctx0" brushRef="#br0" timeOffset="40014.11">4705 8514 340 0,'0'0'79'0,"0"0"-15"15,0 0-58-15,0 0-6 16,0 0-2-16,166-45 2 16,-66 21 0-16,20 2 9 15,-1 7-7-15,-8-1-1 0,-20 14-1 16,-31 2-121 0,-28 2-54-16</inkml:trace>
  <inkml:trace contextRef="#ctx0" brushRef="#br0" timeOffset="40170.32">5293 8501 281 0,'0'0'96'0,"0"0"-31"16,0 0-65-16,0 0-10 15,0 0 10-15,0 0 3 16,119-82-3-16,-63 66 0 16,8 5-19-16,10 2-18 15,10 2-28-15,-12 0-56 0</inkml:trace>
  <inkml:trace contextRef="#ctx0" brushRef="#br0" timeOffset="40708.3">6180 8492 467 0,'0'0'128'0,"0"0"-81"16,0 0-39-16,0 0 2 15,0 0 3-15,0 0-13 16,28 0-3-16,-1 0-8 15,16 0 11-15,21-9 0 16,8-8-2-16,11-4-52 16,1-1 3-16,-1 2-15 15,-11 5-12-15,-12 8 48 0,-13 7 18 16,-26 0 9 0,-2 0-3-16,-19 0 1 0,0 0-5 15,-4 9 1-15,-32 18 9 16,-11 6 17-16,-13 2-11 15,-4-1 6-15,5-8 3 16,7-7 5-16,16-8 7 16,17-1 10-16,19-6-22 15,4 3-15-15,52-4-24 16,31-3 24-16,39-3-6 0,10-20-7 16,3-1-58-1,-24 5-24-15,-28 9-4 0,-31 10 75 16,-39 0 24-16,-17 13 1 15,-24 18 3-15,-35 6 110 16,-14-2-45 0,-10-3-19-16,11-11 18 0,12-11 17 15,22-6 13-15,25-4 5 16,13 0-97-16,4 0-6 16,37 0-86-16,29-9 58 15,13-8 7-15,21-6-43 16,3-1-85-16,-24 0-137 15</inkml:trace>
  <inkml:trace contextRef="#ctx0" brushRef="#br0" timeOffset="41518.64">7563 8340 419 0,'0'0'49'15,"0"0"-10"-15,0 0-18 0,0 0-15 16,0 0-5-16,0 0 2 15,-100-61 22-15,100 58 19 16,0 3-44-16,17-3-35 16,22 3 35-16,10 0 13 15,6 0-5-15,-4 0-8 16,-19 0-1-16,-13 11-17 16,-14-4-16-16,-5-3 34 15,-15 3 1-15,-26 5 94 16,-14 2-28-16,-9-2-40 15,4-7 31-15,9 0-3 16,10-5-14-16,18 0-8 16,14 0-19-16,3 0-13 15,6 0-1-15,0 0-14 0,19 0-76 16,22 0-16-16,25 0-21 16,-6 5-105-16</inkml:trace>
  <inkml:trace contextRef="#ctx0" brushRef="#br0" timeOffset="42234.25">9066 8472 458 0,'0'0'78'16,"0"0"-40"-16,0 0-30 16,0 0-3-16,0 0-2 15,0 0 7-15,-91-40 21 0,91 40-11 16,0-2-20-1,27 1-22-15,33-5 22 0,40-6 26 16,39-9 34-16,31-13-36 16,18-6-5-16,-9 5-5 15,-17 4-6-15,-38 5 1 16,-37 9 0-16,-32 8-2 16,-33 3-6-16,-22 6-1 15,0 0 14-15,-26 0-6 16,-34 0-8-16,-18 11-87 15,-6 7-65-15,6 0 36 16,14 1 21-16,8-8-28 0</inkml:trace>
  <inkml:trace contextRef="#ctx0" brushRef="#br0" timeOffset="42601.21">10522 8501 715 0,'0'0'0'16,"0"0"-5"-16,139-3 5 16,-24-8 9-16,23-4 1 15,18-6-2-15,-5 2 9 16,-4 4-9-16,-23 6-2 15,-26 4-6-15,-30 5-6 16,-31 0-83-16,-22 0-132 16</inkml:trace>
  <inkml:trace contextRef="#ctx0" brushRef="#br0" timeOffset="42945.63">13611 8601 778 0,'0'0'39'16,"166"-71"-38"-16,-42 31 0 16,8-2 1-16,2 3-2 15,-6 11-1-15,-17 2-28 16,-19 13-118-16,-28 8-16 15,-41 5-145-15</inkml:trace>
  <inkml:trace contextRef="#ctx0" brushRef="#br0" timeOffset="43193.53">15775 8688 879 0,'0'0'32'15,"111"-20"-32"-15,-9-6-37 16,17-1 19-16,-4 1-5 16,-6 4-39-16,-2 2 24 15,-16 3 32-15,-18 3 5 16,-18 7-4-16,-36 7-178 0,-19 0 11 15,-14 0-70-15</inkml:trace>
  <inkml:trace contextRef="#ctx0" brushRef="#br0" timeOffset="43283.28">16506 8527 109 0,'0'0'129'16,"0"0"-92"-16,143-2-25 16,-60-7-11-16,0-3-1 15,-6 0-131-15</inkml:trace>
  <inkml:trace contextRef="#ctx0" brushRef="#br0" timeOffset="53458.66">17798 7140 35 0,'0'0'6'16,"0"0"6"-16,0 0 21 16,0 0 13-16,0 0 19 15,-120-15-20-15,112 14-10 0,-3 1-23 16,3 0-7-16,3 0 0 15,1 0-4-15,-2 0-1 16,-3 0-1-16,1 0 1 16,-1 0 0-16,-6 1 1 15,2 7 0-15,-10 0 0 16,0 4 8-16,-5 2 0 16,-4 1 5-16,0 4-2 15,-4-5 6-15,4 4-1 16,0-2-10-16,4-2 2 15,4-2 13-15,1 1-6 16,4-7-3-16,2 3 1 16,6-7-6-16,-2 3 10 0,5 0 3 15,-3 0-9-15,-2 6-8 16,-2 2-3-16,3 3-1 16,-8 8-1-16,3 2 1 15,-2 0 2-15,0 0-1 16,6-2 2-16,-6 0 1 15,6-5 0-15,-6 4 2 16,6-6-2-16,-2-1 2 16,3 4-2-16,-3-4-2 15,2 3 3-15,-6-1-1 16,10 3-2-16,-4-2-1 16,3 2-1-16,5 0-4 15,1 3 0-15,4-3 0 16,0 5 1-16,0-2 1 15,0 2 1-15,0 1 2 16,0-3 3-16,0 2-4 0,0 0-4 16,0-3 2-16,13 1 0 15,2-2 1-15,-7-1-3 16,12-2 1-16,-3 2-1 16,-2-5 2-16,8 3 2 15,5 1 7-15,-11-9-6 16,11 5 4-16,-5-3-5 15,0-2 2-15,1 1-2 16,-3-6 3-16,3 0 1 16,8-1-2-16,4 0 9 0,2 0 1 15,-2-5-7-15,1 0 0 16,-1 0 3-16,2 0-8 16,-6 0 4-16,5 0 2 15,3-5-5-15,-2-8 2 16,-1-3 1-16,-1-3 2 15,0-7 1-15,-4 0 4 16,-4-7 9-16,0-3-6 16,-1-4 2-16,-3-5-4 15,3-3 5-15,-3 1-15 16,4-3 2-16,-7 0 10 16,2 0-2-16,-3-5-8 15,-8 4 8-15,-1-7 18 0,-11 0-16 16,0-8-1-16,0 3-9 15,-23-6 1-15,-9 3 0 16,-5 2 7-16,-10 4-11 16,-4 11 20-16,-8 5-16 15,-14 12-5-15,-14 15-5 16,-20 17-2-16,-17 0 7 16,-3 38 2-16,-8 19 4 15,7 16-5-15,17 16-2 16,11 15-2-16,34 7-67 15,34 8-97-15,32-22-81 16</inkml:trace>
  <inkml:trace contextRef="#ctx0" brushRef="#br0" timeOffset="55204.78">8335 7341 330 0,'0'0'40'0,"0"0"-26"15,0 0-3-15,0 0 2 16,0 0 7-16,0 0 17 15,-28 0 24-15,24 0 2 16,-4-2-6-16,-1-1-28 16,-2 2-15-16,-1 1-11 15,-12 0-3-15,-8 0-2 16,-4 0 2-16,-7 0 0 16,-2 6 5-16,-1 5 2 15,1-3 2-15,-2 6-4 16,-4 6-2-16,2 4 2 15,2 5-4-15,2 10 1 16,2 4-2-16,11 7-6 0,0 7 6 16,9 2 0-16,6 0 0 15,2-2-2-15,7 1 2 16,3-4 0-16,-1 1-1 16,6 0 0-16,0-6 2 15,0 0-1-15,11-9 0 16,6-8-2-16,6-6-6 15,5-5 2-15,12-6 6 16,16-7-10-16,14-5 10 16,13-3 7-16,2-5 4 15,-1-16-4-15,-6-11-5 0,-9 0 4 16,-5-11-2-16,-5-6 1 16,1-12-1-16,-5-8-2 15,-3-10 5-15,-6-4-7 16,-18-3 6-16,-2-1-5 15,-16-1 2-15,-10 7 0 16,0 5 1-16,-32 15 1 16,-14 8-1-16,-10 18 20 15,-16 15 0-15,-20 20-14 16,-27 25-8-16,-24 40-2 16,-9 40 0-16,5 22-2 15,22 23 2-15,39 11-13 16,31-2-32-16,31-14-77 0,24-21-61 15,28-52-79-15</inkml:trace>
  <inkml:trace contextRef="#ctx0" brushRef="#br0" timeOffset="56990.39">22656 10760 447 0,'0'0'140'0,"0"0"-140"15,0 0 0-15,0 0 0 16,0 0 36-16,0 0 43 16,-94 105-10-16,62-68-10 15,0 0-5-15,4-5-27 16,1 4-16-16,-1-4-8 15,11-6-2-15,8-4-1 16,-1-9-4-16,10 0-20 0,0-10-52 16,19-3-102-16,41-7 14 15,16-35-14-15</inkml:trace>
  <inkml:trace contextRef="#ctx0" brushRef="#br0" timeOffset="57153.05">22995 10754 113 0,'0'0'505'0,"0"0"-423"16,0 0-73-16,0 0 4 0,-32 148 57 16,4-101-29-1,5-15-24-15,10-10-16 0,9-15-1 16,4 1-25-16,8-8-124 16,33-15-81-16,10-31 3 15</inkml:trace>
  <inkml:trace contextRef="#ctx0" brushRef="#br0" timeOffset="57951.17">23210 11631 532 0,'0'0'236'15,"0"0"-231"-15,0 0-5 16,0 0-5-16,0 0 1 16,0 0 3-16,-4 0-7 15,19 0 2-15,17 5 6 16,27 0 16-16,25 1 31 16,20-6-17-16,20 0-13 15,6 0-10-15,-7-6-5 16,10-6 0-16,1-4-2 15,13-3 4-15,9-1 3 16,6 2 30-16,2 3-26 16,2 2-5-16,-6 2 4 0,2 4-1 15,2-2 5-15,7 7-13 16,-9-3 4-16,-11 2-4 16,-27 1-1-16,-33 2 0 15,-27 0 0-15,-32 0 5 16,-13 0-1-16,-14 0 14 15,-5 0 23-15,0 0-10 16,0 0-27-16,0 0-4 16,0 0-4-16,4 0 2 15,-4 0 0-15,4 0 1 0,-4 0 1 16,7 0 0 0,-3 0-5-16,4 0-17 0,7 0-14 15,-2 0-31-15,6 0-28 16,-2 0-78-16,-2 0-132 15</inkml:trace>
  <inkml:trace contextRef="#ctx0" brushRef="#br0" timeOffset="58287.06">27341 10875 430 0,'0'0'140'0,"0"0"-140"16,0 0-16-16,0 0 16 16,0 0 11-16,0 0 33 15,-72 90-19-15,48-74-14 16,12-1-11-16,1-4 0 0,11-4-10 16,4-7-103-16,43 0-40 15,21-25 13-15</inkml:trace>
  <inkml:trace contextRef="#ctx0" brushRef="#br0" timeOffset="58429.7">27783 10775 449 0,'0'0'90'0,"-105"137"-40"16,31-46 2-16,5-7-15 16,14-9-37-16,23-18-5 15,13-21-51-15,19-27-114 16</inkml:trace>
  <inkml:trace contextRef="#ctx0" brushRef="#br0" timeOffset="59590.98">22944 12429 334 0,'0'0'148'16,"0"0"-118"-16,0 0-30 16,0 0 0-16,0 0 7 15,0 0 28-15,6 0 13 16,-2 0-1-16,1 0 13 15,-1 0-8-15,-4 0-7 16,0 0-8-16,0 0-3 16,0 0 1-16,0 3-2 15,-13 25-32-15,-30 28 11 16,-21 28 37-16,-14 20 4 16,1-14-28-16,11-23-20 15,25-19 0-15,18-22-4 16,14-12-1-16,5-11 0 15,4-3-48-15,0 0-80 16,28-6-42-16,21-39-71 0,10-14-130 16</inkml:trace>
  <inkml:trace contextRef="#ctx0" brushRef="#br0" timeOffset="60313.78">23496 13247 285 0,'0'0'228'0,"0"0"-109"16,0 0-57 0,0 0-10-16,0 0 18 0,0 0-8 15,0 0-4-15,0 0-7 16,0 0-19-16,0 0-23 16,0 0-2-16,0 0-5 15,0 0-1-15,13 0-1 16,25 0 3-16,22-4-3 15,40-10 19-15,38-7 3 16,22 2-8-16,26-1-13 16,14 6 1-16,22 0-1 15,8-1 2-15,5 4 14 16,-1-4-16-16,-19-1 4 16,-12-3-2-16,-35 1-1 0,-38-2 1 15,-42 8 8-15,-37 1 2 16,-30 6 31-16,-10-2 34 15,-7 4-4-15,0 3-44 16,1 0-30-16,-5 0-6 16,4 0-2-16,-4 0-2 15,0 0-4-15,0 0-17 16,0 0 4-16,0 0 1 16,0 0-17-16,0 0-18 15,4 0-18-15,11 0-13 16,-2 0-48-16,2 15-64 15,-7-4-94-15</inkml:trace>
  <inkml:trace contextRef="#ctx0" brushRef="#br0" timeOffset="60836.99">27439 11935 527 0,'0'0'154'16,"0"0"-141"-16,0 0 22 16,0 0 49-16,0 0-40 15,0 0-22-15,-151 192 29 16,40-49 12-16,-19 5-38 15,22-18-25-15,9-17-5 16,27-29-122-16,36-44-289 16</inkml:trace>
  <inkml:trace contextRef="#ctx0" brushRef="#br0" timeOffset="63333.66">23317 13004 0 0,'0'0'406'0,"0"0"-372"0,4-132-34 15,24 80 1-15,-5-1 13 16,5 10 24-16,-5 9 11 15,-10 8 17-15,-9 13-10 16,1 12-14-16,-5 1-25 16,0 0-17-16,0 0-4 15,0 11-5-15,0 20 9 16,0 15 6-16,0 1 42 16,-5-7-7-16,1-9-20 15,4-15-21-15,0-5 0 16,13-11-13-16,25 0 13 15,11-3 12-15,17-44-3 0,7-19 3 16,-5-16-10 0,-17 8 2-16,-19 18-4 0,-13 22 8 15,-19 20 26-15,0 12 43 16,0 2-50-16,0 0-27 16,0 2-27-16,0 26 14 15,-8 22 13-15,-3 15 0 16,7 1 4-16,4-4-4 15,15-15-11-15,34-16-24 16,26-17-15-16,12-14-3 16,9-24 1-16,-4-28-9 15,-9-15-33-15,-15-1 16 16,-21 12 37-16,-24 24 41 0,-19 17 94 16,-4 15 86-16,0 0-123 15,0 0-57-15,0 4-4 16,0 21-13-16,0 9 17 15,0 8 7-15,18-2-7 16,20-6-19-16,15-13 19 16,22-13 0-16,8-8 11 15,0-23-11-15,-6-20-11 16,-7-12-5-16,-21 2 8 16,-17 11 8-16,-17 18 3 15,-11 16 43-15,-4 8 28 16,0 0-74-16,0 3-10 15,-8 31 7-15,-7 16 3 16,6 11 1-16,9 0-1 0,0-11-1 16,20-14-19-16,20-14 2 15,11-20-18-15,17-2 25 16,-4-21-30-16,0-22-20 16,-8-9 4-16,-14 2 52 15,-20 10 5-15,-7 14 14 16,-11 18 60-16,-4 8 36 15,0 0-102-15,0 0-8 16,4 5-20-16,15 12 8 16,9 6 12-16,13 1-2 15,18-5-6-15,5-10-6 16,7-9 6-16,-3 0-1 16,-9 0 2-16,-12 0 4 0,-10 0 3 15,-14 0 0-15,-14 0-5 16,-1 0 1-16,-8 0-2 15,0 0-64-15,0-9-92 16,0-18-57-16</inkml:trace>
  <inkml:trace contextRef="#ctx0" brushRef="#br0" timeOffset="64562.68">23460 11356 428 0,'0'0'0'0,"0"0"-38"0,0 0 38 16,119-15-1-16,-83-1 1 15,-4-5-13-15,-4-11 13 16,4 0 2-16,-9-8 37 16,-4 0 7-16,-6 4 5 15,-4 10-4-15,-9 15-11 16,0 11 57-16,0 0 13 15,0 0-67-15,0 0-38 16,-4 27-2-16,-20 23 2 16,7 15 2-16,8 0 11 15,9-12-14-15,0-15-2 16,22-15-18-16,20-9 20 16,7-14 9-16,18 0-3 0,1-29 5 15,4-24 6 1,-12-9-14-16,-13-2 9 0,-15 14-9 15,-13 16 7-15,-15 17-3 16,1 13 30-16,-5 4-37 16,0 0-4-16,0 5-25 15,8 26 5-15,11 12 23 16,13 6 1-16,4 1 10 16,24-7-10-16,19-14 0 15,21-21-1-15,26-8-7 16,6-37-12-16,-4-13 3 15,-21-11-18-15,-24 6-5 0,-32 5 10 16,-25 17 30 0,-20 13 2-16,-6 19 74 0,0 1-11 15,0 0-40-15,0 0-16 16,-11 5-9-16,3 17-2 16,-1 10 0-16,9-1-2 15,0-7-16-15,41-8 1 16,18-3 19-16,20-13 4 15,9-11-4-15,3-19-21 16,-12-8-20-16,-19 7 6 16,-24 9 23-16,-19 11 12 15,-17 11 7-15,0 0 7 16,0 0-14-16,-4 27-16 0,-5 10 16 16,9 15 10-1,0-5-10-15,24-6-11 0,25-13-5 16,17-14 16-16,6-14 8 15,3 0-8-15,-2-30-16 16,-5-9-11-16,-17 5 4 16,-19 2 21-16,-17 11 2 15,-11 13 10-15,0 5 16 16,-4 3-2-16,9 0-24 16,10 0-16-16,13 6-4 15,19 13 20-15,5-2 0 16,8-1-21-16,-5-5-87 15,-14-5-96-15</inkml:trace>
  <inkml:trace contextRef="#ctx0" brushRef="#br0" timeOffset="65809.32">28716 10889 249 0,'0'0'179'16,"0"0"-132"-16,0 0-15 15,-96-111 7-15,77 89-5 0,0-2 25 16,11 4 34 0,-1 4-13-16,5 8-17 15,4 5 2-15,0 1-18 16,0 2-16-16,0 0-17 0,0 0-14 15,0 0-8-15,0 12-11 16,4 23-11-16,13 22 29 16,17 18-2-16,2 6 2 15,13 0 1-15,7-7-1 16,-1-8 0-16,1-7-3 16,-5-11 8-16,-11-10 0 15,-8-12-1-15,-12-10 1 0,-12-8-2 16,-8 0-2-1,0 5-8-15,-28 32 4 0,-55 42 4 16,-49 45 72-16,-47 24-40 16,-19 10-23-16,6-16-5 15,30-20 6-15,30-24-9 16,21-14 1-16,23-23 5 16,14-13 1-16,14-11-8 15,20-14-38-15,27-10-45 16,13-16-88-16,32-5-222 15</inkml:trace>
  <inkml:trace contextRef="#ctx0" brushRef="#br0" timeOffset="66962.7">29810 11335 381 0,'0'0'131'16,"0"0"-105"-16,0 0-11 15,0 0 49-15,0 0 22 16,0 0-39-16,-4-15 8 16,8 14-14-16,-4 1-18 15,4 0 7-15,-4-3-11 16,0 3 5-16,0-2-4 15,0 2 1-15,0 0-6 16,0 0 2-16,4 0-17 16,-4 0 0-16,5 0-1 15,-5-3-3-15,0 1 0 16,6 2 1-16,-6-3 1 0,4 3 2 16,-4 0 0-1,0 0 3-15,0 0 0 0,-4-2 7 16,-39-4-10-16,-25 0-14 15,-23 1 13-15,-24 5 1 16,-9 0 8-16,9 5 6 16,12 14 1-16,31 0 1 15,25-4-7-15,26-7-1 16,21 10-8-16,4 7-28 16,41 19 5-16,29 15 20 15,22 12 3-15,24 6 6 16,-1-4-1-16,-12-10-2 15,-31-8 2-15,-29-17-5 16,-23-14-3-16,-24-15-13 0,0 3 5 16,-56 7 11-16,-27 5 27 15,-28 0-15-15,-8-8 1 16,8-9 7-16,26-4-1 16,29-3-5-16,29 0-11 15,22 0-3-15,14 0-46 16,63 0-152-16,54 0 20 15,34-21-13-15,19-19-299 16</inkml:trace>
  <inkml:trace contextRef="#ctx0" brushRef="#br0" timeOffset="67156.78">30411 11681 880 0,'0'0'103'0,"0"0"-103"15,-109 104-10-15,58-49 10 16,15-5 12-16,13-5-12 16,3-5 0-16,16-4-5 15,0-7 5-15,4-4-1 16,0-7-5-16,0-2-64 16,19-9-54-16,-2-7-159 15,-2-23-81-15</inkml:trace>
  <inkml:trace contextRef="#ctx0" brushRef="#br0" timeOffset="67362.3">30044 11449 933 0,'0'0'136'0,"0"0"-136"16,0 0-72-16,0 0 72 16,152 0 7-16,-65 8-3 15,9-4 1-15,11-3-1 16,-7-1-1-16,-8 0-3 15,-5 0 0-15,-4-8-45 16,-8-11-65-16,-11-8-43 16,-5-1-35-16,-7-7 20 15,-12-1-95-15</inkml:trace>
  <inkml:trace contextRef="#ctx0" brushRef="#br0" timeOffset="67831.16">31198 11261 82 0,'0'0'163'0,"0"0"-126"15,-51 135 95-15,-9-26-12 16,-4 25 9-16,-9 4-58 15,14-10-16-15,12-24-16 16,11-25 4-16,16-33-21 16,12-24 1-16,4-13-13 15,4-7-7-15,0-2 9 16,0-13 7-16,27-51 23 16,33-38-20-16,12-36-22 15,24-24-4-15,11-1 3 16,-7 9-23-16,-6 28-11 15,-30 36 35-15,-24 42 7 16,-25 28 32-16,-6 20-39 0,-1 0 0 16,7 11-21-16,-10 30 9 15,-5 23-8-15,0 25 20 16,-47 15 1-16,-17 15 3 16,-19 5 8-16,-9-15-12 15,5-17-20-15,23-25-10 16,17-32 11-16,25-16 17 15,18-14 0-15,4-5-3 16,0 0-15-16,4 5-5 16,28 3 25-16,24 3 7 15,3-1 33-15,5-6-6 16,-4 1-16-16,-19-5-11 16,-18 0-6-16,-14 0 1 0,-9 5-2 15,0 11-16-15,-5 24-68 16,-22 31-12-16,-14 24 70 15,-2 6-99-15,12-12-84 16,13-20-78-16</inkml:trace>
  <inkml:trace contextRef="#ctx0" brushRef="#br0" timeOffset="68371.64">29420 12794 13 0,'0'0'618'15,"0"0"-580"-15,0 0-19 16,0 0 47-16,0 0-62 16,0 0 19-16,224-109 46 15,-39 67-17-15,16-1-19 16,1 5-2-16,-17 2-11 15,-44 10-8-15,-43 10-4 16,-53 5-8-16,-30 9 0 16,-26 2-3-16,-61 10-16 15,-52 30-2-15,-70 20-39 16,-40 10 59-16,-1 4 1 16,16-14 4-16,35-12 0 15,50-20 7-15,51-12 34 0,47-4-7 16,36 0-38-16,47 2-67 15,44 1 67-15,37-9 12 16,38-6 0-16,3 0-1 16,-11-1-6-16,-54-3-1 15,-40 4-4-15,-45 0-23 16,-19 0-33-16,-51 25 47 16,-45 15 9-16,-36 5 12 15,-11 0-12-15,28-16 4 16,45-18 6-16,44-6 18 0,26-2-28 15,60-1-14 1,40-2 14-16,38 0 26 0,10 0-2 16,-25 0-17-16,-40 0-7 15,-61 0-130-15,-44 12-247 16</inkml:trace>
  <inkml:trace contextRef="#ctx0" brushRef="#br0" timeOffset="79007.88">8546 8525 104 0,'0'0'28'15,"0"0"2"-15,0 0-11 16,0 0 31-16,0 0-26 16,0 0 8-16,0 0 2 15,-36-42-11-15,36 42-10 0,0 0-6 16,-4 0-1 0,-1-3 0-16,5 3-1 0,-8-2-1 15,1 2-1-15,3-2 5 16,0-2-4-16,0 4 0 15,-5 0 0-15,5 0-4 16,-3 0-1-16,7 0 1 16,-4 0 3-16,4 0 9 15,0 0 9-15,0 0 6 16,0 0-6-16,0-3-21 16,0 3-5-16,0-3-6 15,4 3-6-15,11 0 17 16,13 0 2-16,0 0 5 15,17 6-1-15,1 5-1 16,14-7-1-16,13-4 3 16,14 0 6-16,5-2 7 0,1-14 0 15,-12-3-10-15,-10 1-6 16,-16 5-2-16,-23 3 0 16,-10 4 0-16,-8 3 1 15,-9 3-3-15,-1-3 2 16,-4 1-2-16,0-1-1 15,0 3 1-15,0 0-3 16,0 0 2-16,0 0-26 16,-13 0-49-16,-19 16-51 15,-10 6-33-15,-18 14 4 16</inkml:trace>
  <inkml:trace contextRef="#ctx0" brushRef="#br0" timeOffset="79368.66">8680 8640 106 0,'0'0'125'0,"0"0"-28"15,0 0 41-15,0 0-57 16,0 0-81-16,0 0-45 16,-8 4 45-16,63-4 5 15,13 0 37-15,16 0-6 16,3-4-6-16,0-6-1 16,-6 0-9-16,-10 4 1 15,-16 6-20-15,-19 0-1 16,-23 6-30-16,-13 25-71 15,-21 12-6-15,-45 15 102 0,-22-3-78 16,-3-2 8 0,-1-18 54-16,9-15 21 0,10-11 24 15,14-9 41-15,12 0 11 16,26 0 20-16,10 0 50 16,11 0-65-16,11 0-81 15,21-8-11-15,12-6 11 16,16 0 12-16,10-1 3 15,3 0-2-15,-5 4-5 16,-8 5-3-16,-18 6-5 0,-10 0-47 16,-15 10-139-1,-10 6-9-15,-7-7-140 16</inkml:trace>
  <inkml:trace contextRef="#ctx0" brushRef="#br0" timeOffset="80259.45">10522 8608 136 0,'0'0'398'0,"0"0"-310"16,0 0-44-16,0 0-44 15,0 0-21-15,0 0 21 16,226-35 8-16,-87 11 12 16,8 5-6-16,4 3-14 15,-4 6 13-15,-19 10-13 16,-13 0 0-16,-36 15-12 15,-38 13-67-15,-33 12-27 0,-21 9-3 16,-70 18 85-16,-32 4-18 16,-21-4-41-16,-3-14 42 15,5-18 41-15,6-12 50 16,9-6 46-16,3-5-7 16,29-4-12-16,32-8 25 15,38 0 26-15,17 0-89 16,32 0-39-16,51 0-5 15,45-10 5-15,38-21 11 16,30-12-6-16,6 0 3 16,-22 12-2-16,-38 13-6 15,-54 12-19-15,-43 6-45 0,-45 8 14 16,-22 30-105-16,-69 19 134 16,-44 10 13-16,-20-8 2 15,8-16 6-15,23-17 6 16,26-10 22-16,38-6 30 15,28-10 53-15,32 0-34 16,15 0-77-16,58-12-55 16,46-27 29-16,47-12-115 15,13-15-108-15</inkml:trace>
  <inkml:trace contextRef="#ctx0" brushRef="#br0" timeOffset="81326.85">14383 8535 389 0,'0'0'71'15,"-115"-34"-29"-15,78 27 11 16,18 0 28-16,15 3-15 16,4-1-57-16,28-1-9 15,46-2-18-15,35-8 18 0,44-11 26 16,26-6-21-16,13-2 1 16,-17 1-2-16,-19 8-4 15,-37 9-7-15,-40 8-3 16,-43 7-45-16,-36 2 17 15,-32 0 11-15,-72 37 23 16,-58 11 4-16,-34 10 0 16,-17-5 4-16,6-8 8 15,11-6 53-15,25-11-12 16,24-8-8-16,40-9 4 16,54-7 2-16,34 2-18 15,19-3-33-15,28 10-45 16,31 6 37-16,29 0 8 0,27-4 5 15,13-4-3 1,10-4-1-16,-18-5-2 0,-20 5-3 16,-36 0-29-16,-32 1-11 15,-26-3 4-15,-16 4-2 16,-50 4 42-16,-32 2 18 16,-27-1-11-16,-5-1-1 15,-4-7 17-15,22-6 15 16,31 0-9-16,39 0 15 15,27 0 35-15,9 0-79 16,56 0-52-16,27-4 45 16,30-11 7-16,30-8 9 15,4 0-6-15,-9 5 1 16,-27 4 1-16,-34 14-5 0,-30 0-37 16,-34 0-17-16,-13 0-11 15,-17 17 5-15,-35 12 53 16,-3 6-62-16,-9 1-81 15,13-15-66-15</inkml:trace>
  <inkml:trace contextRef="#ctx0" brushRef="#br0" timeOffset="83672">21718 14116 765 0,'0'0'123'0,"0"0"-90"16,0 0-33 0,0 0-2-16,0 0-42 0,0 0 22 15,0 0 22-15,96-47 2 16,10 47 8-16,31 0-7 15,48-8-3-15,39-5 2 16,19-14-6-16,7-9-8 16,-16 6-12-16,-31-1 8 15,-44 12 0-15,-39 5 16 16,-28 7 4-16,-33 7 3 16,-12 0-4-16,-6 0 7 15,10 9 6-15,13 5 3 16,27-2 8-16,25-2-4 15,31-10-11-15,19 0-12 16,13-16 9-16,-4-13-6 0,-11 0-3 16,-26 0 1-1,-22 6 6-15,-33 11-6 0,-11 5 4 16,-4 7 1-16,20 0 4 16,27 2 4-16,28 17-6 15,27 5-8-15,29 0 3 16,20 2-5-16,20-3 2 15,14-1 0-15,10-7-1 16,-7-9 0-16,-3-6-13 16,-14 0 10-16,-24 0 3 15,-17-10-1-15,-27-6 2 16,-20 2 3-16,-27 2 0 16,-22 10-2-16,-10 2-1 15,-5 0 1-15,18 2-1 0,10 14 0 16,19 9 0-16,13-3-1 15,13-1 1-15,11 5-4 16,-7-8 4-16,6-4 0 16,-22-6-2-16,-25-1 3 15,-31-7-1-15,-26 0 0 16,-21 0 4-16,-13 0 0 16,10 0-1-16,14 0 6 15,31 0-5-15,22 0 2 16,21 0-2-16,-11 0-3 15,-23 0 2-15,-36-10-3 0,-37 2 0 16,-23-10-4-16,-27-6-11 16,-44-4-158-16,-20 1-88 15,-10 11 113 1,27 4 68-16,38 10 78 0,27 2-9 16,9 0-23-16,0 4-239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1:45:44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12535 583 0,'0'0'328'0,"0"0"-328"16,166-40-23-16,-32-8 23 0,26-7 6 15,11-3-6-15,8 0 5 16,-15 11-3-16,-25 11 2 16,-20 8-4-16,-27 12-4 15,-18 5 4-15,-10 7-1 16,-13 0-5-16,-10 1-51 16,-13-1 15-16,-20 1-9 15,-8 3-31-15,-8 0-40 16,-39 0-56-16,-21 5-184 15</inkml:trace>
  <inkml:trace contextRef="#ctx0" brushRef="#br0" timeOffset="508.14">1627 12678 427 0,'0'0'210'0,"0"0"-162"16,0 0-48-16,0 0-7 15,0 0 3-15,0 0-6 16,-41 89 10-16,13-26 7 15,1 4 18-15,-1 1-15 0,-4 0 1 16,8 1-2-16,1 0-4 16,4 7 4-16,2 15 8 15,2 11-3-15,6 7 15 16,-3 2-11-16,5 0-2 16,7-3-13-16,0-16-3 15,15-18 0-15,17-16-4 16,15-26-2-16,17-14 6 15,13-10 32-15,21-8 25 16,10-14-16-16,12-21-21 16,-1-6 1-16,-12 2 3 15,-24 10-4-15,-32 8-10 16,-19 13-7-16,-19 5-3 16,-13 3-7-16,0 0-3 15,0 0-76-15,15 11-69 0,12 15-39 16,22-13-141-16</inkml:trace>
  <inkml:trace contextRef="#ctx0" brushRef="#br0" timeOffset="2056.44">19341 12445 35 0,'0'0'620'0,"0"0"-620"16,0 0-32-16,179-35 11 16,-68 30 21-16,28-2 6 15,8 1-4-15,4 5-1 16,-4-4-1-16,-8-2 9 16,-16 3 5-16,-18-1 9 15,-18 5-1-15,-17 0 9 16,-25 0-12-16,-13 14-10 15,-13 20-9-15,-19 17-1 0,0 28 1 16,-23 21 44 0,-28 19 9-16,-9 8-33 0,0-1-6 15,16-4-14-15,7-12 7 16,14-8-4-16,12-8-3 16,11-10 1-16,0 2 3 15,15 1 7-15,4 4-4 16,3-3-1-16,1-10-6 15,1-15-1-15,-7-16 0 16,-2-16 1-16,-3-20 0 16,-5-6 0-16,-7-5 5 15,0 0 13-15,0 0 32 16,-11 0-4-16,-25-7-12 0,-24-2-34 16,-23 4 3-1,-13 5-3-15,-19 0 0 0,4 18 0 16,11 6-1-16,8 0 1 15,13-3 0-15,11-2-12 16,17-4-72-16,15-9-18 16,12-6-101-16,12 0-220 15</inkml:trace>
  <inkml:trace contextRef="#ctx0" brushRef="#br0" timeOffset="3403.94">4048 13919 694 0,'0'0'97'0,"0"0"-97"15,0 0 0-15,0 0-16 16,0 0 14-16,0 0-18 16,92-40 20-16,10 19 1 15,11 3 0-15,-2 4-1 16,-15 6 0-16,-30 0-1 15,-26 5-31-15,-20 3 20 0,-20 0 3 16,-11 0-22 0,-38 0 31-16,-34 11 11 0,-13 3 5 15,-11-1 45-15,11-3 15 16,22 0 10-16,25-6-26 16,25 0-19-16,14-1-28 15,10-3-13-15,0 5-31 16,19 1 1-16,28 9 30 15,12 2 8-15,14-1-8 16,6 4-48-16,4-9-98 16,-11-9-172-16</inkml:trace>
  <inkml:trace contextRef="#ctx0" brushRef="#br0" timeOffset="4262.6">6621 13907 364 0,'0'0'238'15,"0"0"-217"-15,-143-12-21 16,103 12 39-16,-1 0 18 15,-6 0-3-15,7 0-18 0,2 5-9 16,1 4 2-16,5 1-5 16,9 2-21-16,6-1-3 15,6 3-3-15,11 4-7 16,0 3-7-16,15-2 8 16,26 2-34-16,18-8 24 15,5-6 4-15,2-7 7 16,-6 0 1-16,-20 0 6 15,-12 0 1-15,-19-5 9 16,-9 3 26-16,0-3 35 16,-17-3-4-16,-26-4-50 15,-17-2-8-15,-12 2 7 16,-11 0 33-16,8 9-9 0,15 2-8 16,24 1-14-1,19 0-17-15,17 0 0 0,0 0-32 16,45 7-92-16,38 14 38 15,28-7-83-15,8-12-296 16</inkml:trace>
  <inkml:trace contextRef="#ctx0" brushRef="#br0" timeOffset="5139.5">8486 14023 279 0,'0'0'86'0,"0"0"-62"15,0 0-24-15,0 0-52 16,0 0-34-16,0 0 86 15,66 17 17-15,-6-17-2 16,8 0-11-16,-8 0 8 16,-5 0-9-16,-18 0 29 15,-14-3-3-15,-14 1-1 16,-9 2 35-16,0-5 43 16,-9-2-23-16,-19-2-83 15,-12-2-34-15,-7 5 34 0,-4 6 18 16,15 0 13-16,12 0-8 15,16 0-23-15,8 0-10 16,4 0-86-16,24 6 35 16,8 0 48-16,2-4-15 15,-2-2 22-15,-8 0 5 16,-15 0 1-16,-9 0 0 16,1 0 7-16,-5 0 42 15,0 0 18-15,0 0-1 16,0 0-32-16,0 0-34 0,0-3-5 15,10-8-52 1,22-5-110-16</inkml:trace>
  <inkml:trace contextRef="#ctx0" brushRef="#br0" timeOffset="5960.42">11313 13784 570 0,'0'0'67'0,"0"0"-66"15,0 0-1-15,0 0 4 16,-111 28 0-16,107-26-4 16,4 2-15-16,0 1-15 15,11 1-42-15,6-1 72 0,10 1 13 16,1-2 1-16,-9-1-9 15,-6-3 0-15,-9 3-4 16,-4 0-1-16,0-1 5 16,-17 12 8-16,-15-2 62 15,-19 2-34-15,-4 5 3 16,10-7 12-16,11-4-14 16,21-3-12-16,9-4-30 15,4 1-13-15,0-2-12 16,8 3 10-16,16 0 15 0,3-1 5 15,-3 3-3 1,4-4 6-16,-7 3-4 0,-6-2-3 16,2 2-1-1,6 1-45-15,20-5-75 0,10 0-153 16</inkml:trace>
  <inkml:trace contextRef="#ctx0" brushRef="#br0" timeOffset="6720.5">12775 13950 615 0,'0'0'121'0,"0"0"-121"0,0 0-9 16,-130-15 6-16,103 14 3 16,18 1 2-16,5-3-1 15,4 3-1-15,0-2-8 16,0-1 3-16,23 1-21 15,14-1 26-15,-1 1 0 16,0 2 0-16,-2 0 1 16,-17 0-2-16,-6 0-6 15,-11 0 6-15,0 0 2 16,0 0-1-16,0 0 14 16,0 0 24-16,0 0 14 0,0 0-41 15,8-3-6-15,9-4-8 16,7 0 5-16,-1-2-2 15,1 3 4-15,-16 6-4 16,-3-3 0-16,-5 3-2 16,0 0 2-16,0 0 7 15,0 0-7-15,0 0-1 16,0 0-1-16,0 0-2 16,10 0 4-16,-1 7-1 15,-1-3 1-15,1 1-6 16,-9-3 5-16,0-2 0 15,0 0-3-15,0 3-9 0,0-3 13 16,0 0 10-16,10 0-10 16,18 0-14-16,28 0-55 15,16 0 25-15,11-5-87 16,-15-4-55-16,-36 2-136 16</inkml:trace>
  <inkml:trace contextRef="#ctx0" brushRef="#br0" timeOffset="19361.14">3046 13634 0 0,'0'0'37'15,"0"0"6"-15,0 0-6 16,0 0 9-16,0 0-11 16,0 0-20-16,0 0-15 15,0 0 3-15,-19-12-3 16,19 10 25-16,0 2-11 16,0-2 5-16,0-1 2 0,0 1 1 15,0 2-5-15,0 0 5 16,0 0 11-1,0 0 5-15,0 0-3 0,0 0-1 16,0 0 4-16,0 0-2 16,0 0 0-16,0 0-3 15,0 0-33-15,0 2-7 16,0 27-17-16,0 13 24 16,0 22 8-16,-4 4 13 15,-5 1 0-15,-4-3-9 16,3-8-1-16,6-8 4 15,-5-8-1-15,9-12-2 16,-4-7-9-16,4-4-3 0,0-9-4 16,0-2-3-1,0-5 3-15,0 0 3 0,0-1 1 16,4-2-1-16,9 3 1 16,6-3 7-16,13 0-1 15,13 0 4-15,6 0-5 16,19 0 3-16,-2 0 0 15,5-11-2-15,6-4-3 16,0 1 5-16,2-5-1 16,-2 1-2-16,-1 3-1 15,-9 1-4-15,-14 3 4 16,-10 7-4-16,-17-1-1 16,-1 3-1-16,-8 2 2 0,-6 0 0 15,2 0 1 1,-2 0-1-16,-2 0-1 0,6 0 1 15,2 0-1-15,-6 0 1 16,6 0 0-16,0 0-1 16,-2 0 0-16,-2-4-3 15,-11 3 3-15,-4 1 1 16,0 0 0-16,0 0 0 16,0 0 0-16,5 0-2 15,-1 0-5-15,6 0 6 16,7 0-2-16,3 0 3 15,-3 0 0-15,6 0 0 16,-4 0-1-16,-10 0-1 16,-5 0-2-16,-4 0 3 0,0 0-8 15,0 0 7-15,0 0-2 16,0-2-15-16,0 2 0 16,0 0-3-16,0 0-15 15,4 0 8-15,-4 0 2 16,7 0 12-16,-3 0 10 15,0-3 5-15,1 3-2 16,-5 0 2-16,4-2 1 16,-4 2-1-16,4-5 0 15,-4-4 2-15,7 2 7 16,-3-6-8-16,0 6 0 16,-4 5 4-16,0 0-5 15,0 2-5-15,0 0 1 0,0 0 1 16,0 0-2-16,0 0 5 15,0 0 0-15,0 0 5 16,0 0 6-16,0 0-1 16,0-5 2-16,4-9 15 15,1-4 3-15,-1-8-28 16,0-6 11-16,2-1 1 16,-6-5-4-16,0-1-4 15,0 4-1-15,0 1 19 16,0 6-14-16,0 7 23 15,0 7-9-15,0 7-10 16,0 2-7-16,0 5-7 0,-6 0-10 16,6 0-4-16,0 0-2 15,0 10-2-15,0 11-1 16,0 6 19 0,0-5 6-16,0 4 6 0,0-11-12 15,0-3 0-15,11-5-6 16,-3-7-7-16,7 0-2 15,2-12 15-15,7-29 17 16,-1-14 5-16,-6-6-8 16,-6 5-6-16,-7 9 2 15,-4 15 30-15,0 17 34 16,0 14-1-16,0 1-59 16,-15 22-14-16,-13 44-11 0,-3 31 11 15,-6 14 3 1,5-4 3-16,13-23-6 0,11-21 0 15,8-25 0-15,0-18-19 16,0-14 5-16,0-6 4 16,0 0-5-16,8-24 15 15,3-31-2-15,-3-15-2 16,1-16-22-16,-9 8 25 16,0 7-11-16,0 16-35 15,0 24 29-15,0 22-9 16,0 9-262-16</inkml:trace>
  <inkml:trace contextRef="#ctx0" brushRef="#br0" timeOffset="23163.04">4536 13534 55 0,'0'0'50'0,"0"0"-16"15,0 0-17-15,0 0 3 16,0 0-2-16,0 0 0 16,0 0 3-16,0-7 6 15,0 7-23-15,0 0 0 16,0 0-3-16,0 0 4 15,0 0 7-15,-6 0-4 16,6 0-7-16,0 0 3 0,0 0 1 16,0 0-1-16,0 0 3 15,0 0-2-15,0 0-5 16,0 0-8-16,0 0 8 16,0 0 3-16,0 0 2 15,0 0 6-15,0 0-9 16,-4-2 5-16,-1 2 0 15,1-2-3-15,0-1-2 16,0 3-2-16,-3-2-1 16,3 2 1-16,0 0-3 15,4 0 1-15,-5-2 2 16,5 2-1-16,0 0-1 0,0 0-2 16,0 0 4-1,0 0-1-15,0 0 0 0,0 0-3 16,0 0 4-16,0 0-1 15,0 0 1-15,0 0 0 16,0 0-1-16,0 0 2 16,0 0-1-16,0 0 0 15,0 0-1-15,0 0 1 16,0 0 10-16,0 0 0 16,0 0 9-16,0 0 13 15,0 0-9-15,0 0 9 16,0 0-2-16,0 0-7 15,0 0-8-15,0 0-1 16,0 0-3-16,0 0-6 16,0 0 0-16,0 0-5 0,0 2-3 15,-15 21 3-15,-2 9 10 16,-2 6 11-16,2 2-7 16,-6 3-4-16,8 0-7 15,2-1 12-15,-6 5 2 16,6 0-5-16,-6 6-2 15,6-2-5-15,-6 2 6 16,10-3 0-16,-1-3-5 16,1-7-6-16,5-3 0 15,0-5 1-15,-1-3 2 16,5-6-3-16,0-10 0 16,0-4-5-16,0-4-4 0,0-5-5 15,0 0 14-15,0 0 1 16,0 0 7-16,0 0 0 15,0 0-4-15,0 0-2 16,0 0 2-16,5 0-2 16,12 0 0-16,10 0 0 15,8-6 4-15,1 0 1 16,-4 2-5-16,4 2-2 16,-4 2 4-16,0 0-4 15,0 0 0-15,0 0-1 16,2 0 2-16,2 0 0 15,0 0 0-15,5 0-1 16,6 0 1-16,4-9-1 0,-2 1 0 16,6-2 3-1,-3-3-2-15,-5 7 2 0,-11-1-3 16,-4 3 0-16,-9-1 1 16,-1 3 1-16,-3 2-2 15,8-3 0-15,1 3 0 16,8 0 1-16,-4 0-1 15,11-5 0-15,-3 0 0 16,1 4 1-16,-3 1-1 16,3-4 4-16,1 3-4 15,-5-2 0-15,-1 3 0 16,0-2 0-16,-4 2 0 16,11 0 0-16,-7 0-1 15,11 0 2-15,-2 0-2 16,-3 0 2-16,3 0-1 0,-4 0 0 15,6-5 0-15,-1 5 0 16,-5-5 0-16,-5 2 0 16,-4 1 0-16,-4 2-9 15,-9 0 2-15,-10 0 4 16,1 0 1-16,-6 0 0 16,-4 0 1-16,0 0 0 15,0 0 1-15,0 0-2 16,0 0-2-16,0 0 0 15,0 0-1-15,5 0-3 16,3 0 6-16,1 0-2 16,1 0-6-16,3 0-2 0,-2 0 1 15,2 0-7-15,-5 0-3 16,7 0 3-16,-6 0 7 16,-5 0-2-16,7 0 13 15,-11 0-2-15,4 0 2 16,-4 0 0-16,0 0 0 15,0 0 1-15,0 0 0 16,0 0 0-16,0 0 6 16,0 0 0-16,0 0 34 15,0-5-6-15,0-6-26 16,0 0-5-16,0 8 4 16,0-2 4-16,0 2-8 15,0 0-4-15,0 3-2 0,0 0-7 16,4 0-6-16,9 0-13 15,6 0-3-15,0 0 3 16,-6-2 11-16,6-2 14 16,-6-2 2-16,-4 5 1 15,1-4 1-15,-1 3 1 16,-1-4 0-16,-1 4-2 16,-3 1 2-16,0-4-2 15,-4 2 2-15,0 3 0 16,0 0-1-16,0 0 4 15,0 0 6-15,0 0 20 16,0 0 13-16,0 0-6 0,0 0-8 16,0 0 8-1,0-4 3-15,0-5-6 0,0-7-27 16,0 5-3-16,-4-14 1 16,-7-1 7-16,3-2-10 15,4-9-1-15,-1-7 1 16,-5-7-2-16,10-4 2 15,-9 0-1-15,9 12-2 16,-4 6 2-16,0 13 16 16,4 7-7-16,-5 8-9 15,5 6-2-15,0 3-1 16,0 0-2-16,0 0-13 16,-4 0-6-16,4 3-5 15,0 21 6-15,0 3 21 0,0 9 0 16,0-5 7-16,0-4-4 15,0-8 3-15,0-10-3 16,0-4-3-16,4-5-4 16,1 0-2-16,-1 0-6 15,0-7 12-15,11-13 1 16,-6-1 11-16,-5 5-2 16,-4 11 1-16,0 5 16 15,0 0-27-15,0 29-19 16,-4 26 2-16,-16 14 17 15,16 8 0-15,4-6-61 16,0-26-164-16,19-22-160 16</inkml:trace>
  <inkml:trace contextRef="#ctx0" brushRef="#br0" timeOffset="24531.86">6374 13636 273 0,'0'0'77'0,"0"0"-77"16,0 0-7-16,0 0 4 15,0 0-16-15,0 0 19 16,77 107 23-16,-62-32 10 16,-3 7-15-16,-1-5-12 15,2-4 6-15,-9-11-11 16,7-7 7-16,-7-8 18 15,0-5-5-15,0-7-10 0,1-1-8 16,-1-1 1 0,2-5 1-16,-6 1-1 15,5-5 0-15,-1-3-2 16,0-5-2-16,0-3-8 0,16-3 1 16,3-7 7-16,18 3 2 15,23-6 9-15,14 0 5 16,18-17-7-16,11-7 1 15,-3 1-6-15,-1-1-1 16,1 0 4-16,-2 0 6 16,3-2 10-16,-3 5-13 15,3 1 8-15,1 4-13 16,-6 2 12-16,-1 4-16 16,-8 2-1-16,-14 2 2 0,-7-1-2 15,-2-4 1 1,-4 0 4-16,-12 0-5 0,-1 1 2 15,-11-2 0-15,-3 3-2 16,-6 2 0-16,-3 1 1 16,-4-2-2-16,-1 0-4 15,-10 2-16-15,2-4 3 16,-2 0-3-16,-9 1 12 16,7-1-27-16,-7 2 7 15,-4 4 22-15,0 2 6 16,0 0 1-16,0 2-6 15,0 0 3-15,0 0-8 16,0 0 9-16,0 0-1 0,0 0-5 16,4 0-10-1,-4 0-5-15,9 0 16 0,-5 4 1 16,2 5 6-16,-2-8 3 16,5 1 1-16,-5-2-4 15,11 0 1-15,-11 0 5 16,9 0 8-16,-2 0 4 15,-3 0 7-15,1-8 1 16,-5-7 22-16,-4-4 2 16,0-5 11-16,0-5-6 15,0-1-20-15,-8-6 11 16,-5-4 9-16,-6-7-22 16,6-4-15-16,2-1-12 15,3-1 4-15,8 6-8 0,0-1-1 16,0 16-1-16,0 11 0 15,0 11 0-15,0 10-13 16,0 0-53-16,-5 34-180 16,-5 10-13-16</inkml:trace>
  <inkml:trace contextRef="#ctx0" brushRef="#br0" timeOffset="25812.14">8847 13465 197 0,'0'0'102'0,"0"0"-93"16,0 0 4-16,0 0 8 15,0 0 0-15,0 0-8 16,-56-22-11-16,46 22 3 15,5 0 0-15,-3 0 2 16,8 22-6-16,-5 19-1 16,5 13 4-16,-4 15 13 15,4 10-4-15,0 4 17 16,0 2 6-16,0-5-8 16,0-6-7-16,0-10-8 15,0-9 1-15,0-15-3 0,0-10 3 16,13-13 6-16,2 1-15 15,6-10-3-15,18 2 2 16,14-7 35-16,22-3-16 16,20 0-3-16,16-10-13 15,9-11-1-15,-1-3 1 16,5-2-7-16,6 5 0 16,-7-1 0-16,-3 1 1 15,-1 5-1-15,1-4-1 16,-1 6 1-16,5 3 0 15,6 3-1-15,-11 2 1 0,5 2 0 16,-14 4 0 0,-9 0 0-16,-14 0 0 0,-15 0-3 15,-12 0 2-15,-9 0-1 16,-4 0-2-16,-6 0 2 16,-9 4 2-16,-5-3 0 15,-12 2-3-15,-6-3-8 16,-9 0 10-16,0 0-5 15,0 0 6-15,-4 0 5 16,-16 0 12-16,3 0-3 16,-2 0-14-16,0 0 4 15,6 0-1-15,-2 0-3 16,7 0 1-16,-1 0 7 16,5 0 2-16,-2 0-8 0,1 0 7 15,5 0 16-15,0 0-7 16,0 0-3-16,0 0-5 15,0-4-10-15,0-16-6 16,0-12 4-16,5-5 2 16,5-10 2-16,3-7 4 15,2-6-4-15,-7 5 1 16,1 1 1-16,-5 4 0 16,3 3 1-16,-3 12 4 15,-4 3 10-15,0 18 6 16,0 5-2-16,0 9-8 15,0 0-15-15,0 0-4 16,0 9-10-16,0 32-11 0,-11 7 23 16,7 7 1-1,0-2-72-15,4-5-40 0,0-11-74 16,0-19-45-16</inkml:trace>
  <inkml:trace contextRef="#ctx0" brushRef="#br0" timeOffset="26730.05">11268 13607 410 0,'0'0'46'15,"0"0"-46"-15,0 0-43 16,0 0 43-16,5 138 15 16,-5-54 25-16,0 8-5 0,-5-2-17 15,5-9-13-15,0-12 3 16,0-11-7-16,13-16 6 16,2-9 2-16,-2-15 5 15,-5-5-7-15,3-8-2 16,2-5 12-16,2 0 16 15,12 0 20-15,14-21-18 16,19-5-20-16,4 0-6 16,10 4-8-16,-6 6 5 15,5 1-5-15,1 4-1 16,5 0 5-16,-2 7-5 16,10-3 3-16,-3 3-3 0,-6 4 0 15,-5 0 2-15,-5 0 1 16,-2 0-3-16,-2 0 7 15,-4 8-1-15,-9-5-6 16,-6 1 4-16,-13-1-3 16,-5-3 2-16,-12 0 0 15,-10 0-2-15,-1 0 6 16,-4 0-4-16,0 0 15 16,0 0 13-16,0 0-13 15,0-3-6-15,-9-12-12 16,-1 1-6-16,1-9 6 15,5 5 0-15,-5-7-4 16,3-1 4-16,6 0-4 16,0 0 3-16,0-7-8 0,0-1-6 15,11-3-4-15,6-1 6 16,2 0 12-16,0 5 0 16,9 2 0-16,4 5 1 15,-4 4-2-15,8 6 2 16,-4 1-3-16,-5 5 0 15,-3 7-1-15,-11-2 4 16,-5-1 0-16,-1 4-1 16,-7 2 1-16,0 0 7 15,0 0 5-15,0-1 6 16,0-4-18-16,-7 0 0 16,-1-5-20-16,-1 0 5 0,-1-1-56 15,-3-8-102-15,-2 0-59 16</inkml:trace>
  <inkml:trace contextRef="#ctx0" brushRef="#br0" timeOffset="28762.19">12505 13881 105 0,'0'0'56'0,"0"0"-37"16,0 0-15-16,0 0 4 15,0 0 48-15,0 0 4 16,40-63-12-16,-12 59-33 15,8 2-11-15,7 2-2 16,-7 0-2-16,0 0-1 0,-8 0 1 16,-5 6 1-16,1-6 1 15,-11 0 1-15,-1 0 0 16,3 0 4-16,-10 0 5 16,-5 0 7-16,4 0 0 15,-4 0 19-15,0 0 22 16,0 0 4-16,0 0-2 15,0 6-20-15,0 9-42 16,-13 17-26-16,-15 23 26 16,-8 19 11-16,2 9 2 15,2 1-10-15,11-7-2 16,2-4 0-16,6-6 0 0,6-12 2 16,3-13-3-1,4-8-4-15,0-8 3 0,0-12-5 16,19 2 5-16,5-2 1 15,8-7 0-15,17 1 7 16,10-8 5-16,7 0-4 16,11 0 0-16,-2-17-2 15,2 3 2-15,6 0-5 16,-4 0-3-16,-1-1 1 16,-5 2 3-16,-5 0-4 15,-12 2 1-15,-1 1 9 16,-4 4-9-16,9-5 2 15,12 4 13-15,7-1 45 16,13 0-57-16,-5 2-3 16,9 2 2-16,11 1-2 15,16 3 0-15,12 0 10 16,5 0 5-16,14 0-14 0,-3 0 0 16,1 0 1-16,-10 0-1 15,-5 5-3-15,-7 3 2 16,-11 0-1-16,-4-2 3 15,-10 1-2-15,-3 2 0 16,-6-2-1-16,0 3 2 16,-9-2-2-16,5 0 2 15,0 5-1-15,-5 0 0 16,-4 1-1-16,9 1 0 16,0-3 0-16,14 0-2 0,-6-4 2 15,3-5 1-15,-12-3-1 16,-3 3 0-16,-5-3-7 15,-11 0-3-15,-1 0 9 16,-3 0 0-16,0-5 1 16,-4-4 0-16,2-1 0 15,-6-1-1-15,-7 1-5 16,3 1-1-16,-5-1 3 16,-11 3 2-16,3-2 1 15,-3-1-1-15,-3-1 1 16,1-4 1-16,-2 1-1 15,11-4 1-15,-6-3-3 16,10 2-2-16,-11 1 3 16,1 1-12-16,1 5 4 0,-1 3 6 15,6-1 3-15,-2 4-3 16,2 1 4-16,8-2-3 16,-6 4 3-16,2-2-1 15,0 0-7-15,0 4 5 16,-6-3-2-16,2 2 2 15,-2 2 0-15,6 0 0 16,4 0-9-16,1 0 3 16,-1 0-9-16,-1 0-6 15,-3 0 9-15,-4 0 7 16,-11 0 1-16,-4-4 2 0,-4 2 3 16,-1-4-1-1,-3 3 3-15,-1-2 1 0,-6 5 1 16,7-6-2-16,3 4 2 15,-3-1-3-15,8 1 1 16,0 2-4-16,0 0 1 16,4 0 3-16,7 0 0 15,-3 0 0-15,-4 0 3 16,-4 0-3-16,-4 0-4 16,-4 0 4-16,-1 0 0 15,-6-5 0-15,7 2-1 16,-1 2 1-16,-4 1 0 15,-6 0 5-15,2 0-4 0,-7 0-1 16,-3 0 17 0,3 0 1-16,-4 0-2 0,7 0-7 15,-2-4-2-15,-1 4 0 16,7-1-2-16,-6 1 1 16,6 0-1-16,-3 0 2 15,3 0-2-15,-2 0-3 16,0 0-2-16,-3 0 0 15,-5 0 1-15,-1 0 0 16,-4 0 5-16,0 0-5 16,0 0 1-16,0 0 3 15,0 0 7-15,0 0 13 16,0 0-8-16,0 0-7 16,0 0-7-16,0 0-3 0,0 0 1 15,0 0 1-15,0 0 7 16,0 0-2-16,0 0-7 15,0 0-4-15,0 0-5 16,0 0 5-16,4 0-3 16,7 0 1-16,2 0 6 15,2 0 9-15,-7 0-7 16,1 0 0-16,-9 0 1 16,8 0-2-16,16-2-1 15,-1-1-17-15,9 0-28 16,-4-1-21-16,-9 4-12 15,-10 0-2-15,-5-4-37 16,-4-3-135-16</inkml:trace>
  <inkml:trace contextRef="#ctx0" brushRef="#br0" timeOffset="30199.91">3726 14600 688 0,'0'0'12'16,"0"0"-12"-16,-8 109 0 16,-7-38 1-16,2 0 13 0,9-4-12 15,4-18 3-15,0-15 9 16,0-15 6-16,0-6-9 15,0-13-2-15,0 0-6 16,4 0 10-16,-4 0 21 16,4-6-4-16,1-20-23 15,-1-10-7-15,11-6-54 16,-11 4-112-16,5 7-181 16</inkml:trace>
  <inkml:trace contextRef="#ctx0" brushRef="#br0" timeOffset="30938.38">5722 14711 217 0,'0'0'544'15,"0"0"-521"-15,0 0-21 16,0 0 23-16,0 0 12 15,-64-108-24-15,64 95-6 16,0 2-7-16,0 0-3 16,12 0 2-16,1 6-6 0,-2 3 4 15,-3 0-1-15,-3-1 2 16,5 3 2-16,3-3 0 16,-4 3 0-16,10 0 0 15,0 0-3-15,2 0 0 16,7 3-3-16,0 15-3 15,-9 14-1-15,-11 13 2 16,-8 15 8-16,0 14 11 16,-23 11 4-16,-18-6-8 15,1-10 7-15,-3-14 8 16,11-20-3-16,13-12-1 16,11-14 8-16,8-7-10 0,0-2-16 15,0 3-14 1,23 0 14-16,18-3 15 0,5 0 22 15,-1 0-17-15,-6 0-6 16,-7-9-11-16,-9 4 2 16,-6-3-5-16,7 3-3 15,8 0-72-15,-1 1-67 16,1-1-175-16</inkml:trace>
  <inkml:trace contextRef="#ctx0" brushRef="#br0" timeOffset="31718.95">7953 14631 450 0,'0'0'33'15,"0"0"-22"-15,0 0-4 16,0 0 38-16,-136-21 6 15,117 21 22-15,10 0 4 16,5-2-21-16,4-1-21 16,0 3-14-16,0 0-18 0,0 0-1 15,0-2 7 1,28-6-1-16,17 3-5 0,23-6-3 16,6-5 7-16,-1 8 0 15,-13-2 8-15,-33 7 15 16,-8 3-24-16,-19 0-6 15,0 0-2-15,0 10 1 16,-32 19 2-16,-23 6 15 16,-9 7 13-16,-4-7-6 15,17-15 0-15,14-6 0 0,23-6-14 16,9-8-9-16,5 5-8 16,9 2-24-16,38 7 12 15,12 7 20-15,10 11 9 16,1 5-1-16,-17 2-6 15,-21-4-2-15,-13-1-3 16,-19-2 3-16,0-1 0 16,-32 2 6-16,-19-4 8 15,-4-12-5-15,10-8 2 16,13-7-11-16,21-2-36 16,11 0-69-16,24-21-160 15,40-11-375-15</inkml:trace>
  <inkml:trace contextRef="#ctx0" brushRef="#br0" timeOffset="32308.72">10486 14431 656 0,'0'0'37'16,"0"0"-37"-16,0 0-33 16,0 0 22-16,0 0 11 15,0 0 1-15,-51 16 16 16,38-1 6-16,4-1-7 15,-1-1-12-15,1-2 7 16,5-3-8-16,0-3 0 16,4-5 1-16,0 2 11 0,0 7 1 15,-5 9-1-15,-5 19 9 16,-7 10 8-16,-2 12 16 16,-5 3-5-16,11 2-20 15,-2-14-14-15,15-12 6 16,0-12-14-16,0-13 2 15,5-8-3-15,22-5 11 16,20-5-10-16,17-29-1 16,19-16-36-16,5-8-75 15,-1-3-108-15,-14 6-30 16,-14-1-122-16</inkml:trace>
  <inkml:trace contextRef="#ctx0" brushRef="#br0" timeOffset="32467.23">10927 14550 463 0,'0'0'179'0,"-72"113"-107"16,25-38 17-16,11 3-15 16,4-4-35-16,8-8-16 15,9-15-23-15,11-12 0 16,4-12-38-16,11-25-198 16</inkml:trace>
  <inkml:trace contextRef="#ctx0" brushRef="#br0" timeOffset="33044.17">12505 14605 822 0,'0'0'58'16,"0"0"-58"-16,-154 144-12 16,109-100 12-16,9-16 5 15,4-9 1-15,13-8-1 16,15-8 3-16,4-3-1 15,0 0-7-15,0 0-21 0,8-5-1 16,16-16 21 0,-1 1-2-16,9 8 3 0,-11 9-5 15,-1 3 5-15,3 7 0 16,-6 25 17-16,-2 13 21 16,-6 8-10-16,-5 2-4 15,-4-6-7-15,0-3-9 16,-4-11-1-16,-24-1 3 15,-8-8-8-15,4-5-2 16,-5-10-60-16,10-11-65 16,3-2-105-16,16-38-10 15,-3-15-103-15</inkml:trace>
  <inkml:trace contextRef="#ctx0" brushRef="#br0" timeOffset="33194.8">12426 14631 448 0,'0'0'196'0,"0"0"-60"15,119 0-34-15,-68 0-5 16,-10 0-50-16,-5 0-31 16,-8 0-16-16,-1 0-1 15,1-5-73-15,-9-13-91 16,-10-9-301-16</inkml:trace>
  <inkml:trace contextRef="#ctx0" brushRef="#br0" timeOffset="33970.08">15540 14479 785 0,'0'0'174'16,"0"0"-174"-16,0 0-51 15,0 0 5-15,-40 129 46 16,-16-28 24-16,1 6 15 15,-1-3-16-15,12-13-7 16,12-18 6-16,17-23-13 16,15-14-9-16,10-15-2 15,35-12 2-15,30-9 3 16,21-14-3-16,10-38-29 16,-10-17-31-16,-19-15-13 15,-30-6 23-15,-24 5 46 0,-23 14 3 16,-15 20 2-16,-29 25 2 15,-31 20 52-15,-12 6-33 16,-5 48 20-16,9 23-1 16,19 17-23-16,32 7-18 15,28-3-9-15,12-10-4 16,63-19-101-16,20-22-172 16</inkml:trace>
  <inkml:trace contextRef="#ctx0" brushRef="#br0" timeOffset="35152.24">15922 14135 199 0,'0'0'72'15,"0"0"-69"-15,0 0 2 16,0 0 1-16,0 0 32 16,0 0 29-16,0-37-8 15,0 29-8-15,0 3-5 16,0 0-7-16,0 1-13 16,0 4 7-16,-4 0-2 15,4 0 3-15,0-4 2 16,0 4-10-16,0 0-12 15,0 0-8-15,-5 0-4 16,5 0 6-16,0 0-3 16,0 0-1-16,-4 0 4 15,4 0 0-15,0 0 3 0,-4 0-5 16,-1 0-5-16,-1 0-1 16,-7 0-8-16,1 0-30 15,-8 0-5-15,5 0-37 16,-6 13-28-16,2 0 39 15,6-2 32-15,-2-1 10 16,2 1-9-16,-2-1 13 16,7 1 8-16,4-3 0 15,4 0 3-15,0-8-2 16,0 0 9-16,0 4 5 0,0-4 4 16,0 0 3-1,0 0 21-15,0 0 0 0,0 0 5 16,0 0 11-16,0 0 25 15,0 0 18-15,0 0-17 16,0 0-27-16,0 0-8 16,0 0-4-16,0 0-5 15,0 0-3-15,0 0-10 16,0 0-8-16,0 7 0 16,-20 21 4-16,-16 23-6 15,-23 38 13-15,-12 20 7 16,-6 17-12-16,-1 4-6 15,5-1-5-15,18-15-1 16,23-22-11-16,21-36-115 16,11-34-269-16</inkml:trace>
  <inkml:trace contextRef="#ctx0" brushRef="#br0" timeOffset="36611.18">11861 13701 592 0,'0'0'181'15,"0"0"-181"-15,0 0 11 16,0 0 3-16,0 0-7 15,0 0 0-15,119 0 5 16,-59 0-1-16,-5 0-3 16,-23 0-8-16,-15 0-1 15,-10 0-23-15,-7 11-10 0,-24 11 2 16,-27 9 32-16,-17 4 15 16,-7-6-6-16,11-5 3 15,9-10 1-15,23-8 23 16,13 0 2-16,15-4-13 15,4-2-25-15,0 6-20 16,27 0 17-16,10 6 3 16,5-3 3-16,3-2 8 15,-7 3-5-15,-16-2-3 16,-3-2 0-16,-4 2-3 16,-7-1-4-16,1 1 1 15,1 1 3-15,3 4 3 0,0-3 0 16,2 1-3-1,-2-1-1-15,-3-6-11 0,-5 1 7 16,-5-3 5-16,0 1-4 16,0 2-13-16,-24 6 11 15,-16 7 6-15,-7-2 6 16,6-3-3-16,9-5-3 16,17-2-6-16,11-6-35 15,4 0-91-15,0 0-68 16,0 0-40-16</inkml:trace>
  <inkml:trace contextRef="#ctx0" brushRef="#br0" timeOffset="62559.27">9435 6380 198 0,'0'0'20'16,"0"0"-1"-16,0 0-2 0,0 0 5 16,0 0-2-16,0 0 5 15,0 0 10-15,0 0 9 16,0 0-17-16,-38-26-8 15,38 26-13-15,0 0-6 16,0 0-7-16,0 0 5 16,0 0 0-16,0 0 1 15,0 0-2-15,0 0 2 16,0 0-3-16,0 0 1 16,0 0-11-16,0 0-12 15,10 0 26-15,7 0 9 0,7 7-6 16,8 6 17-1,15-2 6-15,2-6-7 0,17 1 6 16,2-2-3-16,0-4 6 16,3 0-6-16,-3 0-8 15,0 0 2-15,2 0-9 16,-6 0-3-16,0 0 0 16,-8 0-4-16,-16 0 3 15,3 0-1-15,-11 0-2 16,-5 0 5-16,1 0 4 15,-2 14 5-15,16 2-9 16,10 5 2-16,16-2-3 16,19-6 2-16,24-13 1 15,17 0 0-15,0-22-3 16,-13-7 1-16,-13 1-1 16,-29 9 2-16,-18 2 7 0,-19 8 7 15,-12 3 18-15,-5 1-16 16,-10 5-19-16,10 0-3 15,-2 0-3-15,6 0 2 16,9 0 0-16,0 0 0 16,4 0 1-16,7 0 3 15,-7 0-3-15,-4 0 0 16,5 0 2-16,-5 0-2 16,10 0-2-16,-1 0 2 15,10 5 4-15,4-2-4 0,9 0-2 16,4-3 2-16,3 0 2 15,-3 0 1-15,-8 0-1 16,-5 0-2-16,-8-3 2 16,-15 3-2-1,-4 0-2-15,-7 0 2 0,2 0 0 16,9 0-2-16,0 8 2 16,7 2 0-16,6 1 0 15,14-1 0-15,-3-5 1 16,3-3 0-16,1 0-1 15,-5-2 3-15,-10 0-3 16,2 0 1-16,-6 0 0 16,1 0-1-16,-6 0 0 0,5 0 0 15,2 0 0 1,1 0 0-16,8 0 0 0,3 0-2 16,17 0 1-16,12 0 1 15,14-8 0-15,-2 0-2 16,-9-5 2-16,-10 6 4 15,-11 0-4-15,-26 5 0 16,-12-3-1-16,-9 5 1 16,-6 0 0-16,6 0 0 15,-2 0 0-15,7 0 0 16,8 0-1-16,4 0 2 16,7 0 0-16,1 0 0 15,-5 0-1-15,-18 0 0 16,-6 0-1-16,-11 2 1 0,0 1-1 15,-4-1-4-15,9 7-2 16,10 1 5-16,13 5 2 16,15-4 2-16,13-3-2 15,8-6 4-15,0-2-4 16,-2 0-6-16,-17-5 6 16,-6-6 0-16,-15 7 2 15,-16 1-2-15,-3 3 0 16,2 0 0-16,-3 0-2 15,16 0-4-15,12 3 3 16,19 12 3-16,33-3 2 16,12-5-2-16,15-7-2 15,4 0-7-15,-8 0-21 0,-11-9 20 16,-12-3 8 0,-18-1 1-16,-15 5 1 0,-5-3 1 15,1 8 4-15,0-5-5 16,-2 3 1-16,11 5-1 15,14-2 0-15,5-4 0 16,8 1 0-16,5-5 0 16,0 3-2-16,-15-3 4 15,1 0-2-15,-14 6 1 16,-17-2-1-16,-15 5 0 16,-4 1-1-16,0 0 1 15,4 0-1-15,12 0-2 0,16 0 3 16,19-2 0-1,8-6 0-15,20-3-2 0,-3-7-24 16,-1 2-3-16,-22 3 20 16,-15 5 9-16,-21 3 0 15,-26 5-1-15,-6 0-1 16,-9 0 1-16,2 0 1 16,7 0-4-16,15 0 4 15,19 13 1-15,21-2 1 16,28-7 3-16,19-1-2 15,13-3-3-15,6 0-1 16,-6-3-6-16,-21-1-1 16,-12-1 8-16,-24 5 0 15,-18 0-4-15,-2 0 6 0,-4 0-2 16,2 7 0-16,17 6 1 16,11-5 3-16,10 0-4 15,20-3 2-15,2 0-1 16,12-5-1-16,-8 0-3 15,2 0-11-15,-8 0-3 16,-15 0 5-16,-24 0 12 16,-17 0 0-16,-19 0 1 15,-13 0 1-15,-10 0 0 16,-5 3-2-16,7 10-1 16,6 6 1-16,15 4 0 15,10 1 0-15,22-2 0 16,19-8-1-16,22-5-44 15,1-6-25-15,5-3-7 0,-15 0 35 16,-8 0 42-16,-16-8 4 16,-17 2-3-16,-12 2 9 15,-22 3 20-15,-10 1 15 16,-7 0-12-16,9 0-16 16,11 5-8-16,12 11 2 15,23 3-5-15,20-5-4 16,28-9-2-16,12-5-34 15,9 0-26-15,-13 0 28 16,-10-6 20-16,-22-5 12 16,-13-1 7-16,-21 8 53 15,-6 0 2-15,-3 3-23 0,1-1 2 16,6 2-13-16,8 0-14 16,1 0-11-16,-7 0 1 15,-2 0-2-15,-15-3-2 16,-5 1 4-16,-8-1 3 15,-10 3 36-15,-5-2-10 16,-4 2-17-16,5 0-16 16,-5 0-4-16,4 0 1 15,2 0-13-15,-6 0-78 16,-10 0-121-16</inkml:trace>
  <inkml:trace contextRef="#ctx0" brushRef="#br0" timeOffset="76885.1">12618 5275 309 0,'0'0'40'0,"0"0"-33"16,0 0 0-16,0 0 5 15,0 0-8-15,0 0-4 16,0 0 0-16,0 0 16 15,-105-53-2-15,73 46 0 16,0 3-3-16,0 4-4 16,-2 0-2-16,2 0-3 15,4 0-1-15,7 11-2 16,2 6-1-16,6 1-3 16,3 0-8-16,10-2 12 15,0-2-2-15,0-7 0 0,0-2 2 16,19-5-19-16,13 0 11 15,15 0 9-15,6-20 13 16,2-9 2-16,-12-5-10 16,-11 4 6-16,-28-4 3 15,-4 3 3-15,0 1 24 16,-19 1-36-16,-26 8 10 16,-6 5 0-16,-9 13 16 15,1 3 9-15,3 0 4 16,11 3-19-16,11 11-15 15,22-1-10-15,12 0-14 16,0-2-9-16,23 4 16 0,28-6-4 16,13-9 11-1,4 0 11-15,-8-12 5 0,-19-8-6 16,-18 14-5-16,-12 1 2 16,-11 5 8-16,0 0-1 15,0 0-14-15,0 0-21 16,-7 5-35-16,3 24-95 15,4 8-9-15,0 4-45 16</inkml:trace>
  <inkml:trace contextRef="#ctx0" brushRef="#br0" timeOffset="78197.61">15393 5167 219 0,'0'0'44'0,"0"0"-44"0,0 0-14 15,0 0-11-15,0 0 9 16,0 0 15-16,56-71 1 15,-24 65 5-15,-5-1-1 16,5 1 5-16,2 1-5 16,7 3-3-16,-5-3 10 15,11 5-7-15,-11 0 3 16,-4-4-5-16,-4 0 6 16,-9 1 1-16,-10-2 16 15,-9-1 15-15,0 6 32 0,0-6 15 16,-9-3-54-16,-19 4-29 15,-4 3 4-15,-15 2 5 16,-4 0-10-16,7 16 3 16,7 6 0-16,14-4-6 15,12-1-8-15,11-2-17 16,0-1 10-16,19 1-3 16,18-9 18-16,18-4 0 15,9-2 7-15,2 0-7 16,-17-2 0-16,-17-4 3 15,-17 0-2-15,-11 4 2 16,-4-1 20-16,0 1 6 16,-8-3 2-16,-16 1-20 0,-8 0-1 15,-4 4-2-15,-7 0 19 16,16 0-12-16,10 0-3 16,10 0-10-16,7 0-2 15,0 0-18-15,0 0-3 16,0 0-8-16,19 0 28 15,-4 0 1-15,-2 0 7 16,-4 0-6-16,-9 0 8 16,0 0-4-16,0 0-5 15,0 0-22-15,-5 0 16 16,1 6 6-16,4 1 7 16,0-5-7-16,0-2-5 15,9 0-13-15,14 0 18 0,1-21 11 16,-5-8 12-16,-15 1-13 15,-4 4 12-15,-11 5-9 16,-25 14 12-16,-19 5-25 16,-5 53 0-16,5 25-67 15,27 10-127-15,28-5-242 16</inkml:trace>
  <inkml:trace contextRef="#ctx0" brushRef="#br0" timeOffset="79800.23">22311 5698 148 0,'0'0'242'0,"0"0"-171"16,0 0-17-16,0 0-18 0,0 0 6 15,0 0-20-15,0 0-5 16,0 0 11-16,-60-61 0 15,60 61 6-15,0 0 5 16,0 0-6-16,0 0-6 16,0 0-5-16,0 0-2 15,0 0 5-15,0 0-4 16,0 0-3-16,0 0-13 16,0 0-4-16,0 0-1 15,0 0-4-15,0 0 4 16,0 0-5-16,0 0-6 15,0 9-4-15,8 14-4 16,29 12 14-16,10 12 1 0,16 1 2 16,12 2 2-1,-2-5 1-15,10-8-1 0,0-5 1 16,4-4 2-16,9 1-1 16,15 2 0-16,13-1 7 15,18 4-3-15,10 6 4 16,-1-3-9-16,-8 3 4 15,-7-6-3-15,-10 5 1 16,-17-6-3-16,-15-1 0 16,-26-2-3-16,-28-13 3 15,-12-2-2-15,-17-4 1 16,-7-6-4-16,-4-2 3 0,0-3 2 16,0 0 16-1,0 0-3-15,0 0 6 0,0 0 3 16,0 0-12-16,0 0-10 15,-4 0-3-15,-11 0-54 16,2 0-63-16,-6-2-48 16,-5-4 14-16,7 0-3 15,3-8-57-15</inkml:trace>
  <inkml:trace contextRef="#ctx0" brushRef="#br0" timeOffset="80463.32">24180 6095 368 0,'0'0'99'16,"0"0"-57"-16,0 0 18 0,-147-123-5 15,115 100 7-15,0-1-14 16,4 4-3-16,1 4-4 16,10 4 8-16,2 5-9 15,6 2 0-15,9 3-8 16,0 2-18-16,0 0-14 15,0 0-1-15,0 0-3 16,0 0-7-16,0 0-6 16,4 0 0-16,16 0 2 15,1 20 14-15,17 6 2 0,16 9 0 16,12 7 4 0,10 8-2-16,3 0-3 15,0-2 1-15,-11-3 5 16,-8-8-3-16,-9-8-3 0,-10-5 2 15,-14-8-1-15,-7-3-1 16,-12-4 1-16,-4-3-1 16,-4 5-12-16,0 0 8 15,-32 13 4-15,-23 2 14 16,-28 5-2-16,-22 4 2 16,-5-6-2-16,-6 0 2 15,6-8-1-15,18-5 5 16,19-2-5-16,22-1 4 15,19-5-6-15,13 0-6 16,6-4-3-16,9-4 1 16,4 0-1-16,0 0 4 0,0 0-4 15,0 0 5-15,0 0 4 16,0-13-7-16,0-18-4 16,0-12-11-16,0-12 11 15,0-11 0-15,4-10-6 16,15-1-11-16,-1 0 8 15,1 12 9-15,-2 16 4 16,-7 18-4-16,-1 10 3 16,-9 13-2-16,0 6-1 15,0 2-68-15,-32 36-102 16,-9 30-68-16,-14 16 49 0</inkml:trace>
  <inkml:trace contextRef="#ctx0" brushRef="#br0" timeOffset="87872.67">24598 7000 130 0,'0'0'27'0,"0"0"4"15,0 0 22-15,0 0-12 16,0 0-11-16,0 0 14 15,0 0 4-15,0-58 0 16,6 46-21-16,-6-4-4 16,5 2 4-16,-5-7-3 15,4 0-10-15,4-3 23 16,-3-3-5-16,-1 6 5 16,2-2 23-16,-1 3-12 0,-1 0-24 15,0 9 11 1,-4 9-3-16,0 0 2 0,0 2-9 15,0 0-25-15,0 4-6 16,0 34-30-16,-4 26 30 16,-5 17 6-16,3 5 17 15,2-12-6-15,4-23-7 16,0-16-4-16,15-12-4 16,2-9-6-16,10-10 10 15,24-4 8-15,13-11 20 16,20-36 13-16,7-22-13 15,-3-17-17-15,-14-7-4 0,-10-2-2 16,-19 8-1-16,-13 15-3 16,-13 25-1-16,-10 21 0 15,-9 15 0-15,0 7-17 16,0 4-59-16,0 0-52 16,-5 25-158-16,-7 23 162 15,-12 7 23-15,5 6-182 16</inkml:trace>
  <inkml:trace contextRef="#ctx0" brushRef="#br0" timeOffset="88510.61">25610 6648 55 0,'0'0'319'0,"0"0"-265"15,22-102 42-15,-16 90 31 16,-6 5-14-16,0 7-15 16,0 0-58-16,0 0-40 15,0 17-33-15,0 30 1 16,-6 27 32-16,-11 24 8 16,-2 6 3-16,-5-2-1 15,11-12-6-15,5-2-4 16,-7-7-36-16,6-8-99 15,-14-16-150-15,-5-26-106 0</inkml:trace>
  <inkml:trace contextRef="#ctx0" brushRef="#br0" timeOffset="88678.99">25154 7326 280 0,'0'0'528'15,"0"0"-528"-15,0 0-29 16,0 0 25-16,0 0 4 15,0 0 2-15,171 48 4 16,-84-44-5-16,5-4-1 16,0 0-197-16,-14 0-157 15</inkml:trace>
  <inkml:trace contextRef="#ctx0" brushRef="#br0" timeOffset="88876.67">26414 7072 917 0,'0'0'105'0,"0"0"-102"15,0 0-3-15,0 0 12 16,0 0-12-16,0 0-8 16,156-21 5-16,-86 10 2 15,-6 3-39-15,-9 5-67 16,-18 3-63-16,-25 0-88 0,-12 0-61 15</inkml:trace>
  <inkml:trace contextRef="#ctx0" brushRef="#br0" timeOffset="89029.77">26188 7346 681 0,'0'0'105'0,"0"0"-105"15,0 0 0-15,0 0 26 16,0 0 72-16,115 6-44 15,-44-6-32-15,1-3-17 16,7-10-5-16,-7-3-139 16,-8-7-280-16</inkml:trace>
  <inkml:trace contextRef="#ctx0" brushRef="#br0" timeOffset="89763.57">27815 6353 328 0,'0'0'309'15,"0"0"-190"-15,0 0-77 16,0 0-10-16,0 0-5 16,0 0-16-16,-73 68-1 15,18-19 33-15,4-1-22 16,19-10-12-16,19-7-9 15,13-7-12-15,23-7-37 16,41-12-44-16,19-5-7 16,-2-20-49-16,-2-18 47 0,-19-3 82 15,-28 6 20-15,-17 6 8 16,-15 10 28-16,0 11 142 16,0 8-48-16,0 0-58 15,-7 0-50-15,-14 20-22 16,-2 23 0-16,-5 21 0 15,13 16-4-15,15-1-111 16,28-22-232-16</inkml:trace>
  <inkml:trace contextRef="#ctx0" brushRef="#br0" timeOffset="90200.3">28740 6650 788 0,'0'0'68'0,"0"0"-68"15,-75 129 0-15,7-37 4 16,-15 3 14-16,4-6 0 15,11-11-14-15,12-12 3 16,16-14-6-16,16-9-1 16,16-17-44-16,8-15-176 15,32-11-137-15</inkml:trace>
  <inkml:trace contextRef="#ctx0" brushRef="#br0" timeOffset="90325.4">28942 6546 546 0,'0'0'281'0,"0"0"-272"16,0 0-8-16,0 0-2 16,0 0 0-16,0 0-14 15,77-7-7-15,-66 35-79 16,-11 25-72-16,-24 13-43 16,-46 11-92-16</inkml:trace>
  <inkml:trace contextRef="#ctx0" brushRef="#br0" timeOffset="90487.03">28633 7085 583 0,'0'0'82'15,"0"0"-77"-15,0 0-5 16,0 0 17-16,143-34 10 16,-119 20-22-16,-7 2-5 15,6-2-26-15,0-2-97 16,1-8-72-16</inkml:trace>
  <inkml:trace contextRef="#ctx0" brushRef="#br0" timeOffset="90668.05">29209 6633 226 0,'0'0'323'0,"0"0"-323"0,0 0 0 15,-66 137 12-15,25-76 73 16,5 8-47-16,0 2-19 15,2 4-19-15,6 9-7 16,2 0-93-16,-1-21-119 16</inkml:trace>
  <inkml:trace contextRef="#ctx0" brushRef="#br0" timeOffset="91044.87">29051 7164 669 0,'0'0'93'16,"0"0"-93"-16,0 0 2 0,0 0 14 15,0 0 8-15,0 0-23 16,60-13-1-16,-13 7 6 16,17-4 20-16,10-6-13 15,-6 1-6-15,-12-4-4 16,-16 3-2-16,-8-3 3 15,-8 1 0-15,-11 3-4 16,-13 1-3-16,0 1-2 16,-5 6-25-16,-31-2-9 15,-15 4 35-15,-17 5 2 16,-15 0 2-16,10 14 6 16,3 12-2-16,16 8 8 0,20 1-3 15,17 6-2-15,17 1-7 16,0 1-20-16,32-3 11 15,24-4 8-15,12-17 1 16,19-13-17-16,9-6-24 16,-13-6-98-16,-14-18-66 15,-31-7-71-15</inkml:trace>
  <inkml:trace contextRef="#ctx0" brushRef="#br0" timeOffset="91386.12">29520 7090 635 0,'0'0'16'16,"0"0"-8"-16,0 0-8 0,0 0 18 16,151-10 14-16,-99-1-16 15,-1-7-1-15,-15 4-6 16,-13 7-6-16,-18-2-2 16,-5-3-1-16,-5-2-19 15,-22 0-51-15,-16-1 47 16,-2 5 23-16,-6 9 7 15,6 1 23-15,3 1-9 16,5 26 3-16,10 9-17 16,8 4 3-16,14 2-5 0,5 4-5 15,5-11 0 1,22-2 2-16,5-8 0 0,11-11 1 16,-3-7-3-1,12-7-11-15,7-5-41 0,5-18-77 16,-8-6-39-16,-5-2 6 15</inkml:trace>
  <inkml:trace contextRef="#ctx0" brushRef="#br0" timeOffset="91565.97">30565 6570 476 0,'0'0'49'16,"0"0"-38"-16,-171 167 8 15,79-78 103-15,-10-1-61 0,30-17-24 16,20-11-29-16,29-20-8 16,19-11-6-16,4-8-18 15,59-21 2-15,29 0-119 16,27-45-43-16</inkml:trace>
  <inkml:trace contextRef="#ctx0" brushRef="#br0" timeOffset="91714.4">30776 6559 301 0,'0'0'96'16,"-120"101"-95"-16,54-24-2 15,13-2-27-15,10-6-22 0,26-15-36 16,2-18-137 0</inkml:trace>
  <inkml:trace contextRef="#ctx0" brushRef="#br0" timeOffset="92115.36">30852 6723 574 0,'0'0'20'15,"0"0"0"-15,0 0-17 0,-164 91 120 16,49-38-67-16,9-7-23 16,14-9-1-16,28-13-24 15,28-13-6-15,21-4-2 16,15-4-3-16,0-3-19 15,23 5-44-15,13 4 65 16,11 5 1-16,-2 0 18 16,-7 5-6-16,-16-3 6 15,-3 4-6-15,4 2-4 16,1-1 4-16,-3-5-11 16,18-3-1-16,5-13-50 0,16 0-185 15,0-26-142-15</inkml:trace>
  <inkml:trace contextRef="#ctx0" brushRef="#br0" timeOffset="92308.57">31547 6400 884 0,'0'0'0'15,"0"0"-3"-15,0 0 3 0,-115 109 0 16,96-77-11-16,19 2-2 16,15-10-30-16,49-16-44 15,32-8-121-15,10-8-75 16</inkml:trace>
  <inkml:trace contextRef="#ctx0" brushRef="#br0" timeOffset="92441.38">31905 6440 315 0,'0'0'157'16,"0"0"-1"-16,0 0-26 15,-151 0-94-15,87 43-19 16,-15 20-17-16,0 24 0 16,11 3-100-16,4-13-387 15</inkml:trace>
  <inkml:trace contextRef="#ctx0" brushRef="#br0" timeOffset="93236.36">24975 8103 452 0,'0'0'183'0,"0"0"-149"16,0 0-30-16,0 0 68 15,0 0-1-15,0 0-45 16,0 20-26-16,0 14 1 16,0 21 9-16,0 24 34 15,-4 1-19-15,-5-3-11 16,9-16-8-16,0-21-1 15,0-14 4-15,0-8-9 16,9-10-4-16,14-8 4 16,9 0 20-16,13-14 13 15,15-38 1-15,10-24-22 16,3-17-12-16,-9-2-30 16,-9 13-55-16,-8 21-90 0,-11 22-127 15,-17 25 24-15</inkml:trace>
  <inkml:trace contextRef="#ctx0" brushRef="#br0" timeOffset="93579.2">25702 8210 532 0,'0'0'88'0,"0"0"-88"15,0 0 90-15,83-119 36 16,-46 90-36-16,3 6-36 0,-4 4-39 15,-8 6-14-15,-9 13-1 16,-10 0-3-16,-9 0-13 16,0 8-10-16,-13 31 5 15,-19 17 21-15,-24 20 16 16,-3 7-4-16,3-2-4 16,9-12-5-16,26-16 3 15,10-11-4-15,11-7-2 16,0-4-18-16,28-5 18 15,15-4 2-15,2-4 4 16,6-8-3-16,0-9 8 16,-2-1-11-16,6 0-39 0,-3-24-116 15,-12-10-218 1</inkml:trace>
  <inkml:trace contextRef="#ctx0" brushRef="#br0" timeOffset="93767.46">26796 8186 531 0,'0'0'255'0,"0"0"-212"15,0 0-37-15,0 0 97 16,0 0-32-16,0 0-66 16,72 0-5-16,-40 0 0 15,-4 0-27-15,-5 19-97 16,-14 12-135-16,-9 9-94 15</inkml:trace>
  <inkml:trace contextRef="#ctx0" brushRef="#br0" timeOffset="93885.03">26681 8617 679 0,'0'0'123'0,"0"0"-98"16,0 0 80-16,0 0-32 15,138-2-50-15,-97-9-23 16,-9 0-97-16,-9-2-269 15</inkml:trace>
  <inkml:trace contextRef="#ctx0" brushRef="#br0" timeOffset="94968.5">28021 7654 332 0,'0'0'83'0,"0"0"-62"0,0 0 62 16,0 0 34-1,0 0-27-15,0 0-59 0,0 15-23 16,-17 29 13-16,-15 18 50 15,-14 12 0-15,5 0-54 16,5-10-6-16,8-15-9 16,13-15-2-16,15-8-2 15,4-14-64-15,39-10-46 16,17-2 6-16,16-19 27 16,3-24-36-16,-6-6 35 15,-14-6 42-15,-16 12 22 16,-19 11 3-16,-16 12 13 15,-8 19 135-15,0 1-15 0,0 0-105 16,0 0-15-16,-13 27 0 16,-14 14 6-16,-1 16 21 15,4 3-22-15,20-2-5 16,4-10-71-16,32-22-158 16</inkml:trace>
  <inkml:trace contextRef="#ctx0" brushRef="#br0" timeOffset="96012.62">28676 8371 486 0,'0'0'8'15,"0"0"-8"-15,0 0-18 16,109-121 18-16,-109 95 7 16,0 0-7-16,-37 12-7 15,-18 9-2-15,-9 5 16 16,-15 7-11-16,7 25 8 16,12 3 2-16,13 10 0 15,30 7-4-15,17 6-2 16,0 6-7-16,40-6 0 15,24-10 1-15,24-18 6 0,14-18-41 16,3-12-71-16,-9 0 7 16,-13-21 34-16,-19-5 71 15,-17-6 25-15,-16 2 24 16,-11 6-18-16,-8 6 27 16,-12 8 79-16,0 7 74 15,0 3-81-15,0 0-74 16,0 0-38-16,0 0-18 15,0 0-4-15,0 10-7 16,9 7 0-16,25 6-12 16,15-10 9-16,30-13-10 15,21-3-13-15,3-33-52 16,-8-12-21-16,-20 1 61 16,-26-1 3-16,-6 4 13 15,-35 16 33-15,-3 10 12 0,-5 11 98 16,0 6-6-16,0 1-47 15,0 0-57-15,-9 11 1 16,-10 20-1-16,-5 9 25 16,7 5-6-16,7-3-10 15,10-15-9-15,0-3-9 16,0-11-12-16,34-13 1 16,15 0-10-16,10-13 6 15,1-21-15-15,-4 1 8 16,-20 7 19-16,-13 5 12 15,-8 11 6-15,-15 5 10 16,0 5 63-16,0 0-45 0,0 0-24 16,0 4-10-1,0 12-2-15,9 5 2 0,10 3-8 16,13 0 7-16,17-11 2 16,17-13 13-16,11 0-1 15,2-9-13-15,-7-6-5 16,-29-1-4-16,-20 5 7 15,-19 11 1-15,-4 0-2 16,0 0 3-16,-10 7 19 16,-7 16-18-16,-2 11 4 0,1-7 3 15,8-1-8 1,10-5-3-16,0-7-8 0,23-12-19 16,45-2-37-1,35-26 4-15,16-27-97 0,1-15-22 16,-10-7 54-16,-18-2 128 15,-19 6 62-15,-27 11 17 16,-22 12 15-16,-20 20 28 16,-4 6 39-16,0 16-32 15,0 6-73-15,0 0-39 16,0 0-10-16,0 0-7 16,0 6-20-16,4 12-24 15,13 3 37-15,3 1-60 16,7-4-27-16,1-8 6 15,0-5 16-15,17-5 14 0,10-4-52 16</inkml:trace>
  <inkml:trace contextRef="#ctx0" brushRef="#br0" timeOffset="96156.79">31616 7975 561 0,'0'0'88'16,"0"0"-45"-16,0 0-17 15,-120 52-12-15,92-9-14 16,16 4-5-16,7 1-15 15,5-8-92-15,0-16-114 16</inkml:trace>
  <inkml:trace contextRef="#ctx0" brushRef="#br0" timeOffset="96754.9">25018 9457 620 0,'0'0'182'15,"0"0"-133"-15,0 0-49 16,0 0-15-16,0 0 15 16,-47 150 90-16,38-70-42 15,9-12-35-15,0-14-11 16,13-13-1-16,19-15-2 16,11-12 2-16,17-14 12 15,8-5 2-15,11-37-15 16,8-27-15-16,-6-18-83 15,-2-14-99-15,-11 1-151 0</inkml:trace>
  <inkml:trace contextRef="#ctx0" brushRef="#br0" timeOffset="97276.26">26033 9385 458 0,'0'0'166'16,"0"0"-130"-16,0 0 59 16,0 0 0-16,0 0 1 15,0 0-41-15,-32-84-19 16,27 78-9-16,5 1-10 0,0 3-2 16,0 2-15-1,0-3-3-15,9-5-3 0,23-4-8 16,19 1 3-16,9-3 8 15,4 2 3-15,-9 7-4 16,-14 5 1-16,-9 0-1 16,-18 0-12-16,-9 7-1 15,-5 6 5-15,-5 7 12 16,-27 8 2-16,-19 6 8 16,-4 5 1-16,6-14-3 15,15-7-2-15,17-7-1 16,12-9-5-16,5 3-8 0,0 3-40 15,5 9 2 1,7 8 46-16,8 5 4 0,-8 2-1 16,-1 2-3-16,-11-5 0 15,0 0 0-15,0-3 4 16,-28-5 5-16,-4 3 5 16,-6-10 0-16,17-2-7 15,6-8-7-15,15 0 0 16,0-1-76-16,36-3-166 15,43-2-25-15,28-26-114 16</inkml:trace>
  <inkml:trace contextRef="#ctx0" brushRef="#br0" timeOffset="97467.39">27162 9462 1031 0,'0'0'64'15,"0"0"-52"-15,0 0 8 16,0 0 25-16,0 0-45 16,0 0-14-16,111 0 12 15,-47 0 2-15,6 0-30 16,-6 0-55-16,-19 0-19 16,-13 3-37-16,-13 12-51 15,-19-1-46-15</inkml:trace>
  <inkml:trace contextRef="#ctx0" brushRef="#br0" timeOffset="97608.65">27107 9783 716 0,'0'0'159'15,"0"0"-148"-15,0 0 27 16,0 0 29-16,0 0-30 16,0 0-20-16,87-12 0 15,-40-6-17-15,-6-5-105 16,-14-2-282-16</inkml:trace>
  <inkml:trace contextRef="#ctx0" brushRef="#br0" timeOffset="98904.43">28533 9127 789 0,'0'0'39'0,"0"0"-39"0,0 0 0 16,-107 136 0-16,52-69 6 15,10-8-6-15,18-9-8 16,12-16 2-16,15-13-17 15,15-21-158-15,44 0-134 16</inkml:trace>
  <inkml:trace contextRef="#ctx0" brushRef="#br0" timeOffset="99044.85">28942 8943 609 0,'0'0'253'16,"0"0"-253"-16,0 0-19 15,-70 107 19-15,21-44 3 0,2 6-2 16,15 3-1-16,17 4-8 16,15-10-93-16,19-21-249 15</inkml:trace>
  <inkml:trace contextRef="#ctx0" brushRef="#br0" timeOffset="99301.22">29181 9413 816 0,'0'0'0'0,"-166"223"0"15,74-83 15-15,13-7-10 16,11-2 5-16,17-19-2 15,19-20-8-15,19-28-3 16,13-29-14-16,0-18-37 16,17-17-105-16,15-19-45 15,11-49 55-15</inkml:trace>
  <inkml:trace contextRef="#ctx0" brushRef="#br0" timeOffset="99490.05">29185 9288 107 0,'0'0'622'0,"0"0"-527"15,0 0-95 1,0 0-24-16,0 0-3 0,0 0 27 16,88 103 22-16,-88-21-7 15,0 8-5-15,-15 2 0 16,-6-7-2-16,1-16-8 16,12-17-24-16,8-21-86 15,13-29-87-15,33-2-40 16</inkml:trace>
  <inkml:trace contextRef="#ctx0" brushRef="#br0" timeOffset="99971.43">29695 9200 544 0,'0'0'344'0,"0"0"-344"16,0 0-26-16,-96 118 26 15,40-47 9-15,5 0 3 16,15-8 2-16,13-15-14 15,14-12-1-15,9-17-5 16,0-5-15-16,4-7 5 16,24-7-27-16,19-7 19 15,6-35 11-15,7-15-22 16,0-9-38-16,-13 2 43 16,-20 17 30-16,-18 17 7 15,-5 19 48-15,-4 11 59 0,0 0-114 16,0 0 0-1,0 15-17-15,-4 20 17 0,-5 7 6 16,9 3-1 0,0-4-5-16,0-11-4 0,32-4-5 15,9-13 1-15,18-13 7 16,12-2-9-16,-3-29-40 16,-13-10-45-16,-18 0 39 15,-22 1 54-15,-15 5 0 16,0 6 2-16,-24 10 0 15,-8 5 4-15,0 8 24 16,4 6-1-16,9 0 3 16,11 0-13-16,8 0-17 15,0 0 0-15,13 0-60 16,29 0-45-16,26-17 52 0,16-17-41 16,-1-6-225-16</inkml:trace>
  <inkml:trace contextRef="#ctx0" brushRef="#br0" timeOffset="100160.31">30435 9131 283 0,'0'0'153'0,"0"0"-91"16,-101 181 78-16,37-75-44 16,-2 7-55-16,7-10-8 15,3-13 6-15,7-22-3 16,7-17-4-16,10-14-18 16,15-19-4-16,2-7-7 15,10-11-3-15,5 0-23 16,0-8-13-16,0-32 4 0,24-26-217 15,27-22 92-15,26-16 94 16,14-10-97-16</inkml:trace>
  <inkml:trace contextRef="#ctx0" brushRef="#br0" timeOffset="100518.61">30558 9138 296 0,'0'0'204'16,"0"0"-153"-16,0 0-48 15,0 0 4-15,0 0 38 16,7 134 61-16,-18-62-32 15,-21 2-40-15,0-6-9 16,0-9 1-16,4-12-16 16,15-18-8-16,3-6-2 15,10-20-3-15,0 0-21 16,0-3-10-16,0-21 20 0,23-33-15 16,18-25-106-16,10-13 15 15,4-8 117-15,5 10 3 16,-13 21-10-16,-15 22 10 15,-15 25 68-15,-17 17 37 16,0 5-94-16,0 0-11 16,0 22-31-16,-9 20 8 15,-23 19 23-15,-14 12 17 16,-3 2-8-16,-3-4-7 16,5-11 4-16,20-15-6 15,14-20-2-15,13-13-50 16,0-12-81-16,51 0 78 15,9-26 39-15,12-14-172 16</inkml:trace>
  <inkml:trace contextRef="#ctx0" brushRef="#br0" timeOffset="100876.79">30812 9365 66 0,'0'0'133'15,"0"0"-5"-15,0 0-39 16,0 0 34-16,0 0 9 16,0 0-53-16,19-31-58 15,-19 31-21-15,0 0-6 16,4 4-9-16,1 4 9 15,3 5 2-15,-4-5 4 16,11 3-23-16,-6-9-34 16,-1-1 5-16,12-1 44 15,-1 0 8-15,2-17 9 0,7-15-9 16,-1-5 7 0,-3-1 0-16,-5 6 11 0,-6 11 33 15,-9 10 42-15,-4 8-17 16,0 3-26-16,0 0-50 15,0 0-1-15,0 5-27 16,0 21 8-16,0 14 20 16,0 5 6-16,-4 5-2 15,0-5-3-15,-1-5-1 16,5-6-18-16,-4-8-50 16,-7-7-108-16,3-8-60 15,-11-11 52-15,2 0 99 16</inkml:trace>
  <inkml:trace contextRef="#ctx0" brushRef="#br0" timeOffset="100902.72">30812 9365 214 0</inkml:trace>
  <inkml:trace contextRef="#ctx0" brushRef="#br0" timeOffset="101523.89">30812 9365 214 0,'83'24'200'0,"-83"-32"-45"0,0 5-53 0,0 3-67 0,4-5-23 0,24-3-12 16,27-1-1-16,22-1 1 16,2 2 0-16,0-5-51 15,-19 6 5-15,-28 5 40 16,-9-2 3-16,-14 4 2 15,-9 0-5-15,0 0 6 16,0 0-8-16,0 13 16 16,0 8 34-16,0 0 1 15,0-1-32-15,0-6-11 0,4-2-5 16,23-7 4-16,14-5-12 16,6 0-43-16,8-11-75 15,-10-11 5-15,-17 2 32 16,-9 11 44-16,-15 4 50 15,-4 5 37-15,0 0-16 16,0 0 6-16,-4 8 1 16,-5 11 26-16,3-1-12 15,6 4-35-15,0-6-7 16,0-4-6-16,28-4 6 16,10-8 2-16,3 0-2 15,-1-21-19-15,3-8-64 16,-11 0 48-16,-9 8 29 15,-19 11 6-15,-4 4 33 16,0 6 24-16,0 0-51 16,-14 22-5-16,-4 9 38 0,-1 7-1 15,0-2-16-15,11-7-8 16,3-13-14-16,5-6 0 16,0-10-9-16,0 0 9 15,5 0 0-15,22-15 18 16,10-17 15-16,14-16-20 15,0-10-5-15,-6 3-2 16,-3 12-1-16,-14 9 5 0,-11 16 52 16,-13 17 20-1,-4 1-79-15,0 0-3 0,0 16-33 16,0 21 14 0,-8 14 19-16,-20 10 7 0,0 12 3 15,-8-4-5-15,4 4-5 16,0-9-94-16,13-15-58 15,6-18-36-15,3-18-82 16</inkml:trace>
  <inkml:trace contextRef="#ctx0" brushRef="#br0" timeOffset="102329.3">31865 9486 628 0,'0'0'46'15,"0"0"-46"-15,0 0-3 16,124-93-1-16,-84 78 1 0,-12 4-1 15,-9 8-3 1,-15-1 4-16,-4 4-13 0,0 0-17 16,-8 15-16-16,-16 14 49 15,5 11 27-15,6 0 3 16,3-4-30-16,10-1-1 16,0-6-4-16,27-10 5 15,12-8-1-15,5-7-18 16,3-4 1-16,-6-11 2 15,-9-12 2-15,-13 2 14 16,-15 7 6-16,-4 6 49 16,0 6 29-16,0 2-27 15,0 0-6-15,0 0-29 16,0 0-21-16,0 0-1 0,0 0-5 16,9 0-38-16,19 0-2 15,8-11 16-15,30-12 29 16,-6-14-36-16,-1-6-30 15,-10-4 60-15,-10 7 0 16,-22 18 6-16,-7 10 11 16,-10 9 99-16,0 3-110 15,0 0-4-15,-15 29 0 16,-17 16 4-16,-4 9 20 16,0 1-7-16,-2 0-1 15,10-5-11-15,11-8-1 16,2-12 0-16,15-7-53 15,0-14-76-15,0-9-28 0,0 0 26 16,0-6 77 0,11-20-33-16,-7-1 87 0,-4 3 15 15,0 6 140-15,0 10 21 16,0 0-37-16,0 7-43 16,0 1-84-16,4 0-12 15,20 0-20-15,12 0 20 16,9-5 6-16,-3-2-6 15,-6 1-18-15,-8-1-10 16,-19 6 28-16,-9 1 6 16,0 0 34-16,0 0 13 15,0 0-29-15,0 0-7 0,0 0-2 16,0 0-15 0,0 8-1-16,10 5-16 0,3-8 10 15,2-1-12-15,-6-4-30 16,-1-8-18-16,-4-24-19 15,-4-10-104-15,-4 0 79 16,-19-6 64-16,-9 6 44 16,4 2 3-16,11 0 36 15,17-2-23-15,0 3-13 16,13-4-14-16,29 1-44 16,3-1-113-16</inkml:trace>
  <inkml:trace contextRef="#ctx0" brushRef="#br0" timeOffset="102402.64">32839 8989 173 0,'0'0'114'0,"0"0"-100"0,0 0-14 16,0 0-14-16,0 0-118 16</inkml:trace>
  <inkml:trace contextRef="#ctx0" brushRef="#br0" timeOffset="102789.29">33476 8879 263 0,'0'0'16'0,"0"0"-13"16,0 0 58-16,-8 110 6 15,-15-67 49-15,-5 1-6 16,0-4-23-16,-4-7-42 15,9-7-28-15,14-8-17 16,9-7 0-16,0-4-35 16,28-7-130-16,23 0 26 15,4-16 5-15,-6-18 0 16,-6 4 116-16,-30 4 18 16,-13 11 109-16,0 4 52 15,-4 11-49-15,-16 0 24 16,-12 0-77-16,0 14-51 15,-12 20-8-15,-3 16-3 16,-9 10-45-16,-3-6-203 0</inkml:trace>
  <inkml:trace contextRef="#ctx0" brushRef="#br0" timeOffset="104650.89">23886 9740 382 0,'0'0'227'0,"0"0"-161"15,0 0-62-15,0 0-1 16,0 0-1-16,0 0-2 15,0 0-3-15,32 0-5 16,-4 0-1-16,10-5 4 0,-2-2-32 16,-8 5-5-16,-11 0 14 15,-6-1 16-15,-11 3 12 16,0 0 1-16,0 0 0 16,0 0 3-16,0 0 12 15,0 0-8-15,0 0-8 16,0 0-10-16,0 3 10 15,8 8 2-15,1 2-1 16,10-5-1-16,0 0 0 16,2-1 0-16,3-2 3 15,-1-5 4-15,-6 0-1 0,-2 0 2 16,-6 0-2-16,-5-2 9 16,-4-8 16-16,0-1 32 15,0-2 26-15,-8 3-17 16,-16 4-28-16,3 1 3 15,-7 5-28-15,0 0-12 16,5 0-7-16,4 7-1 16,14 1-5-16,5 3-4 15,0-1-22-15,24-1-30 16,16-4 22-16,7-5 16 16,-6 0 11-16,-14-3-11 15,-7-3 4-15,-20-1 20 16,0 7-2-16,0-3 2 0,-15 3-14 15,-2 0 12-15,-2 0-64 16,19 0-103-16,0 0-77 16</inkml:trace>
  <inkml:trace contextRef="#ctx0" brushRef="#br0" timeOffset="105239.28">23950 8519 394 0,'0'0'119'0,"0"0"-119"0,0 0-71 16,0 0 49 0,0 0 19-16,0 0 3 0,66-53 7 15,-66 53 21-15,0 0-5 16,0 0-23-16,0 17-8 16,-11 4 8-16,7 2 9 15,4 1-7-15,0-8-2 16,15-5-9-16,6-4 9 15,7-7 6-15,0-3-1 16,-9-18 13-16,-11-5 2 16,-8 0 0-16,0 0 4 15,-27 7 7-15,-10 5 18 0,-3 9-38 16,2 5-11 0,21 0-8-16,17 0-37 0,12 0-141 15,52 0-54-15</inkml:trace>
  <inkml:trace contextRef="#ctx0" brushRef="#br0" timeOffset="105880.86">23711 7138 334 0,'0'0'10'0,"0"0"-10"16,0 0-13-16,0 0-1 15,0 0 14-15,119 33 20 16,-87-33 5-16,-12 0 0 16,-12 0-3-16,-8-7 16 15,0-1 42-15,0-1-19 16,-17 0-35-16,-11 1 11 16,-8 5-11-16,-2 3-15 15,-3 0 10-15,9 6 3 16,5 12-9-16,12 2-15 15,10 5-7-15,5 1-7 0,11-4-12 16,17-1 25-16,4-6 1 16,0-12 4-16,-9-3 6 15,-6 0-5-15,-13 0 2 16,-4 0 11-16,0 0 9 16,0 0-22-16,0-3-5 15,-4 3-29-15,4 0-108 16,0 14-134-16,0 15-68 15</inkml:trace>
  <inkml:trace contextRef="#ctx0" brushRef="#br0" timeOffset="106485.81">23743 8841 189 0,'0'0'142'15,"0"0"-120"-15,0 0-22 16,0 0 0-16,0 0 31 16,0 0 30-16,38-23 1 15,-25-4-25-15,-9-4-13 16,1 1 45-16,-5 5-33 15,0 9-16-15,-9 4 6 16,-4 5 3-16,3 5 11 16,6 2-36-16,-1 0-4 15,5 0-8-15,0 20 1 16,0 1-2-16,15 1-17 0,30-1-16 16,23-17-1-16,20-4-3 15,-1 0-30-15,-12-26-12 16,-31-3 18-16,-20-2 57 15,-24 5 13-15,0 2 65 16,-24 8 14-16,-12 5-13 16,4 5 2-16,-4 6-33 15,8 0-16-15,9 0-18 16,10 6-1-16,9 2-4 16,0 6-18-16,24 1-22 15,16-5 12-15,24-8-38 16,-8-2-97-16</inkml:trace>
  <inkml:trace contextRef="#ctx0" brushRef="#br0" timeOffset="107361.12">23901 9756 323 0,'0'0'59'0,"0"0"-51"15,0 0 38-15,0 0 16 16,0 0 6-16,0 0-41 0,0-83-26 15,0 83-1-15,0 0-4 16,0 0-17 0,0 0-37-16,0 0-27 0,8 14 57 15,1 1 28-15,6 4 2 16,-2 0 1-16,6-3 1 16,0-1-4-16,2-9 0 15,-2 2-3-15,-6-3 5 16,2-5-2-16,-11 0 9 15,1 0-1-15,-5-2 34 16,0-10-5-16,0 0-20 16,0 1 44-16,-13 3 19 15,2 3-16-15,3 2-27 16,3 3-17-16,1 0-17 0,4 0-3 16,0 0-13-16,0 5-17 15,9 15 10-15,18-5-37 16,10 3-24-16,14-10 10 15,0-8 11-15,-6 0 18 16,-3 0 4-16,-20 0 8 16,-16-13 9-16,-6 0 21 15,0 0 11-15,-11 4 27 16,-10 4 16-16,-13 3 18 16,2 2-44-16,0 0-18 15,4 0 18-15,7 12-27 16,6 4-1-16,11-2-3 15,4 5-17-15,13-3-34 0,19-1 3 16,6-10 18 0,-6-5 19-16,-15 0-5 0,-2 0 15 15,-15 0 4-15,0 0 24 16,0 0 63-16,0 0-34 16,0 0-19-16,0 0-34 15,0 0 0-15,23-5-94 16,9-18-95-16</inkml:trace>
  <inkml:trace contextRef="#ctx0" brushRef="#br0" timeOffset="108022.11">24080 8677 305 0,'0'0'26'15,"0"0"-21"-15,0 0 38 16,0 0-21-16,0 0-2 15,0 0-12-15,-115 22-5 16,106 9-2-16,9-1 2 16,0 4-3-16,13-8-15 15,19-2 13-15,11-13-7 16,-3-8 9-16,-4-3 0 16,1-5 5-16,-22-17 9 0,-7-5-3 15,-8-5 16-15,-4-4-5 16,-24 1 50-16,-12-1-17 15,-3 11 6-15,2 2 3 16,1 14 6-16,2 7-25 16,10 2-41-16,7 0-4 15,1 16-8-15,12 6 2 16,8 2 0-16,0 2-9 16,13-5-7-16,14-5-3 15,5-3-5-15,-8-11-10 16,-1-2-6-16,-10 0-29 15,-9-5 0-15,-4-19-29 0,-4-10-210 16</inkml:trace>
  <inkml:trace contextRef="#ctx0" brushRef="#br0" timeOffset="108831.66">23984 7008 461 0,'0'0'94'15,"0"0"-83"-15,-181 13-8 16,127 16 2-16,8 6 2 0,9 0-7 16,18 1 0-16,19-3-7 15,0 3-6-15,0-5-9 16,32-4 18-16,15-5 4 15,17-7 3-15,8-15 13 16,-1 0-16-16,-16-3-3 16,-14-15-3-16,-22-1 6 15,-19-5 4-15,0 3 10 16,-11 1-1-16,-21 1 0 16,-12 11 26-16,-3 0-29 15,2 8 0-15,-2 0 7 16,15 0-8-16,4 9-9 15,15 8-1-15,13-1-9 0,0 4-7 16,5-6-32-16,27-2 14 16,12-3 22-16,12-9 11 15,-5 0-50-15,-10 0-45 16,-18 0-51-16</inkml:trace>
  <inkml:trace contextRef="#ctx0" brushRef="#br0" timeOffset="111800.7">22976 6696 650 0,'0'0'176'0,"0"0"-90"16,0 0-55-16,0 0-7 16,0 0-11-16,0 0-13 15,0 0-1-15,147-50 1 16,-64 38 2-16,-4 7-2 15,-11 5-6-15,-17 0-57 0,-23 0-35 16,-15 17-54-16,-13 12-69 16,-13 1-14-16</inkml:trace>
  <inkml:trace contextRef="#ctx0" brushRef="#br0" timeOffset="112393.4">22681 6800 538 0,'0'0'129'0,"0"0"-71"16,0 0-6-16,0 0-40 0,0 0-12 15,0 0-3-15,-63 171 3 16,45-55 30-16,4 12-12 15,-4 13-5-15,4-2-3 16,5-2-1-16,-2-10-4 16,7-9 5-16,0-4 5 15,-5-4-3-15,5 1 10 16,-11 7-2-16,-2 8 1 16,2 0-12-16,-13 4 2 15,-4 2 0-15,-4-5 2 16,-6 3-8-16,5-6 2 0,5-8-5 15,9-11 0-15,6-12-2 16,6-11 1-16,7-3 0 16,4-10-2-16,0 5 1 15,0-6-4-15,0 3 4 16,15-7-6-16,2-7 0 16,-2-8 2-16,-2-12 4 15,2-8-4-15,-7-16-2 16,7 0-2-16,-6-2-1 15,3-6 4-15,3 4-5 16,13-2 2-16,4-4 2 16,13-3 6-16,6 0 2 15,4 0 6-15,5-10-4 16,-5 3 3-16,1 3-3 0,4 4 0 16,3-3 3-1,6 3-6-15,1 0 2 0,-2 0-6 16,-12 0 3-16,-12 0-86 15,-5 0-67-15,-22-4-118 16,-17 0-212-16</inkml:trace>
  <inkml:trace contextRef="#ctx0" brushRef="#br0" timeOffset="114337.59">32278 6287 404 0,'0'0'88'15,"0"0"-69"-15,0 0 12 16,0 0 62-16,0 0-13 16,0 0-62-16,-14-11-18 15,18 11 0-15,19 0 0 0,9 0 1 16,19 8 28-16,18 6 1 16,9-1-11-16,6 3-13 15,3 2 3-15,13-2 2 16,15 3 1-16,0-3-12 15,-10-1 3 1,-7-1 3-16,-21-2-3 0,-18-1 1 16,-7-5-4-16,-16 3 0 15,-9-3 3-15,-7 0-3 16,-16-4 0-16,4 11-3 16,3-2-3-16,-11 8-2 15,0 17 2-15,0 12 4 16,-11 18 2-16,-10 19 6 0,-7 18 3 15,1 8-5 1,-1-2 2-16,5 1-4 0,-1-4-1 16,1-1 0-16,1 9 3 15,-5-8-3-15,7 2-1 16,8-5-3-16,-3-3 3 16,6-8 0-16,-6-6 3 15,7-8-3-15,-11-3-1 16,2 1-1-16,-11 4 4 15,-4 1-2-15,-11 3 0 16,-2-1 1-16,-10-2 5 16,0-7 3-16,14-4-4 15,-2-3 2-15,11-3 3 16,5 0-3-16,10-4-5 16,2-3 0-16,2-2-2 15,9 0 0-15,4-3-1 0,0-5-4 16,0-4 4-16,0-8 1 15,0-4 0-15,0-6 2 16,0 1 1-16,0-5-3 16,0-3 0-16,0 1 1 15,0 5 1-15,-7 2 0 16,-10 9-2-16,2 4 2 16,-2-2 0-16,2 2 0 15,7-7-2-15,-7-1 1 16,11-3 0-16,-1-7-1 15,1-3 0-15,0-10-2 0,4-2 2 16,0-1-9-16,0-5-4 16,0 0 13-16,0 0 2 15,0 0 5-15,0 0 0 16,0 0 1-16,0 0-4 16,0 0-3-16,0 0-1 15,0 0 0-15,0 0 0 16,0 0-4-16,0 0-2 15,0 0 4-15,-4 0-2 16,4 0 4-16,0 0-1 16,0 0 1-16,0 0 2 15,0 0 1-15,0 0 2 0,0 0 2 16,0 0-4 0,0 0 5-16,-11 0 6 0,11 0 21 15,-13 0-7-15,-10 0-3 16,-14 0-15-16,-18 0-6 15,-13 0 5-15,-11 0 0 16,-8 4-9-16,-14 1 2 16,3 1-4-16,11-3 2 15,14 0-29-15,27 2-80 16,18-1-69-16,24-4-127 16</inkml:trace>
  <inkml:trace contextRef="#ctx0" brushRef="#br0" timeOffset="115685.17">23417 7724 580 0,'0'0'31'0,"130"0"-25"16,-15-3-2-16,26-17 3 15,12-2 9-15,3-3 19 16,-5 3 4-16,-12 1-11 15,-20 7-22-15,-31 6-6 16,-24 2-72-16,-37 4-165 16,-27 2-94-16</inkml:trace>
  <inkml:trace contextRef="#ctx0" brushRef="#br0" timeOffset="116066.18">22748 9301 480 0,'0'0'273'0,"0"0"-257"16,164-13-12-16,-49-6-1 16,-4 1-2-16,-15 7-1 15,-28 6-80-15,-30 5-97 0,-29 0-45 16</inkml:trace>
  <inkml:trace contextRef="#ctx0" brushRef="#br0" timeOffset="116389.89">23133 10579 199 0,'0'0'596'0,"120"0"-571"16,3 0-18-16,33-13-5 15,6-11-2-15,-26-5-24 16,-37 0-216-16,-67-1-268 15</inkml:trace>
  <inkml:trace contextRef="#ctx0" brushRef="#br0" timeOffset="139168.7">10505 6805 547 0,'0'0'67'15,"0"0"-65"-15,0 0 17 16,0 0-11-16,115-95-5 16,-6 55-3-16,29 3 4 15,14 0 5-15,-14 14-6 0,-14 14-3 16,-41 9-3-1,-51 0-38-15,-32 43-122 0,-79 32-18 16,-57 18 68-16</inkml:trace>
  <inkml:trace contextRef="#ctx0" brushRef="#br0" timeOffset="139419.56">10422 7098 137 0,'0'0'136'0,"-147"18"-58"16,115-14 30-16,23-4 35 15,9 0-100-15,13 0-43 16,23 0-15-16,30 0 15 15,15 0 11-15,7-4-11 16,4 2 4-16,-22 2-4 16,-25 0-46-16,-22 19-38 15,-23 12-14-15,-23-1 41 0,-26 6 57 16,-17-9 16-16,6-4 35 16,4-9 24-16,24-11 41 15,20-3 15-15,12 0-12 16,0 0-105-16,0 0-14 15,36-3 0-15,15-16 1 16,17-5 19-16,15 1-20 16,-8 5-128-16,-30 4-283 15</inkml:trace>
  <inkml:trace contextRef="#ctx0" brushRef="#br0" timeOffset="140568.06">23630 11311 486 0,'0'0'153'0,"0"0"-62"16,0 0-18-16,0 0-38 16,0 0-29-16,0 0 2 15,-60 109 15-15,-10 6 23 16,-13 12-13-16,6-6-20 15,13-20-13-15,22-26-3 16,18-23 1-16,24-14-68 16,15-22-75-16,49-16-91 15,32-59 56-15,23-47 30 16</inkml:trace>
  <inkml:trace contextRef="#ctx0" brushRef="#br0" timeOffset="140716.04">23992 11292 424 0,'0'0'229'15,"0"0"-196"-15,0 0-33 0,0 0 20 16,-83 178 57-16,28-74-23 16,-5 3-43-16,20 1-4 15,3-7-7-15,18-6-26 16,4-11-171-16,15-33-209 16</inkml:trace>
  <inkml:trace contextRef="#ctx0" brushRef="#br0" timeOffset="141415.47">24892 11720 769 0,'0'0'157'16,"-45"149"-143"-16,-25-12 13 16,-15 30 18-16,-9-6-24 15,2-11-11-15,15-23-5 0,11-19 0 16,17-21-5-16,17-21 0 16,13-26-3-16,19-16-91 15,0-21-68-15,32-19-45 16,19-56 126-16,22-44-11 15,10-42-48-15,4-23 80 16,1-16-1-16,-5 2 53 16,-15 27 8-16,-4 40 223 15,-13 35 86-15,-4 30-115 16,2 21-117-16,2 4-38 16,9 12 4-16,-5 5-5 15,5 4-7-15,-4 5-25 0,-5 5-6 16,-11 7 0-16,1 0-8 15,-9 7-63-15,-9 32-43 16,-12 17-36-16,-11 34-88 16,-34 15-28-16</inkml:trace>
  <inkml:trace contextRef="#ctx0" brushRef="#br0" timeOffset="141597.6">24852 12302 761 0,'0'0'123'0,"0"0"-123"16,0 0-12-16,0 0 12 16,0 0 20-16,0 0 5 0,123 0 9 15,-52 0-18-15,-12-6-16 16,-14 1-21-16,-9 3-85 16,-8 2-40-16,0 0-112 15,-5-7-97-15</inkml:trace>
  <inkml:trace contextRef="#ctx0" brushRef="#br0" timeOffset="141948.81">26105 11769 869 0,'0'0'39'16,"-92"131"-31"-16,-23-9-8 16,-32 29 11-16,6-9-5 15,16-18-3-15,48-32 14 16,26-33 2-16,32-20 2 16,19-17-21-16,10 3-8 15,41-7 8-15,26 0 18 16,19-11 18-16,19-7-7 15,-4 0-2-15,0-15-13 16,-19-4-9-16,-20 0-5 16,-12 3 0-16,-13-5-19 15,0-5-48-15,-3-3-60 0,-12-10-125 16,-4-5-240 0</inkml:trace>
  <inkml:trace contextRef="#ctx0" brushRef="#br0" timeOffset="142189.23">26896 11824 978 0,'0'0'97'0,"0"0"-97"0,0 0-8 15,124-124 6-15,-58 89 1 16,-11 11-5-16,-6 8 1 16,-13 6-11-16,-12 10-72 15,-5 0-34-15,-15 21-89 16,-4 16-78-16</inkml:trace>
  <inkml:trace contextRef="#ctx0" brushRef="#br0" timeOffset="142451.18">26764 12072 452 0,'0'0'41'0,"-162"143"0"16,93-62 59-16,14-12-25 0,23-16 20 16,19-2-40-16,13-4-28 15,0-8-7-15,22-4-5 16,16-6-3-16,7-8 5 15,10-6-3-15,9-9-10 16,6-6 9-16,-10 0-2 16,-7 0-8-16,-6-16-3 15,-15-4-67-15,-4-2-44 16,-19 0-116-16,-9-4-143 16</inkml:trace>
  <inkml:trace contextRef="#ctx0" brushRef="#br0" timeOffset="142578.44">26732 12370 277 0,'0'0'553'0,"0"0"-553"16,0 0 0-16,168-13 0 15,-74 1 1-15,-2-5-1 16,-1-3-42-16,-8-4-146 16,-23-1-209-16</inkml:trace>
  <inkml:trace contextRef="#ctx0" brushRef="#br0" timeOffset="142776.21">27710 11898 748 0,'0'0'41'0,"0"0"-35"15,198-69 16-15,-102 45 7 16,0 2-21-16,-8 10-8 15,-20 4-1-15,-30 8-21 16,-21 0-120-16,-17 14-150 16</inkml:trace>
  <inkml:trace contextRef="#ctx0" brushRef="#br0" timeOffset="143074.04">27774 12004 450 0,'0'0'123'16,"0"0"-115"-16,-119 84 34 15,40-18 91-15,-2 16-42 16,2 5-44-16,24 0 2 16,18-4-8-16,14-14-27 15,19-6 7-15,4-12-5 16,0-11-14-16,8-7 1 15,16-9 0-15,8-4-3 16,8-14-3-16,16-4 3 16,3-2 0-16,12-7-14 0,5-23-27 15,-1-15-44 1,-15-10-61-16,-16-6-136 0,-24 3-121 16</inkml:trace>
  <inkml:trace contextRef="#ctx0" brushRef="#br0" timeOffset="143201.65">27495 12418 19 0,'0'0'640'16,"0"0"-640"-16,0 0-59 15,119 6 59-15,-38-6 3 16,17-6-3-16,7-20-118 16,-3-1-72-16</inkml:trace>
  <inkml:trace contextRef="#ctx0" brushRef="#br0" timeOffset="143392.07">28827 11768 132 0,'0'0'741'0,"0"0"-741"16,-134 156 4-16,47-50 21 16,-1 2 16-16,11 5-11 15,11-4-14-15,17-14-16 16,22-19-3-16,22-22-12 15,5-30-97-15,60-24-179 16,27-35-101-16</inkml:trace>
  <inkml:trace contextRef="#ctx0" brushRef="#br0" timeOffset="143708.19">29676 11472 193 0,'0'0'517'0,"-147"179"-509"15,14-51 7-15,-14 2-2 16,-4-9 8-16,8-7 10 16,32-17-12-16,35-23-18 15,33-29-1-15,43-19-15 16,15-20-92-16,45-6 61 16,23 0 46-16,8-16 16 15,-10 3 2-15,-10 2-6 0,-16 2 22 16,-19 7 17-16,-16 2-3 15,-16 0 6-15,-4 0 5 16,0 0-34-16,0 0-25 16,0 0-6-16,0 0-38 15,-4 0-22-15,-20 16-18 16,-8 16-37-16,-11 5-9 16,3-5-87-16</inkml:trace>
  <inkml:trace contextRef="#ctx0" brushRef="#br0" timeOffset="144202.07">25186 13443 122 0,'190'-68'533'15,"34"4"-412"-15,34 0-99 16,8 12 39-16,-16 5 2 16,-35 7-35-16,-51 11-28 15,-53 15-8-15,-51 4-86 16,-45 10-5-16,-30 3-96 16,-58 33 119-16,-33 18-5 15,-37 22 34-15,-9 1 3 16,10-3 14-16,22-14 27 15,43-25 3-15,39-15 225 16,38-4 40-16,6 3-231 16,63 5-12-16,42 0 45 15,48-12-18-15,25-12-45 16,10-12-4-16,-30-31-126 0,-30-18-389 16</inkml:trace>
  <inkml:trace contextRef="#ctx0" brushRef="#br0" timeOffset="144767.6">30439 11067 928 0,'0'0'123'15,"0"0"-123"-15,0 0-65 16,-152 107 41-16,42-31 24 16,1-6 0-16,30-10-34 15,39-18-4-15,40-13-7 0,21-18-113 16,66-11-90-16,39-18 39 15</inkml:trace>
  <inkml:trace contextRef="#ctx0" brushRef="#br0" timeOffset="144874.74">30705 11134 231 0,'0'0'531'16,"0"0"-404"-16,0 0-116 16,0 0-11-16,0 0 0 15,-136 132 6-15,76-51-6 16,-10 12-22-16,14 8-152 15,7-1-199-15</inkml:trace>
  <inkml:trace contextRef="#ctx0" brushRef="#br0" timeOffset="145471.87">27862 13523 677 0,'166'-60'86'0,"2"-1"-38"15,-10 15-42-15,-26 17 14 16,-44 13-20-16,-33 16-49 0,-51 13-110 16,-21 38-91-16,-66 22 202 15,-41 11-4-15,-23 2-21 16,4-13 73-16,24-14 44 15,40-18 59-15,43-22 103 16,32-11-19-16,4 3-127 16,53-4-52-16,41-7 50 15,34 0-15-15,23-18-43 16,-17-19-79-16,-42-1-436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2:03:0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9047 6331 375 0,'0'0'17'16,"0"0"-17"-16,153-44-85 15,-125 41-3-15</inkml:trace>
  <inkml:trace contextRef="#ctx0" brushRef="#br0" timeOffset="919.37">8199 6737 494 0,'0'0'52'15,"0"0"-52"-15,164-82-55 0,-73 47 9 16,7-4-1-16,-2 4 34 16,-4 7 11-16,-13 5 2 15,-11 5 0-15,-17 6 1 16,-19 8-1-16,-19 0 0 16,-13 1 6-16,0 3 4 15,-32 0 33-15,-13 0-18 16,-21 5 15-16,-2 5 15 15,4 1 45-15,0-1-19 16,13-1-11-16,19-4-20 16,13 0-17-16,10-5-11 15,9 0-11-15,0 0-8 0,37 0-3 16,22-19-1 0,29-8 1-16,18-6-1 15,9 3 2-15,-6 4-1 0,-7 1 0 16,-23 11-22-16,-30 6-22 15,-21 5-5-15,-28 3 17 16,-9 0-28-16,-65 25-8 16,-31 14 57-16,-29 5 11 15,-9-6 2-15,7-4 31 16,6-8 28-16,17-5-7 16,19-2-12-16,30-8-11 15,28-1 7-15,21-5-34 16,15 3-4-16,11-1-25 0,29 4 9 15,39 1 14-15,21 0-16 16,19-3-7-16,7 1-23 16,-13 5-44-16,-25 6-55 15,-29 1-14-15,-31 0-5 16,-17-4 61-16,-11-10 105 16,-11-3 183-16,-17-2 8 15,-4-1-25-15,11 1-32 16,2-3-37-16,15 0-11 15,4 0-48-15,0 0-24 16,17-19-14-16,30-9-17 16,25-12-54-16,15 3-115 0,1-3-355 15</inkml:trace>
  <inkml:trace contextRef="#ctx0" brushRef="#br0" timeOffset="1478.54">10335 6177 970 0,'0'0'20'0,"0"0"-18"0,211 2-2 15,-77-2 10-15,17 0-5 16,5-11-3-16,-13-7 4 16,-20 2-5-16,-20 2-1 15,-27 7-1-15,-16-4-65 16,-22 6-39-16,-16-2-119 16,-22-2-184-16</inkml:trace>
  <inkml:trace contextRef="#ctx0" brushRef="#br0" timeOffset="1933.11">11524 6108 264 0,'0'0'514'16,"-21"150"-489"-16,-3-60-8 16,9-13 10-16,11-25-20 15,4-17 25-15,0-20-5 16,4-10-23-16,16-5 6 15,-1 0 5-15,-6-23-8 16,-5-25 2-16,-8-13-9 16,0-15 0-16,-21-3 2 15,-22-3 2-15,-12 0 23 16,-1 8 2-16,-3 8 21 16,5 16 20-16,12 15-10 15,5 14 10-15,22 11-10 0,11 5-20 16,4 5-35-16,0 0-5 15,15 0-23-15,34 20 6 16,34 3 17-16,28 2 1 16,17-3 2-16,11-1-3 15,-1-3-4-15,-18 3 0 16,-10 3-7-16,-24 2-3 16,-20 1-14-16,-34 5-11 15,-32 4 0-15,-11 9-6 16,-61 9 45-16,-29 8-1 15,-24-3-2-15,1-6-48 0,13-6-35 16,24-10-19-16,33-10-58 16,40-10-213-16</inkml:trace>
  <inkml:trace contextRef="#ctx0" brushRef="#br0" timeOffset="2528.83">13634 5447 869 0,'0'0'94'0,"-183"153"-91"16,68-47-2-16,4-6 5 0,24-18 0 15,27-26-4-15,32-26-2 16,20-15-2-1,8-15-7-15,40-8-80 0,48-42-5 16,31-27-65-16,20-24-143 16</inkml:trace>
  <inkml:trace contextRef="#ctx0" brushRef="#br0" timeOffset="2660">13634 5447 113 0,'160'-3'188'0,"-155"3"-46"16,-5 9 3-16,-9 46-38 15,-27 34 11-15,-11 28-10 16,-8 15-71-16,1 6-27 15,3-6-10-15,15-3-2 0,21-13-99 16,15-28-258-16</inkml:trace>
  <inkml:trace contextRef="#ctx0" brushRef="#br0" timeOffset="3895.7">14971 5560 937 0,'0'0'0'16,"-179"-44"-74"-16,64 44 74 16,-17 29 10-16,-11 37 24 15,9 22 21-15,25 17-5 16,26 8-11-16,32-3-20 16,38-1-9-16,13-13-8 15,40-4-4-15,35-20 1 16,21-17-17-16,27-26-5 15,16-19-23-15,8-10-37 16,-10-27-37-16,-7-11-31 16,-34 1 55-16,-28 8 70 15,-30 12 15-15,-29 10 11 16,-9 7 49-16,0 0 116 16,-9 7-48-16,-14 19-43 0,-5 8-31 15,13 1 9-15,6-7-11 16,9-7-23-16,5-8-11 15,31-8 3-15,24-5 31 16,19-13-20-16,23-27-10 16,-6-23-11-16,-13-6-19 15,-19-10-2-15,-28 2 10 16,-23 2 3-16,-13 7-2 16,-13 13-20-16,-23 20 20 15,-20 17 10-15,-3 18 19 16,-9 5-13-16,-11 30 0 15,0 13 5-15,6 10 0 16,18-1-6-16,19-4-5 16,31-10-1-16,5-7-1 0,49-12-19 15,30-24-43-15,21 0-2 16,20-39-9-16,6-22-38 16,-7-10 15-16,-10-4 64 15,-18 6 34-15,-25 12 6 16,-25 23 5-16,-18 15 24 15,-18 17 45-15,-5 2 7 16,0 7-34-16,-9 31-5 16,-14 17-3-16,4 8 7 15,1-5-26-15,8-8-9 0,10-15-6 16,0-8-11-16,32-14 0 16,19-11-3-1,32-2-1-15,13-32-13 0,23-26-22 16,-3-11-20-16,-10-1 14 15,-29 12 30-15,-22 21 15 16,-27 20 4-16,-19 15 0 16,-9 2 1-16,0 23 9 15,0 28 4-15,0 12 34 16,-5 11-34-16,5-8-17 16,0-11-1-16,5-17-2 15,41-14-4-15,23-22-15 16,29-2-42-16,10-40-9 0,8-17-5 15,-18-10 28-15,-22 7 42 16,-29 17 7-16,-23 17 9 16,-20 15 54-16,-4 11 21 15,0 5-34-15,-24 33-23 16,-8 17-16-16,-10 14-1 16,-7 4-4-16,2 0-6 15,2 0 0-15,7-5-6 16,-3-6-110-16,1-20-184 15</inkml:trace>
  <inkml:trace contextRef="#ctx0" brushRef="#br0" timeOffset="4327.96">16668 5909 926 0,'0'0'153'0,"0"0"-153"15,0 0-19-15,128-92 18 16,-41 69 1-16,20 2 0 15,12 1-5-15,5 5 5 16,-20 4-8-16,-16 11-1 16,-14 18-2-16,-23 36-3 15,-14 22-6-15,-20 16 11 16,-17 3 3-16,0-2 6 16,-17-12 2-16,-11-17 6 15,5-16 24-15,3-16-3 16,12-17-1-16,8-10-6 15,0-5-5-15,0-15-6 0,15-37 17 16,17-29-28 0,23-21-12-16,9-12 9 0,19-2 2 15,-6 16 1-15,-7 25 1 16,-21 31 5-16,-17 28 15 16,-13 16-11-16,-6 16-9 15,-2 42 5-15,-3 29 14 16,-3 27 1-16,-5 5-16 15,0 5-5-15,-13-11-3 16,-11-4-10-16,1-14-10 16,-9-14-29-16,0-20-55 15,4-18-63-15,-4-31-153 0</inkml:trace>
  <inkml:trace contextRef="#ctx0" brushRef="#br0" timeOffset="4873.59">17516 6095 874 0,'0'0'17'16,"0"0"-15"-16,0 0-2 15,175 34 5-15,-87-27 7 16,18-7-1-16,9-7-11 16,-4-22-3-16,-6-11-7 15,-18 0 7-15,-27 4 3 16,-20 12 1-16,-21 13 0 0,-19 11 1 15,0 0 21 1,-19 37 15-16,-17 24-22 0,-9 8 22 16,2 5-9-16,7-12-20 15,13-16-5-15,14-20 10 16,5-15 1-16,4-11-9 16,0 0 0-16,0-11 4 15,17-42 1-15,17-15-11 16,2-22-13-16,5-10 11 15,2-4 0-15,6 10-27 16,2 19 6-16,-15 27 14 16,-13 28 7-16,-10 20-8 15,-6 8-14-15,-7 42 14 0,0 21 1 16,0 17 9-16,-20 7-1 16,-12-5-20-16,9-9 2 15,6-12 5-15,17-19-14 16,0-15-10-16,36-20 9 15,37-15-39-15,18 0 24 16,12-8-47-16,-16-10 91 16,-27 5 0-16,-33 8 107 15,-22 5 15-15,-5 0-20 16,0 0-47-16,-9 4-46 16,-25 13-9-16,-2 17-56 15,0-3-157-15,4-2-555 16</inkml:trace>
  <inkml:trace contextRef="#ctx0" brushRef="#br0" timeOffset="5698.26">20486 5592 1067 0,'0'0'0'16,"-230"19"-103"-16,102 50 103 0,8 24 10 16,18 11 23-16,34-2-18 15,44-8-13-15,24-17-1 16,39-17-1-16,42-23-23 16,25-25-21-16,18-12-11 15,23-30-68-15,-4-28-103 16,-20-5 76-16,-16 2 64 15,-43 13 82-15,-28 14 4 16,-27 21 42-16,-9 13 75 16,-4 8 53-16,-33 45-58 15,-18 18-16-15,-5 14-6 16,0 0-48-16,16-12-18 0,10-23-4 16,17-13 19-1,12-23-7-15,5-10-21 0,0-4-5 16,9-7 12-16,38-41-13 15,17-28 1-15,23-22-5 16,5-19 0-16,-5-9 0 16,5-4-1-16,-1 11 1 15,-12 22-1-15,-19 36 0 16,-24 27 9-16,-12 23 17 16,-16 11-19-16,7 18-6 15,-2 41 2-15,-5 34 23 16,-8 25-2-16,0 12-18 15,-8 2-6-15,-20-9-3 16,-4-6-17-16,5-15-19 0,3-19-53 16,11-27-94-16,9-35-175 15</inkml:trace>
  <inkml:trace contextRef="#ctx0" brushRef="#br0" timeOffset="5862.94">20978 5870 1040 0,'0'0'0'16,"0"0"-44"-16,0 0 41 15,0 0 3-15,124 130 0 0,-64-101 0 16,8-7-13 0,6-15-16-16,10-7-23 0,-3-7-28 15,2-31-45-15,4-15-90 16,-12-6 4-16</inkml:trace>
  <inkml:trace contextRef="#ctx0" brushRef="#br0" timeOffset="6766.5">21850 5658 460 0,'0'0'220'15,"0"0"-169"-15,-40 109-26 16,3-19 81-16,-5 16-21 16,5-7-48-16,6-6-13 15,3-16 2-15,4-16 7 16,7-27-5-16,11-13-22 0,2-20-4 15,4-1 10 1,0-9 3-16,4-38-2 16,28-27-13-16,6-25-24 0,7-8 11 15,6-1 12-15,0 9-1 16,-6 23-2-16,-17 29-7 16,-18 25 11-16,-10 22 7 15,0 0-7-15,0 50-27 16,-34 27 12-16,-2 18 15 15,-4 11 5-15,3-11-5 16,18-11-1-16,11-20-3 16,8-17-1-16,12-15-3 0,25-16 1 15,18-16-35 1,15 0 2-16,7-37-9 0,11-10-37 16,-5-7-51-16,-11-1 94 15,-6 9 43-15,-25 9 34 16,-22 13 17-16,-10 15 28 15,-9 9 18-15,0 0 7 16,-15 7-50-16,-17 30-37 16,-13 27-11-16,-6 15 2 15,14 14 7-15,10-9-10 16,18-9-4-16,9-20-1 16,0-18 0-16,13-22-18 15,23-15-32-15,15-13 0 16,13-43 6-16,7-25 4 15,-3-24 1-15,-4-9 21 0,-13-12 13 16,4 3 2-16,-14 13 0 16,-13 38 3-16,-9 28 43 15,-15 30 67-15,-4 14-33 16,0 0-75-16,0 21-2 16,0 32 0-16,0 23 17 15,0 7 2-15,0 3-13 16,-4-11-4-16,-3-7-1 15,7-15 1-15,0-15-2 16,0-13-4-16,0-19-41 16,0-6-45-16,20-11-28 15,7-36 28-15,1-22-83 16,0-13 33-16,-9-5 105 0,-10 3 35 16,-1 15 1-16,-4 17 56 15,1 27 106-15,1 10-36 16,-6 13-18-16,4 2-18 15,0 0-65-15,9 6-26 16,6 21 1-16,1 21 25 16,-8 21 10-16,-12 28 11 15,0 22-3-15,-23 13-8 16,-18 8-23-16,-5-5-8 16,1-5-5-16,2-14-29 15,7-13-59-15,4-27-67 16,9-33-114-16,-5-36-176 0</inkml:trace>
  <inkml:trace contextRef="#ctx0" brushRef="#br0" timeOffset="6889.65">22522 6236 1078 0,'0'0'23'0,"0"0"-23"15,0 0-56-15,0 0 23 16,170 30-150-16,-106-22-646 15</inkml:trace>
  <inkml:trace contextRef="#ctx0" brushRef="#br0" timeOffset="7278.65">23031 5808 1106 0,'0'0'207'0,"0"0"-207"0,-175 136-85 16,103-33 79-16,16 0 6 15,33-10 2-15,23-9-2 16,55-11-27-16,28-16 7 16,24-23 7-16,6-19-13 15,17-15-6-15,-6-29-7 16,-1-23-49-16,-12-17-78 15,-19-7-189-15</inkml:trace>
  <inkml:trace contextRef="#ctx0" brushRef="#br0" timeOffset="7351.5">23862 5944 150 0,'0'0'0'0,"0"0"-62"0</inkml:trace>
  <inkml:trace contextRef="#ctx0" brushRef="#br0" timeOffset="7694.8">23969 5910 788 0,'0'0'160'15,"0"0"-155"-15,0 0-2 16,-13 117 51-16,-10-42 6 16,-1 2-50-16,5-6-10 15,6-12-18-15,5-12-49 16,-3-15-64-16,3-24-242 0</inkml:trace>
  <inkml:trace contextRef="#ctx0" brushRef="#br0" timeOffset="8089.05">23739 5716 991 0,'0'0'87'15,"0"0"-87"-15,170-18-9 16,-78 18 9-16,10 1 5 16,7 16-5-16,10 5 0 15,7-1 0-15,-2 2 5 16,-5-1-5-16,1-6-3 15,-10-3-5-15,-5-11-8 0,-9-2-1 16,-17 0 12 0,-20-18 5-16,-22-3 2 0,-22 0 1 15,-15-7 4-15,-20 1-7 16,-29 8-7-16,-30 8 7 16,-23 11 6-16,-11 24 12 15,-17 29 7-15,11 20-8 16,14 10-6-16,18 7 2 15,27-1-5-15,37 1-7 16,23-6-1-16,0-7-3 16,45-9-7-16,14-17-26 15,12-11-22-15,1-25-53 16,3-15-72-16,-16 0-207 0</inkml:trace>
  <inkml:trace contextRef="#ctx0" brushRef="#br0" timeOffset="8487.92">24609 6181 268 0,'0'0'740'16,"0"0"-702"-16,0 0-38 15,0 0 0-15,0 0-2 16,0 0-5-16,168-81 1 16,-42 55-5-16,10 3-36 15,-16 11-30-15,-18 6 44 16,-34 6 30-16,-25 25-6 0,-16 25 2 15,-22 16 7-15,-5 5 28 16,-20 3 22-16,-26-13-10 16,5-11 15-16,1-15-7 15,8-15-9-15,8-14-10 16,9-6-5-16,7 0-6 16,8-32-18-16,0-18-22 15,0-17-22-15,32-4 41 16,19-5 0-16,9 10 1 15,3 11 0-15,-7 25 1 16,-16 19-2-16,-12 11 3 16,-4 18 2-16,-5 19-1 15,-6 16 18-15,-5 11-5 0,-2 2-13 16,-6-2 0-16,0 1-1 16,0-11-13-16,0-9-61 15,5-14-63-15,3-20-87 16,16-11-106-16</inkml:trace>
  <inkml:trace contextRef="#ctx0" brushRef="#br0" timeOffset="8866.19">25986 6264 775 0,'0'0'71'0,"0"0"-70"16,147-90-1-16,-88 53 0 15,-3 2 4-15,-9 2-2 16,-15 8 0-16,-19 8 3 15,-13 10 6-15,-13 7 20 0,-38 0-23 16,-18 21 0 0,-5 17-6-16,10 4 20 0,15 0-11 15,25-13-11-15,24-2 0 16,5-14-4-16,50-7-8 16,32-6 5-16,29-17 2 15,7-12-75-15,-18 8-47 16,-35 18 113-16,-38 3 14 15,-28 27 67-15,-4 32-13 16,-32 11 33-16,-19 6-43 16,0-11-20-16,15-14 1 15,8-21-9-15,24-17-16 0,4-13-6 16,15-29-69-16,34-50-63 16,15-27-527-16</inkml:trace>
  <inkml:trace contextRef="#ctx0" brushRef="#br0" timeOffset="9022.08">27412 4880 682 0,'0'0'182'16,"27"105"-178"-16,-27-13-3 16,-23 18 68-16,-24 6-30 15,2 0-10-15,9-16-21 16,13-24-8-16,23-25-20 0,4-25-55 15,56-26-55-15,27-18-121 16,24-33-225-16</inkml:trace>
  <inkml:trace contextRef="#ctx0" brushRef="#br0" timeOffset="9127.11">27787 5414 474 0,'0'0'368'16,"0"0"-221"-16,0 0-11 16,0 0-35-16,0 0-64 15,0 0-35-15,-147 99-4 16,83-31-30-16,-9 9-117 15,-14 0-183-15</inkml:trace>
  <inkml:trace contextRef="#ctx0" brushRef="#br0" timeOffset="9582.89">20665 7608 1010 0,'155'0'93'15,"76"-23"-81"-15,50 1-7 0,26-5-2 16,2 1 24-16,-15 2 13 16,-38 0-13-16,-45 6-10 15,-57 5 10-15,-63 3-27 16,-59 9-20-16,-32 1-12 16,-47 0 3-16,-68 1-1 15,-49 29-69-15,-43 7 8 16,-10 1 70-16,17-7 21 15,38-9 1-15,66-11 72 16,49-1 27-16,47-10-18 16,74 0-55-16,46-17-22 15,50-16 15-15,26-9 7 0,3 2-26 16,-20 1-1 0,-51 9-91-16,-54 3-162 0</inkml:trace>
  <inkml:trace contextRef="#ctx0" brushRef="#br0" timeOffset="12864.11">9007 5025 5 0,'0'0'8'0,"0"0"7"16,0 0-6-16,0 0-3 15,0 0 7-15,-28-116 35 16,9 97 14-16,2 3-36 0,2 0 29 16,-7-2 19-16,3 4-74 15,0 4 0-15,-13-1-118 16</inkml:trace>
  <inkml:trace contextRef="#ctx0" brushRef="#br0" timeOffset="13519.08">8501 4840 362 0,'0'0'65'0,"0"0"-34"15,0 0 7-15,0 0-10 16,0 0 7-16,0 0-2 15,-74-8-11-15,74 8 6 16,0 0-7-16,0 0-21 16,0 0-12-16,15 0-5 15,12 0 12-15,18 15 5 16,30-4 10-16,40-10 20 16,32-1 18-16,32-1-16 0,23-28-13 15,14-5-9-15,-5-4 1 16,-9 2-4-16,-3 3 5 15,-25 3-3-15,-18-1 3 16,-17 11 7-16,-39 4-2 16,-21 9 0-16,-35 7-16 15,-16 0-1-15,-13 0 0 16,-15 0-3-16,0 0-14 16,-11 16-20-16,-38 13 7 15,-34 11 28-15,-32 7 0 16,-28 0-13-16,-8-4-12 15,-5-4 27-15,-1-5 5 0,9-4-4 16,21-6 10 0,26-4 3-16,46-7 3 0,27-5 7 15,28 0-24-15,9 3-16 16,42 0-7-16,45 2 23 16,32-7 1-16,34-6 8 15,21 0-8-15,5-17 5 16,1 1-3-16,-18-6-3 15,-11 3-24-15,-9-3-110 16,-8-7-128-16</inkml:trace>
  <inkml:trace contextRef="#ctx0" brushRef="#br0" timeOffset="14217.24">14314 4988 972 0,'0'0'81'0,"0"0"-81"15,0 0-21-15,139-3 8 16,-30-7 13-16,17-1 0 16,1-4-2-16,-11 6-5 0,-16 4-10 15,-30 3-23 1,-34 2-11-16,-27 0 22 0,-9 0-1 15,-28 0-41-15,-36 26-8 16,-23 10 46-16,-20 12-7 16,-6-11 10-16,-8-1 22 15,12-8 8-15,17-12 8 16,26-6 29-16,30-7 40 16,23-3 25-16,13 0-95 15,17 0-7-15,34 0 0 0,18 0 5 16,18 0 5-1,5-14 0-15,6-4-6 0,-21 4 0 16,-18 3 0-16,-20 4-1 16,-18 4-6-16,-6 1 1 15,-11-4-36-15,5-1-63 16,10-4-40-16,13-12-51 16</inkml:trace>
  <inkml:trace contextRef="#ctx0" brushRef="#br0" timeOffset="14807.5">18335 3623 729 0,'0'0'108'15,"0"0"-79"-15,0 0-9 16,0 0-20-16,0 0 0 16,0 0 7-16,-87 20 17 15,3 31 0-15,-31 11 15 16,-21 7-7-16,-11 9-12 16,-20 0-7-16,8 1-4 0,1-4-8 15,26-7 5-15,17-13-6 16,27-9 1-16,24-15-2 15,24-10-6-15,21-10-49 16,10-5-35-16,9-6-71 16,0 0-147-16,13-33 8 15</inkml:trace>
  <inkml:trace contextRef="#ctx0" brushRef="#br0" timeOffset="15362.8">16855 3931 306 0,'0'0'164'15,"0"0"-120"-15,0 0-37 16,0 0 0-16,0 0 34 15,5 134 75-15,-41-57-39 16,-16 10-36-16,-3-7-7 16,0-9 4-16,5-16-5 15,19-15-16-15,11-16-6 16,12-11 1-16,4-5-11 0,4-5-1 16,0-3-7-16,4 2-2 15,36-2 9-15,29 0 16 16,37-2-5-16,18-12-7 15,6-6 1-15,-15 3-5 16,-19 6 1-16,-19-1 3 16,-26 7-4-16,-19 1 0 15,-22 0 3-15,-5 3-1 16,-5-1 4-16,0 2 0 16,0 0 0-16,0-8 4 15,0-3 5-15,-5-10-6 16,-5-16-9-16,-7-8-2 15,-7-10 2-15,-4-9 0 0,1 2 2 16,-5 1-2-16,-4 10 0 16,4 9 3-16,-3 15 17 15,3 7-15-15,15 14-5 16,-6 6-11-16,0 18-78 16,-1 19-116-16,11 3-148 15</inkml:trace>
  <inkml:trace contextRef="#ctx0" brushRef="#br0" timeOffset="16314">29149 4410 264 0,'0'0'68'0,"0"0"-53"15,137-72 32-15,-110 58 11 16,-8 6 19-16,-14 8 21 16,-5 0 22-16,0 0-95 15,-28 35-25-15,-32 28 0 16,-27 24 54-16,-28 17 4 16,-5 1-27-16,-3-9-15 15,8-9-9-15,19-14 3 16,21-7-4-16,20-12-6 15,18-8-1-15,20-18-5 16,11-8-68-16,6-15-102 16,0-5-111-16,23-39 63 0</inkml:trace>
  <inkml:trace contextRef="#ctx0" brushRef="#br0" timeOffset="16785.88">28252 4797 344 0,'0'0'39'16,"0"0"-8"-16,0 0 15 16,0 0 9-16,0 0-29 15,0 0-26-15,0 24 0 0,0 31 45 16,0 18 62-16,-28 10-38 15,-8 3-34-15,-5-13-19 16,13-16 11-16,5-19-3 16,15-16-10-16,1-10-10 15,7-4-3-15,0-5-1 16,7 5-6-16,24 2 0 16,19-7 6-16,28 0 20 15,18-3-9-15,11 0-3 16,4-10-6-16,-20-6 2 15,-14-3-4-15,-21 0 3 16,-24 3 2-16,-9-5 6 16,-14-4 28-16,-9-8-6 15,0-9-23-15,0-6-10 0,-22 3-4 16,-1 0 4-16,4 4 11 16,-5 6-5-16,11 4-1 15,-6 6-1-15,11 0-2 16,3 11-2-16,1 1-2 15,0 10-9-15,-7-5-44 16,-6 8-58-16,-21 0-161 16,-16 0-219-16</inkml:trace>
  <inkml:trace contextRef="#ctx0" brushRef="#br0" timeOffset="18066.07">6990 8585 998 0,'0'0'0'0,"0"0"-12"16,-24 209 12-16,-12-62 9 15,-11 13 1-15,7 8-1 16,8-12 3-16,4-18-10 0,17-22-1 15,11-19 3 1,0-18-4-16,0-20-3 0,15-14-33 16,-2-17-69-16,-2-19-120 15,-11-9-96-15</inkml:trace>
  <inkml:trace contextRef="#ctx0" brushRef="#br0" timeOffset="18403.97">6442 8614 975 0,'0'0'26'0,"-8"-116"33"0,40 79-55 15,40-5-4 1,43-1-3-16,32 7 3 0,19 22 8 16,9 14 3-16,-11 22-4 15,-21 38-5-15,-36 12-2 16,-43 7-8-16,-28-3 3 15,-36-8-16-15,-17-4 6 16,-53 2 15-16,-22-13 5 16,-8-13-4-16,-3-16 5 15,7-14-1-15,9-10-4 16,8 0 7-16,26 0-7 16,15-5 2-16,25 0-3 15,13 5-16-15,8 0-122 16,35 19-55-16,29 15 95 15,7 1-74-15,4-7-107 0</inkml:trace>
  <inkml:trace contextRef="#ctx0" brushRef="#br0" timeOffset="19161.86">8051 8781 801 0,'0'0'197'16,"0"0"-186"-16,0 0-11 16,0 0-26-16,0 0 26 15,-38 107 24-15,17-58 13 0,2-12-19 16,10-21 5-16,9-9-8 16,0-7 4-16,0 0 8 15,0 0 8-15,0-7 8 16,0-38 18-16,4-31-43 15,20-28-18-15,8-17-6 16,13-4 5-16,10 3-2 16,5 20 0-16,-5 28-2 15,-14 28 4-15,-18 23-3 16,-8 20-7-16,-7 3-7 16,1 11-16-16,2 32 5 15,-11 27-1-15,0 23 16 16,-11 13 13-16,-21 2-16 15,-4-13-2-15,4-18-10 16,8-29-4-16,12-17-6 0,5-15 0 16,7-12 1-16,0-4 37 15,0 0 1-15,0 0 3 16,0 0 19-16,7 0-7 16,-3 0-1-16,0 0-9 15,-4 0 5-15,4 0 0 16,5 0-10-16,10 0 9 15,5 0-1-15,3 0 9 16,5 0 1-16,0 4-4 16,0 1-5-16,4 4 3 15,3 3 0-15,1 4 2 16,1 2-5-16,1 3-3 0,-1 0-1 16,6-4-2-16,2-8-2 15,2-9 5-15,9 0 2 16,8-35-1-16,15-25-1 15,-8-18-6-15,-16-12-4 16,-27-2-3-16,-23-3 5 16,-9 5-2-16,-41 13-12 15,-14 16-5-15,-13 27 10 16,-11 24 8-16,-9 10-3 16,5 26 3-16,7 27 3 15,9 15-4-15,27 2 0 16,25 1-27-16,15-6-41 15,43-23-25-15,29-21 9 0,35-21-95 16,8-28-40-16</inkml:trace>
  <inkml:trace contextRef="#ctx0" brushRef="#br0" timeOffset="19567.43">9384 8291 677 0,'0'0'27'0,"-47"189"-19"16,6-47 65-16,-14 8-38 15,4 2-1-15,-5-18-4 16,12-17 1-16,16-31-3 16,4-31-3-16,16-22-15 15,4-18-9-15,4-14 1 0,0-1 0 16,0 0 9-16,0-11 12 16,0-37 33-16,0-30-44 15,8-34-11 1,11-21 3-16,3-17-4 0,10-8 1 15,6 7 2-15,-2 17 1 16,5 31 16-16,-3 34 2 16,-6 27 5-16,-4 23-26 15,8 17-1-15,5 2-8 16,10 20-1-16,0 23 1 16,-11 23 1-16,-12 14-2 15,-9 7-2-15,-19 2 11 16,0-9 0-16,-19-11-4 15,-9-14-22-15,1-21-23 16,-1-7-16-16,5-17-26 0,6-10-65 16,2-8-43-16,6-32-15 15</inkml:trace>
  <inkml:trace contextRef="#ctx0" brushRef="#br0" timeOffset="19923.66">9678 8207 300 0,'0'0'52'0,"0"0"-19"16,0 0 50-16,132 88-39 16,-113-23 32-16,-10 12 15 0,-9 6-60 15,-4-7 16 1,-20-11 0-16,-4-23-4 0,11-15 2 16,2-13-24-16,15-14-9 15,-4 0 4-15,4-8 7 16,0-34 18-16,0-27-41 15,15-29-27-15,21-10 18 16,16-4 3-16,-3 15 1 16,-3 26 5-16,-18 26 1 15,-15 24 0-15,-9 16-1 16,-4 5-3-16,0 21-25 16,0 33 0-16,-4 29 28 15,-13 25 2-15,-7 9 7 0,-3 7-8 16,8-19 4-1,10-22-5-15,9-26-3 0,4-24-50 16,37-24 11-16,21-9 24 16,14-29-111-16,16-26-31 15,-9-14-72-15</inkml:trace>
  <inkml:trace contextRef="#ctx0" brushRef="#br0" timeOffset="20204.89">10413 8524 261 0,'0'0'111'0,"0"0"3"15,0 0 72-15,0 0-54 16,0 0-105-16,0 0-27 15,56-15 2-15,-39 57 1 16,6 3 8-16,9-5 2 16,5-4-10-16,9-7-3 15,10-15 3-15,8-14-3 0,8 0-27 16,3-27-72 0,-7-19-86-16,-12 3 6 0,-20 8-10 15,-17 16 189-15,-15 14 102 16,-4 5 15-16,0 9-103 15,-23 27 3-15,-9 15 59 16,0 14 24-16,0 1-65 16,8-12-26-16,7-6-6 15,13-17-1-15,4-11-2 16,0-18-46-16,0-4-148 16,21-45-156-16</inkml:trace>
  <inkml:trace contextRef="#ctx0" brushRef="#br0" timeOffset="20300.95">11111 8050 784 0,'0'0'72'16,"0"0"-72"-16,0 0-16 15,0 0-306-15</inkml:trace>
  <inkml:trace contextRef="#ctx0" brushRef="#br0" timeOffset="21069.49">11341 8226 945 0,'0'0'94'0,"0"0"-55"16,0 0-17-16,0 0-22 15,0 0-3-15,0 0 3 16,221-40 1-16,-88 30 2 0,9-1-2 16,-18 3 0-1,-17 6-2-15,-31 2-7 0,-20 0-45 16,-18 0-15 0,-25 0-17-16,-13 0-35 0,0 2-87 15,-23 11 70-15,-9-2 46 16,-9-6 19-16,-10 1 69 15,0 0 3-15,-5 3 56 16,-8 10 53-16,-4 20-30 16,-6 12 29-16,-14 16-6 15,7 14-12-15,7 4-36 16,18-4-12-16,20 1-10 16,23-8-11-16,13-7-12 15,13-10-6-15,34-4 6 16,12-19 4-16,14-7-7 15,10-15-3-15,0-12 1 16,0 0-4-16,-10-21-61 0,-5-13-51 16,-30-4-157-16,-25-8-103 15</inkml:trace>
  <inkml:trace contextRef="#ctx0" brushRef="#br0" timeOffset="21204.94">11611 8564 888 0,'0'0'107'0,"0"0"-107"16,0 0-14-16,0 0-4 16,0 0 18-16,180-13-6 15,-70 13 6-15,20-13-65 16,3-9-66-16,-6-4-71 0,-7-5-24 16</inkml:trace>
  <inkml:trace contextRef="#ctx0" brushRef="#br0" timeOffset="21352">12792 8487 357 0,'0'0'52'16,"0"114"48"-16,-8-50-64 15,-1 2-26-15,-1-6-6 16,1-4-4-16,-4-9-14 16,-10-17-95-16,0-20-113 15</inkml:trace>
  <inkml:trace contextRef="#ctx0" brushRef="#br0" timeOffset="21580.95">12545 8145 901 0,'0'0'21'0,"0"0"-19"0,192-22-4 16,-105 48-2-16,1 23 3 15,-9 18 1-15,-15 10 3 16,-17 13 17-16,-20 2-6 15,-27-2-5-15,-10-7 7 16,-39-2-8-16,-15-4 0 16,-15-16-8-16,15-14-10 15,8-21-50-15,14-26-32 16,20 0-70-16,12-44-77 16</inkml:trace>
  <inkml:trace contextRef="#ctx0" brushRef="#br0" timeOffset="21941.15">13238 8448 465 0,'0'0'22'15,"0"130"30"-15,-4-45 19 16,-18-7-25-16,-5-12-9 16,7-18 38-16,6-17-22 15,9-20-23-15,5-11-22 16,0 0-4-16,0-11 13 15,28-31 50-15,23-30-56 16,13-23-11-16,11-15-2 0,-7-2 2 16,-4 10 0-16,-13 20 1 15,-19 32 1-15,-9 27 28 16,-14 14 27-16,-5 9-57 16,11 0-6-16,2 29-6 15,7 18 11-15,-1 22-5 16,-6 11 3-16,-6 7 3 15,-11 5 0-15,0-10-1 16,-4-5-42-16,-20-4-51 16,-8-24-124-16,0-23-182 15</inkml:trace>
  <inkml:trace contextRef="#ctx0" brushRef="#br0" timeOffset="22200.89">13217 8530 856 0,'0'0'96'15,"0"0"-96"-15,0 0-6 16,0 0-3-16,0 0 5 16,128-19-2-16,-18 14 6 15,27-3 0-15,6-7-35 16,-9 4-19-16,-10 5 10 16,-28 6-2-16,-18 0 10 15,-26 6 21-15,-25 14 12 0,-10 2-7 16,-12-1 10-1,-1 5 17-15,-4-2 55 0,0-3-23 16,6 1-12 0,-1 1-25-16,-5-2-9 0,4 1 1 15,-4 1-4-15,0-4-78 16,0-3-132-16,-9-12-109 16</inkml:trace>
  <inkml:trace contextRef="#ctx0" brushRef="#br0" timeOffset="22467.9">13937 8157 922 0,'0'0'39'0,"0"0"-20"16,0 0-19-16,152-66 3 16,-74 66 8-16,18 0 1 15,-4 29 2-15,0 16-1 16,-13 14-2-16,-20 17 4 15,-23 7-4-15,-21 6-7 16,-15 0-2-16,-47-1 0 16,-36-7 6-16,-17-4 3 15,-6-17-11-15,14-14-1 16,19-18-33-16,31-14-45 16,25-14-44-16,17 0-120 15,27-33-28-15</inkml:trace>
  <inkml:trace contextRef="#ctx0" brushRef="#br0" timeOffset="22834.98">15137 8186 680 0,'0'0'67'16,"132"-37"-47"-16,-57 17 83 15,-7 1-20-15,-8 5-10 16,-9 2-31-16,-15 3-21 16,-12 4-16-16,-16 5-5 0,-8 0 0 15,0 0-6 1,-8 0-14-16,-28 33-15 0,-39 29 35 16,-21 23 19-16,-23 13-10 15,-5-3-5-15,9-11 2 16,13-10-4-16,25-12-2 15,26-8 0-15,19-13-3 16,17-3 1-16,15-3-11 16,0-6 2-16,23-3 2 15,24-15-1-15,21-11-66 16,11-3-104-16,-6-31-210 16</inkml:trace>
  <inkml:trace contextRef="#ctx0" brushRef="#br0" timeOffset="23007.19">14943 8601 727 0,'0'0'154'16,"0"0"-138"-16,0 0-1 15,0 0-15-15,0 0-2 16,0 0 2-16,120 0 2 16,-37 3-2-16,19-3-11 15,-6-10-95-15,-4-23-103 16,-5-9 13-16,1-8-83 15</inkml:trace>
  <inkml:trace contextRef="#ctx0" brushRef="#br0" timeOffset="23444.21">16037 8022 456 0,'0'0'100'0,"0"0"-75"0,0 0 63 16,0 0 47-16,0 0-50 15,0 0-34-15,70-78-11 16,-70 75-15-16,0 0-9 15,0 3-10-15,0 0 1 16,5 0 2-16,-5 0 3 16,0 0-2-16,0 0 0 15,0 0 4-15,0 0-1 16,0 0-6-16,0 0-7 16,0 0 3-16,0 0-2 15,0 0 1-15,0 0-1 16,0 0-1-16,0 0 6 15,-11 0-6-15,-6 3-2 16,-11 21 0-16,0 7 2 0,1 17 0 16,7 13-4-16,16 15 1 15,4 14-3-15,19 10 2 16,22 1 4-16,6-12 5 16,-2-15-2-16,-13-26 1 15,-18-14 5-15,-14-15-8 16,-23-6 4-16,-49-6 12 15,-35 0 19-15,-12-5-27 16,-1-2-9-16,20 0-5 16,25 9-55-16,20 21-97 0,32 5-79 15,23-1-181 1</inkml:trace>
  <inkml:trace contextRef="#ctx0" brushRef="#br0" timeOffset="24949.72">8083 11399 744 0,'0'0'74'0,"0"0"-59"0,0 0 3 16,0 0 20-16,0 0 22 16,0 0-19-16,5-93-29 15,22 30-9-15,10-16 6 16,18-16-8-16,13-6 0 16,15-8-1-16,13 4-1 15,2 10 1-15,-6 18 0 16,-15 26 4-16,-22 21-3 15,-18 22-1-15,-3 8-7 16,-7 45-4-16,-1 31 6 16,-3 28 5-16,-8 17 29 15,-15-3-16-15,0-10-8 16,0-28 3-16,-4-28-2 0,-2-24-4 16,6-18-2-16,0-10-3 15,0 0 1-15,6-16 2 16,26-41 3-16,17-34 4 15,17-25-7-15,-2-6 0 16,-9 7 0-16,-10 19 0 16,-13 35 3-16,-13 27-1 15,-6 20-2-15,-9 14-8 16,7 14-10-16,-2 27 5 16,10 23 1-16,-6 20 12 15,2 7 6-15,-3-9-4 16,8-21 3-16,3-15-5 0,9-24-3 15,13-16-14 1,19-6 14-16,10-26-16 0,-1-31 6 16,-3-16-8-16,-10-8 16 15,-15 6 4-15,-13 12 1 16,-9 20 9-16,-4 25 18 16,-10 15 4-16,10 3-31 15,2 0 2-15,13 21-2 16,7 8 9-16,-1 8 2 15,3 7-8-15,2 4-3 16,2 1 4-16,4 3-4 16,8 0-5-16,5-14-95 0,5-23-134 15,-1-15-155 1</inkml:trace>
  <inkml:trace contextRef="#ctx0" brushRef="#br0" timeOffset="25279.93">10855 10495 722 0,'0'0'257'0,"0"0"-203"16,0 0-54-16,0 0-6 16,0 0 6-16,0 0 7 15,87-41-4-15,-38 19-2 16,2-2 0-16,0-3 0 16,-10 1-1-16,-13 2-1 15,-9 6 1-15,-15 4 0 16,-4-1-1-16,0 0 1 15,-32 4-19-15,-19 0-51 0,-13 11 68 16,-15 13 2-16,-13 37 12 16,5 23 0-16,8 20 2 15,15 11-1-15,28 7-3 16,23-11-1-16,13-11-9 16,22-24-2-16,33-12 2 15,15-20 1-15,18-19-1 16,3-14-1-16,-3-11-52 15,3-31-32-15,-22-16-239 16</inkml:trace>
  <inkml:trace contextRef="#ctx0" brushRef="#br0" timeOffset="25431.27">11304 10061 908 0,'0'0'127'0,"0"0"-116"16,0 0-11-16,0 0-2 15,0 0-5-15,139-41 1 16,-62 31 5-16,2 10-42 16,-7 0-151-16,-12 0-199 15</inkml:trace>
  <inkml:trace contextRef="#ctx0" brushRef="#br0" timeOffset="25594.92">12104 10221 666 0,'0'0'135'0,"0"0"-128"0,19 153 42 16,-19-82 13-16,0 5-34 15,0-1-9-15,-11-1-15 16,3-6-4-16,-5-10-2 16,-10 0-74-16,-14-23-141 15,-9-23-251-15</inkml:trace>
  <inkml:trace contextRef="#ctx0" brushRef="#br0" timeOffset="25786.29">11552 10239 1024 0,'0'0'1'16,"111"-29"-1"-16,-1 5-6 15,23-6 6-15,9 2 1 16,6-3-1-16,-10 6-1 15,-23 10-25-15,-23 9-95 16,-24 4-181-16,-25-3-262 16</inkml:trace>
  <inkml:trace contextRef="#ctx0" brushRef="#br0" timeOffset="26074.71">12978 10051 574 0,'0'0'60'0,"0"169"56"0,-24-63 17 16,5-11-65-16,11-16 13 16,8-13-32-16,0-15-29 15,23-11-4-15,18-20-12 16,18-14 11-16,25-9 15 16,26-49-11-16,5-29-19 15,-10-19-25-15,-37-13-23 16,-40-3 4-16,-28 8 21 15,-28 18-1-15,-44 29 24 16,-24 29 16-16,-19 32-1 16,-9 13-10-16,5 53-5 15,12 31-3-15,24 27-4 0,27 23-26 16,39 3-112-16,17-15-266 16</inkml:trace>
  <inkml:trace contextRef="#ctx0" brushRef="#br0" timeOffset="26405.44">13592 10400 899 0,'0'0'205'0,"0"0"-205"16,42 111-2-16,-14-37 2 15,4 2 1-15,-4-7-1 16,-11-18-44-16,2-14 1 15,-4-16-19-15,-2-19-42 16,0-2-154-16,2-42 6 16</inkml:trace>
  <inkml:trace contextRef="#ctx0" brushRef="#br0" timeOffset="26645.71">13722 9843 992 0,'0'0'110'16,"0"0"-83"-16,0 0-27 15,0 0-16-15,147 29 16 16,-60 34 3-16,5 17 8 16,-13 15-2-16,-26 2-2 15,-21 4-5-15,-17-4 2 16,-15 3 0-16,-15 1 0 16,-25-11 3-16,3-16-7 15,5-24-28-15,18-20-50 16,9-21-48-16,5-9-117 15,15-41-49-15,21-31 46 16</inkml:trace>
  <inkml:trace contextRef="#ctx0" brushRef="#br0" timeOffset="26938.47">14314 10241 760 0,'0'0'140'0,"0"0"-137"15,73 127-3-15,-26-59 30 16,8-4 10-16,9-8-4 15,9-10 11-15,21-16-1 16,10-19-15-16,15-11-17 16,1-29-14-16,-5-29 0 15,-24-18-18-15,-27-12-16 0,-40-9-8 16,-24-7-8-16,-32 12-14 16,-41 7-18-16,-29 24 56 15,-13 27 22-15,0 21 4 16,10 13 1-16,18 29-1 15,23 29-1-15,17 17-13 16,34 13-2-16,13 3-65 16,41-4-103-16,23-21-9 15</inkml:trace>
  <inkml:trace contextRef="#ctx0" brushRef="#br0" timeOffset="27262.79">15623 9887 777 0,'0'0'78'15,"0"0"-64"-15,-128-58-3 16,73 52 50-16,4 6-9 16,10 0-18-16,14 0-2 15,7 17-24-15,20 9-8 16,7 19-19-16,38 29 17 15,34 24 2-15,12 10 12 16,9 9-11-16,-17-9 1 16,-27-8-1-16,-37-10 1 0,-19-13-1 15,-55-11 3-15,-28-4 21 16,-9-18-8-16,-4-13-6 16,13-21-11-16,12-10-15 15,18-10-47-15,15-30-92 16,21-15-324-16</inkml:trace>
  <inkml:trace contextRef="#ctx0" brushRef="#br0" timeOffset="27778.93">19842 9188 1115 0,'0'0'172'0,"0"0"-172"15,0 0-23-15,119-3 23 16,-35-18 6-16,11-1-2 16,8 1-3-16,-16 5 4 15,-14 9-5-15,-18 4-38 16,-14 3-11-16,-7 0-44 15,-22 5-41-15,-12 19-37 16,-19 13-103-16,-45 11 58 0</inkml:trace>
  <inkml:trace contextRef="#ctx0" brushRef="#br0" timeOffset="27974.81">19277 9760 968 0,'0'0'183'0,"0"0"-183"15,0 0-4-15,0 0 4 16,203 0 18-16,-56-7 43 16,32-20-13-16,4 1-22 0,-4-1-13 15,-27 9-13 1,-33 2-3-16,-32 1-57 0,-36 3-33 16,-36-2-56-16,-15 0-74 15,-42-2-136-15</inkml:trace>
  <inkml:trace contextRef="#ctx0" brushRef="#br0" timeOffset="28679.29">20330 8284 650 0,'0'0'114'16,"0"0"-102"-16,0 0-12 15,0 0-3-15,0 0-22 16,0 0 17-16,60-5 8 15,-52 7 6-15,-3-2-4 16,-5 0 4-16,0 0 7 16,0 0 15-16,0 0-10 15,0 0 0-15,0 0 1 0,0 0-12 16,0 0-2 0,0 0-4-16,0 0-1 0,0 0 3 15,0 0 10-15,0 0-2 16,0 0 1-16,0 3 6 15,0 13 11-15,0 39-29 16,-17 46 2-16,-26 57 103 16,-21 48-11-16,-23 21-38 15,-24 11-35-15,-4-13-5 16,2-19 1-16,10-32-4 16,31-42 3-16,16-34 2 15,29-34 8-15,8-19-12 16,10-16-11-16,5 1-3 0,-7 2 0 15,7-2 10 1,-5 5 0-16,5-5-4 0,0-2-5 16,-3-7 1-16,3-9 2 15,4-4-2-15,0-7 4 16,0-1-1-16,0 0 2 16,0 0-2-16,0 0 2 15,0 0-1-15,0 0-1 16,0 0-4-16,0 0-1 15,0 0-25-15,0 0-18 16,0 0-44-16,0-5-49 16,11-17-42-16,-3-4-280 0</inkml:trace>
  <inkml:trace contextRef="#ctx0" brushRef="#br0" timeOffset="30107.46">23270 8717 1052 0,'0'0'44'0,"-4"130"-38"16,-20-14-6-16,-1 8 17 15,1 3-1-15,1-14 5 16,3-7 4-16,12-19-4 0,-1-9-8 15,9-15 1-15,0-10-13 16,0-7 0-16,0-16 3 16,0-3-4-16,0-14-1 15,0 2-13-15,0-5-10 16,-4-9-25-16,-7 2-23 16,3-3-32-16,-15 0-17 15,-9 0-140-15,-9-36-219 16</inkml:trace>
  <inkml:trace contextRef="#ctx0" brushRef="#br0" timeOffset="30387.98">22677 9064 1025 0,'0'0'104'0,"0"0"-104"16,0 0-10-16,0 0 10 15,158-101 14-15,-43 48 23 16,17-10 19-16,7 0-26 16,-20 10-11-16,-27 16-4 15,-28 8-14-15,-24 15-1 16,-1 3-1-16,-18 1 0 16,2 5-17-16,-8 0-33 15,-2-1 5-15,11-2 9 16,12-9 7-16,15 3-29 15,21-10-57-15,16-2-90 0,-1 2-157 16</inkml:trace>
  <inkml:trace contextRef="#ctx0" brushRef="#br0" timeOffset="30631.26">24562 8936 539 0,'0'0'62'16,"-17"130"43"-16,-7-43 32 16,-8-12-84-16,4-7 3 15,-4-4 8-15,5-9-24 0,8-8-21 16,6-8-13 0,2-9-6-16,7-4-1 0,0-8-25 15,-1-9-35-15,5-1-30 16,-4-8-48-16,-7-8-47 15,3-37 3-15</inkml:trace>
  <inkml:trace contextRef="#ctx0" brushRef="#br0" timeOffset="30815.7">24530 8150 959 0,'0'0'69'15,"0"0"-69"-15,0 0-7 0,0 0 1 16,0 0-6-16,0 0-4 16,83 26 14-16,-38 19-1 15,1 10-68-15,10-10-146 16,-1-16-147-16</inkml:trace>
  <inkml:trace contextRef="#ctx0" brushRef="#br0" timeOffset="31049.05">25512 8430 753 0,'0'0'31'0,"0"192"65"0,-17-75-31 16,-2-5-35-16,-9-3 7 15,1-8-18-15,14-6-12 16,4-8-7-16,9-12 0 15,0-20-45-15,0-17-73 16,5-27-155-16,-1-11-40 16</inkml:trace>
  <inkml:trace contextRef="#ctx0" brushRef="#br0" timeOffset="31299.12">25301 8419 969 0,'0'0'62'15,"0"0"-31"-15,0 0-29 0,0 0 0 16,0 0 0-16,0 0 5 16,194-71 16-16,-89 71-3 15,1 28-4-15,-14 10-12 16,-17 7-4-16,-31 5-4 16,-24 2-2-16,-20 4-3 15,-11 7 9-15,-49 1 2 16,-21-1-2-16,-2-3-3 15,13-14-13-15,16-14-27 16,20-14-27-16,22-12-23 16,12-6-56-16,12-19-28 15,50-29-62-15</inkml:trace>
  <inkml:trace contextRef="#ctx0" brushRef="#br0" timeOffset="31627.4">26359 8561 830 0,'0'0'17'16,"0"0"-11"-16,4 169 40 16,0-105 4-16,7-11 7 15,6-5-22-15,21-17-21 16,11-7-2-16,26-22-4 16,21-2 6-16,10-39 1 15,-5-27-15-15,-18-14-39 16,-32-15 1-16,-30-13 6 15,-21-5-10-15,-4 15-21 16,-41 12 27-16,-21 31 36 0,-11 24 26 16,-10 25-7-16,-9 6-19 15,2 30 2-15,3 30-4 16,14 23 2-16,21 20-9 16,33 13-24-16,23 0-92 15,36-21-116-15,39-26-161 16</inkml:trace>
  <inkml:trace contextRef="#ctx0" brushRef="#br0" timeOffset="31935.26">27714 8036 489 0,'0'0'468'16,"0"0"-461"-16,0 0 6 15,-151-71 25-15,68 71-8 16,0 0 26-16,19 20-6 16,19 2-10-16,17 10-40 15,22 9-7-15,6 13-7 16,38 22 13-16,35 9 2 16,19 10 7-16,-1-2-4 15,-8-9-3-15,-23-15 1 16,-32-14-2-16,-28-15-3 15,-28 7-3-15,-59-4 6 16,-33 5-1-16,-12-7-23 16,6-8-12-16,22-13 1 0,12 0-47 15,18-6-103-15,10-3-206 16</inkml:trace>
  <inkml:trace contextRef="#ctx0" brushRef="#br0" timeOffset="32840.9">23432 10432 791 0,'0'0'110'0,"0"0"-2"16,0 0-74-16,207-58-31 16,-1 6 7-16,57-12 8 15,44-16 13-15,29-9 24 16,-5-1-9-16,-5 0 11 0,-28 13-19 15,-40 9 5 1,-47 17-13-16,-55 11-23 0,-54 14-7 16,-48 13 0-1,-35 8-12-15,-19 5-25 0,-9 0 3 16,-61 21-57-16,-39 34 47 16,-42 23-20-16,-30 22 18 15,-15 16 12-15,-3 8 0 16,7 0-3-16,7-11 10 15,21-19 21-15,21-10 6 16,24-16 4-16,31-11-2 16,33-21 4-16,36-12-6 0,19-13 0 15,51-7 0 1,40-4 2-16,39-15 36 0,30-28-18 16,11-7-10-16,-1 0 0 15,-14 5 37-15,-20 8-2 16,-10 10-11-16,-30 8 4 15,-28 7-11-15,-25 8-14 16,-30 4-13-16,-13 0-1 16,0 0-5-16,-28 33-6 15,-49 40 10-15,-53 33-6 16,-30 19-3-16,-14-7-51 16,7-17 7-16,31-24 30 15,21-18 25-15,36-13 0 16,32-12 1-16,26-10-5 15,21-1-12-15,32-9 1 0,40-3 15 16,31-8 56-16,24-3-22 16,16-11-12-16,9-11 10 15,-5-5 6-15,-13 4-6 16,-21-1-3-16,-26 8-6 16,-27 1-3-16,-17 5-6 15,-26 5-13-15,-11 3 4 16,-6 2 3-16,0-2 15 15,0 2-11-15,0 0 3 16,0 0-10-16,0 0-2 16,0 0-3-16,0 0-5 15,0 0-42-15,0 0-18 16,-6 2-60-16,-16 9-178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2:07:1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10565 7680 56 0,'0'0'150'16,"0"0"-150"-16,0 0-24 16,0 0 2-16,0 0 22 15,0 0 0-15,0 0-1 16,0 0 1-16,-28 0 0 15,28 0-9-15,4 0-17 0,16 0-24 16</inkml:trace>
  <inkml:trace contextRef="#ctx0" brushRef="#br0" timeOffset="1046.32">10390 7690 331 0,'-28'0'105'15,"5"0"-74"-15,10 0-17 0,2 0 1 16,11 0 8-16,0 0 6 16,7 0-29-16,25 0-43 15,27 0 43-15,22 0 6 16,30 0 11-16,13 0 0 15,2 0-11-15,-7-6 4 16,-19-2-5-16,-12 1 3 16,-20 2 0-16,-13-1 7 15,-16 6 1-15,-18 0-7 16,-10 0-3-16,-11 0-3 16,0 0 14-16,-24 0 54 15,-23 0-15-15,-29 11-37 16,-31 5-12-16,-8 6-4 0,0-8 7 15,6-2-10 1,7-3 8-16,6-4 4 0,4 1 4 16,0-5-5-16,9 1 8 15,13 1-6-15,21-1 5 16,11 1-11-16,21-3 0 16,17 0-7-16,0 2-5 15,12 2-27-15,39 8-10 16,28-4 42-16,30-3 1 15,21-5 9-15,7 0-10 16,-3-2-4-16,-23-6-2 16,-28 0 2-16,-30 6-13 0,-21 1-8 15,-21 1 9-15,-11 0-22 16,-19 0-14-16,-41 3 19 16,-28 16 9-16,-16 1 16 15,-11 1 8-15,-4-9 9 16,3 2 42-16,10-7 9 15,10 0-12-15,13-1-19 16,32-1 3-16,23-3 3 16,19-2-1-16,9 0-34 15,20 5-46-15,35 1 34 16,37-6 12-16,23 0 2 16,21 0 8-16,7-5-4 15,-9-6-1-15,-25 1-4 16,-22 5 1-16,-27 4-2 15,-28 1-28-15,-21 0-2 0,-11 0-24 16,-36 6-6 0,-43 23 52-16,-24 8 6 0,-29 2-15 15,-2-8 17-15,2-6 2 16,12-6 9-16,14-4 41 16,29-5-12-16,30-4-12 15,24-3 2-15,23 2-30 16,0-3-18-16,27 3-27 15,33-3 45-15,23-2 0 16,24 0 6-16,16-9 0 16,-7-12 4-16,-16 5-5 15,-30 7-4-15,-29 5-1 0,-29 4-32 16,-12 0-29-16,-4 0-1 16,-41 11 34-16,-14 10 18 15,-16 0 14-15,-2-1-4 16,3-8 8-16,18-4 15 15,24-4 22-15,19 0 4 16,13-4-22-16,0 0-27 16,9 0-36-16,31 0 2 15,31-4 31-15,25-14-5 16,8-11-144-16,-16-5-253 16</inkml:trace>
  <inkml:trace contextRef="#ctx0" brushRef="#br0" timeOffset="1841.75">12370 7447 258 0,'0'0'92'0,"0"0"-23"16,0 0 15-16,0 0-7 0,0 0-56 15,0 0-16-15,69-20 3 16,5 18 50-16,22 2 23 16,15 0-30-16,13 0-12 15,10 0-10-15,7 0-10 16,-3 0-2-16,5 0-9 15,-15 0-4-15,-9 0-3 16,-16 0-1-16,-20 0 1 16,-19 0 1-16,-24 0-2 15,-21 0 0-15,-14 0 0 16,-5 0-3-16,0 0-1 16,0-4-25-16,0 4-35 0,0-3-54 15,0-8-43 1,4-2-72-16</inkml:trace>
  <inkml:trace contextRef="#ctx0" brushRef="#br0" timeOffset="2819.92">13952 7178 389 0,'0'0'332'0,"0"0"-299"16,0 0-33-16,0 0-20 0,0 0 20 15,-15 119 43-15,2-67-12 16,-2-1-15-16,11-4 3 16,0-6-5-16,4-3 3 15,0-9-9-15,0-3-2 16,0-2-6-16,0 0 1 15,0-10-1-15,4 1 2 16,0-4 0-16,-4-4-1 16,0-4 1-16,0-3 0 15,0 0 0-15,0 0 4 16,0 0-2-16,0-10-4 16,0-23-13-16,-4-18-28 15,-15-12 37-15,2-8 4 16,-2-2 2-16,-5 7-1 0,7 8 3 15,2 5 5-15,7 16 20 16,-1 8-5-16,-1 8 1 16,5 8 6-16,5 10-12 15,0-1-2-15,0 4-5 16,0 0-9-16,0 0-3 16,0 0-4-16,0 0-3 15,0 0-1-15,0 0 3 16,0 0 5-16,0 0 2 15,0 0 8-15,0 0 7 16,0 0-2-16,0 0 2 16,0 0 6-16,0 0 3 15,0 0-5-15,0 0-8 0,0 0 0 16,0 0-5-16,0 0 6 16,0 0 0-16,0 0 0 15,-4 0 1-15,4 0-9 16,-4 0-2-16,4 0 3 15,0 0 0-15,0 0-7 16,0 0-11-16,0 0 0 16,8 4-10-16,24 12-12 15,20 10 33-15,16 1 0 16,11 5 0-16,8-9-12 16,-4-1 4-16,0-3 2 15,-2-2 6-15,7-6 0 16,-5-3 0-16,-19-4 3 0,-22-2-3 15,-20-2 0 1,-16 4 0-16,-6-4 5 0,0 1 1 16,0 1-6-16,-6 1-12 15,-7 7 12-15,-11 9 6 16,-12 9-1-16,-11 10 4 16,3 5-5-16,-3-2-4 15,10-4 1-15,-3 0 0 16,-7 0 3-16,2-6-4 15,-2-3 2-15,-4-2-1 0,6-7 1 16,3-1-4 0,6-12-15-16,8 1-14 0,11-7-33 15,6 0-32-15,11 0-37 16,0-9-175-16</inkml:trace>
  <inkml:trace contextRef="#ctx0" brushRef="#br0" timeOffset="3744.56">15611 7040 566 0,'0'0'217'16,"0"0"-195"-16,0 0-2 16,0 0 26-16,-120-50-12 15,69 45-17-15,-9 5-3 16,1 0 17-16,-1 0 11 15,0 0-13-15,5 10-6 16,14-2-9-16,3 3-8 16,17-2-6-16,10 8 0 0,11 4-9 15,0 16-9-15,19 5 5 16,37 14 12-16,12 9 1 16,15 5 5-16,0 3 1 15,-10-8-5-15,-22-8 1 16,-19-6-4-16,-17-12-13 15,-15-5-1-15,-20-4 16 16,-39 3 3-16,-24-4 14 16,-18-7-6-16,-1-16 4 15,15-6 17-15,19 0 11 16,21 0-27-16,19-9-9 16,15-3-7-16,13-4-36 15,4-10-37-15,52-7-10 0,27 2-76 16,21 4 2-16,11 14-15 15,1-1-74-15</inkml:trace>
  <inkml:trace contextRef="#ctx0" brushRef="#br0" timeOffset="4075.46">16387 7283 736 0,'0'0'200'0,"0"0"-168"16,0 0-31-16,0 0 3 0,0 0 17 16,0 0 4-16,0-6-15 15,-5 23-9-15,-8 9 3 16,-6 6 8-16,0 5-1 16,-9 3-8-16,7 4 1 15,-7-2-4-15,1 6 2 16,-5 0-2-16,4 2 2 15,0-4-2-15,5-6 0 16,4-13 0-16,10-6 0 16,5-10-2-16,0-3-7 15,4-6-21-15,0-2-33 16,0 0-8-16,0 0 4 16,0 0-41-16,0-21-41 15,0-15-36-15</inkml:trace>
  <inkml:trace contextRef="#ctx0" brushRef="#br0" timeOffset="4365.95">15726 7085 861 0,'0'0'120'16,"0"0"-55"-16,0 0-29 16,0 0-23-16,0 0-13 15,0 0 0-15,108-64 4 16,3 60 22-16,32-4 3 15,0 8-14-15,-19 0-12 0,-29 0 1 16,-31 0-4 0,-21 0 0-16,-19 0-2 0,-16 0-5 15,-8 0-12-15,0 0 1 16,0-1 4-16,4-19-12 16,5-2-50-16,10-4-76 15,0 2 32-15,3 3 3 16,5 7-16-16,12 2-10 15,-3 10 24-15,4 2-49 16</inkml:trace>
  <inkml:trace contextRef="#ctx0" brushRef="#br0" timeOffset="4680.46">16966 7003 101 0,'0'0'118'0,"13"117"-26"16,-13-52-29-16,0 4-15 15,-4-6 6-15,-15-6 5 0,2-10 34 16,2-10-11-16,2-11-32 15,4-10-29-15,3-3-14 16,6-6-6-16,0-5-1 16,0-2-6-16,0 0 6 15,0 0 0-15,0 0-2 16,0 0 0-16,0 0 2 16,0-6 9-16,0 0 0 15,0 1 39-15,0 2-13 16,0 1-18-16,0 2-5 15,0 0-11-15,0 0-2 16,0 0-7-16,0 0 3 0,0 0-29 16,6 0-65-1,-6 0-126-15,0 0-78 0</inkml:trace>
  <inkml:trace contextRef="#ctx0" brushRef="#br0" timeOffset="5376.04">16975 7130 95 0,'0'0'613'0,"0"0"-604"16,0 0 18-16,0 182-27 16,-4-90 58-16,-11-6-20 15,10-2-16-15,-3-11-5 16,4-13-5-16,-1-13 4 15,5-16-10-15,0-10-1 0,0-13-5 16,0-5 4 0,0-3 0-16,0 0 7 0,0 0 10 15,0-8-4-15,0-31 30 16,9-22-47-16,10-19-5 16,9-23 4-16,12-16 2 15,5-8-2-15,6-4 0 16,5 11 1-16,-1 10 3 15,0 17-1-15,1 19 6 16,-7 19-3-16,6 23-3 16,-12 13-2-16,-7 12-2 15,-12 7-4-15,-3 7-9 16,-2 36 6-16,-15 23-9 16,-4 23 7-16,-17 15 1 15,-38-1-4-15,-20-3-10 0,3-16-16 16,2-20-7-16,21-19 10 15,17-22 28-15,12-12 2 16,12-5 7-16,8-6 8 16,0 0-8-16,4 0-19 15,24 10 19-15,17 0 9 16,21 7 51-16,10-2-13 16,3 4-27-16,-11-5-11 15,-21-4-4-15,-19-3-4 16,-15 1-1-16,-9-2-2 15,-4 4-24-15,0 9-63 16,-23 9-133-16,-9 0 4 16</inkml:trace>
  <inkml:trace contextRef="#ctx0" brushRef="#br0" timeOffset="6043.72">14847 8070 714 0,'0'0'59'15,"128"0"-51"-15,15-10-8 16,36-9 7-16,28-4 22 16,0-6 13-16,0 0 11 15,-24 7 12-15,-30 2-30 16,-38 11-21-16,-38 4-14 16,-41 2-4-16,-21 3-25 15,-15 0-8-15,-15 3-27 16,-53 31-17-16,-38 13 81 15,-31 12-33-15,-14 2-13 16,0-6-5-16,8-10 18 16,8-10 33-16,25-4 9 0,18-4 31 15,36-9 7-15,24-6 0 16,32 8-47-16,20-4-24 16,44 3 24-16,46-5 25 15,38-11 21-15,22-3-18 16,5-5 3-16,-28-7-10 15,-38 3-15-15,-30 1-6 16,-33 8-2-16,-33 0-27 16,-13 0-29-16,-19 0-15 15,-45 24-17-15,-23 7 5 16,-18 7 14-16,-6-5 0 16,9-11 49-16,21-6 22 15,30-8 46-15,27-5 65 0,24 5-46 16,9-1-61-1,42-2-4-15,13 1 22 0,19-6 28 16,5 0-19-16,-5-6-6 16,-19-6-1-16,-13-7-24 15,-19-7-33-15,-24-6-221 16</inkml:trace>
  <inkml:trace contextRef="#ctx0" brushRef="#br0" timeOffset="7692.33">6350 4859 192 0,'0'0'97'0,"0"0"-43"15,0 0 5-15,0 0 27 16,0 0-20-16,147-27 9 16,-95 16-4-16,7-5-10 15,5 0-4-15,0 1-23 16,-8 4-17-16,-9 5-13 16,-22 4-4-16,-14 2 0 15,-11 0-3-15,0 0-6 0,-15 0-14 16,-30 13 23-1,-19 11 5-15,-19 5 9 0,0-3-3 16,4-7-6-16,19-1 8 16,24-7 7-16,17-6-4 15,19 4-16-15,0 6-28 16,47 1-9-16,32 10 37 16,36-4 16-16,21-9-6 15,7-5-10-15,-19-3-11 16,-28-3-5-16,-35-2-9 15,-35 1 2-15,-20-1 12 16,-6 0 8-16,-32 0 3 0,-23 0 20 16,-20 0-15-16,3-8 16 15,2 0 9-15,29 7 1 16,18-4-19-16,27 5-12 16,70-5-196-16,37-15-183 15</inkml:trace>
  <inkml:trace contextRef="#ctx0" brushRef="#br0" timeOffset="9064.79">8966 4838 340 0,'0'0'105'0,"0"0"-61"15,0 0-9-15,0 0 15 16,0 0-27 0,0 0-14-16,124-57 24 0,-28 45 38 15,19-2-18-15,13 2-2 16,14 0-18-16,-7 2-2 16,-12 9-17-16,-18 1-6 15,-26 0-7-15,-28 0-1 16,-23 0 0-16,-20 0-2 15,-8 1-13-15,-8 9-7 16,-39 9 22-16,-22 2 15 16,-22 5-2-16,-16-2-1 0,-4-9-6 15,3-1-2-15,5-5 4 16,20 1-3-16,19-5 18 16,24 0-3-16,21-4 5 15,19 3-25-15,4-1-16 16,43 8-30-16,21-4 46 15,38-1 0-15,33-6 7 16,12 0-3-16,5 0-4 16,-28 0-2-16,-26-2-26 15,-38 2-13-15,-32 0-10 16,-28 0-2-16,-8 0-52 16,-51 7 45-16,-18 10 60 15,-25-1 0-15,-11-1 0 0,-6-5 9 16,5-7 21-16,14 8 15 15,17-9 2 1,34 3-2-16,30-5 4 0,15 1-49 16,0 4-9-16,36-5-17 15,30 0 26-15,22 0 13 16,25 0-13-16,13 0 11 16,1-11-10-16,-7 1 1 15,-20 4-2-15,-17 0 6 16,-27 2-3-16,-29 4-3 15,-18 0-6-15,-9 0 6 0,0 0 0 16,0 0 6 0,0 0 9-16,0 0 10 0,0 0-13 15,0 0-12 1,6 0-3-16,3-2-9 0,8-4 10 16,10 3 2-16,1-1 6 15,11-3-3-15,-3 3 3 16,4-7-2-16,3 5 4 15,-3-2 2-15,-8 4 5 16,-4-4-6-16,-9 7 6 16,-14 1-2-16,-5 0 7 15,0 0 13-15,0 0-1 16,0 0-10-16,0 0-5 16,0 0-8-16,-5 0-4 15,1 0 2-15,4 0-3 0,0 0 0 16,0 0 3-16,0 0-7 15,0 0-5-15,0 0 2 16,0 0-7-16,0 0-24 16,0 0-7-16,0 0-14 15,0 0-6-15,0 0-13 16,0 0-26-16,-6 0-116 16,-3 0-62-16</inkml:trace>
  <inkml:trace contextRef="#ctx0" brushRef="#br0" timeOffset="10541.59">8056 9182 614 0,'0'0'223'16,"0"0"-182"-16,0 0-41 0,0 0-5 15,0 0 1-15,179-7 4 16,-51-4 20-16,19 0 10 16,-4 0-21-1,-9 4-7-15,-30 7-2 0,-16 0 2 16,-24 0-2-16,-22 0-2 15,-25 0-25-15,-17 0-45 16,-4 0-25-16,-51 0-48 16,-28 0-3-16,-22 0 14 15,-10 3 132-15,4-3 2 16,7 0 104-16,12 0 38 16,26 0-30-16,25 0 2 15,29 0-43-15,12 2-71 0,17 5-8 16,38 2 5-1,28 1 3-15,28-6 13 0,13 0-3 16,-5-4-4-16,-8 0-6 16,-19 0-9-16,-20 0-71 15,-12 0-114-15,-24 0-24 16</inkml:trace>
  <inkml:trace contextRef="#ctx0" brushRef="#br0" timeOffset="11114">10509 9090 632 0,'0'0'213'15,"0"0"-213"1,0 0-53-16,115 34 32 0,-4-25 21 16,21-4 9-16,7-5-9 15,-11 0 0-15,-32 0-1 16,-26 7-51-16,-29-5-57 16,-26 7 49-16,-15 3 7 15,-39 2-32-15,-25 8 85 16,-23-5 10-16,-5-8 49 15,-4-4 51-15,5-5 58 0,12 0-78 16,19 0-18 0,24 0-18-16,21 0-3 0,11 0-33 15,4 0-18-15,0 0-20 16,0 0-5-16,19 0 13 16,4 8 12-16,18 6 1 15,-1-2-1-15,11-1-18 16,13-3-55-16,20-8-49 15,7 0-165-15</inkml:trace>
  <inkml:trace contextRef="#ctx0" brushRef="#br0" timeOffset="11712.19">12375 8794 499 0,'0'0'140'16,"0"0"-119"-16,0 0-21 0,0 0-16 15,0 0 16 1,206 13 66-16,-76 1-3 0,18 4-24 15,11-10-9-15,16 5-17 16,-15-8-5-16,-13-1-3 16,-17 0-5-16,-30-4 0 15,-21 0 2-15,-15 0-2 16,-17-6-1-16,-15-6-21 16,-4-4-31-16,-11-5-18 15,-9-8-71-15,-8 0-109 16</inkml:trace>
  <inkml:trace contextRef="#ctx0" brushRef="#br0" timeOffset="12320.74">14016 8741 191 0,'0'0'80'16,"0"0"-4"-16,9 135-26 15,-9-89-10-15,0-16 39 16,0-8 16-16,0-11-19 16,0-7-17-16,0-3-17 15,0 1-11-15,0-2-13 16,4 3-13-16,-4-3-3 16,0 0 5-16,0 0-2 15,0 0-5-15,4 0-10 0,-4-6-1 16,0-20 4-1,0-17-26-15,0-10-48 0,0-4 60 16,-17-1 9-16,-11-3 11 16,5 10 1-16,-1 7 49 15,3 9 17-15,6 9 0 16,2 7-16-16,3 9-7 16,10 5 13-16,0 5-16 15,0 0-38-15,0 0-2 16,0 0-12-16,19 8-6 15,17 18 18-15,20 6 3 16,12 2-3-16,11-2 5 16,8-4-3-16,0-1 3 15,1-5-1-15,-9 3-3 0,-20-4 1 16,-18 1-1-16,-18-6-1 16,-14-6-3-16,-9-4-7 15,0-1-7-15,0 1 17 16,-19 17 0-16,-17 6 31 15,-20 6-5-15,-8 2-1 16,-8-5-2-16,1-4-3 16,3-4-3-16,13-3-11 15,14-5-1-15,13 2-5 16,14-2-5-16,5 5-39 16,9 7-71-16,23-9-100 15,26-17-230-15</inkml:trace>
  <inkml:trace contextRef="#ctx0" brushRef="#br0" timeOffset="13018.09">15058 8741 350 0,'0'0'299'15,"0"0"-172"-15,0 0-112 16,0 0-15-16,0 0 0 15,-8 145 31-15,-7-46 57 16,-2 3-40-16,6-7-17 0,7-8-10 16,0-22-5-16,4-12-3 15,0-15 3-15,0-15-13 16,0-11 0 0,0-4 2-16,0-8-3 0,0 0 4 15,0 0-6-15,0 0-6 16,0 0-10-16,0-27-32 15,0-10-84-15,0-16-69 16,0 1-46-16,8-10-80 16</inkml:trace>
  <inkml:trace contextRef="#ctx0" brushRef="#br0" timeOffset="13603.64">15031 8807 747 0,'0'0'133'15,"0"0"-133"-15,0 0-23 16,0 0 17 0,0 0 6-16,134 62 2 0,-74-34 7 15,-1-1 4-15,-3 1-6 16,-11 9-3-16,6-2-2 16,-6 7 0-16,1-1-2 15,-5-3 1-15,2-9 1 16,-20-8-1-16,-6-14-1 15,-6-3-1-15,-11-4-6 16,4 0-25-16,5-4-20 16,3-28-43-16,3-11-42 15,-6-13-17-15,1-4 101 16,-10-1-11-16,0-3-50 0,0 5 114 16,0 6 41-16,0 15 26 15,0 14 5-15,0 15 85 16,0 7 24-16,0 2-101 15,0 0-66-15,0 0-14 16,0 8-16-16,0 14-3 16,0 14 19-16,9 1 5 15,4 0-3-15,2-4 4 16,-3-2-6-16,-1-2 5 16,-2-6-4-16,3-3 1 15,3-8 1-15,-6-6-3 0,-5-1-1 16,7-5 1-16,2 0-13 15,2-23 1-15,2-17 12 16,2-9 2-16,-6 0 7 16,-3 1-9-16,-6 9 6 15,-4 15 2-15,0 5 24 16,0 7-30-16,0 6-2 16,0 6-11-16,-4 0-73 15,-2 0-67-15,-3 14-96 16,5 4-18-16</inkml:trace>
  <inkml:trace contextRef="#ctx0" brushRef="#br0" timeOffset="13962.25">16271 8874 777 0,'0'0'47'0,"0"0"-47"15,0 0-11 1,0 173 11-16,0-96 6 0,0-6-1 15,15-17-4-15,22-13 0 16,-1-15 6-16,0-12 12 16,7-14 4-16,-3 0-7 15,-4-29-7-15,7-18-9 16,-11-12-2-16,-4-9-18 16,-9-1-8-16,-2-4-43 15,6 1-67-15,5 6 8 16,4 10-41-16</inkml:trace>
  <inkml:trace contextRef="#ctx0" brushRef="#br0" timeOffset="14412.49">17039 8847 268 0,'0'0'78'16,"0"0"9"-16,-28 148-20 15,11-100-18-15,6-11 3 16,3-12-7-16,8-11-13 15,0-9-20-15,0-2-8 16,0-3 1-16,4 0 18 16,24-26-1-16,8-21-11 15,11-18-11-15,0-11-21 16,-15 4-1-16,-19 9 6 16,-5 20 16-16,-8 18 26 15,0 16 77-15,0 7-36 16,0 2-67-16,0 0-6 15,0 18-11-15,0 21 9 0,0 12 7 16,0 4 1-16,15-4-6 16,21-7 0-16,5-16-15 15,14-18-43-15,16-10-7 16,-7-5-13-16,-5-16 29 16,-18 2 10-16,-18 5 39 15,-19 7 6-15,-4 7 101 16,0 0 4-16,0 19-105 15,0 22 16-15,0 10 12 16,-4 4 20-16,4-5-38 0,0-7-4 16,15-10-6-1,30-17-3-15,29-16-86 0,14-14-147 16</inkml:trace>
  <inkml:trace contextRef="#ctx0" brushRef="#br0" timeOffset="14617.72">18410 8807 679 0,'0'0'35'0,"-75"129"-28"16,24-50 1-16,10-14-1 0,5 0-6 16,4-14-1-1,9-4-8-15,3-13-78 0,16-16-103 16,4-18-134-16</inkml:trace>
  <inkml:trace contextRef="#ctx0" brushRef="#br0" timeOffset="15056.91">18207 8485 836 0,'0'0'52'16,"0"0"-52"-16,0 0 17 15,0 0 28-15,0 0 25 16,0 0-21-16,-64-76-34 16,81 75-15-16,30-4-10 0,25 2-3 15,20-2 11-15,19 5-11 16,-15 0-6-16,-9 0 0 16,-16 16 13-16,-22 8 1 15,-22 7-7-15,-16 1 0 16,-11 0-7-16,-19 5-2 15,-41 6 21-15,-23-2 18 16,-4-1-6-16,4-14-4 16,19-8 0-16,32-9 8 15,19-7-5-15,13 1-11 16,0 6-17-16,8 7-31 16,24 15 48-16,5 11 10 0,5-1-3 15,-6 7-5 1,-16-5 0-16,-16-6-2 0,-4-1-9 15,-15 2 9 1,-30-1 22-16,-10 0 7 0,-5-5-14 16,5-3-8-16,14-6-7 15,22-12-24-15,19-1-89 16,0-10-220-16,47 0-50 16</inkml:trace>
  <inkml:trace contextRef="#ctx0" brushRef="#br0" timeOffset="15503.04">19524 8582 962 0,'0'0'122'0,"0"0"-122"16,0 0 4-16,0 0-4 15,0 0 35-15,158-41-22 16,-66 33-9-16,4-1-2 15,0-4 3-15,-3 3-4 16,-12 1 0-16,-10 0-1 16,-26 4-27-16,-18-1-6 15,-18 6 3-15,-9 0 3 16,0 0 9-16,0 0-24 0,-13 0-4 16,-19 0 25-1,-19 0 21-15,-26 15 6 16,-29 18 0-16,-18 11-3 0,-15 12-1 15,-3 4 4-15,14 4 11 16,17-1 2-16,34-5 11 16,26-3-28-16,27-6-2 15,24 1-12-15,0-3 0 16,47-2 12-16,17-9 14 16,13-9-14-16,21-13-9 15,-2-12-26-15,-4-2-4 16,-5-2-16-16,-12-20-74 15,-16-9-70-15,-27-4-180 16</inkml:trace>
  <inkml:trace contextRef="#ctx0" brushRef="#br0" timeOffset="16100.85">19548 8862 894 0,'0'0'69'0,"0"0"-69"16,0 0-17-16,0 0 3 15,0 0 7-15,0 0 7 16,179 88 0-16,-81-75 0 16,2-13-36-16,7 0-36 15,-11-15-43-15,-17-9-1 16,-20 0 44-16,-18 5 58 16,-28 5 14-16,-7 7 1 15,-6 5 59-15,0-1 65 0,0 3-14 16,-15 5-61-16,-8 21-42 15,-5 17-1-15,-4 5 28 16,11-10-14-16,6-8-3 16,10-9-9-16,5-13-9 15,0-3 0-15,0-5 0 16,0 0 1-16,5 0 14 16,31-34-4-16,34-22 9 15,11-23-18-15,17-11-2 16,-6 0-1-16,-9 4-1 15,-15 13-4-15,-12 18 6 16,-24 24 2-16,-20 22-2 0,-5 9-4 16,-7 4-17-16,0 32-17 15,0 23 17-15,-28 20 21 16,-19 16 8-16,-8 3-3 16,-1-2-3-16,20-15-1 15,17-15-2-15,19-16-11 16,0-8-2-16,43-7 13 15,16-4-1-15,5-9 2 16,0-4 12-16,-8-15-2 16,-24 1 10-16,-13-4 21 15,-15 0 2-15,-4 0 11 16,0-7-2-16,-19-18-52 16,-9 2-12-16,-4-1-8 0,4 4 20 15,1 6-28-15,5 6-47 16,-5 4-91-16,-5-5-266 15</inkml:trace>
  <inkml:trace contextRef="#ctx0" brushRef="#br0" timeOffset="16732.02">16708 9653 818 0,'0'0'207'16,"0"0"-193"-16,120 0-14 16,-1-19 0-16,37-8 16 0,33-4 2 15,3 0-8-15,-6 6 0 16,-26-1 4-1,-32 8-4-15,-41 7-10 0,-32 3 0 16,-27 6-4-16,-19 2-42 16,-9 0-23-16,-9 0-36 15,-31 10-20-15,-24 16 46 16,-15 6-38-16,-4-5 12 16,0-2 39-16,10-4 66 15,13-7 8-15,13-3 72 16,24-3 12-16,19 3-13 15,4 4-79-15,27 3 6 16,29 4 50-16,23-8 35 16,17-9-40-16,4-5-7 15,2 0 1-15,-14 0-9 0,-24-9-6 16,-18 2-11 0,-14 0-14-16,-15 3-5 0,-12 1-1 15,1 0-26-15,3-5-28 16,-1 4-50-16,7-5-182 15,-11-4-183-15</inkml:trace>
  <inkml:trace contextRef="#ctx0" brushRef="#br0" timeOffset="19859.74">9940 10490 414 0,'0'0'74'0,"0"0"-66"15,0 0-6-15,0 0 1 16,0 0 2-16,0 0 14 16,0 0 21-16,-19 0 2 0,19 0-4 15,0 0-9-15,0 0-13 16,0 0-2-16,0 0 13 15,0 0 13-15,0 0 7 16,0 0-6-16,0 0-4 16,0 0-9-16,0 0-5 15,0 0-3-15,0 0-2 16,0 0 2-16,0 0-5 16,0 0-5-16,0 0-10 15,13 0-5-15,21 8-1 16,15-5 6-16,21 7 7 15,22-8 6-15,4-2-4 16,4 0-1-16,-6 0-2 16,-7 0 0-16,-10-6-2 15,-2 0 6-15,-16 3-8 0,-10-2-1 16,-10 5 0-16,-7 0-1 16,-5 0 1-16,-5 0-1 15,5 0 0-15,12 0 0 16,-7 2 1-16,4 4-1 15,-4-2 1-15,-4-2 0 16,-5 0 0-16,-6-2-1 16,-6 2 0-16,2 0 2 15,-5-2-2-15,7 3 0 16,-2 0 1-16,6 2-5 0,9-2 8 16,4 3-4-1,8 1 0-15,7-2 0 16,9 3 0-16,-1-7 0 0,0 6 2 15,-1 0-3-15,1 0 1 16,11 3-4-16,-2 1 4 16,0 4-1-16,4-1 2 15,7-2-4-15,-7 0 2 16,7 0 1-16,-7-1 0 16,-4 0 4-16,4-3-4 15,-8 0 0-15,0-1 0 16,-5-1 0-16,-8 0 0 15,-2-1-1-15,-7-3 1 16,-2 0-1-16,-4 1 0 16,0-3 1-16,-4 2 1 0,0-2-1 15,-1 2 0-15,1-2-1 16,0 0 1-16,-1 0 0 16,1 4 0-16,0-4-1 15,0 0 0-15,-3 0 1 16,9 6-1-16,3-1-1 15,-1 2 2-15,11-3 1 16,2 1 0-16,6 0-1 16,1 0-2-16,-1-2 2 15,0-1 0-15,1 3-1 16,-1-3 1-16,-6 0 1 16,-2 0-1-16,2 0 0 15,-2 1-2-15,0 2 0 16,2-2-3-16,-2 4 4 0,-2-5 0 15,10 5 1-15,-4-2-2 16,5-3 1-16,-5 0-1 16,-2-2-3-16,-6 0 2 15,1 0-1-15,-5 0 2 16,1 0 2-16,-8 0 0 16,0 0-1-16,-4-2 1 15,-5-3-1-15,-6-2 2 16,-2 3-1-16,-2-3 0 15,6 2 0-15,0-1 1 16,-2 2-1-16,-2 2-1 0,-6 0-7 16,-1-2 3-16,7 1-2 15,2 0-5-15,3 1-5 16,-1-4-5-16,2 4 2 16,7 1 1-16,-5-3 2 15,1 4-1-15,3 0 1 16,-3 0-1-16,4 0 8 15,-11 0 4-15,-2 0 1 16,-15 0-1-16,4 0-2 16,-4 0-3-16,0 0 3 15,0 0 0-15,0 0-4 16,-4 0 12-16,-11-1 15 16,-2-2-8-16,2 1 0 15,2-1-4-15,-2-2-3 16,2-3-25-16,-10 2-99 0,4-3-72 15,-3-5-2 1</inkml:trace>
  <inkml:trace contextRef="#ctx0" brushRef="#br0" timeOffset="20284.64">14696 10262 312 0,'0'0'71'0,"0"0"-57"16,0 0-1-16,0 0 4 16,0 0 21-16,0 0 16 15,-15-84-15-15,15 84-12 16,0 0-9-16,0 0-18 15,0 32-2-15,0 18 2 16,7 21 48-16,-7 9 25 16,0 2-40-16,0-7-5 15,0-15-13-15,-7-18-7 16,7-16 7-16,0-10-8 16,0-10 0-16,0-6 1 15,0 0 2-15,0 0 17 0,0-22 22 16,0-25-5-16,0-17-40 15,0-5-2-15,-4 0-2 16,0 14-18-16,-5 18-23 16,-2 16-14-16,3 21-52 15,-11 0-165-15</inkml:trace>
  <inkml:trace contextRef="#ctx0" brushRef="#br0" timeOffset="21435.53">9944 10063 241 0,'0'0'85'0,"0"0"-45"15,0 0 24-15,0 0 9 16,0 0 5-16,0 0 13 0,-23-57-19 16,23 57-23-1,0 0-15-15,0 0-15 0,0 2-19 16,0 26-8-16,0 19 8 16,0 11 25-16,0 6 10 15,4-4-15-15,-4-9 3 16,5-10-14-16,-5-13 8 15,0-8-12-15,0-10 8 16,0-4-4-16,0-1-6 16,0-5-2-16,0 0 8 15,0 0 0-15,0 0 2 16,0 0 0-16,4-21-7 16,-4-13-4-16,0-3-2 15,0-2 1-15,0 18 1 0,0 14 11 16,0 5 7-16,0 2-18 15,0 14-14-15,-9 33-10 16,1 27 24-16,-1 16 4 16,9-5-4-1,0-12-8-15,4-22-60 0,33-27-74 16,-1-24-127-16,7-11-193 16</inkml:trace>
  <inkml:trace contextRef="#ctx0" brushRef="#br0" timeOffset="23280.4">9742 9745 264 0,'0'0'121'0,"0"0"-105"16,0 0-10-16,0 0 28 16,0 0 24-16,0 0 1 15,-4 3-4-15,4-3 4 16,0 0-17-16,4 2-23 16,4-2-12-16,16 3 5 15,8-1 30-15,15-1-6 0,8-1-12 16,9 0-8-16,0 0-7 15,-8 0-4-15,-7 0 0 16,-3-1-4-16,-9-1 1 16,-5-3-2-16,-5-1 2 15,1 4 1-15,0-3-2 16,8-4 0-16,15 2 2 16,13-3 12-16,11 3 10 15,12 3-22-15,1-1-1 16,-1 3-1-16,-4-2 0 15,-6 4-1-15,-9 0 0 16,-2 0 0-16,-6 0 2 16,0 0-1-16,-1 0 1 0,9 0 4 15,1 0-4-15,5 0-1 16,5 0-1-16,-2 0 0 16,-2 6 0-16,-3 1 0 15,3-5 1-15,-3 5-1 16,3-2-1-16,-3 0-1 15,3-3 2-15,-7 1 0 16,4-3 0-16,-1 0 5 16,-7 0-4-16,0 0-1 15,-5 0 0-15,1 0 2 16,4 0-2-16,2 0 0 16,2-3 1-16,-4-2 0 0,-8 3-1 15,-1-3-1 1,-4 3 1-16,-2 0 0 0,-2-1-1 15,4 3 1-15,9 0 0 16,4 0-1-16,4 0 0 16,0 0 1-16,7 0 0 15,-7 0 0-15,3 0-1 16,-3 0 1-16,-8-2 0 16,-1-3 0-16,-3 3 4 15,-12 0-4-15,-1 2-4 16,-7 0 4-16,1 0 3 15,-6 0-2-15,8 0-1 16,-11 0 0-16,-3 0 0 16,-1-4 0-16,-1 4 1 0,-4 0 1 15,-2-3-2-15,-2-2 1 16,2 2 0 0,7 0 1-16,3-3-2 0,5 0 0 15,11 3-2-15,2-5 2 16,2 3-1-16,8 0 1 15,-10 1 0-15,-2 2 0 16,-11-1 1-16,-11 1-1 16,-6-1 0-16,-7 3 0 15,-3-2 2-15,-5 2-2 16,0 0 2-16,0 0-2 16,0 0 0-16,0 0 0 0,0 0 1 15,0 0-1 1,0 0 0-16,0 0-3 0,0 0 3 15,0 0 0-15,0 0 0 16,0 0-6-16,0 0 6 16,0 0 0-16,0 0-1 15,0 0 0-15,4 0-1 16,6 0-5-16,-1 0 7 16,6 0 0-16,-7 2 0 15,1 1-1-15,-9 2 1 16,4-3-2-16,-4-2-1 15,0 8-10-15,0 1 2 16,0 9-1-16,0 9 7 16,0 5 5-16,0 7 0 0,-4 3 11 15,-9 2-3 1,-2-1 2-16,2-1-2 0,3-7 3 16,6-4-5-16,-1-2-3 15,5-1 1-15,-4 3 5 16,4 6-6-16,-4 4 3 15,-1 5-2-15,1 3 6 16,-2 0 2-16,-3-2-8 16,5-2-2-16,-11-8 3 15,7-2-4-15,-1-4 1 16,1-4-1-16,-3-1 0 16,-2-8 2-16,9 4-3 15,-7-4 0-15,11 3-2 16,0-1-2-16,0 0-10 0,0-8-29 15,0-8-22-15,0-2-25 16,11-2-92 0,-7-6-76-16</inkml:trace>
  <inkml:trace contextRef="#ctx0" brushRef="#br0" timeOffset="40118.54">10247 10723 98 0,'0'0'57'16,"0"0"-49"-16,0 0-7 15,0 0 10-15,0 0 15 16,0 0-4-16,0 0-6 16,0 0 13-16,0 0-1 15,0 0-4-15,0 0-10 16,0 0-8-16,0 2-3 15,0-2-3-15,0 0 2 16,0 0-2-16,0 0 1 16,0 0-1-16,0 2-7 0,0-2-2 15,0 0 7 1,0 0 0-16,0 0 2 0,0 0 33 16,0 0 17-16,0 0 9 15,0 0 9-15,0 0-15 16,0 0-11-16,15 0-10 15,17 0-32-15,17-4 1 16,30-10-1-16,8-7 2 16,5 2-1-16,-9-2-1 15,-15 1 4-15,-8 3-1 16,-9 1 0-16,-4 3 22 16,-15 6 2-16,-15 2-15 15,-6 5-6-15,-11 0-6 16,0 0 5-16,0 0-3 0,-15 0 1 15,-30 12-3-15,-21 15 15 16,-21 4-9-16,-9-1 8 16,4-4-10-16,5-2 8 15,4-6 10-15,19-2-8 16,12-5-3-16,31-3 0 16,15-6-11-16,6 1-5 15,23 0-42-15,37 3 47 16,23-6 10-16,28 0-8 15,8-9-2-15,-4-10-15 16,-23 1 13-16,-24 7 2 16,-25 4 2-16,-26 7-2 15,-17 0-11-15,0 0-26 16,-51 9-39-16,-22 18 68 16,-18 1-25-16,-12-2 33 0,12-5 3 15,7-7 26-15,16-2 20 16,13-2-28-16,19-5-11 15,16-4 18-15,20 3-26 16,11-4-2-16,34 2-36 16,19 2 36-16,19-4 9 15,9 0-9-15,-1 0-29 16,-12-6 0-16,-23 2 11 16,-29 4-25-16,-14 0-52 15,-13 0-29-15,-28 15 45 16,-25 6 79-16,-13-4 2 0,-7-3 2 15,10-5 41-15,7-6 39 16,13-3-19-16,22 0-14 16,17 0 26-16,4 0-45 15,13 0-29-15,19 0-3 16,19-6 15-16,13-6-8 16,-5 3-3-16,-3-2 1 15,-16 6-3-15,-8 1-2 16,-12 4 4-16,-12 0 1 15,-8 0 0-15,0 0 10 16,0 0 29-16,0 0 14 16,0 0-10-16,0 0-10 0,0 0-12 15,0 0-1 1,0 0-6-16,0 0-7 0,0 0-6 16,0 0 1-16,0 0-6 15,0 0 3-15,0 0-3 16,0 0-1-16,0 0 3 15,0 0-2-15,0 0 2 16,0 0-2-16,0 0 2 16,0 0 1-16,0 0 3 15,0 0-3-15,0 0 0 16,0 0-1-16,0 0 2 16,0 0-4-16,0 0-1 15,0 0-1-15,0 0-8 16,0 0-32-16,0 0-19 0,0 0-21 15,-8 0-62 1,-5 0-149-16</inkml:trace>
  <inkml:trace contextRef="#ctx0" brushRef="#br0" timeOffset="41228.35">8520 12017 567 0,'0'0'227'15,"0"0"-227"-15,0 0-3 16,0 0 3-16,141-8 0 15,-43-13 26-15,11-3-13 16,6 0-4-16,-8 8-2 16,-20 1-7-16,-23 7-3 15,-17 7-6-15,-26 1-23 0,-21 0-5 16,0 0-38-16,-36 13-71 16,-28 19 127-16,-28 5 10 15,-4-2 9-15,-2-4 15 16,11-9 43-16,4 3 28 15,15-9-25-15,27-4-9 16,13-5-2-16,24-5 1 16,4-2-51-16,0 0-19 15,21 2 11-15,18 2 8 16,10-4 11-16,17 3-3 16,-6-3 1-16,-11 3-2 15,-11-1-7-15,-12 6-25 16,-3 3-42-16,1 2-127 15,-1-6-124-15</inkml:trace>
  <inkml:trace contextRef="#ctx0" brushRef="#br0" timeOffset="42227.39">10141 12144 395 0,'0'0'12'15,"181"-19"-12"-15,-73 0 0 16,-9-2 3-16,-27 6 13 16,-21 6 41-16,-27 5-12 15,-16 4-25-15,-8 0 1 16,0 0 35-16,-23 0-16 0,-33 0-17 15,-16 12 4-15,-16 2 7 16,-3-1 25-16,8 0 13 16,14-2-16-16,23-1-25 15,14-2-19-15,27-5-8 16,5 2-4-16,17 9-46 16,39 4 46-16,31 3 6 15,15-9-3-15,7-5-3 16,-6-7-14-16,-27 0 10 15,-29 0-19-15,-19 0-3 16,-24 4 6-16,-4-1 8 16,-13-3-7-16,-29 4 19 15,-22-4 10-15,-9 4 0 0,-10-4 35 16,4 0-2-16,24 0-2 16,14 0 0-16,26 0 0 15,15 0-41-15,11 0-15 16,30 0-31-16,18 0 43 15,24 0-1-15,1 0 4 16,-8 1-34-16,-16 4-1 16,-22 2-13-16,-25-2 4 15,-13 4 0-15,-8 6 18 16,-35 1 26-16,-12 5 21 16,-9 1 15-16,0-6 18 15,8-6 1-15,24-2-1 0,19-8-2 16,9 0-17-16,4 0-35 15,0 0-28-15,21 0 20 16,18 0 8-16,21 0 9 16,4 0-2-16,4 0-1 15,-4-3-3-15,-9-10-3 16,-8 10-3-16,-11-5 0 16,-4 4 3-16,-8-4 1 15,-16 7-1-15,-4 1 0 16,-4 0 1-16,0 0 5 15,0 0 4-15,0 0-9 16,0 0-1-16,-4 0 0 16,0 0 6-16,-5 0 1 0,5 0-5 15,-7 0-2 1,3 0-2-16,-1 0-2 0,-1 3-18 16,-3 7-49-16,-2 1-41 15,-2 2-79-15,6-10-107 16</inkml:trace>
  <inkml:trace contextRef="#ctx0" brushRef="#br0" timeOffset="43019.02">12366 11742 351 0,'0'0'433'0,"0"0"-362"16,0 0-71-16,0 0 2 15,0 0 0-15,0 0 0 16,235 0 23-16,-76 3 4 15,16-3-12-15,19 0-9 16,-6 0 0-16,-9-11-3 16,-13-3-4-16,-19-7 4 15,-23 3 4-15,-24 2 2 16,-30 2-4-16,-29 4-7 0,-22 5 1 16,-10 0 3-16,-9 5 2 15,0 0 6-15,0-2-12 16,-13 0-22-16,-15-5-7 15,-4 2-22-15,-2 5 7 16,13 0-15-16,2 0-123 16,10 0-72-16</inkml:trace>
  <inkml:trace contextRef="#ctx0" brushRef="#br0" timeOffset="43568.31">14291 11615 450 0,'0'0'58'16,"0"0"-25"-16,-4 135 57 16,-5-90-19-16,-1-11-5 15,1-11 2-15,5-11-7 16,4-5-25-16,0-7-19 16,0 0 4-16,0 0-12 15,0 0 3-15,0 0 1 16,0-10 13-16,0-22 12 15,-4-18-34-15,-11-14-3 16,2-4-1-16,-11-1 2 16,1 11 4-16,-1 10 1 15,-1 12 30-15,1 15 17 0,10 10 0 16,9 3-14-16,1 6-22 16,4 1-18-16,0 1-2 15,0 0-17-15,9 0-5 16,14 3 10-16,24 16 14 15,13 6 0-15,21-4 8 16,6 1-7-16,7-6-1 16,-3-3-1-16,-14 5-7 15,-17-4 5-15,-13 2 2 16,-20-2-9-16,-14 3 1 16,-13 5-8-16,0 6 12 15,-8 17 5-15,-33 6 5 0,-14 7 1 16,-20-8 4-1,3-8 0-15,-3-2 0 0,11-14 11 16,13-4-10-16,6-4 2 16,18-7-10-16,3-4-3 15,16-2-9-15,3-5-30 16,5 1-50-16,0-1-97 16,0 0-129-16,13 0-229 15</inkml:trace>
  <inkml:trace contextRef="#ctx0" brushRef="#br0" timeOffset="44338.17">15615 10411 345 0,'0'0'74'0,"0"0"-34"15,0 0 52 1,0 0 20-16,0 0 0 0,0 0-40 16,-4-11-40-16,40 11-23 15,38 0-5-15,35 0 51 16,25 0 4-16,14 5-22 0,3 0-16 16,-19-4-10-1,-13 3 8-15,-12-4 13 0,-11 0 3 16,-4 0-1-16,-5 0-16 15,-12 0-2-15,-24 0-12 16,-19 0-4-16,-19 0 2 16,-9 0 0-16,-4-4 1 15,0 4-3-15,0 0-18 16,0 0-39-16,0 0-38 16,0 0-26-16,0 0-6 15,0 0-47-15,0-3-9 16,0-13 22-16</inkml:trace>
  <inkml:trace contextRef="#ctx0" brushRef="#br0" timeOffset="44862.71">17158 10269 333 0,'0'0'133'16,"0"0"-125"-16,0 0-1 0,0 0 14 16,0 0 92-16,0 0 6 15,4 120-37-15,-4-93-26 16,0 0-10-16,0-6-19 15,0-6-8-15,0-1-12 16,0-6-7-16,0-4 0 16,0-2 3-16,0-2 2 15,0 0 3-15,0 0 3 16,0 0-2-16,0 0-9 16,0-17-2-16,0-21 2 0,0-11-27 15,-12-9 15 1,-16-3 8-16,-4-2 3 0,-9 9 2 15,3 12 7-15,2 8 25 16,8 15 2-16,15 10 7 16,9 3-8-16,4 6-22 15,0 0-12-15,0 0-28 16,17 0 10-16,15 13 14 16,24 11 4-16,22 2 3 15,6-2 4-15,-3 4-5 16,-3 4-1-16,-5 0-1 15,-11 8-1-15,-9-1 1 16,-15 6-1-16,-16-5-1 16,-12-2-10-16,-10-2 4 15,-10 1 8-15,-35 6 4 0,-19-2 9 16,-15 1-2-16,-4-7-4 16,6-1-7-16,11-10-38 15,26 0-61-15,16-13-134 16,24-11-333-16</inkml:trace>
  <inkml:trace contextRef="#ctx0" brushRef="#br0" timeOffset="45912.53">18970 10305 481 0,'0'0'168'0,"0"0"-131"16,0 0-36-16,0 0 28 15,0 0 61-15,0 0 1 16,100-76-11-16,-100 74-32 16,0-7-20-16,-27-2-28 15,-14-2-2-15,-23-3-11 16,-15 10 8-16,-17 6 5 16,-2 0 5-16,11 0 19 15,14 12-11-15,18 4-2 0,19-1-8 16,21-1-3-1,15 4-4-15,0 11-25 0,32 17 25 16,34 6 4-16,15 10 7 16,17 2-1-16,-6-8 1 15,-20-1-4-15,-29-15-3 16,-22-14-1-16,-21-12-3 16,0-1-7-16,-21-1 11 15,-35-1 32-15,-23 0 4 16,-8-8-13-16,15-3-5 15,20 0 9-15,20 0-17 16,24 0-10-16,8 0-2 16,17-9-73-16,62-11-97 0,32 4-29 15,21-8-98 1,6 6-53-16</inkml:trace>
  <inkml:trace contextRef="#ctx0" brushRef="#br0" timeOffset="46195.48">19857 10371 963 0,'0'0'6'16,"0"0"-5"-16,0 0-1 16,-139 95 3-16,99-54 11 0,16-3-7 15,5-3-7 1,6-9 0-16,3 3 7 0,1 1-4 15,5-4-2-15,-5 1 1 16,5-4-2-16,-6 1-9 16,5-2-20-16,-3-2-19 15,4-7-29-15,4 0-65 16,-7-13-93-16,-6 0-64 16</inkml:trace>
  <inkml:trace contextRef="#ctx0" brushRef="#br0" timeOffset="46800.85">19185 10355 1015 0,'0'0'106'15,"0"0"-106"-15,0 0-35 0,152-76 34 16,-84 55 1-16,15 4-1 16,15-4 1-16,2 6 5 15,11-1 5-15,-11 5-3 16,-16 11-6-16,-16 0-1 15,-9 0-6-15,-20 21 1 16,-14 11-8-16,-10 18-9 16,-10 10-4-16,-5 14 11 15,-5 4 15-15,-22-3 7 16,-5-3-4-16,0-17-1 16,4-16 4-16,0-13-6 15,9-11 4-15,11-10 0 16,-1-5 8-16,-2 0 11 15,3-31 0-15,-1-19-23 0,9-17-21 16,0-11 21-16,17-10 1 16,22 1 1-16,6 7-2 15,1 14-15-15,-5 24 13 16,-13 21-5-16,-13 16 6 16,-3 5-12-16,-3 9-6 15,2 24-35-15,-7 18 24 16,-4 11 5-16,0 3-14 15,-19 8-13-15,-13-10 20 16,4-10 0-16,4-13 4 16,7-11 28-16,13-11 2 15,-2-2-1-15,6-2 5 16,0 4 13-16,6 0 14 0,15 4 19 16,7 4 3-16,11-5-12 15,5-4-9-15,-7-3-4 16,1-5-1-16,-21-6-18 15,-2-1-5-15,-7 1-6 16,5 1 1-16,11 2-1 16,8 5-31-16,19 0-61 15,8 2-117-15,-18-5-243 16</inkml:trace>
  <inkml:trace contextRef="#ctx0" brushRef="#br0" timeOffset="48766.38">15596 11408 507 0,'0'0'189'16,"0"0"-189"-16,0 0 4 15,0 143 105-15,-17-41-17 16,-11 2-36-16,0-3-20 16,0-21-12-16,9-16-2 15,6-17-1-15,-1-11 2 16,5-10-15-16,9-10-5 16,0-5-3-16,0-11-10 15,0 0-48-15,0 0-6 0,0-15 1 16,4-25-18-1,15-22-141-15,5-17 1 0,-11-13 31 16</inkml:trace>
  <inkml:trace contextRef="#ctx0" brushRef="#br0" timeOffset="49075.51">15583 11351 362 0,'0'0'254'0,"0"0"-122"16,0 0-41-16,0 0-29 15,0 0-62-15,0 0-9 16,23 20 9-16,5 37 14 15,8 12 32-15,9 1-23 16,10 2 0-16,1-12 7 16,-5-17-23-16,0-14-1 0,-15-10-2 15,1-9 1 1,-5-5-2-16,-9-5 2 0,-4 0 7 16,-6-8-3-16,11-26 3 15,-1-14 8-15,3-14-19 16,1-13-1-1,-3 2-5-15,-5 3-12 0,-11 6-9 16,1 12 5-16,-3 16 9 16,-6 17 3-16,0 10-10 15,0 9-28-15,0 0-20 16,0 30-116-16,0 30-50 16,0 9 149-16,0 5-250 15</inkml:trace>
  <inkml:trace contextRef="#ctx0" brushRef="#br0" timeOffset="49803.63">16721 11531 459 0,'0'0'510'15,"0"0"-510"-15,-85 105-17 16,51-33 17-16,13 3 4 16,10-8-4-16,11-8-8 15,15-14 8-15,12-9 2 0,18-12 6 16,11-10 15-16,3-14 8 16,16 0-18-16,-3-22-13 15,-1-18-3-15,-12-19-13 16,-9-12-12-16,-8-8-10 15,-10-5-30-15,-4 2-27 16,-7 16-54-16,-10 18 35 16,-3 25 79-16,-8 15 35 15,0 8 0-15,0 0-4 16,0 16-43-16,0 23 33 16,0 18 14-16,0 10 33 15,0 2 9-15,0-6 20 16,0-9 10-16,0-15-8 0,0-13-3 15,0-15-32-15,0-8-23 16,9-3-5-16,14 0 12 16,20-16-4-16,10-29 3 15,3-15-12-15,-1-14-10 16,-12 6 10-16,-16 6 1 16,-14 22 9-16,-9 14-10 15,-4 18 42-15,0 8 3 16,0 0-45-16,0 8-6 15,0 32-1-15,0 12 7 16,0 4 0-16,0-3-7 16,28-12-1-16,13-14 8 15,25-18 0-15,6-9 0 16,7-20-36-16,-2-24-51 0,-11-11-39 16,-17 4 52-1,-26 16 74-15,-8 19 1 0,-15 11 112 16,0 5 29-16,0 0-115 15,0 19-27-15,-10 21-2 16,1 15 2-16,5 4 6 16,4-9-6-16,4-8-15 15,37-8 14-15,18-23-8 16,25-11-85-16,7-11-85 16,-3-31-44-16</inkml:trace>
  <inkml:trace contextRef="#ctx0" brushRef="#br0" timeOffset="49933.39">18625 11679 268 0,'0'0'168'0,"0"0"-136"16,-88 157 14-16,52-95-39 16,13-7-4-16,-1-4-3 15,7-4 3-15,7-2-3 16,5-7-34-16,1-13-127 16</inkml:trace>
  <inkml:trace contextRef="#ctx0" brushRef="#br0" timeOffset="50150.35">18998 11629 701 0,'0'0'1'15,"-51"154"1"-15,14-61 26 16,5-24-12-16,9-10 9 15,8-6-6-15,7-11-17 16,3-7-2-16,5-13-2 16,0-18-105-16,0-4-177 15</inkml:trace>
  <inkml:trace contextRef="#ctx0" brushRef="#br0" timeOffset="50732.99">18832 11306 903 0,'0'0'81'0,"0"0"-79"16,0 0 1-16,0 0 22 15,0 0 18-15,0 0-21 16,0-14-13-16,4 14-9 16,4 0-4-16,12 0 3 15,-1 12 1-15,-2-7 2 16,-7 0-1-16,-10-5-1 15,0 0 4-15,0 0 9 16,0 0 2-16,0 0 3 16,0 0 15-16,0 0-7 15,0 0 1-15,0 0-18 16,0-8-3-16,9 0-6 0,19-3-4 16,23-4-19-16,9 7 11 15,12 3 7-15,-8 5-4 16,-9 2 0-16,-12 17-1 15,-11 12-1-15,-19 5 4 16,-13 11-3-16,0 8 1 16,-32 1 9-16,-28 2 14 15,-4-11-3-15,5-10 3 16,7-17-3-16,20-14 1 16,9-5-6-16,23-1 1 15,0 0-7-15,0 0-7 16,19 2-43-16,26 10 3 15,10 13 44-15,5 10 2 0,-5 9 0 16,-18 2-6-16,-22 3-5 16,-15 4-5-16,-15-3 11 15,-39 0 6-15,-16-2 9 16,-17-6 1-16,-5-12 1 16,9-5-11-16,10-14 0 15,18-3-35-15,14-8-67 16,31 0-37-16,10-5-111 15,51-21-220-15</inkml:trace>
  <inkml:trace contextRef="#ctx0" brushRef="#br0" timeOffset="51158.28">19774 11520 959 0,'0'0'130'0,"0"0"-120"16,0 0-6-16,0 0-4 16,143-66 15-16,-56 48-15 15,5 4 3-15,-1 0-1 16,-12 2 2-16,-19 5-4 16,-15 0 2-16,-18 5-2 15,-12 2 0-15,-15 0 0 0,0 0-1 16,0 0-2-16,-23 0-16 15,-28 9 3-15,-32 27 16 16,-37 22 6-16,-16 10 1 16,-3 10-5-16,5-2 0 15,29-4 2-15,18-4-2 16,36-6 1-16,23-3-3 16,20-3-7-16,8-1-6 15,23-5 6-15,22-7 7 16,10-14 0-16,9-15-18 15,11-14-24-15,2 0-26 16,-11-28-28-16,-7-13-32 16,-22-8-58-16,-20-9-84 0</inkml:trace>
  <inkml:trace contextRef="#ctx0" brushRef="#br0" timeOffset="51901">19710 11777 673 0,'0'0'0'15,"0"0"-3"-15,0 0 3 16,0 0 5-16,164 92 52 16,-72-71-51-16,1-11-6 15,-1-10-44-15,0 0 22 16,-9-5-11-16,-11-14 22 16,-8-7 11-16,-17 7 4 0,-15-2-1 15,-19 8 50-15,-7 1 42 16,-6 6 13-16,0-2-3 15,-10 0-48-15,-7 2-22 16,-7 4-35-16,1-1 3 16,-1 3 8-16,7 0-4 15,11 0-5-15,2 0-2 16,4 0-4-16,0 0-3 16,0 0-4-16,0 0 7 15,0 0 4-15,0-2 10 16,0 0 11-16,0 2-5 15,0 0 5-15,0 0-6 16,0 0-14-16,0 0-1 16,0 0-9-16,0 0-12 15,0 9 4-15,0 24 2 0,-5 20 14 16,-3 15 1-16,-11 9 7 16,2-8-2-1,2-6-2-15,10-13 1 0,1-21-4 16,4-10 1-16,0-12 0 15,0-5-1-15,0-2 9 16,0 0 6-16,0-23 0 16,17-32-11-16,17-25-2 15,11-18-2-15,6-12 3 16,5-17-3-16,3-2-1 16,1 15-4-16,-15 22 1 15,-3 34 4-15,-20 31 4 0,-12 11-2 16,-1 12-2-16,-5 4-11 15,7 4-16-15,-7 28 9 16,0 18 6-16,-4 24 10 16,-8 11 2-16,-20 7 0 15,0-7-7-15,5-18-21 16,8-14 0-16,15-10 14 16,0-6 4-16,34 0-1 15,7-5 11-15,3-3 2 16,12-11-1-16,-9-2 2 15,-2-10 3-15,-11-6-3 16,-17 0-3-16,-17 0-22 16,0-19-22-16,-37 1-123 0,-37 7-329 15</inkml:trace>
  <inkml:trace contextRef="#ctx0" brushRef="#br0" timeOffset="52403.32">16796 12645 406 0,'0'0'449'16,"230"-34"-374"-16,-38 13-58 15,42 2 49-15,16-4-3 16,12-1-21-16,-19 2-7 16,-13-1-22-16,-29 2-1 15,-44 2 2-15,-48 6-13 16,-49 8 0-16,-37 2-1 15,-23 3-5-15,-23 0-35 16,-63 27-48-16,-56 21 62 16,-37 7-20-16,-24-3 16 0,13-12 12 15,16-11 18-15,33-11 2 16,43-7 70 0,38-3-7-16,43 2-13 15,21 4-52-15,60 1 5 16,36-7-4-16,54-8 25 0,21 0-12 15,8-15-5-15,-12-17-9 16,-35-8-94-16,-49-5-265 16</inkml:trace>
  <inkml:trace contextRef="#ctx0" brushRef="#br0" timeOffset="99068.11">6474 6366 195 0,'0'0'103'15,"0"0"-97"-15,0 0-4 16,0 0-2-16,0 0 1 15,0 0-1-15,0 0 1 16,0 0-1-16,0 0 0 16,0 2 250-16,0 4-250 15,0-5-50-15,0-1 50 16,4 0 1-16,-4 0-1 16,0 0-4-16,0 0-7 0,0 0 10 15,0 0 1-15,0 0 1 16,0 0-1-16,-8 0-9 15,-1 0 5-15,-1 0 4 16,1 0 0-16,1-1 4 16,-7 1-4-16,2-6-2 15,-6 4-5-15,6 0 5 16,2-1 2-16,3 3 8 16,3 0 2-16,5 0 17 15,0 0-6-15,0 0-21 16,5 0-6-16,31 0-4 0,30 0 2 15,34 0 8-15,24 0 29 16,10 0-11-16,-2-16-8 16,-25-2-9-16,-11 2 4 15,-22 3 2-15,-10 2 6 16,-8 3 16-16,-11 0-9 16,-18 8-4-16,-12 0-10 15,-15 0-3-15,0 0-2 16,0 0-1-16,-28 0 3 15,-23 0-1-15,-17 9 16 16,-15 6-12-16,-9-1-1 16,5-4 6-16,8-5-4 15,11-2-1-15,17 1 2 0,23-2-4 16,19-2-1 0,9 2-3-16,28-2-6 15,32 3-41-15,31-1 47 16,14-2 15-16,10 0-7 0,-4-5 0 15,-24-3-6-15,-19 5 2 16,-25 0 1-16,-19 3-4 16,-20 0-2-16,-4 0-5 15,-32 14-54-15,-24 7-119 16,-8 0 69-16,-6-8-68 16</inkml:trace>
  <inkml:trace contextRef="#ctx0" brushRef="#br0" timeOffset="99718.23">4664 6437 248 0,'0'0'48'0,"0"0"-17"15,0 0 7-15,0 0-3 16,0 0-16-16,184-63-11 16,-46 37 4-16,18 2 29 15,6 1-2-15,-15 6-16 16,-28 4 8-16,-23 6 2 16,-32 7-7-16,-28 0-15 15,-21 0-11-15,-15 5-2 16,-42 11-19-16,-35 10 3 15,-34 5 18-15,-28 1 29 16,3-11-11-16,2-7 15 16,10-6 37-16,13 0-2 15,24-3-24-15,27-5-9 16,32 2-10-16,20-2-10 16,8 3-15-16,28 5-3 0,55 0-54 15,45-8-45-15,32 0 50 16,14-14-193-16</inkml:trace>
  <inkml:trace contextRef="#ctx0" brushRef="#br0" timeOffset="100650.69">8529 6400 501 0,'0'0'30'15,"0"0"-29"-15,0 0 13 16,124-46 35-16,-18 27-44 16,9 8-2-16,5 6-2 15,-16-1 2-15,-8 6 0 16,-21 0 3-16,-31 0 3 16,-20 0 2-16,-24 0-11 0,-4 6-4 15,-52 10-27-15,-27 8 31 16,-26 2 43-16,-16-5 0 15,5-4-13-15,12-8 21 16,16-1 7-16,17-5-19 16,35 2-18-16,21-5-5 15,19 0 1-15,0 0-17 16,19 0-10-16,26 3-38 16,25 0 42-16,22 0 6 15,8-1 13-15,-9-2-9 16,-31 0-4-16,-28 2-34 15,-26 0-36-15,-6-2-94 0,-27 0-78 16,-24-12-47 0</inkml:trace>
  <inkml:trace contextRef="#ctx0" brushRef="#br0" timeOffset="101473.4">6402 6697 617 0,'0'0'0'0,"0"0"-8"15,0 0 8-15,164-106-6 16,-62 79 2-16,22 2 4 15,8 4 8-15,6 7-4 16,-8 1-1-16,-21 8 0 16,-21 4-3-16,-33 1 4 15,-27 0-2-15,-28 0-4 16,0 0-1-16,-41 0-5 16,-38 1 7-16,-27 8 1 0,-22 0 2 15,-11-7 15-15,11 1 29 16,13-3 25-16,28 0-11 15,31 0-14-15,29 0-9 16,22 0-7-16,5 0-5 16,0 0-25-16,32 0-33 15,28 0-9-15,27 0 42 16,24 7 5-16,4-3-5 16,-14 6 0-16,-22 1-20 15,-33 2-17-15,-29-3-34 16,-17 1-38-16,-17 1 29 15,-38 5 44-15,-24-1 36 16,-13-2 52-16,-3-4-10 16,16-8 16-16,19-2-5 0,28 0-3 15,17 0 8-15,15 0 0 16,0-5-48-16,19-3-10 16,28-5-30-16,30-3 2 15,29-7-22-15,-5 2-62 16,-14 0-155-16</inkml:trace>
  <inkml:trace contextRef="#ctx0" brushRef="#br0" timeOffset="105638.64">4136 5389 85 0,'0'0'146'0,"0"0"-121"16,0 0 0-16,0 0 17 15,0 0-2-15,0 0-1 16,0 0 6-16,-5-13 0 0,5 13-3 15,0 0-11 1,0 0-9-16,0-2-7 0,17-6-4 16,30-1-6-16,36-7-3 15,32-2 5-15,22-4-6 16,10 1 0-16,-8-2 1 16,-16 0 4-16,-12 2-5 15,-19 4 4-15,-24 10 5 16,-17 3-5-16,-32 4-5 15,-19 0 0-15,-27 8-8 16,-52 14-156-16,-22-1-15 16,-14-3-40-16</inkml:trace>
  <inkml:trace contextRef="#ctx0" brushRef="#br0" timeOffset="106203.31">4176 5481 345 0,'0'0'46'15,"0"0"-33"-15,0 0-9 16,0 0-4-16,0 0-16 16,0 164 16-16,-8-76 37 15,-1 9 6-15,-2-1-16 16,-1-2-18-16,-1-4-4 15,-2-5 2-15,-4-1-5 16,10-9 12-16,1-6 8 16,8-12 2-16,0-10-6 15,8-10-10-15,24-12-7 16,4-7 4-16,11-14 2 0,4-4 6 16,-2 0 32-1,-2-4 8-15,-10-10-7 0,-14 2-6 16,-4 6-5-16,-2-2 2 15,7 5-17-15,12-1-11 16,15 0-9-16,17 4-1 16,7 0-2-16,2 0 3 15,-11 0 0-15,-7 0-7 16,-14 0-58-16,-13 0-62 16,-17 0-136-16,-15-15-168 15</inkml:trace>
  <inkml:trace contextRef="#ctx0" brushRef="#br0" timeOffset="107118.07">3965 3989 188 0,'0'0'175'0,"0"0"-93"16,0 0-27-16,0 0-29 16,0 0 71-16,0 0 7 15,-60-55-63-15,60 50-41 16,28-4-12-16,15-6 12 15,21 1 1-15,23 3 9 0,13 6 4 16,7 0-6-16,1 3-4 16,-5 2-3-16,-12 0 7 15,-7 0-8-15,-12 0 0 16,-2 0 0-16,-10 0 0 16,-15 0-42-16,-13 0-68 15,-9 0-25-15,-14-13-20 16,-9 0 42-16,-9-1-18 15</inkml:trace>
  <inkml:trace contextRef="#ctx0" brushRef="#br0" timeOffset="107583.92">4144 3952 156 0,'0'0'42'0,"0"0"-11"16,0 0 15-16,0 0 15 15,0 0-18-15,0 0-27 16,0 0-7-16,0 5 9 16,0 9-3-16,-8 13-15 15,-12 15 11-15,-7 20 22 0,-10 13 12 16,-14 12-8-1,-2 5-6-15,-7 1-10 0,5-6-4 16,4-3-8-16,10-10 3 16,7-8-1-16,13-10-1 15,6-8 0-15,15-11-1 16,0-5-2-16,4-9-5 16,28-5-4-16,15-15-9 15,21-3-3-15,15 0 14 16,5-2 29-16,-1-17 7 15,-12 5-9-15,-11 3-11 16,-15 4-1-16,2 4-9 16,-9 1-4-16,3 2-2 15,-2 0 0-15,-11 0 0 16,0 5 0-16,-15 2-2 0,2 4 2 16,-6 6-7-1,-13 1-56-15,0-2-89 0,-17-8-136 16</inkml:trace>
  <inkml:trace contextRef="#ctx0" brushRef="#br0" timeOffset="112869.18">21663 6301 244 0,'0'0'164'0,"0"0"-129"16,0 0-31-16,0 0 8 0,51-116 15 15,-34 94 12-15,-2 0-13 16,-3 5-21-16,-3 8-2 16,-9 2 21-16,6 1 15 15,-6 1-2-15,0 2-2 16,0-1 2-16,0 4-1 16,0-2 5-16,0 2-2 15,0 0-4-15,0 0-7 16,0 0-8-16,0 0-8 15,0 0-4-15,0 2-8 0,9 28-17 16,-1 19-11 0,7 27 14-16,-2 19 14 0,2 14 10 15,-6 6 14-15,-1-4-20 16,3-10 5-16,6-10-7 16,-2-21 3-16,6-24-4 15,-2-15-1-15,-4-16 0 16,-6-12 0-16,-1-3 1 15,1 0 5-15,6-9 3 16,25-45 36-16,43-48 5 16,24-37-2-16,17-22-32 15,-18 11-11-15,-29 28-3 16,-26 19-1-16,-23 26 1 0,-20 17 0 16,-3 18 0-16,-5 10-2 15,0 11-19-15,0 13-53 16,0 8-14-16,0 0-41 15,0 8-89-15,0 18-103 16,14 1 82-16</inkml:trace>
  <inkml:trace contextRef="#ctx0" brushRef="#br0" timeOffset="113429.06">22976 6313 632 0,'0'0'33'0,"-22"173"-4"16,-1-55-21-16,-1-5 39 16,12-4-5-16,1-19-14 15,11-23-17-15,0-18 1 16,0-20 1-16,0-10-4 15,11-12-7-15,-7-4-2 16,0-3 0-16,-4 0 6 16,9-34 25-16,10-41 79 0,13-39-32 15,8-30-74 1,12-6-3-16,-1 2 0 16,0 21-1-16,-6 12 1 0,-5 29-1 15,-2 25 1-15,-10 16 0 16,4 17-1-16,-4 11-2 15,8 7-6-15,5 8 0 16,10 2 1-16,4 5-1 16,1 16 5-16,-7 10-4 15,-2 5 0-15,-15 2-2 16,-9 5-10-16,-4 4-14 16,-10 8 6-16,-5 11 2 15,-4 11 16-15,0 10 9 0,-23 3 3 16,5 2-3-1,-5 3-1-15,4-2-17 0,2-10 3 16,-2-14-12 0,10-20 0-16,-2-17-11 0,11-16-20 15,-4-16-48-15,4 0-44 16,-13-22-10-16,-14-20-72 16</inkml:trace>
  <inkml:trace contextRef="#ctx0" brushRef="#br0" timeOffset="114068.99">22867 6448 855 0,'0'0'137'15,"0"0"-119"-15,0 0-18 16,0 0-31-16,0 0 29 0,160-37 0 16,-37 22 2-16,20-1 14 15,-4 2-12-15,-28 4 0 16,-30 3-2-16,-22 6-39 15,-12-5-50-15,-10-5-1 16,-10-11-21-16,1-8-31 16,-5-17 8-16,-6-4-7 15,-2 11-20-15,-2 7 75 16,-6 19 86-16,-7 8 207 16,0 6-78-16,4 7-77 15,4 35-52-15,1 32 3 16,-3 26 13-16,-6 17 68 15,0 6 24-15,0-1-57 16,0-16-15-16,0-18-10 0,0-21 2 16,0-32 3-16,0-19-14 15,0-11-16-15,5-5 2 16,-1 0 6-16,4-35 20 16,16-41 52-16,12-38 9 15,11-31-90-15,13-10-6 16,-1-5 4-16,5-2 4 15,-8 23-2-15,-12 26 0 16,-5 39 0-16,-22 32 3 16,-6 23 11-16,-3 16-8 15,1 3-6-15,5 3-12 0,-1 34-19 16,2 16 12 0,-11 26 5-16,-4 16-25 0,-14 5 16 15,-14-1 23-15,0-9-9 16,15-14-5-16,9-13 12 15,4-15-1-15,4-3-1 16,28-6 1-16,15-6-6 16,21-10 9-16,5-5 3 15,-7-10 5-15,-17-8-4 16,-21 0-4-16,-28 0-38 16,-13 0-78-16,-62 0-89 15</inkml:trace>
  <inkml:trace contextRef="#ctx0" brushRef="#br0" timeOffset="114841.32">21938 7605 810 0,'110'-5'55'0,"57"-16"-48"16,24-10-4-16,21-2 40 0,-6 4 6 16,-12 5-12-16,-30 9-14 15,-29 7-8-15,-39 8-13 16,-37 0-2-16,-31 0 0 15,-24 8-16-15,-12 18-39 16,-56 17-41-16,-43 22-32 16,-36 12 127-16,-16-8-68 15,-8-16-101-15,20-16 68 16,15-11 87-16,21-8 15 16,34-7 82-16,22-3 37 15,40-3-50-15,15 0 21 16,43 0-90-16,29-4-7 0,48-1 7 15,27-5 17 1,15-17 7-16,-7-7-5 0,-31 10 2 16,-37 4-11-16,-31 9-6 15,-24 6-4-15,-28 0-2 16,-4 0-25-16,-36 23-39 16,-43 26-62-16,-26 11 100 15,-25 9 12-15,2-13-36 16,9-5 5-16,17-10 15 15,29-19 32-15,37-7 25 16,32-3 52-16,12 2-8 16,65-8-69-16,42 0 0 0,36-6 25 15,24-19 70 1,0-16-44-16,-28-1-8 16,-36 5 4-16,-32 10 25 0,-39 9-23 15,-16 10-18-15,-16-1-14 16,-8 3-17-16,4 0 1 15,-4 0-1-15,0 0 0 16,5 0-2-16,5 0-5 16,3 0-24-16,11 0 4 15,-1 0 8-15,0 0-15 16,-10 0-20-16,6 8-10 16,-6 1 2-16,2 5 3 15,-11-5-70-15,1-6-67 16,-5-3-76-16</inkml:trace>
  <inkml:trace contextRef="#ctx0" brushRef="#br0" timeOffset="115533.26">26721 6374 686 0,'0'0'176'0,"0"0"-176"16,0 0-20 0,-49 156 20-16,6-66 30 15,7 2 10-15,8 1-27 0,9-5-3 16,15-12-10-16,4-10 0 15,0-3-4-15,0-20-57 16,11-13-108-16,-11-19-100 16,0-11-94-16</inkml:trace>
  <inkml:trace contextRef="#ctx0" brushRef="#br0" timeOffset="115714.53">25954 7524 745 0,'0'0'106'16,"0"0"-106"-16,119 5-11 16,-32-10 11-16,29-31 28 15,7-5 40-15,-8-1-20 16,-12 7-18-16,-35 9-27 16,-32 8-3-16,-21-5-10 15,-15-5-55-15,-60-7-43 16,-27-12-232-16</inkml:trace>
  <inkml:trace contextRef="#ctx0" brushRef="#br0" timeOffset="115919.63">26120 6475 869 0,'0'0'71'15,"139"-35"-71"-15,-31 12-5 0,31 6 5 16,8-6 3-16,-9 10-3 15,-10 3-1-15,-17 4 0 16,-23 6-9-16,-20-3-89 16,-17-7-124-16,-28-12-74 15</inkml:trace>
  <inkml:trace contextRef="#ctx0" brushRef="#br0" timeOffset="116092.02">27309 6578 364 0,'0'130'21'16,"-21"15"33"-16,-2-6 22 0,3-15-50 16,12-15-11-16,-3-19-2 15,11-14-13-15,0-14 0 16,0-18 0-16,-12-21-64 16,-12-23-105-16</inkml:trace>
  <inkml:trace contextRef="#ctx0" brushRef="#br0" timeOffset="116351.74">26855 6527 932 0,'0'0'75'0,"111"-7"-75"16,-2 7-35-16,30 34 35 0,12 19 0 15,4 24 0-15,-20 23-5 16,-29 11 1-16,-42 3 0 15,-32-7-6-15,-32-6-13 16,-27-8-43-16,-52-7 26 16,-21-20 21-16,-11-18-10 15,10-22 13-15,14-14 13 16,23-12 0-16,17 0 6 16,20-17-7-16,18-6 4 15,9-9-23-15,60 3-32 16,36-8-114-16,19 1-111 0</inkml:trace>
  <inkml:trace contextRef="#ctx0" brushRef="#br0" timeOffset="116637.24">29158 7032 590 0,'0'0'474'0,"142"-44"-474"15,-58 25 2-15,-3 3-2 16,-17 8 0-16,-18 8-4 15,-9 0-30-15,-18 19-43 16,-19 25-45-16,-28 7-83 16,-55 6-126-16</inkml:trace>
  <inkml:trace contextRef="#ctx0" brushRef="#br0" timeOffset="116791.38">28795 7571 812 0,'0'0'212'15,"0"0"-196"-15,124 6-6 16,-60-6-2-16,8-14 23 0,16-1-11 16,10-4-20-16,-7 3 0 15,-18-11-131-15,-22 1-261 16</inkml:trace>
  <inkml:trace contextRef="#ctx0" brushRef="#br0" timeOffset="117568.38">30669 6400 672 0,'0'0'154'0,"0"0"-111"16,0 0-43-16,-79 123-8 15,30-21 8-15,-6 14 41 0,18-4 0 16,14-10-21-16,14-20-14 16,9-18-6-16,5-14-2 15,22-8 2-15,10-13 0 16,3-5 5-16,11-9-3 15,9-11 5-15,19-4 1 16,-2-9-8-16,14-30-4 16,12-14-59-16,1-26-26 15,3-18-35-15,-11-12-23 16,-13 5 22-16,-24 25-27 16,-22 29 117-16,-18 29 35 15,-19 16 134-15,0 5-6 16,0 26-33-16,-28 45-63 0,-23 43-29 15,-17 32 139 1,-24 22-15-16,-10-1-65 0,21-10-25 16,6-18-25-16,35-26-12 15,35-25-2-15,10-27-24 16,59-30-60-16,32-31-47 16,23-24-103-16,5-39-221 15</inkml:trace>
  <inkml:trace contextRef="#ctx0" brushRef="#br0" timeOffset="118062.28">32259 7111 783 0,'0'0'107'0,"0"0"-101"15,0 0-4-15,0 0 33 16,0 0 9-16,0 0-26 15,92-90-1-15,-64 43-17 16,-9-8 1-16,-6-3 5 16,-13-3-6-16,0 2-1 15,-9 7-14-15,-27 9-13 16,-11 8-4-16,-17 17 15 16,-15 14 16-16,-13 4 1 15,-8 18 0-15,-2 25 16 16,15 22 4-16,14 16 1 15,26 10 0-15,39 3-18 0,8-6-3 16,55-12-13-16,22-17 12 16,25-14-4-16,13-22 5 15,-6-15-29-15,-26-8-13 16,-27 0 8-16,-33 0 34 16,-23 11 0-16,-4 24-1 15,-47 35-9-15,-22 22 10 16,-14 25 106-16,-1-1-33 15,14-2-45-15,14-11-12 16,19-7-8-16,14-13-8 16,12-14 0-16,11-16-5 15,4-16-60-15,4-18-83 16,11-12-69-16,-7-7-221 0</inkml:trace>
  <inkml:trace contextRef="#ctx0" brushRef="#br0" timeOffset="118952.8">24673 8530 696 0,'234'-10'30'15,"64"-20"-24"-15,52-5 0 16,44-11 9-16,24 1 50 15,19-3 39-15,-8 8-18 0,-35 4-26 16,-40 10-13-16,-64 10-23 16,-75 4-23-16,-64 7-1 15,-67 0-10-15,-48 5-31 16,-36-1-11-16,-36 1-7 16,-60 0 10-16,-56 11 22 15,-50 24-23-15,-41 5 10 16,-34 4 37-16,-26 4 0 15,-23-4 3-15,-15-1 0 16,6-11 2-16,37-6 7 16,59-15 26-16,77-4 45 15,70-4-17-15,65 2-10 16,31-2-25-16,83 8-28 16,71-8-43-16,76-3 43 0,65-3 23 15,36-26-14-15,27-4 0 16,-8 5 3-16,-28 1 18 15,-36 9-9-15,-60 7-16 16,-55 4-5-16,-69 3-2 16,-52 4-12-16,-44-5-40 15,-14-5-34-15,-47-1 44 16,-45-2 6-16,-42 1-110 16,-33-4-154-16,-27-11-11 15</inkml:trace>
  <inkml:trace contextRef="#ctx0" brushRef="#br0" timeOffset="120362.75">25011 4953 392 0,'0'0'0'0,"0"0"-61"16,-183-108 61-16,83 66 11 15,-11 2-2-15,4-7 29 16,3 7 40-16,8 3 6 15,-6 5 8-15,-9 6-48 16,-2 8 14-16,-2 7-25 16,-11 8-33-16,2 3 0 15,5 0 6-15,-9 3 2 16,-2 19-8-16,-11 8 6 16,-6 5 4-16,0 5 4 0,0 5-5 15,0 8 10-15,0 2-7 16,4 13 1-1,9 7-5-15,6 9-5 0,9 8-3 16,8 5 2-16,-4 4-1 16,6 0-1-16,7-1 0 15,6 1 3-15,13 1-3 16,10-6 0-16,13-1 1 16,1 0-2-16,7-5 2 15,10 2-2-15,16-2 1 16,7-1-2-16,4-4 1 15,7 3 1-15,3 1 0 16,5 12 0-16,5 3-3 0,22 5-2 16,14 0 4-1,10-1-4-15,13 0 5 0,11-2 3 16,8-3-3-16,4-10 1 16,5-9 2-16,8-7-1 15,11-9-2-15,4-10 0 16,13-10 2-16,15-6 3 15,8-15 3-15,15-1-5 16,3-15 2-16,-3-7 9 16,0-4 0-16,-6 0-1 15,-4-4-8-15,-9-18-1 16,-9-4 3-16,-3-5 8 0,-12-7 1 16,1 1-8-16,-9-5 8 15,-4-4 3-15,-11 3-3 16,-4 3 5-16,-17 0-8 15,0-3 12-15,-2-3-8 16,6-10-7-16,17-9 3 16,11-8-5-16,4-6-4 15,0-3-1-15,-4-2-1 16,-2 2-1-16,-3-4 1 16,-10-6-2-16,-4 1 2 15,-13 1-2-15,-1 0 1 16,-14-3 4-16,-8-6-4 15,-5-2-1-15,-11 0 0 0,-16-4 0 16,-7-1-10-16,-13-4 6 16,-4-1-1-16,-4 4-8 15,-37 5 10-15,-14 4-11 16,-13 7 2-16,-11-4 4 16,-4 1 2-16,-5 3 6 15,-8 5-7-15,1 12 7 16,-8 3-1-16,-1 2-10 15,-16 8 10-15,-18 1-1 16,-28 16-3-16,-35 8 0 16,-29 12 0-16,-36 22-3 15,-33 2 7-15,-19 2-22 16,-3 22-3-16,3-3-22 16,19-2 0-16,42-1-9 0,33-7 15 15,49-1 5-15,41 1-54 16,46 0-112-16,48 9-41 15</inkml:trace>
  <inkml:trace contextRef="#ctx0" brushRef="#br0" timeOffset="122118.69">23722 9441 825 0,'0'0'50'0,"0"0"-50"16,-147-129-31-16,72 105-10 16,-17 8 13-16,-14 16-24 15,1 8 52-15,-5 37 19 16,9 23 50-16,3 33-16 15,17 19-21-15,22 19-19 16,31 6 2-16,28-3-14 16,40-4-1-16,48-17-6 15,31-20 6-15,24-25 3 16,13-25 3-16,6-22-6 0,-7-29-22 16,-8 0-31-16,-19-35-52 15,-21-17-68-15,-16-17 33 16,-27-9 60-16,-17-13 44 15,-19 9 29-15,-15 16 7 16,-13 27 7-16,0 23 128 16,0 13 138-16,0 3-143 15,0 11-59-15,0 42-71 16,-4 25-17-16,4 13 17 16,0-4 15-16,19-11 16 15,17-17-13-15,15-8-11 16,9-14 4-16,12-12 3 15,16-22-1-15,-1-3 2 0,0-40-2 16,-14-29-3-16,-22-26-10 16,-15-28-2-16,-25-10 0 15,-11-4-7-15,-28 18-12 16,-23 27-6-16,-9 30 22 16,1 23 5-16,-9 25 29 15,4 14-29-15,-7 29 3 16,-1 33-8-16,1 22 6 15,18 15-3-15,6 17 4 16,20-1-3-16,27-9 1 16,0-16-6-16,36-12-1 15,23-21-14-15,20-24 14 16,13-33-49-16,27-15 2 0,9-54-16 16,2-29-7-16,-10-21-55 15,-24-12 24-15,-18 3 73 16,-28 24 35-16,-16 34 2 15,-26 33 0-15,-8 30 72 16,0 7 178-16,-4 0-149 16,-20 39-86-16,-12 27-17 15,-6 18-4-15,5 12 4 16,10-6 14-16,18-14-4 16,9-22-8-16,4-10-2 15,33-14-8-15,22-13 7 16,24-17-2-16,18-12-12 0,14-41-15 15,-13-6 0 1,-19 1 2-16,-30 21 2 0,-25 13 26 16,-21 22 1-16,-7 2 4 15,0 10 6-15,-15 35-11 16,-9 16-19-16,-4 16 19 16,11-11 4-16,13-8 4 15,4-16-8-15,32-23-26 16,41-19-94-16,23-9 35 15,23-49-9-15,2-20-42 16,-1-12-117-16</inkml:trace>
  <inkml:trace contextRef="#ctx0" brushRef="#br0" timeOffset="122418.52">26570 9658 299 0,'0'0'229'16,"0"0"-16"-16,-124-72-114 15,60 65-45-15,0 7-22 16,-2 0 4-16,21 7 14 15,13 21-2-15,13 13-24 16,19 13-24-16,4 20-19 16,39 15 14-16,17 6 5 15,4-1-1-15,-5-11 1 16,-7-12 6-16,-25-17-6 16,-18-1 0-16,-9 2 0 15,-41 6-1-15,-33 2-9 16,-22 2 0-16,-11-14-8 15,16-14-12-15,12-14 13 0,25-12 8 16,31-9-22 0,23-2-44-16,45-47 9 0,53-17-59 15,34-28-217-15</inkml:trace>
  <inkml:trace contextRef="#ctx0" brushRef="#br0" timeOffset="122586.27">27214 9850 884 0,'0'0'47'0,"-52"149"-45"16,-7-38-2-16,-5 0 14 15,4-3 1-15,5-13-7 0,14-12-7 16,9-5-1-16,9-9-1 16,3-11-3-16,16-26-146 15,-4-32 63-15,3-12-253 16</inkml:trace>
  <inkml:trace contextRef="#ctx0" brushRef="#br0" timeOffset="122774.29">26855 9629 1080 0,'0'0'129'16,"0"0"-129"-16,199-33-19 15,-63 21 16-15,22-1 3 16,-3 10 3-16,-7-2-2 0,-29-1-1 15,-27-1-90 1,-52-9-118-16,-40-8-339 0</inkml:trace>
  <inkml:trace contextRef="#ctx0" brushRef="#br0" timeOffset="123117.2">28335 10130 1007 0,'0'0'0'16,"0"0"-3"-16,4 103-86 16,-27-42 82-16,-9-3 7 15,-5 11 8-15,1 8-2 16,-6 7-6-16,1 6-12 15,-6-16-110-15,2-19-233 0</inkml:trace>
  <inkml:trace contextRef="#ctx0" brushRef="#br0" timeOffset="123291.01">27787 11058 1033 0,'0'0'6'15,"185"-62"-6"-15,-69 16-68 16,-21 4 27-16,-26-1-91 16,-37-2-161-16,-32 0-27 15</inkml:trace>
  <inkml:trace contextRef="#ctx0" brushRef="#br0" timeOffset="123469.19">27968 9994 254 0,'0'0'813'0,"147"2"-813"16,-15 3-115-16,15-5 115 15,20 0 0-15,-7 0 0 16,-13-5-20-16,-24-11-47 16,-31-5-43-16,-26-5-164 15,-25-3-187-15</inkml:trace>
  <inkml:trace contextRef="#ctx0" brushRef="#br0" timeOffset="123611.93">29115 10042 365 0,'-13'102'33'16,"0"1"-3"-16,-2-7 11 16,3-7-35-16,-3-8-3 15,6-4-3-15,-10-18-17 16,-4-25-88-16,1-32-197 15</inkml:trace>
  <inkml:trace contextRef="#ctx0" brushRef="#br0" timeOffset="123792.21">28876 9971 793 0,'0'0'253'0,"147"-7"-253"15,-21 16-36-15,-2 33 34 16,-5 18-2-16,-19 9-2 15,-29 8 2-15,-35 10 1 16,-36 5-5-16,-24 9-2 16,-54 7-3-16,-27-5 10 15,-14-8-39-15,4-32-80 16,19-31-190-16</inkml:trace>
  <inkml:trace contextRef="#ctx0" brushRef="#br0" timeOffset="124062.04">30366 10196 205 0,'0'0'877'0,"0"0"-865"15,120 22-7-15,-56-15-5 16,4-1 17-16,2-1 3 16,-14 3-18-16,-12 1-2 15,-7 0-24-15,-18 3-74 0,-19 9-54 16,-19 6-132 0,-41 11-160-16</inkml:trace>
  <inkml:trace contextRef="#ctx0" brushRef="#br0" timeOffset="124180.31">30394 10590 565 0,'0'0'343'0,"0"0"-335"16,0 0-8-16,0 0 0 15,175 24-5-15,-120-24 5 16,-19-10-138-16,-27-19-349 16</inkml:trace>
  <inkml:trace contextRef="#ctx0" brushRef="#br0" timeOffset="124669.1">31417 9933 694 0,'0'0'153'0,"0"0"-149"0,0 0-4 16,0 0-8-16,0 0 8 16,0 0 0-16,7 87 2 15,-7-13 10-15,0 10 72 16,0-4-22-16,17-14-50 15,25-16-12-15,22-16 0 16,24-23-9-16,12-11-3 16,2-19-25-16,-21-26-13 15,-15-8 11-15,-25 6 11 16,-22 12-1-16,-19 15 29 16,0 16 0-16,0 4 49 15,-11 4 12-15,-21 40-36 16,-23 22-25-16,-13 29 0 15,-1 11 1-15,23 4 3 0,22-4-4 16,24-15-8-16,43-27-71 16,29-29-114-16,26-35-95 15</inkml:trace>
  <inkml:trace contextRef="#ctx0" brushRef="#br0" timeOffset="125025.1">33008 10265 758 0,'0'0'40'0,"0"0"-40"16,-32-121-1-16,-13 86-10 15,-6 6-10-15,-5 6 21 0,-3 12 11 16,-10 9-2 0,-14 2 4-16,-17 28 8 0,-11 23-4 15,5 4 11-15,22 11 7 16,31-8-19-16,38 0-16 15,15 1-2-15,47-9-27 16,45-14-9-16,27-20 3 16,13-16-62-16,-21 0-96 15,-36-5 59-15,-39 0 134 16,-32 5 35-16,-4 0 85 16,-40 42 19-16,-16 14-109 15,-18 20 105-15,-3 3 6 16,22-2-73-16,3-1-40 0,25-1-24 15,14-6-4 1,6-6-5-16,3-23-109 0,0-16-132 16,-15-24-381-16</inkml:trace>
  <inkml:trace contextRef="#ctx0" brushRef="#br0" timeOffset="126040.38">28629 10902 320 0,'0'0'90'16,"-211"27"5"-16,128-19 57 0,27-4-11 15,24-2-43-15,28-2-23 16,4 9-41-16,28 7-34 15,55 2-30-15,45 3 11 16,42-7 19-16,18-11 6 16,-9-3-6-16,-28 0-12 15,-44 0 12-15,-43 0 2 16,-32 0 4-16,-32 0-5 16,-9 0 4-16,-59 0-5 15,-43 12 5-15,-31 10-3 16,-14-1 6-16,5-2-1 0,12-8 27 15,28-1 5 1,39-5-18-16,29-3-14 0,35 0 6 16,8 9-13-16,46 0 0 15,35 3-74-15,35-1 58 16,22 0 16-16,-6 0 0 16,-21-5-15-16,-36 4 9 15,-39-3 3-15,-28 2-9 16,-12 10-43-16,-60 9-9 15,-32 14 63-15,-34 0 1 16,-2-4 12-16,-2-13-5 16,19-14 2-16,32-3 28 15,29-7-3-15,39-1-6 16,15 4-4-16,24-1-24 0,40 6-68 16,19 2 55-16,9 5 13 15,-5-2 9-15,-19 3-1 16,-21-6-6-16,-30 0 0 15,-10-4-2-15,-7 1-18 16,-28 7 8-16,-23 3 10 16,-5 0 19-16,1-18-19 15,31-6-24-15,24-54-105 16,0-18-180-16</inkml:trace>
  <inkml:trace contextRef="#ctx0" brushRef="#br0" timeOffset="126671.28">28326 9299 155 0,'0'0'164'15,"0"0"-118"-15,0 0-19 0,0 0 42 16,0-114-14-16,0 111 12 16,0 3 40-16,0 0-1 15,-4 27-63-15,-30 52-43 16,-11 48 0-16,-29 50 4 16,-14 34 99-16,-8 21-41 15,0-2-33-15,-6-10-13 16,10-30-2-16,16-26-14 15,16-33 5-15,13-34-5 16,19-29 0-16,15-26-4 16,3-16 3-16,6-20-71 0,4-6-40 15,4-38-32 1,24-33-34-16,10-31-18 0</inkml:trace>
  <inkml:trace contextRef="#ctx0" brushRef="#br0" timeOffset="127195.93">28141 9433 690 0,'0'0'129'0,"0"0"-113"16,175-46-16-16,-28 32 0 16,42 5 3-16,27 5 15 15,27 4 5-15,10 0-11 0,-5-1-1 16,-3-7-2-1,-34-2-7-15,-28-4 1 0,-40-1 0 16,-39-1-3-16,-37 5 0 16,-31 1 1-16,-23 7 1 15,-13 3 5 1,0 0 3-16,0 0 15 0,-13 16-25 16,-30 40-15-16,-25 34-3 15,-24 41 18-15,-19 25 23 16,-8 21 0-16,4 14-6 15,15-6 1-15,17-7-1 16,19-24-15-16,17-19-2 16,30-21 0-16,2-19-1 15,11-19 0-15,4-15-2 16,0-22 2-16,0-12-6 16,0-11 7-16,0-9 6 0,0-6-5 15,-28 10 0-15,-36 4 4 16,-51 11 4-16,-41 0 13 15,-34 6-12-15,-21 0-8 16,-4 5 0-16,-11 3 0 16,2 6-1-16,22 0 0 15,23-6-1-15,36-3 0 16,36-2-22-16,39-4-20 16,32-9-74-16,36-22-189 15,21 0-290-15</inkml:trace>
  <inkml:trace contextRef="#ctx0" brushRef="#br0" timeOffset="127602.43">30068 11763 769 0,'0'0'203'15,"0"0"-203"-15,-92 184-53 16,-2-56 53-16,-19 10 78 16,-12-2-34-16,1-16-24 15,0-15-5-15,9-20 7 16,15-14-3-16,21-14-15 16,20-22-4-16,18-11 0 15,7-24-59-15,13-2-34 16,21-49-43-16,0-33-134 15,21-28-149-15</inkml:trace>
  <inkml:trace contextRef="#ctx0" brushRef="#br0" timeOffset="127854.42">29465 11993 649 0,'0'0'219'16,"64"125"-219"-16,-13-30 0 15,8 2 39-15,12-2 20 16,5-9-5-16,3-11-13 15,5-11-17-15,-21-11-8 16,-11-16-12-16,-12-6 0 16,-21-11-2-16,-10-6 1 15,-9-5-3-15,0 3-7 0,0 2-10 16,0 6 10-16,-4 8-11 16,-16 1-27-16,-3 2-26 15,2-10-61-15,6-18-194 16</inkml:trace>
  <inkml:trace contextRef="#ctx0" brushRef="#br0" timeOffset="128319">28883 13578 854 0,'0'0'177'16,"0"0"-177"-16,183-8-37 15,-79-16 37-15,12-2 9 16,-10 5-4-16,-29 5-4 16,-30 8-1-16,-34 5-1 15,-13 3-22-15,-17 0 2 16,-39 13-28-16,-31 13-31 15,-20 7 38-15,7-10-1 16,21-5 43-16,26-7 5 16,29-6-2-16,24 5 36 15,5 1-6-15,46 6-33 16,25 4-34-16,31-1 34 16,8-6 17-16,-10 0-4 0,-18-2-6 15,-36-4-1-15,-23-2-6 16,-28-1-4-16,-15 6-45 15,-45 7-29-15,-31 3 58 16,-14-3 13-16,-1-7 7 16,22 0 12-16,40-8-9 15,20-1 2-15,24 3-5 16,0 0-32-16,0-5-286 16</inkml:trace>
  <inkml:trace contextRef="#ctx0" brushRef="#br0" timeOffset="130408.64">23607 11113 273 0,'0'0'148'16,"-135"-37"-74"-16,80 26 56 15,10 1-15-15,26 2 4 0,10 6-19 16,9 1-37-16,0 1-63 16,32 0-15-16,41 0 12 15,61 0 3-15,69 0 14 16,35 0 5-16,33-10-11 16,-4-6-3-16,-29-2-4 15,-27 7 1-15,-40 3 0 16,-41 8 1-16,-38 0-2 15,-37 0-1-15,-29 0-2 16,-20 0-24-16,-6 0 14 16,0 0 7-16,-38 3-25 15,-39 16 30-15,-42 4 12 0,-39 6-4 16,-17-5-4 0,7-5 5-16,16-4 2 0,18-4 21 15,47-5-8-15,31-1-7 16,39-1 0-16,17-1-17 15,9 10-31-15,46 3-30 16,37 5 61-16,46 1 12 16,26-7-10-16,20-9-2 15,-18-1-3-15,-27 5-4 16,-52-4-31-16,-42 4-51 16,-45 7-36-16,-51 6-40 15,-62 9 165-15,-41 1 10 16,-25-10-8-16,0-13 9 15,4-10 72-15,24 0 9 0,42-10-28 16,39-4-15-16,53-13-49 16,38-20-25-1,66-16-321-15</inkml:trace>
  <inkml:trace contextRef="#ctx0" brushRef="#br0" timeOffset="132438.31">4577 6232 197 0,'0'0'85'0,"0"0"-30"15,0 0-3-15,-124-6 14 0,113 4-25 16,7 2-19-16,4-3 0 16,0 3 7-16,0-2-29 15,0 2 0-15,0 0-11 16,0 0 4-16,0 0-8 15,4 0 6-15,3 0 9 16,-7 0 2-16,0 0 3 16,0 0 3-16,0 0 6 15,0 0-4-15,0 0-2 16,0 0 15-16,0 0-3 0,0 0 4 16,0 0-8-1,0 0-16-15,4 0-36 0,9 0 9 16,15 0 27-16,4 0 8 15,-5 0-7-15,5 0 2 16,-4 0 0-16,4 0-3 16,0 0 5-16,0 0-1 15,-4 0 2-15,-9 0-1 16,-11 0-4-16,-3 0 4 16,-5 0 4-16,0 0 28 15,0 0 31-15,-13 0-1 16,-15 0-13-16,-19 2-33 15,-6 9-13-15,-7-3-2 0,13 2 6 16,15-2 6-16,13-7-14 16,19 1-4-16,0 1-13 15,28 4-25-15,32 1 9 16,31-3 29-16,16-5 9 16,12 0-3-16,-8 0-6 15,-19-8-3-15,-24 3 3 16,-25 5-1-16,-26 0 1 15,-17 0-4-15,-5 0-9 16,-46 0 13-16,-26 0 10 16,-25 9-3-16,2-4 16 15,17 0 15-15,27-5-9 16,33 0-29-16,23 0-1 16,34-31-115-16,58-33-218 0</inkml:trace>
  <inkml:trace contextRef="#ctx0" brushRef="#br0" timeOffset="133644.23">4645 4713 494 0,'0'0'89'16,"0"0"-89"-16,0 0-9 15,0 0 9-15,0 0 0 16,194-13 13-16,-70-5 7 15,10 1-9-15,-6 5-2 0,-13 3-6 16,-19 6-3 0,-22 3 2-16,-20 0 0 0,-27 0-2 15,-16 0-5-15,-11 0-3 16,-11 10-30-16,-38 8 38 16,-29 7 33-16,-23 2 20 15,-5-5 3-15,6-2 7 16,6-9-1-16,21-4-26 15,22-5-13-15,23 0-4 16,20-2-2-16,8 0-17 16,28 0-20-16,36-4 10 15,42-14 10-15,26-4 3 16,11-3-3-16,-9 4-21 16,-25 10 2-16,-30 6 9 0,-34 5-1 15,-30 0-3 1,-15 0-36-16,-24 5-18 0,-44 13 68 15,-28 4 17-15,-23 2 10 16,-11-3 5-16,10-7 3 16,20 0-5-16,17-5-13 15,32-4-7-15,27 0-3 16,20-5-7-16,4 5-23 16,36-2-37-16,35-1 60 15,25-2 2-15,19 0 9 16,-4 0-11-16,-20 0-3 15,-18 0-26-15,-35 6-16 0,-21 7-13 16,-17 0-23 0,-23 0 52-16,-41 6 29 15,-19 2 52-15,-13-5-14 0,-4-3 10 16,12-4-13-16,18-2 0 16,25-1-20-16,22-6 3 15,18 0-18-15,5 0 0 16,0 2-38-16,32 4-42 15,15-1 80-15,21 2 11 16,1 1-3-16,1-8-3 16,-17 3-5-16,-14-1-1 15,-22-1-16-15,-13 4-20 16,-4-5-13-16,-4 5 40 16,-28-2 10-16,-9 2 29 15,-6-3-12-15,7-2-11 0,12 0 14 16,20 0 5-16,8 0-25 15,0 0-37-15,12 0-173 16,35-15-65-16</inkml:trace>
  <inkml:trace contextRef="#ctx0" brushRef="#br0" timeOffset="134822.37">6986 4806 337 0,'0'0'124'16,"0"0"-73"-16,0 0-3 15,0 0 7-15,0 0-21 16,0 0-34-16,-94-14-1 16,113 14-23-16,28-2-30 0,25-3 54 15,24 1 13-15,15-8-3 16,-4 6-3-16,-20 0-4 15,-27 4-3-15,-24 2 3 16,-23 0-3-16,-13 0 0 16,-4 0 0-16,-41 0 2 15,-30 13 33-15,-16 0-16 16,-10-2 18-16,-1 0 16 16,19-8-3-16,15-3-31 15,17 0-11-15,23 0-6 16,19 0 5-16,9 0-7 15,5 0-26-15,46-6-31 16,17-13 44-16,30 1 13 16,2-2-13-16,0 6-15 0,-6 5 9 15,-30 5 9-15,-23 4 7 16,-22 0-1-16,-19 0-57 16,-19 8-22-16,-45 11 83 15,-28 6 39-15,-15-3 8 16,-12-1 16-16,4-3 3 15,15-4-25-15,21-5-16 16,30-3-16-16,21-6 6 16,28 0-15-16,4 0-1 15,45 0-60-15,30 0 43 16,28-15 17-16,17-2 1 16,3 2-23-16,-20 9-19 0,-34 4 13 15,-31 2-12-15,-29 0 0 16,-13 0-33-16,-45 11 74 15,-29 11 10-15,-27 3 31 16,-9-1 19-16,3-8 0 16,15-4-17-16,28-4-19 15,24-5-9-15,25-3 10 16,15 0-25-16,15 0-4 16,49 0-85-16,32 0 27 15,23 0-100-15</inkml:trace>
  <inkml:trace contextRef="#ctx0" brushRef="#br0" timeOffset="136133.81">6685 6084 309 0,'0'0'183'16,"0"0"-183"-16,0 0-29 16,0 0-104-16,0 0 117 0,0 0 16 15,190-5 10-15,-107 2-3 16,-2 1-2-16,-15 2-2 15,-21 0-2-15,-22 0-1 16,-19 10-2-16,-4 8-36 16,-55 9 38-16,-22 7 25 15,-29-2 12-15,-14 2-10 16,5-9 34-16,4-3 40 16,20-5-3-16,18-3-52 15,14-2-26-15,27-7 1 16,12 2-18-16,20-5-3 15,5 5-21-15,42 6-66 16,25 0 87-16,35 1 5 0,16-6-5 16,9-8-47-1,-6 0-24-15,-30 0 39 0,-32 0 15 16,-32 0-16-16,-28 0-15 16,-4 0 48-16,-44 0 13 15,-31 5 25-15,-17-2-21 16,-8 1 26-16,8-4 48 15,9 0-12-15,28 0-37 16,19 0-19-16,21 0-8 16,15 0-15-16,32-10-57 15,38-6-28-15,26 1 78 16,15-6-6-16,-2 7-7 0,-16 3 7 16,-29 9-16-1,-23 2 18-15,-26 0 8 0,-15 0-21 16,-7 0-37-16,-33 13 61 15,-24 1 48-15,-19 2-21 16,0-4 10-16,6-4 18 16,17-8-11-16,18 0-26 15,18 0-11-15,24 0 0 16,0 3-7-16,38 5-81 16,26 2 73-16,28-1 8 15,8 3 12-15,11 0-12 16,-15 8-18-16,-13 1-4 15,-27 1-2-15,-20 7-3 16,-17 0 13-16,-19 2-13 0,0 2 27 16,-9 2 1-16,-14 1 13 15,4-8-4-15,10-6-7 16,5-11-3-16,4-4-7 16,0-2-9-16,0 1 16 15,9-3 0-15,-1 2 4 16,7-1 1-16,-2 0-3 15,2 1-2-15,2 0-1 16,6-2-33-16,9 1-84 16,0-4-120-16</inkml:trace>
  <inkml:trace contextRef="#ctx0" brushRef="#br0" timeOffset="137092.66">10582 5840 776 0,'0'0'67'0,"0"0"-67"16,0 0-26-16,170 0 26 16,-27 0 10-16,32-15-7 15,23-11 2-15,5-2-1 16,-11-3 0-16,-9 0 1 16,-25 5 7-16,-35 1 12 0,-22 10-7 15,-42 7-12 1,-27 2-3-16,-21 2-2 0,-11 4 0 15,0 0 1-15,0 0 7 16,0 0-8-16,-7 0-9 16,-1 0 7-16,-5 0-6 15,-2 0-18-15,-2-2-26 16,2 2-21-16,11 0-68 16,0 0-38-16,4-4-66 15</inkml:trace>
  <inkml:trace contextRef="#ctx0" brushRef="#br0" timeOffset="137605.09">12513 5458 516 0,'0'0'184'0,"0"0"-177"16,-36 127-7-16,-2-61 41 15,6-1 16-15,15-10-7 16,2-16-24-16,15-9-16 15,0-13-7-15,0-4 3 16,0-3-6-16,0-7-3 16,4-3 3-16,0 0 3 15,-4 0 18-15,0-11-6 16,7-25 18-16,-7-15-25 16,0-18-7-16,0-2 0 15,0-3 3-15,-15 1-3 0,-2 6 7 16,-11 7 9-16,4 12 20 15,1 6 15-15,0 9-20 16,5 7-12-16,8 11 1 16,6 4 0-16,4 6-1 15,0 1-20-15,0 4-6 16,4 0-12-16,28 9-5 16,34 17 13-16,30 12 10 15,27-2 0-15,12-1 0 16,-3-6-18-16,-13 0 0 0,-16-6 2 15,-27-1 1 1,-20-1 5-16,-20 0-7 0,-17-4-4 16,-19-1-2-16,0 9-20 15,-36 5 37-15,-28 14 6 16,-34-1 13-16,-7 7-11 16,-1-4 6-16,10-8-8 15,17-1-5-15,24 2-45 16,23 9-81-16,23-13-154 15,9-12-163-15</inkml:trace>
  <inkml:trace contextRef="#ctx0" brushRef="#br0" timeOffset="139317.54">13850 5248 396 0,'0'0'174'0,"0"0"-78"15,0 0-63-15,0 0-33 16,0 0 4-16,-56 183 60 16,29-69 42-16,10-3-71 0,17-11-30 15,0-16-5-15,40-25 0 16,11-22 0-16,13-13 7 15,11-17 5-15,-3-7-3 16,-8-7-1-16,-13-23 6 16,-14-9-5-16,-14-8-2 15,-10-4-7-15,-2-2-6 16,-7 0-21-16,-4 1-64 16,8 2-95-16,1 2-100 15</inkml:trace>
  <inkml:trace contextRef="#ctx0" brushRef="#br0" timeOffset="139708.97">14406 5201 644 0,'0'0'175'0,"0"0"-165"15,0 0-6-15,0 0 11 16,0 0 21-16,0 0-31 15,-4 0-5-15,4 0-3 16,0 0-9-16,0 0-15 16,0 0-2-16,0 0-13 15,0 0 3-15,0 0 23 16,0 0 11-16,0 0 3 16,0 0 2-16,0 0 2 15,0 0 32-15,0 0 27 0,0 0-10 16,0 0-7-16,0 0-12 15,8 0-17-15,16-10-14 16,23-17-1-16,12-14 0 16,18-5 6-16,-13 9-2 15,-17 3-2-15,-19 8 0 16,-11 2 3-16,-2 6-5 16,-7-1-31-16,-3 7-63 15,1 10-95-15,-6 2-216 16</inkml:trace>
  <inkml:trace contextRef="#ctx0" brushRef="#br0" timeOffset="140243.34">15018 5509 576 0,'0'0'174'16,"0"0"-174"-16,0 0-1 15,-43 137 1-15,16-79 26 16,10-6-4-16,-3-4-13 16,12-16 1-16,4-3-5 0,4-5-4 15,0-4 1-15,0-4-1 16,0-5 0-16,0-3-1 15,0-6 0-15,0-2 0 16,0 0 1-16,0 0 7 16,0 0 4-16,8-10-7 15,5-29 2-15,10-17-7 16,14-18-29-16,14-6 23 16,4 1-7-16,-4 6-40 15,-2 22 2-15,-21 20 51 16,-9 17 0-16,-10 11 3 15,6 3-3-15,-3 0 0 0,8 29 4 16,3 14 4 0,-2 10-4-16,-1 9 1 0,-1 2 17 15,-11-4-4-15,1-11-3 16,6-10-5-16,-7-9-3 16,1-7-7-16,10-8-7 15,4-9 0-15,18-6-72 16,23-20-50-16,19-28-70 15</inkml:trace>
  <inkml:trace contextRef="#ctx0" brushRef="#br0" timeOffset="140386.23">15981 5635 353 0,'0'0'49'0,"0"0"-36"0,0 132 11 15,0-95-4-15,0-11 15 16,0-5 0-16,0-7-20 15,0-7-12-15,0 1-3 16,0-8-47-16,0-3-123 16</inkml:trace>
  <inkml:trace contextRef="#ctx0" brushRef="#br0" timeOffset="140529.31">16016 5199 710 0,'0'0'115'0,"0"0"-115"16,0 0-83-16,0 0 31 0,0 0 40 16,0 0-23-16,136 121-138 15,-85-86-62-15</inkml:trace>
  <inkml:trace contextRef="#ctx0" brushRef="#br0" timeOffset="140759.96">16636 5222 627 0,'0'0'76'0,"-130"62"-69"16,62 4 16-16,8 10 9 16,17 11-16-16,31 0-16 0,12 3-1 15,19-2-6-15,30-12 7 16,21-21 0-16,7-18-27 15,10-31-75-15,16-6-49 16,-3-29-16-16,-4-24-3 16</inkml:trace>
  <inkml:trace contextRef="#ctx0" brushRef="#br0" timeOffset="141133.09">17103 5528 182 0,'0'0'345'0,"0"0"-173"15,0 0-110-15,0 0-62 16,0 0-16-16,0 0 16 15,-92 138 35-15,64-77-2 0,11-10-18 16,7-15-7 0,10-15 0-16,0-10-8 0,0-6-2 15,0-5 2-15,6 0 4 16,15-2 9-16,22-37-6 16,12-22 7-16,14-19-11 15,-5-18 3-15,4-2-3 16,-6 5 1-16,-13 8-4 15,-7 20 0-15,-20 30 24 16,-12 16 50-16,-5 13-26 16,-5 8-39-16,0 0-9 15,4 0-7-15,0 0-9 16,0 14 2-16,7 20 8 16,2 6 4-16,2 2 2 15,-7 3 1-15,-3 0 1 0,-1-3 3 16,0 0-5-16,-4-2-19 15,0 5-50-15,0-5-38 16,-8-4-145-16,-16-20-95 16</inkml:trace>
  <inkml:trace contextRef="#ctx0" brushRef="#br0" timeOffset="141288.81">17352 5560 897 0,'0'0'49'15,"0"0"-49"-15,0 0-13 0,0 0 13 16,0 0 3-16,0 0-3 16,124 0 0-16,-88 0-47 15,-17-4-134-15,-19 4-298 16</inkml:trace>
  <inkml:trace contextRef="#ctx0" brushRef="#br0" timeOffset="141765.41">14474 6541 247 0,'0'0'469'0,"0"0"-437"15,239-37-28-15,-53 13 9 16,25 1 23-16,23-4-10 16,9-3 6-16,-13 4 29 15,-19-3-15-15,-17 8-18 16,-38 4-13-16,-32 5-14 15,-41 4-1-15,-47 6-41 0,-36 2-78 16,-28 22-57-16,-68 24-38 16,-42 15 110-16,-22-5-32 15,-6-8-46-15,23-22 167 16,38-11 15-16,41-10 224 16,45-5 20-16,19 0-41 15,24 0-203-15,52-13-32 16,44-18 32-16,38-12 0 15,16-13-171-15,1-11-158 16</inkml:trace>
  <inkml:trace contextRef="#ctx0" brushRef="#br0" timeOffset="142355.84">16199 4371 396 0,'0'0'156'0,"0"0"-64"16,0 0 17-16,0 0-12 15,0 0-4-15,0 0-41 16,-19-62-32-16,23 62-20 16,24 21-22-16,23 24 22 15,17 16 5-15,19 13 9 16,1 7-11-16,-1-4 1 16,1-8-3-16,-5-11 0 0,0-10 2 15,-11-17-3 1,-8-10 0-16,-17-11 1 0,-19-6 2 15,-11-2-2-15,-11-2 1 16,-6 0 4-16,0 0 3 16,0 0 4-16,0 2 21 15,0 4-34-15,-6 6-14 16,-7 11-6-16,-38 29 12 16,-53 33-9-16,-43 17-90 15,-28-1-183-15,-9-14-250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2:35:0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7118 4128 210 0,'0'150'0'16,"0"-34"-25"-16,0-1 25 16,0 15 2-16,0 14-2 15,-24 29-9-15,-16 15-25 16,-3-1-59-16</inkml:trace>
  <inkml:trace contextRef="#ctx0" brushRef="#br0" timeOffset="7527.85">9834 8123 107 0,'0'0'111'0,"0"0"-101"0,0 0-10 16,0 0 0-16,0 0-4 15,0 0-2-15,0 0-20 16,0 0-6-16,-20 0 2 15,31 0 16-15,-7 0 14 16,5 0 2-16,2 0-2 16,-7 0-2-16,-4 0-2 15,4 0 4-15,-4 0 10 16,0 0 15-16,0 0 1 16,0 0 11-16,0 0 5 0,0 0-7 15,0 0-10-15,0 0-22 16,0 0 1-16,0 0 15 15,0 0-5-15,0 0-11 16,4 0 5-16,1 0-6 16,14 0-1-16,4 0 7 15,22 0 31-15,15 0 6 16,19 0-16-16,4 0-2 16,-2-11-3-16,-2-4-6 15,-11 2 2-15,2-3 4 16,-6-8 5-16,0 2 5 15,-4-1-3-15,-1-1-8 16,-7 3-8-16,-12 5 1 0,-16 5 5 16,-12 4 8-16,-5 3-1 15,-7 0 3-15,0 4-15 16,0 0-14-16,0 0 0 16,0 0-2-16,0 0-8 15,0 0-10-15,0 0-3 16,-7 0-42-16,3 0-74 15,-4 11-6-15,-1 0 25 16,5-4-75-16</inkml:trace>
  <inkml:trace contextRef="#ctx0" brushRef="#br0" timeOffset="8322.42">10899 7782 244 0,'0'0'170'0,"0"0"-170"16,0 0-7-16,0 0 7 16,0 0 3-16,0 0 15 15,0 122 4-15,0-99 0 16,5-4-11-16,1-1 7 15,-2-2-1-15,1-5-7 0,-5 5 8 16,0 2-6 0,0-4 12-16,0 1-10 0,0-1-8 15,0-6-1-15,0-2-4 16,0-2 2-16,0-1 2 16,0-3 6-16,0 0 4 15,0 0-4-15,0 0-1 16,0 0 0-16,0 0 2 15,0-13-7-15,0-9-5 16,0-7-10-16,0-3 8 16,0-1-7-16,0-2-9 15,0-2 4-15,0 0 12 16,0 3 2-16,0 5 11 16,-5 2 17-16,-5 6-2 0,1 2 20 15,-4 5 9-15,3 7-5 16,5 2-20-16,5 0-1 15,0 2-7-15,0 3-3 16,0-2-14-16,0 2-1 16,0 0-1-16,0 0-3 15,0 0-3-15,5 0-6 16,14 0-1-16,9 8-1 16,8 8 11-16,11 2 1 15,2 4-1-15,-2-1 0 16,-7-3-1-16,-8 3 1 15,-4-7 0-15,-5 3 0 16,-3-3 0-16,-3 1 0 16,-2-4-1-16,-3 0 1 15,-7 2-4-15,1-5 4 0,-6-2 0 16,0 3-3-16,0 2 0 16,0 2 3-16,-19 6 1 15,-9 7 7-15,-4 3-5 16,-8 0 1-16,-3-7 7 15,-2-1-1-15,3 2 2 16,1-6-12-16,9 1-4 16,0 2-1-16,13-3-37 15,15 3-63-15,4-8-153 16,36-12-73-16</inkml:trace>
  <inkml:trace contextRef="#ctx0" brushRef="#br0" timeOffset="8977.68">11980 7830 475 0,'0'0'41'0,"0"0"-36"16,0 0-5-16,-138 39 46 15,110-20 9-15,5-1-20 16,1 3-18-16,7 6-11 0,7-1-1 16,4 1-3-1,4-1-2-15,0-4 0 0,0-4 0 16,4-2 0-16,13-2 3 15,6-5-1-15,5 2 7 16,4-11 7-16,11 0 22 16,12 0-8-16,-2-26-11 15,13-3-3-15,-12-17-7 16,-3 2 0-16,-19-9-1 16,-9-2 1-16,-14 2 2 15,-9 0-3-15,0 2 1 16,-17 9 18-16,-15 14 12 15,-7 9-14-15,-10 14-25 16,-15 5 1-16,-10 28-4 0,1 25 2 16,-1 15-2-16,23 12-14 15,23 4-64-15,28-5-81 16,11-20-218-16</inkml:trace>
  <inkml:trace contextRef="#ctx0" brushRef="#br0" timeOffset="9919.54">10192 8744 219 0,'0'0'10'15,"0"0"-7"-15,0 0 2 16,0 0 25-16,0 0 31 0,0 0-13 16,-73-14-16-16,73 14 12 15,0 0-9-15,0 0-9 16,0 0-17-16,0 0-9 16,0 0-9-16,22 9-12 15,24 8 21-15,23 8 14 16,18-6 34-16,20-4-6 15,4-3-20-15,-11-8-1 16,-13-4-4-16,-8 0-4 16,-15 0 10-16,-13 0 4 15,-15-6-4-15,-8-1-10 16,-15 2-10-16,-9 2 3 0,3 0 6 16,-7 3 0-16,0 0-6 15,0 0 3-15,0 0-9 16,0 0 0-16,0 0 0 15,0 0-14-15,0 0-65 16,4-2-72-16,9-3-21 16,6-6 17-16</inkml:trace>
  <inkml:trace contextRef="#ctx0" brushRef="#br0" timeOffset="10431.94">11121 8741 336 0,'0'0'39'0,"0"0"-20"16,-51 128 9-16,36-84-2 0,7-7 8 15,3-10-2-15,5-12 1 16,0 1-4-16,0-9-23 16,0 2 0-16,0-1-1 15,9-4-5-15,10-2 0 16,-6-2-11-16,6 0-13 15,0-14-7-15,-6-15-3 16,-5-9 8-16,-1-9 15 16,-7-3-2-16,0 3 6 15,0 4 7-15,-19 9 9 16,0 8 49-16,1 7 21 16,4 8-12-16,5 3 7 0,5 4-12 15,4 1-30-15,0 3-25 16,0 0-7-16,0 0-11 15,8 7-7-15,24 15 18 16,11 1 0-16,6 4 0 16,6-11-16-16,-8 2-1 15,-11-7 2-15,-4 0 12 16,-12-1 1-16,-8 1 2 16,-7 1-5-16,-5 8 0 15,0 6-5-15,-13 5 10 16,-15 2 14-16,-12 3 2 15,-7-5 7-15,6-5-5 16,3-8-7-16,10 4-11 0,7 0-1 16,14-4-96-16,7-7-200 15</inkml:trace>
  <inkml:trace contextRef="#ctx0" brushRef="#br0" timeOffset="11460.02">11921 8608 408 0,'0'0'101'0,"0"0"-101"15,0 0-8-15,0 0 8 16,0 148 18-16,0-97 4 15,0 0 4-15,4-12-5 16,0-7 11-16,-4-11-9 0,4-8-10 16,-4-7-9-16,0-1 2 15,5-5 5-15,-5 0 15 16,0 0 40-16,6-11 3 16,-2-18-54-16,1-10-14 15,-5 2 6-15,0-1-3 16,0 7-3-16,0 9 1 15,0 11 4-15,0 7 25 16,0 4-11-16,0 0-20 16,0 0-5-16,0 0-2 15,0 13-6-15,0 18 10 16,0 6 3-16,0 4 2 0,0-2-1 16,0-15 0-1,0-1-1-15,0-9 0 0,0-7 0 16,0 1 0-16,0-8 0 15,0 0 0-15,0 0-11 16,0 0-14-16,0 0 2 16,0 0-6-16,0 0-37 15,0-12-63-15,0-10-100 16</inkml:trace>
  <inkml:trace contextRef="#ctx0" brushRef="#br0" timeOffset="11723.7">11590 9261 323 0,'0'0'176'0,"0"0"-156"0,0 0-8 16,0 0-12-16,0 0 54 15,113 22 24-15,-47-22-17 16,-2 0 1-16,-4 0-2 15,-15-11-10-15,-18 4-19 16,-12 3-22-16,-10 2-7 16,-5 0 6-16,0 2-5 15,0-3-3-15,0-3-58 16,12-10-84-16,12-7-153 16</inkml:trace>
  <inkml:trace contextRef="#ctx0" brushRef="#br0" timeOffset="12620.73">8680 9501 91 0,'0'0'133'0,"0"0"-42"15,0 0-28-15,0 0 27 16,0 0-16-16,0 0-21 15,0-5-19-15,9 5-17 16,14 0-6-16,14 0-5 16,27 0 32-16,19 9 13 15,23 9-12-15,9-4-22 16,5 4-6-16,-16 2-8 16,3-3-3-16,-7-4 4 0,-2-4-4 15,-2-2 0-15,-9-7 0 16,-8 0 3-16,-15 0-2 15,-15-3-1-15,-15-5 0 16,-21 1-10-16,-9 4 10 16,-4 1 2-16,0 2 10 15,0 0-6-15,0-2-6 16,0 2-4-16,0 0-11 16,0 0-44-16,0 0-57 15,5-4-81-15,18 4 76 16,1 0-60-16</inkml:trace>
  <inkml:trace contextRef="#ctx0" brushRef="#br0" timeOffset="13227.92">10219 9494 232 0,'0'0'307'0,"0"0"-238"15,0 0-69-15,0 0-16 16,0 0 16-16,0 0 5 16,-4 61 15-16,4-40 12 0,0-1 1 15,0-6-15 1,0-3-10-16,-4 4-5 16,4-4-3-16,0-3 0 0,0 2 3 15,0-4 1-15,0-4-1 16,0 1-3-16,0-3-2 15,0 0-7-15,-4 0-1 16,-1 0-1-16,-5-18 8 16,1-16-56-16,-10-6-15 15,2-3 60-15,-2 3 14 16,0 7 6-16,2 9 39 16,-3 9 64-16,12 1-68 15,-7 6 10-15,11 5 9 16,4 3-4-16,0 0-26 15,0 0-27-15,0 0-3 16,0 0-9-16,4 3-4 16,19 15 5-16,14 3 8 0,10 3 0 15,12-3-1-15,1-2 1 16,4-1 0-16,-13-5 0 16,-11 1-1-16,-1 1-1 15,-18 1-2-15,-2 3 2 16,-10 0-2-16,-5-3 2 15,-4 2-8-15,0-7 3 16,-13 4 7-16,-14-4 3 16,-5-1 6-16,-5-1 1 15,10-2-3-15,8-2-7 16,14 3-17-16,5 0-71 16,0 3-175-16,37-2 25 0</inkml:trace>
  <inkml:trace contextRef="#ctx0" brushRef="#br0" timeOffset="13900.96">10983 9505 238 0,'0'0'394'16,"0"0"-315"-16,0 0-69 15,0 0-10-15,0 0-12 16,0 0 11-16,183-50 1 16,-108 49 0-16,-16 1 0 15,-18 0 0-15,-18 6-8 16,-19 23-5-16,-4 13-21 16,-8 13 34-16,-35 12 5 15,-12 4 7-15,6-10 2 16,-2-11 4-16,10-7 12 15,9-15 17-15,13-9-2 16,4-4-16-16,15-8-11 16,0-3-18-16,6 4-19 0,26-3 19 15,13 2 11 1,6-7 3-16,5 0 2 0,-5 0-6 16,-19 0-4-16,-4-4-2 15,-16 1-2-15,-12 0-2 16,5 3 0-16,-5-2-7 15,0 2-32-15,0 0-127 16,0 0-187-16</inkml:trace>
  <inkml:trace contextRef="#ctx0" brushRef="#br0" timeOffset="14698.8">9595 10233 301 0,'0'0'133'0,"0"0"-56"16,0 0-15-16,0 0-6 15,0 0-14-15,0 0-12 0,36-6-12 16,20 30 26 0,22 4 54-16,23 3-57 0,5 2-21 15,14-7-10-15,-5-6-1 16,0-6 4-16,-11-6 0 16,-16 0-8-16,-20-6-4 15,-8 1 1-15,-14-1 2 16,-14-2-3-16,-8 6-2 15,-11-6-5-15,-3 6-13 16,-1-4-19-16,-1 5-19 16,3-2-30-16,2 1-75 15,6-6 11-15,2 0 11 0,-6-4-88 16</inkml:trace>
  <inkml:trace contextRef="#ctx0" brushRef="#br0" timeOffset="15274.7">10904 10345 6 0,'0'0'401'16,"0"0"-365"-16,0 0-32 16,-13 107 10-16,9-69-1 15,-1-1 1-15,-1-10 19 16,6-7 26-16,0-9-19 16,0-1 0-16,0-5-20 15,0-1-16-15,0-4-4 16,0 0 5-16,0 0 0 15,0 0 2-15,0 0-5 16,0-2-2-16,0-20-4 0,0-13 1 16,0-9-6-16,0-5 0 15,-9 2 4-15,-3 2-1 16,-7 7 6-16,-5 11 27 16,7 6 37-16,2 5 12 15,2 5-41-15,9 8 2 16,-2 3-3-16,6 0-12 15,0 0-20-15,0-3-2 16,0 3-3-16,0 0-4 16,0 0 2-16,10 0-2 15,-1 0 7-15,10 0 0 16,13 3 3-16,13 8 0 16,25-1-3-16,7 4 3 15,6 2-1-15,-4 4-2 0,-15 2 1 16,-13 4-1-16,-19 6 0 15,-15 2-2-15,-17 6-2 16,0 7-7-16,-13 1 10 16,-23-1 1-16,-7-4 4 15,-1-6 5-15,-8-5-5 16,12-11 1-16,6-5-5 16,6-6 0-16,7-2-18 15,6-5-23-15,2 3-50 16,2-6-117-16,11 0-69 15</inkml:trace>
  <inkml:trace contextRef="#ctx0" brushRef="#br0" timeOffset="16364.8">11970 10295 429 0,'0'0'150'0,"0"0"-126"0,0 0-23 16,0 0 11-16,0 0 21 15,0 0 13-15,-37-21 0 16,37 21 10-16,-4-1-15 16,4-3-11-16,-4 4-8 15,0-2-6-15,4 0-3 16,-5 2-2-16,5-3 4 15,0 3 3-15,0 0-6 16,0 0-1-16,0 0-3 16,-6 0-4-16,2 0-4 15,-1 0 0-15,1 0-2 16,-4 0 2-16,3 0 2 0,-10 0-2 16,7 0 0-16,-7 0 3 15,2 0-2-15,-2 3 0 16,7 1 2-16,-5 0 5 15,2-4-2-15,7 0 0 16,4 0-3-16,0 0-3 16,0 0-4-16,0 0 3 15,23 0-22-15,5 1 3 16,13 1 18-16,6-2 2 16,-3 3-2-16,-1-1 2 15,-20 3-2-15,-6-1 1 16,-8 5-6-16,-3 2 4 15,-6 5-8-15,0 10 3 0,-23 11 8 16,-9 3 14 0,-11 0 13-16,7-4-7 0,0-6-8 15,8-9-4-15,0-3-1 16,14-7-5-16,1-1 1 16,13-9-3-16,0 3 3 15,0-2-1-15,0-2-2 16,0 0-3-16,0 0-2 15,0 0-5-15,0 0-12 16,0 4 3-16,8 6-2 16,11 4 21-16,1 4 1 15,1 4-1-15,2-1 0 16,-3 0 2-16,-3 5-2 16,-2 0-3-16,-7 1 2 0,-8-5-2 15,0 1 2-15,0-4 1 16,-8 2 5-16,-29 0 6 15,-5-1-3-15,-3-6 4 16,-2-6-4-16,7-8 11 16,8 0-6-16,4 0-6 15,9 0-4-15,14-10-3 16,1-4-28-16,4-7-36 16,28-3-55-16,21-2-240 15</inkml:trace>
  <inkml:trace contextRef="#ctx0" brushRef="#br0" timeOffset="17639.64">12771 7912 327 0,'0'0'81'15,"0"0"-34"-15,0 0-2 0,0 0 32 16,0 0-15-16,0 0-6 16,0 0-19-16,4 0-14 15,13 0 5-15,26 0-19 16,21 0 1-16,28 0 24 16,31 0-5-16,12-8-15 15,7 3-4-15,-5-4-1 16,-7-1-2-16,-6-5 1 15,-24 4-1-15,-13 0-7 0,-23 5 0 16,-26-1 0 0,-20 2 0-16,-18 3-1 0,0 2 0 15,0-2-11-15,0-2-35 16,-13 4-50-16,-15 0-22 16,-15 0-45-16,-6 6 40 15,-6 14 29-15,-9 2-64 16</inkml:trace>
  <inkml:trace contextRef="#ctx0" brushRef="#br0" timeOffset="17937.54">13097 8170 397 0,'0'0'110'0,"0"0"-110"0,0 0-7 15,0 0 7-15,0 0 12 16,152 16 89-16,-61-16-14 15,5 0-31-15,11-7-2 16,-16-1-9-16,-3 0-10 16,-16 5-10-16,-12 0-15 15,-9 3-10-15,-15 0 2 16,-8 0-2-16,-4 0 0 16,-5 0 0-16,-15 0-6 15,5 0-7-15,-1 0-20 16,3 0-25-16,-3 0-7 15,5-5-20-15,2-6-1 16,-6-7 4-16,5 0 0 0,-1-7 17 16,2-7-25-1,2-1-47-15,2-7 12 0</inkml:trace>
  <inkml:trace contextRef="#ctx0" brushRef="#br0" timeOffset="18664.59">14283 7793 10 0,'0'0'151'0,"0"0"-27"16,0 0 0-16,0 0-7 15,0 0-15-15,0 0-33 16,12-34-69-16,-12 45-7 16,-4 25 7-16,-9 15 44 15,-10 10 33-15,4 1-37 16,6-3-10-16,-2-7-1 0,6-9-8 16,1-7-9-1,8-10-2-15,0-10-10 0,0-4 6 16,0-5-6-16,0-7 0 15,0 0 7-15,0 0-2 16,0 0-2-16,0 0 0 16,0 0 3-16,0 0 8 15,0-13 2-15,0-24-10 16,0-15-6-16,0-17-12 16,0 0 11-16,-4 1 0 15,-7 6 1-15,-2 10 1 16,-6 7 2-16,2 8 1 15,-2 5-1-15,0 11 15 16,1 5 7-16,8 8 6 16,6 3-3-16,-1 3-6 0,5 2-18 15,0 0-4-15,0 0-9 16,0 0 0-16,0 0 0 16,5 0-6-16,18 11-2 15,9 15 12-15,23 3 5 16,14 4 6-16,14-5-4 15,0 2 6-15,-4-7-5 16,-11 2-3-16,-13-8 0 16,-6 3 0-16,-14-4 0 15,-10 3-1-15,-6-1 1 0,-4-5-1 16,-11 1-1 0,1 1-9-16,-5-4 5 15,0 5 1-15,0 2 3 16,0 3 2-16,-24 8 2 0,-12 4 1 15,-11 8 6-15,-8 2-6 16,6-4 4-16,6-1-2 16,7-5-2-16,8-7-3 15,5 1 0-15,10-11 0 16,-2 1-1-16,11-8 1 16,-1-3 0-16,1-1-6 15,4-5-34-15,0 0-24 16,0 0-31-16,0 1-78 15,13-1-15-15,19 0-20 0</inkml:trace>
  <inkml:trace contextRef="#ctx0" brushRef="#br0" timeOffset="24388.26">5913 8392 68 0,'0'0'33'16,"0"0"-10"-16,0 0 26 16,0 0 11-16,0 0-11 15,0 0-10-15,0 0-8 16,0 0 1-16,0 0 3 15,0 0-7-15,0 0-2 0,0 0 0 16,5 0 9-16,-5 0-15 16,10 0-12-16,3 0-7 15,11 0 3-15,12 0 11 16,6 0 2-16,12 0-3 16,1-7 1-16,15-2-5 15,-1-3 0-15,10-2 2 16,2-6 0-16,2 6-5 15,-4-2-4-15,-7 3-1 16,-12-1 0-16,-13 6-1 16,-15 3-1-16,-13 3 1 15,-15 2-1-15,-4-3 2 16,0 3 0-16,0 0-2 16,0 0-17-16,0 0-30 15,0 0 2-15,0 0-11 0,0 0-28 16,-19 6-29-1,-9 14 75-15,-12 1-118 0</inkml:trace>
  <inkml:trace contextRef="#ctx0" brushRef="#br0" timeOffset="24890.83">6346 8419 283 0,'0'0'106'15,"0"0"-55"-15,0 0-11 16,0 0-31-16,0 0 1 0,0 0 16 15,36-11-13-15,7-5-3 16,6 7 8 0,11 2-5-16,4-3 2 0,6 6-1 15,2-3 7-15,-1 0-11 16,-11 1-5-16,-11 4-4 16,-11 2-1-16,-21 0-1 15,-2 0 0-15,-11 0-5 16,-4 0-13-16,0 0-13 15,0 0-22-15,-4 0-8 16,-20 0 52-16,1 8 10 16,-13-1 0-16,4-6 5 15,-4-1-1-15,1 4 5 0,14-4-4 16,2 0 8 0,6 0 19-16,13 0 10 0,0 0-13 15,0 0-29-15,0 0-4 16,13 0-12-16,19 0 16 15,19 0 7-15,9 0-1 16,12 0-3-16,-1 0 2 16,-3-5-2-16,-9-2 1 15,-22-1-1-15,-10 8 2 16,-16 0-4-16,-7 0 1 16,-4 0 2-16,0 0 6 15,0 0-7-15,0 0-3 16,0 0-27-16,0 0-1 15,0-5-84-15,0-6-71 0</inkml:trace>
  <inkml:trace contextRef="#ctx0" brushRef="#br0" timeOffset="26301.26">8542 8314 339 0,'0'0'84'16,"0"0"-72"-16,0 0-5 15,0 0 3-15,0 0-10 16,0 0-4-16,47 0-8 16,21-7 12-16,7-5 12 15,1 1-6-15,-5 0 1 16,-12 3-2-16,-14 1-4 16,-13-1 8-16,-9 5 15 15,-8 1-15-15,-10 2-4 0,-5 0 5 16,0 0 11-1,0 0 59-15,-5 0-2 16,-14 0-32-16,-13 0-17 0,-10 0-21 16,-7 0-2-16,-3 0 2 15,1 2 9-15,6 1 1 16,3 0-9-16,10-1 8 16,15 1-8-16,13-3-2 15,4 2-7-15,0-1-12 16,21 5-27-16,26-2 5 15,17-4 27-15,10 0 2 16,-1 0-23-16,-9-4 5 16,-13-3 13-16,-19 0 9 15,-13 4 2-15,-15 0 1 16,-4 3 0-16,0 0 1 0,-27 0-2 16,-20 0 5-16,-17 0-6 15,-4 0 7-15,4 0-1 16,-2 3 21-16,6 0-6 15,11 2-10-15,10-3-6 16,22-1 9-16,13-1-14 16,4 4-12-16,0 7-20 15,21 0-42-15,14 4 67 16,5-1 0-16,5-2 0 16,-3-3-22-16,-5-4 14 15,-14 3 3-15,-10-5 10 16,-7-1 0-16,-6-2 2 0,0 0-4 15,0 0 4-15,-23 0 53 16,-15 0-31-16,-3 0-8 16,1 0 1-16,-3 0 37 15,7 0-25-15,8-5-1 16,4 3-13-16,7-1-11 16,13 0-2-16,4 3 0 15,0 0-10-15,26 0-36 16,21 0 15-16,27 0 29 15,7 0-9-15,2 0-15 16,-8 0-7-16,-20 0 13 16,-18 0 3-16,-14 0 9 15,-14 0 6-15,-9 0 2 0,0 0 6 16,-5 0 14 0,-27 0 34-16,-14 0-34 0,-10 0-15 15,1 0 1-15,6 0 15 16,6 0-11-16,11 0-6 15,9 0-4-15,10 0-6 16,13 0-132-16,4-7-205 16</inkml:trace>
  <inkml:trace contextRef="#ctx0" brushRef="#br0" timeOffset="29530.52">15826 7687 574 0,'0'0'88'0,"0"0"-79"15,0 0 29-15,0 0 0 16,0 0 23-16,0 0-14 16,0 0-18-16,-17-108-19 15,34 92-10-15,15-2 0 16,10 2 3-16,8 0-6 16,5 3 1-16,5 1 2 0,-13 10 4 15,-11 2-4-15,-17 0-4 16,-11 0 0-16,-8 0-5 15,-8 27-13-15,-39 15 22 16,-25 19 8-16,-26 16 9 16,-3-6-6-16,-1-7-5 15,17-7 1-15,19-15 7 16,17-4 8-16,17-12-5 16,17-2-17-16,15-6-6 15,0-3-5-15,32 7-3 16,27-6 14-16,25-1 12 15,11-8 1-15,8-7 2 16,-16 0-1-16,-23 0 16 0,-28-3-7 16,-21-1-7-16,-10 0-6 15,-5 4 7-15,0-1-8 16,-5-9-9-16,-10-1-5 16,-8-2-60-16,6 1 25 15,6 6-4-15,11 3-30 16,0 3-147-16,11 0-99 15</inkml:trace>
  <inkml:trace contextRef="#ctx0" brushRef="#br0" timeOffset="30089.64">16787 7875 642 0,'0'0'112'0,"0"0"-103"16,0 0 20-16,0 0 31 16,0 0-14-16,0 0-27 15,-10-5-19-15,29 5-1 16,17-7 1-16,19-7 6 15,14 0 1-15,1-10-7 16,-21 3-2-16,-15-1-6 16,-13 1 5-16,-14 1 3 15,-7 0 3-15,0-3-3 16,-19 5-22-16,-13 6-4 16,-24 5 16-16,-3 7 10 0,-10 0 1 15,-9 17-1 1,3 17 2-16,11 10 4 0,9 10-6 15,14 9 0-15,22-2-1 16,19 0-2-16,0-3-3 16,42-13 6-16,27-9 2 15,27-19 1-15,23-17-3 16,15 0-23-16,5-34-112 16,-20-21-165-16</inkml:trace>
  <inkml:trace contextRef="#ctx0" brushRef="#br0" timeOffset="30308.02">17941 6981 830 0,'0'0'69'0,"0"0"-69"16,0 0-8-16,-171 160 8 15,116-61 9-15,-1 13 2 16,1 10-4-16,10 1-3 15,17-4-4-15,9-10-3 16,19-11-50-16,0-25-71 16,24-25-104-16,7-37-54 15</inkml:trace>
  <inkml:trace contextRef="#ctx0" brushRef="#br0" timeOffset="30697.47">17691 7719 220 0,'0'0'538'0,"0"0"-538"16,0 0-9-16,0 0 8 15,0 0 1-15,0 0 4 16,111 8 36-16,-43-8-4 16,15-14-14-16,-4-14-22 15,-15 1-13-15,-28-2-27 16,-16 0 7-16,-20 6 29 0,-5-2-11 15,-46 10-120-15,-17 9 122 16,-19 6 13-16,-5 6 76 16,0 31 24-16,5 10-33 15,12 11-27-15,20-2-5 16,27 4-13-16,28-6-22 16,19-2 0-16,49-7 4 15,31-10 5-15,20-12 11 16,0-20 1-16,-14-3-5 15,-31-11-4-15,-33-5-1 16,-18-4-1-16,-18-2 0 16,-5 2-10-16,-13-3-64 15,-30 13-120-15,-17 10-110 16,-4 0-27-16</inkml:trace>
  <inkml:trace contextRef="#ctx0" brushRef="#br0" timeOffset="31261.86">15992 8561 465 0,'0'0'53'0,"0"0"-46"15,0 0 53-15,0 0-39 16,0 0 5-16,0 0-8 16,235-47 39-16,-80 25 5 15,24-1-30-15,5-9-12 16,-5 3 10-16,-17 2-1 15,-39 2-12-15,-31 11-16 16,-45 9-1-16,-30 3 0 16,-17 2-7-16,-36 7-44 15,-52 32-29-15,-35 12 7 16,-33 4-27-16,3-2 28 0,6-8 57 16,10-5 15-1,22-4 7-15,13-9 6 0,38-12 48 16,32-3 28-16,32-2-34 15,19 0-55-15,49-1 0 16,47-7 20-16,28-2 24 16,28 0-21-16,-3-16-16 15,-2-4 10-15,-27 1 4 16,-35 5 3-16,-29 2-16 16,-30 1-3-16,-18 6-2 15,-12 0-3-15,-10 3-1 16,-1 0-60-16,15 2-74 0,13-7-102 15</inkml:trace>
  <inkml:trace contextRef="#ctx0" brushRef="#br0" timeOffset="31979.64">19313 7861 719 0,'0'0'217'0,"0"0"-193"16,0 0-20-16,0 0 22 0,139-18-24 16,-11-2 9-1,34-7 20-15,-2 1-3 0,2 5-15 16,-19 7-3-16,-20 6-9 15,-23 2 1-15,-21 6-2 16,-23 0-5-16,-29 0-13 16,-18 0-41-16,-9 0-49 15,-9 12-86-15,-38 14-17 16,-21 3 62-16</inkml:trace>
  <inkml:trace contextRef="#ctx0" brushRef="#br0" timeOffset="32214.12">19622 8084 66 0,'0'0'691'0,"0"0"-675"15,0 0-16-15,0 0 0 16,184 5 25-16,-78-12 16 16,14-13 9-16,-5 2-10 15,-6-4 0-15,-18 7-15 16,-12 1-18-16,-15 8-7 15,-17 0-5-15,-15 5 2 16,-9-1-6-16,-10-1-24 16,6 3-2-16,3-5-20 15,1 2-22-15,5 0-37 16,-5-7-32-16,-4-6-19 16,-14-2-150-16</inkml:trace>
  <inkml:trace contextRef="#ctx0" brushRef="#br0" timeOffset="32871.42">20733 7676 476 0,'0'0'257'0,"0"0"-209"16,0 0-46-16,0 0 7 16,0 0 33-16,0 0-20 15,0 9-19-15,0 19 0 0,0 18 6 16,0 4 19-1,0-5-19-15,15-4-7 0,-6-9 1 16,1-15 0 0,-6-5-3-16,1-4 2 0,-5-8-1 15,0 0 0-15,0 0-1 16,0 0-11-16,0 0 0 16,0 0 11-16,0-23 0 15,-5-14-21-15,-9-10-31 16,5-14 28-16,-10-8 20 15,6-4-2-15,-6-2-1 16,-5 9 7-16,-3 0 7 16,5 19 47-16,-1 12 10 15,4 11-5-15,6 13 1 16,9 6-10-16,4 5-9 0,0 0-24 16,0 0-17-16,0 0-14 15,4 5-4-15,19 21 5 16,18 7 13-16,14 11 5 15,18-1-4-15,18-3 1 16,16-4 0-16,-7-9-2 16,3-1 3-16,-20-2-3 15,-11 1-1-15,-16 0-3 16,-16-3 4-16,-16-2-1 16,-14-3-4-16,-10-6 3 15,0 4-9-15,0 1 7 16,-23 8 4-16,-20 9 9 15,-6-5-6-15,-2 2 9 16,0-5 0-16,6-7 2 0,2 0-1 16,7-4-5-16,8-3-4 15,9-1-4-15,11 6-5 16,8-5-4-16,-5 4-25 16,5 0-24-16,0 5-41 15,0-6-56-15,5-10-166 16</inkml:trace>
  <inkml:trace contextRef="#ctx0" brushRef="#br0" timeOffset="33976.58">22458 7391 981 0,'0'0'0'0,"-52"103"-2"15,1-26 2-15,7 6 0 16,12-4 0-16,8-10-2 16,20-8-2-16,4-8 3 15,0-9 2-15,0-13-2 16,8-4-23-16,12-9-43 16,-3-6-82-16,-2-12-69 15,-7 0 5-15</inkml:trace>
  <inkml:trace contextRef="#ctx0" brushRef="#br0" timeOffset="34211.1">21763 8281 748 0,'0'0'215'0,"0"0"-215"15,0 0-12-15,0 0 12 16,198-100 7-16,-87 53 14 0,4-1-3 16,-19 8-5-1,-24 12-13-15,-21 1-5 0,-14 1-48 16,-14-1-72-16,-23-5-187 16</inkml:trace>
  <inkml:trace contextRef="#ctx0" brushRef="#br0" timeOffset="34443.28">22085 7484 776 0,'0'0'178'16,"0"0"-135"-16,0 0-38 15,0 0 3-15,0 0-3 16,134-64-5-16,-62 44 0 0,3 9-7 15,-11 6 0-15,0-5-37 16,0 1-40-16,10-4-55 16,-5-8-69-16,-5 2-54 15</inkml:trace>
  <inkml:trace contextRef="#ctx0" brushRef="#br0" timeOffset="34802.44">23074 7378 205 0,'0'0'145'15,"0"159"-37"-15,-11-49-1 16,-17-3-38-16,-8-10-10 16,0-10 29-16,0-21-9 0,12-24-23 15,9-18-23-15,11-14-21 16,4-8-6-16,0-2-6 16,0 0 15-16,0-6-3 15,15-37 41-15,13-25-44 16,12-14-9-16,3-8-5 15,-3 2 5-15,-3 12 1 16,-1 10-1-16,-9 29-2 16,-7 13 0-16,-1 22-3 15,-2 2-10-15,6 2 1 16,5 27 3-16,4 9-2 16,0 9 4-16,-4 8-1 15,-5 1 5-15,1 2 0 16,-7-6-14-16,-7-1 6 15,-1-9-9-15,-1 3-34 0,12-5-70 16,7-11-68-16,1-19-26 16</inkml:trace>
  <inkml:trace contextRef="#ctx0" brushRef="#br0" timeOffset="35227.78">24387 7268 644 0,'0'0'168'0,"0"0"-166"0,-24 136-2 15,-1-67 50-15,1-11-11 16,9-6-5-16,7-11-3 16,8-13-14-16,0-9-12 15,0-6-5-15,0-10 0 16,0 0 0-16,0-3-1 15,0 0-13-15,0-3 0 16,0-26 5-16,0-10 7 16,-19-12-19-16,-22-2-5 15,-23 11 3-15,-10 10 23 16,-9 18 9-16,2 14 32 16,2 0-18-16,10 24-5 15,23 11-5-15,14 10-13 16,12 13-2-16,16 3 2 15,4 5 3-15,4 3-3 0,35-5 2 16,20-12 1-16,14-4-3 16,19-17 1-16,6-18-1 15,2-10-2-15,-8-3-13 16,-18-3-22-16,-1-17-20 16,-14-7-32-16,1-7-119 15,-5-1-75-15</inkml:trace>
  <inkml:trace contextRef="#ctx0" brushRef="#br0" timeOffset="35591.83">25197 7526 631 0,'0'0'229'0,"0"0"-217"16,0 0 2-16,0 0 64 15,0 0 4-15,0 0-55 16,0 0-26-16,0 0-1 16,0 0-2-16,0 0-8 15,0 0-18-15,0 0-24 16,0 0-2-16,0-2 26 16,0-9 25-16,0 0-4 15,-11 6 7-15,-2 2 10 0,-1 3 11 16,-14 0-1-16,7 0-1 15,-11 19-5-15,8 5-14 16,16 2 0-16,1-4-6 16,7-2 1-16,0-6 4 15,0-1 0-15,19-5-38 16,9-8-86-16,-4 0-140 16,-16-4-247-16</inkml:trace>
  <inkml:trace contextRef="#ctx0" brushRef="#br0" timeOffset="35898.1">25003 8143 390 0,'0'0'151'16,"0"0"-146"-16,0 0-4 15,0 0 15-15,0 0 8 16,0 0 2-16,0 0-17 15,0-4 48-15,0 4 5 16,0-2-50-16,0-1-12 16,0 3-19-16,0 0 12 15,0-3 4-15,0 3-3 16,0 0-5-16,0 0 8 16,0 0 1-16,0 0 0 0,0 0-2 15,0 0 1 1,0 0-17-16,15 0-76 0,13 0-15 15,-3-3-25-15</inkml:trace>
  <inkml:trace contextRef="#ctx0" brushRef="#br0" timeOffset="36172.14">25003 8143 245 0,'111'-9'556'0,"-130"12"-521"16,-5 1-35-16,11 0 0 15,5 0 23-15,4-4-3 16,4 0-20-16,0 0 0 16,0 0-4-16,0 3-5 0,0 5-4 15,0 0-29-15,8-1 18 16,5-3-30-16,2-4-12 16,-2 0 55-16,-3 0 11 15,-5 0 13-15,-5 0 13 16,0-4 5-16,0 0 6 15,0 3-37-15,-20 1-1 16,1 0-147-16,11 0-263 16</inkml:trace>
  <inkml:trace contextRef="#ctx0" brushRef="#br0" timeOffset="36894.78">26764 7590 197 0,'0'0'592'15,"0"0"-589"1,0 0-1-16,-51 126-2 0,46-62 9 15,5-1 4-15,9 0-8 16,23-9 9-16,15-7 8 16,8-10 15-16,13-11 2 15,7-12-5-15,-3-7-5 16,-8-7-17-16,-8 0 2 16,-5-16 1-16,-15-13-2 15,0-10 4-15,-8-8-1 16,-4-14-4-16,-1-15-8 15,-10-7 1-15,-13-3-5 16,0 0 1-16,-4 6-1 16,-33 17-1-16,-5 12 1 0,-12 21 5 15,-5 21 3-15,-16 9-8 16,-8 21-2-16,6 30 2 16,18 21-12-16,16 17-2 15,34 9-42-15,18 6-41 16,61-11-67-16,26-29-127 15</inkml:trace>
  <inkml:trace contextRef="#ctx0" brushRef="#br0" timeOffset="37863.61">28009 8018 89 0,'0'0'898'0,"0"0"-865"15,0 0-31-15,-139 182-2 16,62-84 2-16,3-1 0 16,10 0-2-16,17-11-74 15,19-22-66-15,20-34-232 16</inkml:trace>
  <inkml:trace contextRef="#ctx0" brushRef="#br0" timeOffset="38378.83">29286 7326 677 0,'0'0'264'0,"0"0"-260"0,0 0-4 16,0 0-12 0,0 0 8-16,-13 121 4 0,-6-55 11 15,6 0-9-15,2 0-1 16,-2 5 1-16,-6 1-2 16,2 3-42-16,-6-6-115 15,-20-12-154-15</inkml:trace>
  <inkml:trace contextRef="#ctx0" brushRef="#br0" timeOffset="38592.78">28620 8170 747 0,'0'0'97'15,"0"0"-97"-15,0 0 0 0,120 14 10 16,-24-14 24-1,19 0-9-15,13-9-12 0,-5-9-2 16,-16 0-7-16,-11-4-4 16,-17 1 0-16,-20 0-59 15,-18-4-141-15,-30 2-90 16</inkml:trace>
  <inkml:trace contextRef="#ctx0" brushRef="#br0" timeOffset="39197.97">26597 8587 437 0,'0'0'32'0,"152"-42"-22"0,-61 22 52 16,-7 1 29 0,-14 5 23-16,-17 2-35 0,-10 4-54 15,-30 8-21-15,-9 0-4 16,-4 0-6-16,-36 0-31 16,-37 32-1-16,-29 2-13 15,-3 3 24-15,3-11 26 16,30-5 1-16,16-3 29 15,20-7-4-15,17-1-17 16,19-1-8-16,8 4-30 16,48 3 22-16,40 0 8 15,42-11 0-15,18-5-152 16,10-3-320-16</inkml:trace>
  <inkml:trace contextRef="#ctx0" brushRef="#br0" timeOffset="39759.67">28915 8535 894 0,'0'0'0'16,"0"0"-57"-16,0 0 8 15,159-26 49-15,-63 9 1 16,7 3-1-16,-31 8 6 16,-29-5-6-16,-30 9 2 0,-13 2 1 15,-17 0 5 1,-58 13 8-16,-17 13 2 15,-31 9-13-15,8-12 4 0,19-4 5 16,25-5 38-16,31-2-37 16,21-3-15-16,19 6-9 15,19 2-23-15,40 4 26 16,33 4 6-16,4-10 4 16,6-1-1-16,-14-6-2 15,-29-5-1-15,-27-3-2 16,-23 0-10-16,-9 0-53 15,-64-5-275-15</inkml:trace>
  <inkml:trace contextRef="#ctx0" brushRef="#br0" timeOffset="46586.2">9320 11931 159 0,'0'0'101'15,"0"0"-79"-15,0 0-9 0,0 0 18 16,0 0 5-16,0 0 2 16,0 0 5-16,0-31 5 15,0 31-21-15,0 0-19 16,0 0 0-16,0 0 9 16,0 0 1-16,0 0 13 15,0 0 7-15,0 0 12 16,0 0 3-16,0 0-7 15,0 1-22-15,-7 25-24 16,3 8 0-16,-13 16 1 16,-2 11 4-16,0 1 3 15,6 3 1-15,0-2 0 0,-2-5-2 16,2 1-2-16,-1 1 8 16,5-8-8-16,-2-3-1 15,7-4-1-15,4-5-2 16,-4-1 1-16,4-5 1 15,0-2-1-15,0-1-2 16,0-5 2-16,0-4-1 16,0-3 0-16,0-7-1 15,0-4-1-15,0 0 1 16,0-2 1-16,0 2-1 16,0-3 0-16,0 3 1 15,0-8-1-15,0 6-1 16,0-1 0-16,0-5 1 15,0 0 0-15,0 3 0 0,0-3 0 16,0 0 0-16,0 0 5 16,0 0-1-16,0 0 2 15,0 0-1-15,0 0 1 16,0 0-3-16,0 0-3 16,0 0 4-16,0 0 11 15,0 0-11-15,0 0-2 16,4 0-4-16,-4 0 2 15,11 0-3-15,-3 0 1 16,11 0 1-16,3 0 0 16,10 0 1-16,2 0-1 0,2 0 4 15,9 0-1 1,-2 0-2-16,1 0 0 0,7 0-1 16,-10 0 0-16,10 0 1 15,-4 0-1-15,-6 0 1 16,-1 0 0-16,3 6-1 15,-7 0 2-15,7-5-2 16,-7 1-2-16,0 1 3 16,0-3 0-16,-4 2 0 15,0-2 2-15,-8 3-2 16,3-3 0-16,5 0-2 16,-4 0 5-16,0 0-3 15,-1 0 0-15,-3 0 0 16,-1 0-4-16,-1 0 4 15,-7 0 1-15,8 0-1 0,-2-5 0 16,7 5 0 0,15 0 4-16,12 0-4 0,9 0 0 15,9 0 1-15,5 0-1 16,-5 0 0-16,6 5 0 16,-11-5 0-16,-2 0-1 15,-6 0 0-15,-1 0 1 16,-14 0 2-16,-9 0-2 15,-8 0-1-15,-4 0 1 16,-16 0 0-16,3 0 0 16,-7 0 0-16,0-3 1 15,-4 1-1-15,5-3 0 0,5 0 0 16,3 1-1 0,11-6 1-16,-1 2 0 0,5-5-2 15,8 0 0-15,0 4 2 16,11 3 2-16,-6-1-2 15,10 0-2-15,4 1 1 16,9 3-1-16,4-2 1 16,11-3 0-16,4 3 1 15,-2 0-1-15,-2 2 0 16,4-5 1-16,-10 1 1 16,-9 0-1-16,-5 0 0 15,-3-1 0-15,-13 5 1 16,-3-1-2-16,-8-4 2 0,0 7-1 15,-4-6 3 1,-1 4-3-16,-3-2 0 0,-5 4-1 16,-6 1 0-16,6 0 1 15,-6 0 0-15,2 0 0 16,-7 0-3-16,11 0 1 16,-2 0 2-16,3 0 0 15,-3 1 0-15,2 4 0 16,0-5 0-16,-2 5 0 15,-2 0-2-15,2-4 2 16,-2 5-3-16,2-2 3 16,11 1 1-16,0-2-1 15,14 2-1-15,7-2-10 16,2-3-7-16,5 0 0 0,3 0-6 16,1 0 12-16,-9 0 11 15,0 0-5-15,-6-6 4 16,-9 4 2-16,3-1-1 15,-14 0-1-15,3 3 2 16,-4-2 1-16,-1 2-1 16,5 0 0-16,-5 0-1 15,-1 0 1-15,5 0-2 16,-8 0 2-16,5 0 0 16,-7 0-1-16,2 0 0 15,5 0 1-15,-12 0 1 16,12 0-1-16,-5 0 0 15,-2 0-1-15,6 2 1 0,9 6-1 16,0-2 2-16,0-2-1 16,7 0 0-16,-3 1 0 15,0-5 1-15,-4 0-1 16,0 0 0-16,-8 0 1 16,-9 0-1-16,-3 0 0 15,-3 0 0-15,-5 0 4 16,3 0-2-16,-7 0 7 15,0 0 33-15,0-7-8 16,0-5-8-16,0-2-23 16,0-3 7-16,-11 1 1 15,-2-4-4-15,-2-2-3 0,2 0-3 16,5-7-1 0,-3-4 0-16,7-2-4 0,4-9-8 15,0-4-20-15,0-1 18 16,0-6 3-16,0 0 8 15,0 4-2-15,0-4 5 16,0 3 2-16,0 4-2 16,0 6 0-16,-4 4 0 15,-5 2 2-15,5 5 7 16,-7 1-4-16,7 1-5 16,0 5 0-16,-5 8 4 15,-1 4 15-15,1 3-14 16,0 4 4-16,3 5 1 0,2-3-10 15,0 3-5 1,4 0 1-16,-5 0-4 0,1 0-8 16,4 0 10-16,0 0-1 15,-4 0 0-15,-1 0-1 16,-1 0 8-16,-7 0-1 16,-10 0 2-16,-9 0-2 15,-9 0 2-15,-14 0-1 16,4 0 3-16,-5 5-3 15,1 5-2-15,0-3 2 16,5 2 1-16,-5 0 0 16,4-4-1-16,-5 5 0 0,-3-6 0 15,-9 3 2 1,-1 1-2-16,-1-3-2 0,-2 4 1 16,8 1 1-16,-7-2 3 15,12 3-3-15,-5-2 3 16,4 0-2-16,9 1 1 15,6-2 0-15,-2-3 0 16,7 1-2-16,3-1 2 16,3-2-2-16,9-1 2 15,-3-1-2-15,0 5 0 16,1-4 2-16,-5-2-2 16,-7 2 2-16,-6-2 2 15,-6 5-4-15,6-2-3 16,-10-1 2-16,4-1 1 15,-9 3 0-15,5-3 0 0,-1 2 0 16,-3 0 0 0,3-1 1-16,-3 0 1 0,-1 1 0 15,-4 2-2-15,-4-2 0 16,4 5-2-16,-2 0 2 16,2 2-2-16,4-2 4 15,0 3-6-15,1-3 8 16,7 5-6-16,-1-6 2 15,2-3 0-15,4 1-3 16,2 0 5-16,-2-1-2 16,7 0 1-16,-3-4 2 15,7 3-3-15,-4 0 1 16,1-1-1-16,3 1-2 16,0-1 2-16,4-2 0 0,-4 0 4 15,8 0-4-15,-11 0-3 16,7 0 2-16,0 0-2 15,1 0 0-15,-6 0 1 16,10 0 2-16,-10 0-3 16,5 0 5-16,-6 0-2 15,2 0 0-15,0 0-4 16,-1 0 4-16,14 0 1 16,-1 0-1-16,7 0 1 15,2 0-1-15,3 0-1 16,-3 0 0-16,2 0 0 15,-2 0 1-15,2 0 0 16,-2 0-1-16,-2 0 1 0,2 0 0 16,-2 0 0-16,-2 0 0 15,0 0-1-15,2-2-1 16,-7-1-6-16,5 1 7 16,-2-4-2-16,-3 2 3 15,1 2 0-15,-5-5 0 16,1 2-1-16,-1-3-1 15,4 5 2-15,3-2 2 16,2 0-2-16,6 1 0 16,-6 0 0-16,10 1 0 0,-6 0-3 15,7 1 3 1,-7 2 3-16,2-3-2 0,-2 0-1 16,2 1-1-16,-1-1 1 15,1 3 1-15,0-2 2 16,-6 2-1-16,4 0-2 15,6 0 0-15,1 0 1 16,-3 0-1-16,7 0 2 16,-5 0-3-16,-3 0 2 15,-3 0 0-15,2 0 1 16,2 0 0-16,3 0-2 16,3 0 12-16,1 0-4 15,4 0-3-15,0 0-2 16,0 0 7-16,-4 0-5 15,4 0-1-15,-6 0 4 0,6 0 1 16,0 0 0-16,0 0-8 16,0 0 4-16,0 0-1 15,-5 0-3-15,-3 0 3 16,3 0-3-16,-5 0-1 16,1 0 0-16,1 0 5 15,3 0-5-15,1 0-3 16,-2 0 3-16,2 0-1 15,-1 0 1-15,5 0 0 16,0 0 1-16,0 0-2 16,0 0 0-16,0 0 0 15,0 0-5-15,0 0-26 16,9 0-64-16,23 5-177 16,23-5 67-16</inkml:trace>
  <inkml:trace contextRef="#ctx0" brushRef="#br0" timeOffset="48280.1">15214 11716 894 0,'0'0'96'0,"0"0"-95"15,0 0 5-15,0 0-6 16,0 0-3-16,198-75 3 16,-87 49 2-16,13 2 3 15,-1 3-3-15,-16 2 3 16,-24 9-3-16,-27 8-2 16,-16-1 0-16,-21 3 0 15,-14 0-5-15,-5 0-16 16,0 0-33-16,0 0-11 0,-5 0-71 15,-22 10-94 1,-16 9 78-16</inkml:trace>
  <inkml:trace contextRef="#ctx0" brushRef="#br0" timeOffset="48730.91">15197 11771 512 0,'0'0'112'16,"0"0"-88"-16,0 0-10 16,0 0 42-16,0 0-12 0,0 0 3 15,-4-14-5 1,4 14-16-16,-15 32-23 0,-2 19 1 16,-11 18 12-16,0 7 16 15,-4 4-21-15,5 1-9 16,7 2 13-16,-7-4-4 15,8-8 4-15,6-10-6 16,0-8-1-16,13-11-1 16,0-11-7-16,0-7-2 15,26-3 2-15,25 0 1 16,23-5 7-16,22-9 8 16,11-6-5-16,2-1-10 15,-7 0 5-15,-10-5-4 16,-24-1 0-16,-13-2-2 15,-19 8 1-15,-12 0-1 0,-16 0 0 16,-1 0 2-16,-7 0-3 16,0 0 1-16,0 0-1 15,0 0 1-15,0 0-17 16,0 0-55-16,0 0-39 16,0 0-83-16,8 3 14 15,1-3-260-15</inkml:trace>
  <inkml:trace contextRef="#ctx0" brushRef="#br0" timeOffset="49353.8">16474 11488 374 0,'0'0'139'0,"0"0"-111"0,0 0-10 16,0 0 26-16,0 0-12 16,0 0-12-16,8-13-5 15,-8 13-15-15,0 0-1 16,0 0 1-16,0 0-6 15,0 0 6-15,0 0 0 16,0 0 1-16,0 0 2 16,0 0 1-16,0 0 13 15,0 0 24-15,0 0-2 16,0 0-2-16,0 0-2 0,0 0 2 16,0 0-7-16,0 0-30 15,0 19-11-15,-17 23 11 16,-10 13 35-16,-10 12 8 15,-1-3-23-15,6-7-12 16,4-12 4-16,7-8-10 16,6-11-1-16,7-12-1 15,3-2 0-15,5-1-10 16,0-4-59-16,0-3-66 16,22-4-93-16,16-8 49 15,3-26-138-15</inkml:trace>
  <inkml:trace contextRef="#ctx0" brushRef="#br0" timeOffset="49593.38">16990 11454 449 0,'0'0'189'15,"0"0"-181"-15,0 0-6 16,0 0 51-16,-71 137 18 15,39-92-38-15,0 0 2 16,1 0-7-16,3-3-5 16,4-7-7-16,1-6-13 15,10-3-3-15,5-4-8 0,-3-2-34 16,7-1-53-16,-1-5-105 16,5-14-99-16</inkml:trace>
  <inkml:trace contextRef="#ctx0" brushRef="#br0" timeOffset="50650.98">17333 11544 620 0,'0'0'132'15,"0"0"-132"-15,0 0-6 16,-36 169 6-16,8-85 29 15,5-1 1-15,-1-10 9 16,11-15-4-16,1-10-4 16,5-12-16-16,7-13-10 15,0-7-5-15,0-12-1 0,0-4 1 16,0 0-1-16,11 0-2 16,17-27-3-16,4-15 3 15,12-23 3 1,-1-1-13-16,-11-11 4 0,-9 5 5 15,-10 5 0-15,-4 18 4 16,-5 17 0-16,-4 20 3 16,0 8 16-16,0 4-19 15,0 0-16-15,0 4-20 16,0 22 32-16,0 13 3 16,0 4 2-16,0 1-2 15,28-6-10-15,19-7 2 16,12-12 9-16,14-14-39 0,6-5-17 15,-1-10-25 1,-14-9 9-16,-12 3 24 0,-31 8 41 16,-10 6 7-16,-11 2 41 15,0 0 25-15,0 5-64 16,0 23 10-16,0 15-12 16,0 2 61-16,0 3-38 15,0-14-18-15,0-2-5 16,23-11-5-16,13-8 3 15,24-13-81-15,4 0-65 16,0-37-158-16</inkml:trace>
  <inkml:trace contextRef="#ctx0" brushRef="#br0" timeOffset="51024.12">18437 11763 445 0,'0'0'76'0,"-66"113"-68"15,26-49-3-15,8-11 7 16,8-14 36-16,11-12 35 16,3-16-12-16,10-6-27 15,0-5-31-15,0 0-8 16,0 0-4-16,6-10 4 16,20-34-1-16,16-18 7 15,-1-21-5-15,10-12-5 16,-4-2 6-16,-2 4-7 15,2 22 0-15,-15 23 5 16,-11 22 0-16,-6 15 37 0,-11 11-34 16,-4 0-8-16,4 1-9 15,1 31-12 1,1 20 21-16,-6 19 3 0,0 12 8 16,0 11-4-16,-28-4-1 15,1-8 2-15,3-11-8 16,5-12-32-16,2-6-53 15,2-12-99-15,6-20-56 16</inkml:trace>
  <inkml:trace contextRef="#ctx0" brushRef="#br0" timeOffset="51540.97">18358 11927 834 0,'0'0'87'0,"0"0"-87"16,0 0-29-16,0 0 11 15,0 0 9-15,0 0 7 16,167-27 2-16,-71 14 2 16,4-5-2-16,-9-1-5 15,-12-2-50-15,-19 0-28 16,-9 3-16-16,-27 7 45 16,-12 6 50-16,-7 5 4 15,-5 0 8-15,0 0 50 16,0 15-41-16,-9 17-14 0,-10 8 30 15,6 4 6-15,-10-11-26 16,8-10 8-16,6-9 22 16,5-9-24-16,4-3-9 15,0-2-1-15,0 0 0 16,0-21-3-16,19-27 15 16,13-13-21-16,4-14-12 15,16-3 12-15,-8 6 1 16,3 8-1-16,-6 13-2 15,-18 27 1-15,-4 8 1 16,-14 14-5-16,-5 2-10 16,0 13-33-16,0 29 12 0,0 22 33 15,-15 16 3 1,-2 8 4-16,-7-5 2 0,5-10-1 16,-4-15 2-16,10-12-4 15,0-6-2-15,7-14-1 16,6-5-6-16,6-9-126 15,30-12-27-15,24-4-6 16</inkml:trace>
  <inkml:trace contextRef="#ctx0" brushRef="#br0" timeOffset="52022.96">20064 11488 783 0,'0'0'28'0,"0"0"-26"0,0 0-2 16,-130 0 4 0,85 13 17-16,2 9-5 0,11 4-9 15,11 3-7-15,2 0-2 16,10 8-3-16,9-2 1 16,0 1-18-16,13-6-17 15,23-4-17-15,7-12-35 16,12-10 21-16,5-4 34 15,4-12-9-15,0-20 28 16,-4-8 17-16,-5-3 0 16,-10-1 1-16,-7-2 16 15,-16 5 17-15,-16 7-9 0,-6 5 48 16,0 10 71-16,-24 5-93 16,-12 7-33-16,-11 7-5 15,-4 0 0-15,-9 7-8 16,-8 19-3-16,-6 12 2 15,1 7 19-15,9 15-3 16,9 3-9-16,23 4-11 16,13-1 0-16,14-8-8 15,5-5 5-15,32-10 3 16,15-9-6-16,13-18-16 16,12-9-5-16,7-7-11 15,-2-5-37-15,-2-16-46 16,-20-5 39-16,-10 0-22 0,-7-6 22 15,-6 2 7-15,-8-5-54 16</inkml:trace>
  <inkml:trace contextRef="#ctx0" brushRef="#br0" timeOffset="52511.81">20757 11200 352 0,'0'0'69'0,"0"0"-69"15,0 0 11 1,-96 114 40-16,59-57 13 0,-5 7 6 16,5 4-15-16,1 3-21 15,13-4-24-15,14-14-7 16,5-13-1-16,4-14-2 15,0-12-3-15,9-7-26 16,8-5-23-16,6-2 32 16,0 0 2-16,-8 0 18 15,2 0 0-15,-8 0 0 16,-9 0 1-16,0 0 1 16,0 0 14-16,0 0-10 15,11 12-5-15,-3 4 15 16,11 2 15-16,3-2-1 15,20-7-11-15,9-5-8 0,13-4 5 16,9-11-3-16,-13-17-13 16,-14-8 0-16,-18-2-5 15,-19-7 5-15,-9 0 2 16,0 3 3-16,-37 7 7 16,-9 13 14-16,-10 15-22 15,-4 7-4-15,1 23-3 16,-5 30-50-16,8 10-103 15,20 6-87-15</inkml:trace>
  <inkml:trace contextRef="#ctx0" brushRef="#br0" timeOffset="52925.8">21579 11266 441 0,'0'0'361'16,"0"0"-360"-16,-138 90 5 15,110-66-6-15,20-11 0 16,8-5-18-16,19-5-89 15,32-3-21-15,26-5 98 16,6-23-89-16,0-5-110 16</inkml:trace>
  <inkml:trace contextRef="#ctx0" brushRef="#br0" timeOffset="53023.05">21837 11261 111 0,'0'0'316'0,"0"0"-181"0,0 0-75 16,0 0-47-16,-87 138 15 15,63-65-24-15,5 7-4 16,11 9-7-16,3-22-201 15</inkml:trace>
  <inkml:trace contextRef="#ctx0" brushRef="#br0" timeOffset="53709.85">22366 11752 501 0,'0'0'253'15,"0"0"-178"-15,0 0-35 16,0 0 8-16,0 0-2 15,0 0-26-15,-43 159 32 16,3-68-11-16,-11-2-28 16,-5 1-3-16,-8-1-5 15,0-7-5-15,0 0-25 16,9-18-107-16,8-23-202 0</inkml:trace>
  <inkml:trace contextRef="#ctx0" brushRef="#br0" timeOffset="54790.37">23229 11214 520 0,'0'0'213'0,"0"0"-175"0,0 0-32 16,0 0 46-16,0 0 20 15,0 0-34-15,0-17-3 16,0 17-24-16,0 0-10 15,0 0 4-15,-19 6-5 16,-2 28 1-16,-18 9 0 16,12 7 1-16,-1 0-1 15,15-8 0-15,5-3-2 16,8-6-1-16,0-4 1 16,4-8-8-16,24 0 9 0,16-8 1 15,31-13 6 1,17 0-6-16,8-34-2 15,-8-9-5-15,-14-1-8 0,-22-2-2 16,-20 6 11-16,-12 4 2 16,-16 17 6-16,-8 9-3 15,0 10 21-15,0 0 5 16,0 0-18-16,-28 29-8 16,-8 30 0-16,-9 19 1 15,3 20 4-15,6-1-3 16,12-9-4-16,16-12 0 15,8-12-3-15,8-17-7 16,35-14-56-16,16-20-48 16,14-13-147-16</inkml:trace>
  <inkml:trace contextRef="#ctx0" brushRef="#br0" timeOffset="55282.7">24479 11499 763 0,'0'0'194'0,"0"0"-194"15,0 0-22-15,0 0 22 16,0 0 19-16,0 0-13 16,51-71-6-16,-47 54 1 15,0 2 11-15,3-8-6 16,-3-5-5-16,-4-1 0 0,0-7-1 15,0-1 2 1,0 2-2-16,-15 3-11 0,-9 11-5 16,-12 6 16-16,-4 14 6 15,-16 1-4-15,-12 9 9 16,-6 20-2-16,1 15 8 16,3 1-4-16,14 3-10 15,24-3-3-15,15-3-7 16,17-1 3-16,0-3-9 15,32-6 9-15,13 5-10 16,6-8-11-16,-4-3-9 16,-11 1 25-16,-12 9 4 15,-20 7 0-15,-4 10-13 16,0 0 18-16,-11 5 5 0,-10-8 0 16,6-8 6-16,7-12-8 15,3-4 5-15,5-5-8 16,0 5-4-16,0-10-12 15,17-2-40-15,22-4-102 16,-7-10-87-16</inkml:trace>
  <inkml:trace contextRef="#ctx0" brushRef="#br0" timeOffset="56042.28">24984 10765 97 0,'0'0'690'0,"0"0"-655"16,0 0-28-16,0 0-7 15,0 0 0-15,0 0 0 16,15-5-5-16,25 5 5 16,16 10 12-16,8-5-5 15,2-5 2-15,-7 0-6 16,-10 0 2-16,-17 0-1 15,-17 0-4-15,-6 14 0 0,-9 22-8 16,0 30 8-16,-41 41 45 16,-23 35 26-16,-19 19-42 15,4 8-21-15,7-10-5 16,16-20-2-16,20-22 0 16,8-20-1-16,9-16 0 15,11-14 0-15,8-16-1 16,0-12-3-16,0-10-1 15,0-10 4-15,8-5-4 16,1-5 2-16,-5-3 0 16,-4-1 3-16,0-5 2 15,0 0 6-15,0 6 0 16,0-6 7-16,-4 7 40 0,-24 6 3 16,-32 8-10-16,-21 11-34 15,-25 11-9-15,-1 0-1 16,16-1-4-16,7-1 0 15,20-3-22-15,15 4-58 16,11-8-94-16,21-13-268 16</inkml:trace>
  <inkml:trace contextRef="#ctx0" brushRef="#br0" timeOffset="60049.83">6613 12785 440 0,'0'0'141'0,"0"0"-118"16,0 0-23-16,0 0 0 15,0 0 3-15,0 0 0 16,0 0-2-16,23-12 9 16,-23 12 4-16,0 0 13 15,0 0-5-15,0 0 1 16,0 0 11-16,0 0 18 15,0 0-8-15,0 0-16 16,0 0-1-16,0 0-10 0,0 0 0 16,0 0-14-16,0 0-3 15,13 0 0-15,6 0-5 16,17 0 2-16,15 0 3 16,22 0 1-16,10 0 2 15,9 0-2-15,-1 0 0 16,-3-9-1-16,-5-2 0 15,-19 7 1-15,-13 0-3 16,-28 0-2-16,-10 4 1 16,-13 0-13-16,0 0 10 15,0 0-17-15,-17 0-65 0,-17 0 33 16,-11 12-65-16,-6 6 57 16,0 0 35-16,2-1 10 15,2 5 18-15,2-4-1 16,-2 8 2-16,11-4-1 15,4-1 4-15,13-1-4 16,6-6-7-16,7 0 1 16,6-3 5-16,0-4-2 15,0-2 3-15,0-2 2 16,0-3 0-16,0 0 3 16,0 0 26-16,0 0 35 15,0 0 19-15,10 0-11 16,-1 0-37-16,14 0-10 15,9 0 9-15,20-15 1 0,12-1-19 16,8-3 5 0,7 0-9-16,0 0-7 0,-7 1-2 15,-8 7-2-15,-8 7-3 16,-24-3 1-16,-17 3-1 16,-7 4 0-16,-8 0 0 15,0 0 11-15,0 0-10 16,-8 0 3-16,-7 0 8 15,-2 0-12-15,2 0-15 16,2 0-27-16,13 5-32 16,0-5-146-16,28 0-131 15</inkml:trace>
  <inkml:trace contextRef="#ctx0" brushRef="#br0" timeOffset="61540.95">14489 10833 462 0,'0'0'90'16,"0"0"-68"-16,0 0 20 16,0 0-7-16,0 0-23 15,0 0-5-15,-4-6 16 16,32 8-6-16,25 13-13 16,41 3 20-16,25 4 1 15,28 2-8-15,22-1-12 16,1 1 1-16,-3-3-6 0,-12-1 1 15,-21-4 2-15,-10-2 3 16,-15-4 22 0,-11-1-7-16,-6-1-8 0,-14-6 5 15,-14-2 2-15,-19 0-2 16,-17 0 11-16,-18 0-2 16,-10 0 5-16,0 0 1 15,0 0-9-15,0 0-17 16,0 0-7-16,0 0-9 15,0 0-21-15,-6 3-35 16,6 4-39-16,0-1-138 0,0-1-62 16</inkml:trace>
  <inkml:trace contextRef="#ctx0" brushRef="#br0" timeOffset="62344.8">16222 10796 569 0,'0'0'147'0,"0"0"-141"16,0 0 1-16,0 0 21 16,0 0-23-16,0 0-3 15,-34 84 18-15,26-35 36 16,3 6-35-16,5-5-8 16,0-5-5-16,0-10-2 15,0-9-3-15,0-10-1 16,5-6-1-16,-5-2 3 15,0-6-3-15,0-2 0 16,0 0 5-16,0 0 1 16,0 0 6-16,0 0 1 0,0 0 20 15,0-5 8 1,0-18-21-16,-5-12-21 0,-9-7-2 16,1-8 0-16,0 0-1 15,-2 2 1-15,-4 5-1 16,6 2 5-16,0 9-2 15,7 5 1-15,-3 7 1 16,5 6-2-16,0 6 8 16,0 2-3-16,-3 4 19 15,7 2-9-15,0 0-2 16,0 0-13-16,0 0-4 16,0 0-5-16,0 2-5 15,15 15-7-15,17 12 20 16,15 4 1-16,17-5 1 15,8 1 3-15,7-11-1 0,0-7-3 16,-6-6 0-16,-9 3 1 16,-13-3-1-16,-15-3 0 15,-17 1 0-15,-10 0 0 16,-5 2 0-16,-4-4-4 16,0-1-5-16,0 2-6 15,-17 10 8-15,-21 13 7 16,-11 3 25-16,-22 0-9 15,7-2 2-15,9-3 1 16,-1-1 1-16,16-3-12 16,4 1-8-16,8-4 0 15,19-2-4-15,3 4-5 16,6 3-53-16,0 5-49 0,6-15-95 16,11-11-255-16</inkml:trace>
  <inkml:trace contextRef="#ctx0" brushRef="#br0" timeOffset="63762.73">6254 14204 428 0,'0'0'161'0,"0"0"-112"16,0 0-16-16,0 0 22 15,0 0-34-15,0 0 18 0,0 0 2 16,60-48-20-16,-11 32 0 15,7 1-11-15,3 6-1 16,-3 5-9-16,-1 1 1 16,1 3-1-16,-5 0 0 15,-11 0-14-15,7 0-14 16,-15 7-2-16,-8 4-29 16,-7 0-12-16,-13 0-36 15,-4 7 1-15,-9 2-12 16,-31 2 70-16,-7-1-142 15</inkml:trace>
  <inkml:trace contextRef="#ctx0" brushRef="#br0" timeOffset="63954.47">6585 14265 7 0,'0'0'197'16,"0"0"-63"-16,-139 12-72 15,118-9-6-15,10-3 36 0,11 0 27 16,0 0-63 0,0 0-56-16,28 0-6 0,19 0 6 15,21 0 1-15,11-10 12 16,2-4 4-16,2 2-4 15,-19-2-3-15,-21 9-5 16,-11 0-5-16,-19 4 0 16,-7 1 1-16,-6 0-1 15,0 0-4-15,0 0-103 16,4 3-72-16,5 0-109 16</inkml:trace>
  <inkml:trace contextRef="#ctx0" brushRef="#br0" timeOffset="64595.39">9200 14349 601 0,'0'0'58'16,"0"0"-58"-16,128-32-2 15,-44 6 2-15,7 0 0 16,9-3 3-16,7 4 14 15,-7 3 14-15,-17 6-17 16,-23 10-14-16,-28 3-8 16,-17 3-37-16,-15 0-34 15,-4 3-74-15,-35 24 81 16,-16 1 3-16,-13 1-227 16</inkml:trace>
  <inkml:trace contextRef="#ctx0" brushRef="#br0" timeOffset="64690.21">9554 14323 206 0,'0'0'164'0,"0"0"-88"15,0 0-69-15,0 0-4 16,0 0-3-16,160-13 18 16,-77 2-14-16,5 0-4 15,-11-2-18-15,-7 3-103 16</inkml:trace>
  <inkml:trace contextRef="#ctx0" brushRef="#br0" timeOffset="65320.43">10697 14360 79 0,'0'0'208'0,"0"0"-194"15,166-43-11-15,-115 35 4 16,-14-2 8-16,-14 8-7 15,-14-1-5-15,-9 3-2 16,0 0 4-16,0 0 4 16,0 0-2-16,-9 0 0 15,-19 5 4-15,-8 8-7 16,-11 3 5-16,7-3 25 16,-3-3 29-16,7-1 5 15,17-4-23-15,10-3 17 16,9 1-22-16,4-3-40 0,43 0-17 15,17 0 17-15,15 0 11 16,-2-5-11-16,-9-4-3 16,-17 2 2-16,-19 2 1 15,-17 2 1-15,-6 3 0 16,-9 0 0-16,0 0 0 16,0 0-1-16,-24 0 62 15,-8 0-15-15,-8 0-24 16,-7 0 28-16,11 0 0 15,8-2-9-15,15-1-8 16,7 2-22-16,6 1-12 0,0 0-58 16,34 0-52-1,15 0 13-15,15-4-91 0,6-4-201 16</inkml:trace>
  <inkml:trace contextRef="#ctx0" brushRef="#br0" timeOffset="67781.83">18633 12780 231 0,'0'0'89'16,"0"0"-47"-16,0 0 18 15,0 0 11-15,0 0-8 16,0 0 4-16,0 0-3 16,-8-19-6-16,-1 19-28 15,-6 0-19-15,-2 19-6 16,-6 7-4-16,-5 14 2 15,0-3 3-15,14 10-5 16,1-5 2-16,4-4-3 16,9-1 0-16,0-8-4 15,9 0 4-15,18-3-3 0,18-5 3 16,6-5 2-16,13-15 8 16,11-1 22-16,4 0-6 15,-11-27-1-15,-8-2-5 16,-9-5-8-16,-15-9 0 15,-8-1 4-15,-15-4 2 16,-3 1-8-16,-10-4-4 16,-6 1-6-16,-22 7-2 15,-8 6-2-15,-9 8 4 16,3 13 0-16,-14 16 0 16,-4 0 0-16,-12 33-8 15,-3 22 7-15,16 19 0 16,14 8-46-16,34 8-48 0,18-6-146 15,42-25-233-15</inkml:trace>
  <inkml:trace contextRef="#ctx0" brushRef="#br0" timeOffset="68676.95">23850 12412 585 0,'0'0'227'16,"0"0"-225"-16,0 0-2 15,0 0-11-15,0 0 11 16,0 0 3-16,-64 109 1 16,55-74 3-16,-1-1-2 15,1 1-2-15,5 1-2 16,4-5-2-16,0 1 0 15,0-3-50-15,0 0-122 16,0-5-44-16</inkml:trace>
  <inkml:trace contextRef="#ctx0" brushRef="#br0" timeOffset="68906.25">23242 13091 686 0,'0'0'233'0,"0"0"-230"16,0 0 4-16,115-5-7 16,-44-7 6-16,5-2 12 15,-5 1-7-15,-7 2 2 16,-20 2-8-16,-16 7-5 16,-13-2 0-16,-11 4-1 0,-4 0-41 15,0 0-25 1,-19 0-72-16,-13 0-22 0,4 0-54 15,7 0-107-15</inkml:trace>
  <inkml:trace contextRef="#ctx0" brushRef="#br0" timeOffset="70371.53">12366 13982 566 0,'0'0'227'0,"0"0"-165"16,0 0-47-16,0 0 24 15,0 0 13-15,0 0-11 16,-4-29-25-16,36 21-10 16,23-3-6-16,26 1 1 0,26 0 4 15,4 3-1 1,-7 7-3-16,-16 0-1 0,-18 0 2 16,-10 0-1-16,-16 0 0 15,-7 0-2-15,-10 0 2 16,-8 0 0-16,-10 0 1 15,-3 0-1-15,-6 0-1 16,0 0 0-16,0 0 3 16,0 0-3-16,0 0-12 15,0 0-35-15,-6 0-37 16,2 0-39-16,-1 7-32 16,1 10-41-16,4 0 46 0</inkml:trace>
  <inkml:trace contextRef="#ctx0" brushRef="#br0" timeOffset="70930.63">13445 13826 643 0,'0'0'181'15,"0"0"-163"-15,0 0-15 16,0 0-3-16,0 0 0 15,0 0 15-15,-26 119 17 16,16-87-12-16,5-1 1 16,5-14-2-16,0 1-9 15,0-6-8-15,0-6 1 0,0-6 0 16,0 0 0-16,0 0 1 16,0 0 3-16,0 0 5 15,0 0 18-15,0-26-16 16,0-6-14-16,0-15-7 15,-8-2 7-15,-3-5 1 16,-2-3-1-16,0 2 0 16,-1 8 1-16,1 8 5 15,-2 9-6-15,6 12 14 16,-1 4 15-16,5 8-2 16,5 4-2-16,0 2 9 15,0 0-8-15,0 0-24 16,0 0-2-16,0 0-12 15,15 0-4-15,17 11 1 0,19 13 15 16,13 2 0-16,5 3 1 16,-1-3 3-16,-8 1-4 15,-9-3 0-15,-19 3-4 16,-9 1 3-16,-4-1-7 16,-6 4 1-16,-9-1 3 15,-4 1 2-15,0-4 1 16,0-4-1-16,-17 1 2 15,-10-1 1-15,-12 4-1 16,-1-8-20-16,8-3-42 16,8-3-39-16,11-5-79 0,13-2-199 15</inkml:trace>
  <inkml:trace contextRef="#ctx0" brushRef="#br0" timeOffset="71517.61">14867 13345 472 0,'0'0'200'0,"0"0"-136"16,0 0-55-16,0 0 27 15,0 0 3-15,0 0-38 16,-11 66 9-16,-21-12 69 16,-9 13-23-16,-1-3-35 15,1-9-10-15,9-4-5 16,5-10-4-16,3-9-2 16,16-16-2-16,8-4-40 15,0-12-70-15,23 0-13 16,22-22-26-16,15-20 4 0,-1-13-52 15</inkml:trace>
  <inkml:trace contextRef="#ctx0" brushRef="#br0" timeOffset="71697.98">15165 13327 555 0,'0'0'127'0,"0"0"-120"15,0 0 3-15,-11 138 78 16,-10-85-30-16,-2-1-22 15,-1 5-21-15,1-2-11 16,6 2-4-16,12-5-50 16,-1-14-191-16,-3-14-306 0</inkml:trace>
  <inkml:trace contextRef="#ctx0" brushRef="#br0" timeOffset="72561.16">15854 13511 723 0,'0'0'121'16,"0"0"-121"-16,0 0-2 15,-116 162 2-15,84-98 1 16,1 2 15-16,-1 2 7 16,4-5-11-16,4-9 7 15,12-13-1-15,1-15-18 16,11-15 5-16,0-8-10 16,0-3 4-16,15 0-29 15,25-34 12-15,16-24 17 16,12-14 1-16,-6-10-28 15,-17-2-21-15,-13 5 10 0,-9 6 37 16,-10 16 2-16,-3 18 2 16,-10 17 20-16,0 18 63 15,0 4-48-15,0 0-37 16,0 7-9-16,0 25-10 16,0 10 19-16,0 16 9 15,13-2-6-15,11-6-3 16,12-8-10-16,19-8 5 15,9-17 4-15,15-17-4 16,0 0-23-16,-11-22-6 16,-12-4 8-16,-24 10 14 15,-15 5 12-15,-11 11 0 16,-6 0 55-16,0 0 25 0,0 0-37 16,0 21-34-16,-15 21-5 15,-2 11 3-15,2-2 12 16,7-6-13-16,8-11-6 15,0-11-5-15,4-3-11 16,28-14-21-16,15-6-37 16,13-4-89-16,3-30-72 15,-3-12-86-15</inkml:trace>
  <inkml:trace contextRef="#ctx0" brushRef="#br0" timeOffset="72935.23">16892 13680 569 0,'0'0'135'0,"-77"111"-129"16,30-41 0-16,11-7 30 16,4-11 34-16,8-11-15 15,10-18-11-15,5-8-13 16,9-11-16-16,0-2-14 16,0-2 1-16,0 0-4 15,0-11 3-15,28-31-1 16,12-21 4-16,7-17 1 15,9-14-4-15,-1 3 1 16,-4 2-2-16,-10 18-1 16,-9 21 1-16,-9 23 0 15,-14 12 2-15,-5 15 1 0,0 0-3 16,7 0-17-16,-3 23 0 16,5 16 17-16,2 9 3 15,-6 10 7-15,-5 6 8 16,-4 4-7-16,0-5-7 15,0 1 2-15,-4-5-6 16,-5-7-26-16,0-4-50 16,3-7-54-16,2-18-113 15,4-14-11-15</inkml:trace>
  <inkml:trace contextRef="#ctx0" brushRef="#br0" timeOffset="73540.25">16824 13867 845 0,'0'0'100'0,"0"0"-100"16,0 0-10-16,0 0 7 16,0 0-2-16,0 0 5 15,132-2 0-15,-62 4 3 16,7-2-3-16,10 0-1 16,-4-14-13-16,0-7-26 15,-10-4-38-15,-7 4-23 16,-17 0 12-16,-17 8 55 15,-17 10 27-15,-11 3 6 16,-4 0-15-16,0 21 16 16,-19 23 37-16,-7 15 66 0,-1 8-30 15,-12-4-44-15,7-11 5 16,5-9 11-16,5-16 7 16,7-12-10-16,11-8-27 15,0-7-13-15,4 0 1 16,0 0 6-16,0-12-7 15,13-36 25-15,14-16-27 16,10-25-10-16,5-9 8 16,3-1 1-16,6 1-7 15,-4 19-24-15,-11 28 32 16,-12 25 1-16,-7 15-1 16,-7 11-7-16,3 0-6 15,-8 16-4-15,-1 23 3 16,-4 19 7-16,0 11 7 0,0 11 10 15,-22 0-3-15,-5-3-1 16,8-13-5-16,-1-16 1 16,3-6-2-16,7-15 2 15,1-7 1-15,9-6-3 16,0-6 0-16,0-6-4 16,0 2-6-16,0 1 3 15,19 0 5-15,9 0 2 16,13-5-2-16,5 0-22 15,-1 0-75-15,2-5-149 16,-11-1-25-16</inkml:trace>
  <inkml:trace contextRef="#ctx0" brushRef="#br0" timeOffset="73915.08">18919 13673 476 0,'0'0'137'0,"0"0"-39"16,0 0-8-16,0 0-69 15,-198 13-17-15,87 38-2 16,2 10 35-16,3 10 23 16,22 2-34-16,21-7-11 15,22-10-6-15,22-4-9 16,19-7-6-16,0-5 5 15,23-8-9-15,28-11-33 16,22-19-17-16,14-2-118 16,5-21-166-16</inkml:trace>
  <inkml:trace contextRef="#ctx0" brushRef="#br0" timeOffset="74283.77">19019 13893 741 0,'0'0'151'16,"0"0"-151"-16,0 0-20 16,0 0 20-16,0 0 10 15,162-17 11-15,-98 1-13 16,0-5 2-16,-8-8-7 16,-10-2 2-16,-9 2-5 0,-25 7-10 15,-12-4 7 1,0 10 0-16,-40 5-32 0,-15 9 26 15,-18 2 9-15,-14 13 20 16,-7 35 15-16,9 14-7 16,6 13-1-16,19 9-3 15,13-4-9-15,15-3-3 16,24-11-5-16,8-11-7 16,4-11-4-16,32-11 3 15,15-13-12-15,18-20-19 16,14-7-43-16,19-39-50 15,2-20-116-15,12-20-118 16</inkml:trace>
  <inkml:trace contextRef="#ctx0" brushRef="#br0" timeOffset="74480.62">20045 13084 397 0,'0'0'489'0,"-69"145"-483"16,5-25-4-16,-2 14-2 15,2-2 12-15,9-8 14 16,6-8-1-16,17-9-2 16,13-18-19-16,10-13-4 15,9-23-17-15,4-14-52 16,28-28-52-16,9-11-84 16,6-19-31-16</inkml:trace>
  <inkml:trace contextRef="#ctx0" brushRef="#br0" timeOffset="74696.77">19825 14069 650 0,'0'0'162'0,"0"0"-160"16,0 0 6-16,0 0 20 15,0 0-23-15,40 104 17 16,12-104 8-16,12 0-21 16,4-22-8-16,2-15-1 15,-21-8-9-15,-6-1 4 16,-26 0 5-16,-17 11 3 15,0 2-3-15,-32 15 2 16,-13 6 11-16,-21 12 1 16,2 0-12-16,-4 26-2 15,4 14-15-15,13 7-77 16,23-2-184-16</inkml:trace>
  <inkml:trace contextRef="#ctx0" brushRef="#br0" timeOffset="75219.47">20799 13530 678 0,'0'0'0'0,"0"0"-6"16,0 0-2-16,0 0 7 16,0 0 1-16,0 0 0 15,53 37 2-15,-29-37 0 16,8 0 13-16,6 0-15 15,7-21-1-15,-2-9-8 16,-3-6 6-16,-8-1 3 16,-8 2 3-16,-16 12 26 15,-4 9 49-15,-4 7 37 0,0 7-4 16,0 0-45 0,0 0-16-16,-12 0-16 0,-16 26-16 15,-15 21-15-15,-10 12 2 16,-7 9 6-16,5 1-5 15,4-6 1-15,14-7-5 16,10-5-2-16,3-10 0 16,11-12-9-16,7-7-36 15,6-10-52-15,6-10-38 16,35-2-54-16,23-36-77 16</inkml:trace>
  <inkml:trace contextRef="#ctx0" brushRef="#br0" timeOffset="75384.77">21285 13475 397 0,'0'0'513'16,"0"0"-481"-16,-79 138-32 15,35-76 3-15,16-9 4 16,0-5-2-16,20-6-5 16,-3-7-3-16,11-7-65 15,0-16-154-15,0-12-317 16</inkml:trace>
  <inkml:trace contextRef="#ctx0" brushRef="#br0" timeOffset="76217.62">14935 14636 206 0,'0'0'226'0,"0"0"-155"16,0 0-49-16,0 0-15 15,192-17 26-15,-58 1 30 0,22 2-7 16,38 4 23-16,21 2-9 15,34 8-20-15,18 0-1 16,16 0-28-16,3 6-10 16,-15 7-7-16,-13 0-2 15,-28-1-2-15,-23-6 0 16,-16-3 3-16,-1-3 28 16,-17 0 0-16,-7-9-14 15,-19-11-8-15,-27 2 1 16,-37 1 1-16,-32-1 3 15,-30 12 18-15,-10-2 4 16,-11 8 7-16,0 0-10 16,0-2-27-16,0 2-6 0,-24 0-36 15,-8 0-24 1,-10 0-51-16,-18 16-91 0,-4 10-228 16</inkml:trace>
  <inkml:trace contextRef="#ctx0" brushRef="#br0" timeOffset="77446.03">12972 15353 729 0,'0'0'191'16,"0"0"-171"-16,0 0-15 15,0 0-1-15,0 0-3 16,174 2 9-16,-31-2 26 16,23 0-15-16,5 1-17 15,-15-1-3-15,-24 6-1 16,-21-2 3-16,-20-2-2 16,-20-2 3-16,-18 6-1 0,-15-4 3 15,-16-1-3-15,-8-1-2 16,-14 0-1-16,0 0 1 15,0 0 0-15,0 0-1 16,0 0 0-16,0 0-4 16,0 0-50-16,-4 4-51 15,0-3-112-15,-2-1-26 16</inkml:trace>
  <inkml:trace contextRef="#ctx0" brushRef="#br0" timeOffset="78014.86">14406 15411 715 0,'0'0'64'15,"-51"130"-51"-15,38-67-8 16,-2-16 20-16,7-15 30 16,8-12-7-16,0-11-15 15,0-4-19-15,0-5-12 16,8 0-2-16,16-12 0 15,3-13-2-15,-3-15-3 16,-1-11-9-16,-18-3-4 16,-5-5 2-16,0-6-3 0,-15 9 17 15,-17 1 2-15,0 13 7 16,-5 10 35-16,6 11 12 16,-1 7 0-16,4 2-25 15,4 4-13-15,5 5 2 16,11-2 1-16,3 2 14 15,1 3-10-15,4-3-11 16,0 3-6-16,0-2-3 16,0 2-2-16,0 0-1 15,0 0 0-15,0 0 0 16,13 0-2-16,23 20-1 16,15 12 3-16,20 11 9 15,1 2-3-15,3 5-3 16,-16 2-3-16,-10-1 0 0,-12-4 0 15,-3-4 0-15,-17-6 0 16,-6-3 1-16,-11-8-1 16,0-4 0-16,-11 1 3 15,-25 0 4-15,-16-6 2 16,-7-1 2-16,3-8-7 16,1-1-4-16,14-6-2 15,9 3-18-15,13-2-41 16,19 7-44-16,0-1-100 15,39 1-288-15</inkml:trace>
  <inkml:trace contextRef="#ctx0" brushRef="#br0" timeOffset="79517.67">23285 14127 397 0,'0'0'0'0,"0"0"-47"0,0 0-62 15,0 0 84-15,128-23-62 16,-113 22 67-16,-3 1 20 16,3-5 38-16,-6 1-15 15,-1-3 4-15,3 5 13 16,-7-5 0-16,1 5 15 16,-5-2 13-16,0 1 25 15,0-2 4-15,-9 0-10 16,-14-3-33-16,-9 5-6 0,-20 0 15 15,-26 3-9-15,-18 0-21 16,-37 6-11-16,-24 15 7 16,-22 1 1-16,-20 4-13 15,-7-1-2-15,18-3-1 16,22-2-9-16,38-6 5 16,40-1-2-16,37-7-8 15,26 2-8-15,18-6-58 16,7-2-100-16,43 0-153 15,12 0 146-15</inkml:trace>
  <inkml:trace contextRef="#ctx0" brushRef="#br0" timeOffset="80227">21997 13907 409 0,'0'0'146'16,"0"0"-129"-16,0 0-4 16,0 0 19-16,0 0 50 15,0 0 11-15,-13 27-34 16,-23-1-4-16,-24 6-11 16,-18 8-23-16,-14 4-9 15,-10-6-5-15,6-5 0 16,13-7 2-16,14-5 11 15,14-6-1-15,19-4 4 16,8-1-19-16,13-7-1 16,11-1-3-16,4 5-9 15,15 5-13-15,29 4 8 16,31 3 14-16,21-7 8 0,11-4-8 16,-7-8-14-16,-9 0 7 15,-12 0 6-15,-19 0 0 16,-15 0 1-16,-18 0 1 15,-12 0 1-15,-6 0-1 16,-5 0 7-16,-4 0 12 16,0 0-6-16,0 0-1 15,0 0-1-15,0 0-1 16,0 0-5-16,0 0-2 16,0 0 0-16,0 0-3 15,11-12 1-15,-3-15 5 16,5-7 6-16,-2-13-9 0,-3-4 0 15,-3-4-2-15,-5 1-2 16,0 6 0-16,0 9-1 16,0 13-8-16,-9 8-3 15,5 11-14-15,0 7-39 16,-3 0-69-16,7 14-272 16</inkml:trace>
  <inkml:trace contextRef="#ctx0" brushRef="#br0" timeOffset="81195.64">15495 15088 855 0,'0'0'163'0,"0"0"-150"15,0 0-13-15,0 0-6 16,0 0 6-16,0 0 1 16,133-107 0-16,-74 90 2 15,1-1 0-15,-5 10-3 16,-3 4 0-16,-16 4 0 16,-4 0 0-16,-13 0 0 15,-10 0-7-15,-5 10-5 16,2 19 12-16,-6 13 5 15,0 16 49-15,-23 6-15 16,-5 6-7-16,-19 2 1 16,7-3-5-16,-1 0-5 15,3-6 2-15,1-5-11 0,10-7-8 16,3-5 0 0,12-6-6-16,3-10 0 0,9-4-2 15,0-5 0-15,0-6-4 16,0-4-4-16,0 0-8 15,4-4-15-15,5-4-10 16,-1-3-3-16,12 0-25 16,-1 0-29-16,2-16-20 15,2-11-76-15,-3-6-77 16</inkml:trace>
  <inkml:trace contextRef="#ctx0" brushRef="#br0" timeOffset="81557.92">15540 15419 765 0,'0'0'163'0,"0"0"-73"15,0 0-69-15,0 0-3 16,0 0-15-16,0 0 12 16,175-48 39-16,-73 33-8 15,13 1-14-15,-6-2-7 16,-11-1-14-16,-15 6-9 15,-29 4 0-15,-27 3-2 16,-12 4 0-16,-15 0 5 16,0 0-5-16,-19 0-11 0,-36 0-20 15,-28 11 25 1,-13 5-16-16,-15 4 22 0,6-1 4 16,9-4 3-16,18-1-2 15,18 1 2-15,24-3-7 16,16-7-1-16,20-2-4 15,0 1-12-15,15 0-35 16,30 1-10-16,30-5 16 16,12 0-45-16,1 0-106 15,-16-9-193-15</inkml:trace>
  <inkml:trace contextRef="#ctx0" brushRef="#br0" timeOffset="82304.06">15758 15952 581 0,'0'0'114'0,"0"0"-112"15,160-21 27-15,-77 0 59 0,0-8-24 16,4-1-13-1,-4 4-13-15,-19 6-11 0,-13 7-20 16,-33 7-5-16,-10 6-2 16,-8 0-2-16,-13 0-3 15,-38 21 10-15,-17 11 12 16,-20 3-11-16,5 1-1 16,11-12 4-16,12-6-7 15,18-6 1-15,18-2 0 16,20-5-3-16,4-1-13 15,32 3-40-15,23 0 29 16,16 1 11-16,1 2 7 16,-8-9-4-16,-13 9-27 0,-15-4 10 15,-16 0 15 1,-16-1-2-16,-4-3-3 0,-4 11 17 16,-28-8 43-16,-11 6-20 15,-2-5-2-15,13-1 21 16,9-3-8-16,14-2-8 15,9 0-26-15,0 0-11 16,17 0-66-16,26-2-7 16,12-3-44-16,-6-1-197 15</inkml:trace>
  <inkml:trace contextRef="#ctx0" brushRef="#br0" timeOffset="83048.42">11209 16766 993 0,'0'0'128'16,"0"0"-128"-16,0 0-30 16,155-21 30-16,-48-5 4 0,16 0 7 15,10-1 5 1,1 8-7-16,-19 6-5 0,-11 3-4 16,-20 9 1-16,-20 1-1 15,-22 0-8-15,-10 0-29 16,-19 0-10-16,-5 0-31 15,3 0-37-15,-7 1-56 16,1 1-64-16,-5-2-62 16</inkml:trace>
  <inkml:trace contextRef="#ctx0" brushRef="#br0" timeOffset="83523.75">12343 16612 479 0,'0'0'207'0,"0"0"-163"0,0 156 15 15,0-107-30-15,0-15 14 16,4-9 29-16,7-14-20 16,-7 0-5-16,0-11-28 15,0 0-17-15,5 0-2 16,2 0-24-16,-3-11-32 16,1-15-5-16,1-12 3 15,-5-9 1-15,-5-8-3 16,0-5-49-16,-5-3 43 15,-18 2 16-15,-9 6 50 16,4 7 13-16,-4 21 119 16,4 0 7-16,5 12-44 15,-5 4-28-15,5 3 2 0,10 0-14 16,2 8 16-16,7 0-3 16,4-6-16-16,0 6-25 15,0-2-25-15,4 2 2 16,39 0-7-16,21 0 6 15,23 0-2-15,14 14 5 16,1 6-5-16,-10 2-1 16,-29 3 0-16,-11 10-3 15,-25 1-3-15,-10 10 4 16,-17 1 2-16,0-4-3 16,-21 0 7-16,-22-2-3 15,-1-4 5-15,1-10-6 0,7-11-15 16,12-3-50-16,12 0-45 15,12-7-86-15,0-1-244 16</inkml:trace>
  <inkml:trace contextRef="#ctx0" brushRef="#br0" timeOffset="84100.96">13353 16420 615 0,'0'0'229'0,"0"0"-137"15,0 0-51-15,0 0 6 0,0 0-9 16,0 0 3-16,32-45-18 15,34 19-15-15,22-5-7 16,7 8-1-16,-18 11 0 16,-15 9-3-16,-26 3 2 15,-8 11-13-15,-19 36 12 16,-9 16 2-16,0 22 49 16,-28 13-3-16,0-6-21 15,-8-8-8-15,4-12 5 16,8-6 6-16,-3-11-8 15,3-7-3-15,7-13-7 16,7-6-8-16,1-11-2 16,5-10-1-16,4-2-14 15,0 0-33-15,0-6-17 0,0 2-17 16,0-2-24 0,0 0-31-16,0 0-66 0,0-17-65 15</inkml:trace>
  <inkml:trace contextRef="#ctx0" brushRef="#br0" timeOffset="84304.21">13289 16843 882 0,'0'0'229'16,"0"0"-103"-16,0 0-126 16,0 0-2-16,124-51 2 15,-13 25 16-15,8 0 10 0,5-1-5 16,-9 1-16-16,-17 0-4 15,-30 9-1-15,-27 12-44 16,-22 0-34-16,-11 3-13 16,-8 2-78-16,-17 0-245 15</inkml:trace>
  <inkml:trace contextRef="#ctx0" brushRef="#br0" timeOffset="85745.9">16152 14087 307 0,'0'0'123'0,"0"0"-85"16,0 0 3-16,0 0 5 15,0 0 28-15,0 0 24 16,9-7 11-16,-9 7-32 16,0 7-29-16,0 30-40 15,-9 19 2-15,-8 21 15 16,-6 12-10-16,3-9-7 16,8-6-8-16,12-17-47 15,0-19-82-15,21-25-207 0</inkml:trace>
  <inkml:trace contextRef="#ctx0" brushRef="#br0" timeOffset="86126.9">17007 14230 508 0,'0'0'276'16,"0"0"-231"-16,0 0-37 16,-147 128 1-16,115-87 0 15,13-7-8-15,19 2-1 16,0-5-64-16,23-18-212 0</inkml:trace>
  <inkml:trace contextRef="#ctx0" brushRef="#br0" timeOffset="86546.03">17540 14502 732 0,'0'0'108'15,"0"0"-108"-15,0 0-15 0,0 0 15 16,-124 113 0-1,116-96-8-15,8 3-61 0,0-8-92 16,4-12-152-16</inkml:trace>
  <inkml:trace contextRef="#ctx0" brushRef="#br0" timeOffset="86907.62">18542 14439 734 0,'0'0'175'0,"0"0"-175"16,-124 71-52-16,92-40 40 0,9-3 12 15,10 0-68-15,-2-1-115 16,11-6-75-16</inkml:trace>
  <inkml:trace contextRef="#ctx0" brushRef="#br0" timeOffset="87269.72">19388 14425 622 0,'0'0'147'16,"0"0"-147"-16,0 0-59 16,-151 99 59-16,104-71-2 15,6 1 1-15,14 0-58 0,3-3-116 16,11-8-209-1</inkml:trace>
  <inkml:trace contextRef="#ctx0" brushRef="#br0" timeOffset="87610.52">19857 14537 519 0,'0'0'198'15,"0"0"-198"-15,-126 68-13 16,86-41 2-16,12 7 8 16,0-2-53-16,15-3-76 0,9-7-61 15</inkml:trace>
  <inkml:trace contextRef="#ctx0" brushRef="#br0" timeOffset="87838.49">20386 14439 742 0,'0'0'256'16,"0"0"-256"-16,0 0-34 15,-94 142-20-15,68-99 13 0,-1-1-135 16,-5-8-343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19T22:50:41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22406 11171 192 0,'0'0'33'0,"-147"-7"-33"16,88 7 3-16,14 0 5 15,11 0-7-15,13 0-1 16,6 0 0-16,6 0-1 16,9 0 0-16,0 0-18 15,0 0 15-15,19 0-63 16,7 0-55-16</inkml:trace>
  <inkml:trace contextRef="#ctx0" brushRef="#br0" timeOffset="1163.97">22328 10738 230 0,'0'0'64'0,"0"0"-33"0,0 0 13 16,0 0-12-16,0 0 22 16,0 0 30-16,-73-8 0 15,73 8-20-15,0 0-33 16,0 0-17-16,0 0-14 15,9 0-6-15,18 0-31 16,25 0 37-16,16 0 4 16,15 0 10-16,4 2 0 15,-12 4-5-15,-26-6-5 16,-21 3 1-16,-20 2-4 16,-8-2 5-16,0 4-6 15,-32 4-20-15,-36 9 20 16,-28 6 19-16,-34 0-4 0,6 0-14 15,20-11 27-15,34-4 8 16,33-8-14-16,25-1-22 16,12-2 0-16,0 0-25 15,12 1-61-15,39-1 47 16,22 0 39-16,19 0 9 16,10-1 4-16,-6-13-11 15,-13 5 1-15,-23 1-2 16,-24 5 1-16,-17 1 0 15,-15 2-2-15,-4 0 2 16,0 0 4-16,0 0-2 16,0 0-4-16,-4 0 20 0,-7 0 20 15,7 0-21 1,4 0-6-16,-4 0-8 0,4 0-5 16,0 0-21-16,0 0-47 15,0 0-50-15,0 0 61 16,8 0 35-16,-1 0 22 15,-3 0 7-15,-4 0 4 16,0 0 16-16,0 0 43 16,0 0 11-16,-4 0-35 15,-3 0 0-15,3 0-34 16,4 0 4-16,0 0-12 16,0 0-4-16,0 0-27 0,11 0-68 15,10 0 34 1,18-6 30-16,1-7 31 0,1-1 2 15,-14 2-2-15,-3 4-31 16,-9 0-22-16,-3-4-18 16,-3 0-56-16,2-4-51 15</inkml:trace>
  <inkml:trace contextRef="#ctx0" brushRef="#br0" timeOffset="4976.59">21170 11724 232 0,'0'0'49'16,"0"0"-24"-16,0 0-3 15,0 0 3-15,0 0 17 16,0 0-11-16,0 0 3 16,0 0-9-16,-60-38-1 15,60 36-11-15,-4 2-9 16,4 0-3-16,-4 0-1 16,0 0 0-16,-1-3-3 15,-10 3 3-15,7 0 0 16,-7 0 0-16,-6 0 0 15,-13 27 5-15,-3 6 4 0,1 11 1 16,0 3-3 0,12-3-7-16,9-9 0 0,15-6 0 15,0-10-8-15,11-9-19 16,30-5 20-16,6-5-6 16,8-18 13-16,-2-19 3 15,-10-16 3-15,-15-5 5 16,-16-5 9-16,-12 6 21 15,0 10-13-15,0 21 82 16,-21 10-1-16,-7 8-51 16,5 8-15-16,-13 0-34 15,-7 14-9-15,-2 25 1 0,3 11-1 16,14 1 0-16,24-6-3 16,4-3-15-16,47-13-44 15,21-14 11-15,19-15 15 16,-4-10 0-16,-10-40-4 15,-14-14 12-15,-20-7 22 16,-22 5 6-16,-17 18 3 16,0 17 44-16,-17 12 44 15,-17 7-48-15,8 6-9 16,-8 6-34-16,6 0 0 16,3 13-12-16,6 24-65 15,14 13-75-15,5 2-61 16,9-9-65-16</inkml:trace>
  <inkml:trace contextRef="#ctx0" brushRef="#br0" timeOffset="6636.75">9222 9726 256 0,'0'0'78'16,"0"0"-54"-16,0 0-23 16,0 0-1-16,0 0-15 15,0 0 11-15,-4 0-4 16,4 0 8-16,0 0 33 16,0 0 3-16,0 0-3 15,0 0 3-15,0 0-1 16,0 0 6-16,0 0 10 0,4 0-5 15,6 0-7 1,8 0-18-16,24 0-6 0,22 0 42 16,19-5-14-16,13 0-24 15,4 2-6-15,-12-1-13 16,-29 2 6-16,-20 2-6 16,-22 0 0-16,-13 0-3 15,-4 0-6-15,0 0-17 16,0 0-19-16,0 0-29 15,7 0-45-15,5-5-34 16,1-6-32-16</inkml:trace>
  <inkml:trace contextRef="#ctx0" brushRef="#br0" timeOffset="8580.74">10522 9840 302 0,'0'0'34'0,"0"0"-31"0,0 0 0 15,0 0-3-15,0 0 43 16,0 0 24-16,-21-29 9 16,21 29 5-16,0 0 3 15,0-2-21-15,0 2-6 16,0-1-22-16,17-4-23 15,15 5-12-15,19-3 4 16,17-2 4-16,7 0 1 16,-11 3-9-16,-9-1-1 15,-14 3-7-15,-9 0-66 0,2 0-49 16,-13 0-109 0,3-8-141-16</inkml:trace>
  <inkml:trace contextRef="#ctx0" brushRef="#br0" timeOffset="8945.64">12426 9927 406 0,'0'0'36'16,"0"0"-28"-16,170-29 33 16,-82 7 15-16,-7 1-30 0,-2-4-19 15,-1 9-7 1,-9 2 0-16,-10 6-44 0,-22 4-98 16</inkml:trace>
  <inkml:trace contextRef="#ctx0" brushRef="#br0" timeOffset="9612.34">14061 9691 413 0,'0'0'90'16,"0"0"4"-16,-115-44-73 15,98 41-16-15,-3-2-5 16,3 2 0-16,2 1 0 16,7-1 8-16,8 1 7 15,0 2 32-15,0 0-6 16,0-3-23-16,0 1-18 15,0-1-22-15,0 3 17 0,0 0 5 16,0 0 2-16,0-3 5 16,0 3 8-16,4 0 3 15,0 0-18-15,11 0-7 16,2 0 5-16,20 0 1 16,14 0 1-16,13 0-45 15,10 0-123-15,-1 0-56 16</inkml:trace>
  <inkml:trace contextRef="#ctx0" brushRef="#br0" timeOffset="9906.21">15481 9728 590 0,'0'0'149'0,"0"0"-113"15,0 0-36-15,0 0-2 16,0 0-7-16,0 0 9 15,153 0 3-15,-49-2 10 0,7-3-7 16,0-2-6-16,-11 2-165 16,-16-4-137-16</inkml:trace>
  <inkml:trace contextRef="#ctx0" brushRef="#br0" timeOffset="10461.31">16570 9730 357 0,'0'0'103'16,"0"0"-24"-16,0 0-74 16,0 0-5-16,0 0 0 0,0 0 31 15,175-32 12 1,-92 21-2-16,8 3-29 0,-7 2-12 16,-12 0-76-1,-6-3-149-15</inkml:trace>
  <inkml:trace contextRef="#ctx0" brushRef="#br0" timeOffset="11097.56">17793 9777 401 0,'0'0'111'0,"0"0"-98"15,160-37 29-15,-68 21 5 16,-5-1-4-16,-8 5-33 16,-15 4-10-16,-17 8-63 15,-11 0-47-15,-16 0-83 16</inkml:trace>
  <inkml:trace contextRef="#ctx0" brushRef="#br0" timeOffset="11482.09">19111 9695 160 0,'0'0'217'0,"147"0"-103"15,-60 0-66-15,1-8 24 16,-9 5-32-16,-11-2-40 16,-21 2-65-16,-28 0-183 15</inkml:trace>
  <inkml:trace contextRef="#ctx0" brushRef="#br0" timeOffset="12869.31">17706 11408 236 0,'0'0'72'0,"0"0"-63"0,0 0-7 16,0 0 9-16,0 0-3 15,0 0 3-15,-8 0 23 16,8 0 17-16,0 0-7 16,0 0-24-16,0 0-20 15,0 0-5-15,8 0-6 16,15 0 7-16,22-4 4 15,23-4 23-15,26 1 2 16,26-2 11-16,16-4-11 16,26 2 9-16,17-4-12 15,13 1-7-15,15 3 5 16,-5-1-5-16,-3 0 0 0,-1-2-7 16,-15 0 13-16,-12 0 7 15,-11-1 10-15,-18 1-19 16,-18 2 3-16,-22 3-9 15,-21-1 3-15,-25 5 3 16,-24 2-12-16,-13 3-1 16,-15 0-6-16,-4 0-2 15,0 0 2-15,0 0 5 16,0 0-3-16,0 0 0 16,0 0-2-16,0 0-1 15,0 0-7-15,0 0-83 16,9 0-64-16,10 0-19 15,0-1-70-15</inkml:trace>
  <inkml:trace contextRef="#ctx0" brushRef="#br0" timeOffset="13977.34">19949 9598 410 0,'0'0'0'16,"0"0"-13"-16,0 0 13 15,142 12 29-15,-50-12 59 16,13 0 20-16,20-3-15 15,-1-12-10-15,-5 4-37 16,1 1-9-16,-9 2-19 16,-11 0 0-16,-4 2-5 15,-22 2-3-15,-14 4 0 16,-24 0-7-16,-17 0 0 16,-10 0-2-16,-5 0 10 15,-4 0 0-15,0 0 4 16,0 0 5-16,0 0-2 15,0 0-4-15,0 0-1 0,0 0-7 16,0 0 0-16,0 0-5 16,0 0 1-16,0 0 0 15,0 0-2-15,0 0 2 16,0 0-2-16,0 0 1 16,0 0 0-16,0 0 2 15,0 0-2-15,0 0 8 16,0 0 3-16,0 0 0 15,0 0-7-15,0 0 3 16,0 0-2-16,0 0 3 16,0 0-1-16,0 0-3 15,0 0-1-15,0 0-1 0,0 0-3 16,0 0 2 0,0 0 0-16,0 0 0 0,0 0-2 15,0 0 1-15,0 0 1 16,0 0-1-16,0 0 0 15,0 0 3-15,0 0-2 16,0 0 1-16,0 0 0 16,0 0 1-16,0 0 1 15,0 0-4-15,0 0-1 16,0 0 0-16,0 0-5 16,0 0-34-16,0 0-69 15,0 0-73-15,9 0-191 16,14-2-61-16</inkml:trace>
  <inkml:trace contextRef="#ctx0" brushRef="#br0" timeOffset="14502.69">21511 9737 669 0,'0'0'123'0,"0"0"-101"0,0 0 2 16,0 0-7-16,0 0 3 16,0 0-12-16,-42-37-8 15,52 35 0-15,26-3-20 16,37-1 20-16,29 0 2 16,18 1 2-16,-1 5-4 15,-12 0-82-15,-22 0-171 16,-19 0 37-16,-26 0-79 15</inkml:trace>
  <inkml:trace contextRef="#ctx0" brushRef="#br0" timeOffset="14756.04">22475 9753 777 0,'0'0'102'16,"0"0"-78"-16,0 0-24 15,0 0-4-15,0 0-23 16,0 0-88-16,111-53-4 0,8 46 6 15,19 5-40-15,5-2-65 16</inkml:trace>
  <inkml:trace contextRef="#ctx0" brushRef="#br0" timeOffset="15029.5">23280 9792 777 0,'0'0'95'0,"0"0"-88"16,0 0-7-16,0 0-61 15,0 0 52-15,137-21 6 16,-39 12-43-16,11-5-162 16,-11-6-169-16</inkml:trace>
  <inkml:trace contextRef="#ctx0" brushRef="#br0" timeOffset="15578.32">24498 9687 546 0,'0'0'93'0,"0"0"-48"0,0 0 4 15,0 0-4 1,0 0-45-16,0 0-6 0,211-51 6 16,-49 39 22-16,21 6-22 15,-12 2-79-15,-35 0-310 16</inkml:trace>
  <inkml:trace contextRef="#ctx0" brushRef="#br0" timeOffset="16059.87">25954 9898 786 0,'125'-4'14'0,"67"-14"-8"16,66-7-2-16,26 4 5 16,-11-6-3-16,-35 1-6 15,-31-1-64-15,-64-14-255 0</inkml:trace>
  <inkml:trace contextRef="#ctx0" brushRef="#br0" timeOffset="16895.34">28883 9726 797 0,'283'-50'54'0,"80"8"-49"15,18 6-5-15,-44-7-139 16,-103-16-375-16</inkml:trace>
  <inkml:trace contextRef="#ctx0" brushRef="#br0" timeOffset="18914.54">11837 12801 87 0,'0'0'0'15,"-170"21"0"-15,114-7 129 16,20 4-115-16,13 8-14 16,14 4-73-16,9-4-23 15</inkml:trace>
  <inkml:trace contextRef="#ctx0" brushRef="#br0" timeOffset="20435.91">9254 10094 695 0,'0'0'144'0,"0"0"-144"16,0 0-22-16,0 0 21 15,0 0 1-15,130-37 28 16,-47 16-3-16,4 5-25 16,1 6-9-16,-3 1-124 15,-19 7-205-15</inkml:trace>
  <inkml:trace contextRef="#ctx0" brushRef="#br0" timeOffset="20728.28">10362 10141 791 0,'0'0'87'15,"0"0"-87"-15,0 0-33 16,0 0 32-16,147 0 1 16,-63 0 0-16,3 0-27 0,0-2-78 15,-10-6-87-15,-11-3-15 16</inkml:trace>
  <inkml:trace contextRef="#ctx0" brushRef="#br0" timeOffset="21365.23">12569 10218 214 0,'0'0'393'16,"0"0"-355"-16,0 0-38 15,0 0-9-15,147-22-12 16,-98 12-48-16,-7 5-55 16,-10 5-21-16,-8 0-87 15</inkml:trace>
  <inkml:trace contextRef="#ctx0" brushRef="#br0" timeOffset="21759.19">14148 9869 828 0,'0'0'43'0,"0"0"-12"16,0 0-31-16,0 0-36 16,0 0 3-16,0 0-14 15,103-52 3-15,-8 35-82 16,16-2-49-16,-10 2-122 15</inkml:trace>
  <inkml:trace contextRef="#ctx0" brushRef="#br0" timeOffset="22114.1">15738 10028 719 0,'0'0'170'0,"0"0"-170"15,0 0-30-15,0 0-38 16,131-32 10-16,-68 21-72 16,1 6-23-16,-8 0-56 15</inkml:trace>
  <inkml:trace contextRef="#ctx0" brushRef="#br0" timeOffset="22443.69">17137 10080 822 0,'0'0'98'0,"0"0"-98"15,0 0-83-15,113-81-72 16,-53 49-41-16,-9 6-109 16</inkml:trace>
  <inkml:trace contextRef="#ctx0" brushRef="#br0" timeOffset="24512.18">17484 8884 89 0,'0'0'72'0,"0"0"-49"15,0 0 4-15,0 0 18 0,158-37 8 16,-113 23-17-16,6 6 8 16,9-7 3-16,-5 4-1 15,1 1-37-15,-12 5-8 16,-12 2-1-16,-4 3-34 15,-9 0-28-15,-2 0-32 16,-10 8-77-16</inkml:trace>
  <inkml:trace contextRef="#ctx0" brushRef="#br0" timeOffset="25021.82">17627 8841 403 0,'0'0'109'15,"0"0"-109"-15,0 0-89 0,0 0 89 16,139-23 12-16,-67 10 0 16,-1 2-7-16,1-2-3 15,-4 6 0-15,-2 0 8 16,-10 5-10-16,-20 2-3 16,-19 0-65-16,-17 0-22 15,0 0-22-15,-36 9 73 16,-20 3-4-16,-12 1 12 15,0-5 31-15,-2-2 15 16,10-1 34-16,5-3 14 16,14-2-26-16,18 0 19 15,14 0 26-15,9 0-32 16,0 0-50-16,28 0-55 16,17 0 55-16,21 0 2 15,6 0 16-15,3 0-17 0,-11 0 7 16,-15 0-4-1,-11 0-4-15,-17 1-20 0,-14 5-23 16,-7-2-24-16,0-4 67 16,-19 0 37-16,-5 0-16 15,-4 0 9-15,11 0 42 16,2 0-6-16,15 0 34 16,0 0-88-16,5 0-12 15,33 0-33-15,22 8 33 16,16 0 0-16,12-2 0 15,-1 1-73-15,1 2-7 0,-9 1-6 16,-15-3-5-16,-13 1-75 16</inkml:trace>
  <inkml:trace contextRef="#ctx0" brushRef="#br0" timeOffset="25591.2">18844 8744 592 0,'0'0'0'0,"158"12"-13"15,-34-5-123-15,-1-5-60 0</inkml:trace>
  <inkml:trace contextRef="#ctx0" brushRef="#br0" timeOffset="25834.93">20545 8697 1031 0,'0'0'7'0,"231"-57"-7"16,-71 32-23-16,-3 9-35 16,-48 2-142-16,-77 0-372 15</inkml:trace>
  <inkml:trace contextRef="#ctx0" brushRef="#br0" timeOffset="41537.78">4677 12830 235 0,'0'0'65'0,"0"0"-35"16,0 0-21-16,0 0-2 15,0 0 6-15,0 0 16 16,0 0 10-16,0 0-14 15,0 0-17-15,-13 0-8 16,13 0 0-16,0 0-6 16,0 0-18-16,0 0-12 15,0 0 11-15,-4 0 14 16,4 0 11-16,0 0 11 0,0 0 67 16,0 0 4-16,0 0 13 15,0 0-5-15,0 0-26 16,0 0-18-16,0 0-16 15,13-8-30-15,23-3-1 16,34-6 1-16,22-10 38 16,4 1-20-16,0 4-3 15,-9-3 8-15,-4 3-2 16,-4 1 14-16,-11-1-6 16,-4 2-8-16,-4 3-14 15,-13 6-7-15,-15 4 0 16,-13 7-2-16,-10 0-6 0,-9 0-27 15,0 0-9-15,0 0-11 16,0 7-40-16,-9 26-95 16,-23 19 44-16,-10 12-44 15</inkml:trace>
  <inkml:trace contextRef="#ctx0" brushRef="#br0" timeOffset="41823.37">4807 13150 687 0,'0'0'110'0,"0"0"-32"15,0 0-78-15,0 0 2 0,0 0 3 16,0 0 20 0,32-13-8-16,23 7 10 15,14-3 18-15,14 2-23 0,4-3-16 16,-4-1 1-16,-10 3-6 15,-14 1-1-15,-3-3 0 16,-20 6-1-16,-8 1-1 16,-9-1-24-16,-10 1-31 15,-5 3-19-15,6 0-29 16,-1 0-66-16,0 0-15 16,-1-2-42-16</inkml:trace>
  <inkml:trace contextRef="#ctx0" brushRef="#br0" timeOffset="42948.21">5717 12619 522 0,'0'0'159'0,"0"0"-90"16,0 0-41-16,0 0-27 15,0 0 21-15,0 0-4 16,0-5-7-16,-6 31-1 16,2 14 0-16,-5 18 36 15,1 0-17-15,-7 2-16 16,6-11 5-16,5-5-6 0,0-19-6 16,4-3 1-16,0-8 1 15,0-9-8-15,0 0 2 16,0-5-2-16,0 0 3 15,0 0 1-15,0 0 2 16,0 0-4-16,0 0 2 16,0 0 2-16,0 0-2 15,0-2 1-15,0-12-5 16,0-12 0-16,-7-16 5 16,3-11-3-16,0-10 8 15,-5 2-5-15,5 0-5 16,-7 6 3-16,7 12 0 15,0 7-2-15,-5 7 2 16,3 13 0-16,1 6-1 0,5 1 9 16,-4 7-3-16,4-1-2 15,0 3 4-15,0 0-6 16,0 0-4-16,0-2 2 16,0 2-4-16,0 0 2 15,0-2 0-15,0 2 1 16,0 0 6-16,0-4-2 15,0 4 3-15,0 0-2 16,0 0 1-16,0 0 9 16,0 0-9-16,0 0-7 15,0 0-4-15,19 0-10 16,18 0-1-16,22 4 13 16,16 7 1-16,-3 3 2 0,7 1 1 15,-10-6-2-15,-6 1 0 16,-11 0 0-16,-16-8 1 15,-8 2 1-15,-9-1-2 16,-11-1 0-16,-3 1-6 16,-5-3 5-16,0 0-2 15,0 0 3-15,0 2 1 16,0-1 2-16,0 3-3 16,0-3 3-16,0 5-3 15,-9 15 1-15,-23 7 2 16,-23 18 4-16,-5 9 2 15,-4 0 4-15,4-4-3 0,1 2-2 16,3-1-1-16,1-1-1 16,8-7-4-16,11-9 4 15,-1-12 0-15,18-5-1 16,2-7-2-16,6-6-1 16,11-4 2-16,0-1-1 15,0 0-2-15,0 0-1 16,0 0-2-16,0 0 0 15,0 0 1-15,0 0-1 16,0 0 2-16,0 0 2 16,0 0 3-16,0 0 5 15,0 0-1-15,0 0-5 16,0 0 2-16,0 0-6 0,0 0-3 16,0 0 2-16,0 0-1 15,0 0-2-15,0 0-12 16,0 0-11-16,0 0 0 15,0 0-6-15,0-15-5 16,0-21 9-16,0-17-11 16,0-15-11-16,11-9-11 15,10-7-71-15,7-4-178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1:51:27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8938 9268 36 0,'0'0'33'0,"0"0"-13"16,0 0 2-16,0 0-4 16,0 0-10-16,0 0-7 15,0 0 0-15,0 0 1 16,0 0-1-16,0 0-1 16,0 0-6-16,0 0-4 15,0 0-18-15,0 0 3 16,0 0 11-16,0 0 0 0,0 0 7 15,0 0 7 1,0-5 3-16,0 0 7 0,11-1-6 16,-7-1 2-16,0 5 37 15,-4 2-15-15,0 0 7 16,0 0 9-16,0 0-13 16,4 9-26-16,-4 27 4 15,0 15 18-15,0 14 23 16,0 9-28-16,0-3-13 15,-4-2-4-15,-9-8-2 16,-1-12 33-16,2-11-22 16,5-11 6-16,3-5-8 15,0-4-11-15,0-6 0 0,4-4-1 16,0-5-2 0,0-1-3-16,0-2 5 0,0 0 7 15,0 0 3-15,0 0-1 16,0 0 7-16,0 0-5 15,0 0-4-15,0 0 0 16,0 0-2-16,0 0-1 16,0 0-4-16,0 0-5 15,0 0 1-15,0 0 1 16,0 0-2-16,4 0-2 16,23 0 5-16,18 0 1 15,26 0 1-15,13 0 0 16,16-2 0-16,-3-3 0 0,-8 3-9 15,0-2-5-15,-9-1 7 16,1-4 6-16,-7 3 1 16,-6-8 1-16,-5 5 0 15,-20 0-1-15,-6 2-1 16,-14 3 1-16,-15 4-18 16,-8 0-23-16,0 0 13 15,0 0-13-15,0 0-11 16,0 0 14-16,0 0-46 15,0 4-10-15</inkml:trace>
  <inkml:trace contextRef="#ctx0" brushRef="#br0" timeOffset="734.25">10129 9531 333 0,'0'0'143'16,"0"0"-127"-16,0 0-5 0,0 0 15 15,0 0 12 1,0 0-11-16,-46-7-1 0,46 5-7 16,0 2-7-16,0 0-3 15,0 0 1-15,0-2 10 16,0 2-7-16,0 0 1 16,0 0 6-16,0 0 12 15,0 0 3-15,0 0-4 16,0 0-12-16,0 0-14 15,0 0-5-15,0 0-4 16,7 0-4-16,9 0-3 16,7 0-3-16,12 0 11 0,11 0 2 15,-3 0 1-15,-2 0 0 16,-14 0-4 0,-10 0 1-16,1 0-2 0,-9 9 3 15,-5-2 1-15,2 6-7 16,-6-1 0-16,4 1 7 15,-4 7 1-15,0-2 3 16,0 2-3-16,-4 7 4 16,-19 4 1-16,-8 5 0 15,-6 4 5-15,-6 3-6 16,-3-3 4-16,3-2-7 16,5-3 1-16,7-3 1 15,5-3-3-15,1-2 7 16,6-5-7-16,5-8 0 15,10-3-2-15,-1-7 0 0,1 1-11 16,4-5-35-16,0 0-6 16,-4 0-23-16,4 0-23 15,0 0-12-15,0 0 19 16,0-11 38-16,0-14 3 16,0-9-41-16,0-6 19 15,0-11 61-15,8-7 0 16,7-5-24-16</inkml:trace>
  <inkml:trace contextRef="#ctx0" brushRef="#br0" timeOffset="904.83">10040 9491 29 0,'0'0'138'0,"0"0"-20"15,0 0 24-15,0 0-6 16,0 0-78-16,0 0-58 0,-4-2 3 16,0 55 17-16,4 17 32 15,0-5-37-15,0-10-12 16,0-7-2-16,4-15-1 15,4-6 0-15,0-5-16 16,-3-6-110-16,-5-12-172 16</inkml:trace>
  <inkml:trace contextRef="#ctx0" brushRef="#br0" timeOffset="1935.12">10912 9596 170 0,'0'0'124'0,"0"0"-72"15,0 0-29-15,0 0-2 16,0 0 10-16,0 0 6 16,116-137-6-16,-52 97 21 15,2 7-13-15,-12 9-1 16,-15 8-18-16,-16 11-17 15,-19 5-3-15,-4 9-21 16,-8 36 2-16,-33 19 19 16,-17 24 13-16,-8 1-4 15,-5-2-2-15,7-15 2 16,17-14-4-16,16-9 17 0,12-10-15 16,15-8-7-16,4-2-2 15,23-6-4-15,24-8 6 16,26-6 0-16,1-9-16 15,11-2-32-15,-5-23-5 16,-3 0 44-16,-19-1 9 16,-19 8 2-16,-16 9 1 15,-19 5 4-15,-4 4 12 16,0 0 54-16,0 0-20 16,0 0-24-16,0 0-25 15,0 20 0-15,0 2 2 16,4 11-5-16,23-6 9 0,14 0-3 15,17-7-1 1,12-11 0-16,7-9 10 0,-1 0-7 16,-10-18 1-16,-12-6-1 15,-15-5 2-15,-7-7 15 16,-6-13 1-16,-3-14-8 16,-4-13-3-16,-19-9-12 15,0-2-4-15,-37-2-3 16,-17 12-9-16,-8 21-1 15,-9 25 3-15,-9 31-6 16,-13 14 14-16,-6 62-4 16,14 35-6-16,37 30 1 15,48 16-89-15,85-17-225 16</inkml:trace>
  <inkml:trace contextRef="#ctx0" brushRef="#br0" timeOffset="2396.29">11158 10502 587 0,'0'0'36'0,"224"-58"-28"0,-74 16 18 16,-7-3 14-16,-27 7-22 15,-36 8-17-15,-36 10-1 16,-26 9-39-16,-18 11-18 15,-45 0-44-15,-52 34-137 16</inkml:trace>
  <inkml:trace contextRef="#ctx0" brushRef="#br0" timeOffset="2563.51">10950 10681 421 0,'0'0'186'15,"132"7"-175"-15,-16-7 3 16,18 0 0-16,9-23-4 15,-9-1 7-15,-33 1 6 16,-28 8-9-16,-42 8-14 0,-31 7-88 16,-50 22-168-16,-51 21 135 15,-42 15-124-15</inkml:trace>
  <inkml:trace contextRef="#ctx0" brushRef="#br0" timeOffset="2666.44">10927 10933 124 0,'0'0'392'16,"0"0"-319"-16,165-6-54 15,-49-19 68-15,8-4-48 16,-8 0-32-16,-19 5-7 16,-29 8-62-16,-51 5-324 15</inkml:trace>
  <inkml:trace contextRef="#ctx0" brushRef="#br0" timeOffset="9562.14">19144 3813 29 0,'0'0'89'0,"0"0"-68"15,0 0-21-15,-124 33-5 16,124-24-4-16,0 2 0 16,0-4-28-16,20 0 31 15,17-5 6-15,7-2 5 0,10 0-4 16,-5 0 4-16,1-5-2 15,-15-3-1-15,-12-1-2 16,-11 2 4-16,-12-2 65 16,0-2 48-16,-27 0-44 15,-31 2-62-15,-22 7-3 16,-28 2-7-16,-8 0 1 16,-8 2 16-16,0 13 13 15,13-3 16-15,18-1-1 16,25 2-17-16,32-6-7 15,28 7-22-15,8 8-19 16,13 9-20-16,36 18 39 16,13 11 0-16,19 12-1 15,4 4-44-15,3 7 21 16,-21 4 1-16,-18 7-1 16,-36 2-2-16,-13 7-3 0,-40 2 29 15,-36 0 8-15,-21 3 19 16,-11-5 29-16,11-1 23 15,16-5-11-15,24-10-7 16,26-9-30-16,22-2-31 16,9-5-3-16,13 3 3 15,26 0 5-15,6-2 0 16,5 0 7-16,-2-6-10 16,-7 2 10-16,-14-1-9 0,-4 0-3 15,-19 0-8 1,-4 7 8-16,0-3 7 15,-11 1-3-15,-5-1 1 0,1-3-2 16,7-1-1-16,0 0-1 16,8 6 0-16,0 6-1 15,0 1-7-15,20 3 6 16,7-1 0-16,4 1 1 16,2-2 2-16,-16-3 1 15,-3-2-3-15,-14-2-11 16,0-4 10-16,-6 5-1 15,-25 8 2-15,-4 2-1 16,-4 7 3-16,-7-5 4 16,11 0-3-16,0-4 2 15,8 0-4-15,4 9-2 0,5 4 0 16,-3 13 1 0,3 1-3-16,-5 2 4 0,-4 4-1 15,-4 1 0-15,8 1-2 16,3-2-4-16,5-9-1 15,11-6-10-15,0-12-15 16,4-3 22-16,0-13 8 16,0-5 0-16,0 1 4 15,0 2-2-15,0 12 0 16,0 2 1-16,0 7 1 16,-4-5 0-16,4-9-4 15,0-11 2-15,0-11-1 0,0-16-7 16,4-10 1-16,4-4 7 15,-4-5 0-15,0 1 1 16,-4 1 2-16,0 3-1 16,0 8 5-16,0-1 0 15,0 3-7-15,0-3 2 16,0-8-2-16,0-5 0 16,0-11 3-16,0-2-3 15,0 4 2-15,0-2-1 16,-4 9 1-16,4 7-2 15,0 4-2-15,0 6 2 16,0-1-7-16,11-7-49 16,15-12-106-16,14-15-115 15</inkml:trace>
  <inkml:trace contextRef="#ctx0" brushRef="#br0" timeOffset="10886.72">19900 4477 366 0,'0'0'48'15,"0"0"-48"-15,0 0 0 16,0 0 0-16,0 0 0 16,0 0-7-16,-35 27-8 15,54-7 15-15,12 3 10 16,8-6 2-16,11-3 9 15,12-10 6-15,10-4-6 16,2 0 12-16,3-13-10 16,-19-7-17-16,-13 4 3 15,-24 0 2-15,-15-4 45 0,-6-4 25 16,-23-7-81 0,-18-6-8-16,-13 2 8 0,-4 3-10 15,-8 10 10-15,8 6 6 16,5 12 0-16,-5 4 8 15,4 0 0-15,0 29 6 16,2 20-3-16,3 14-16 16,8 10 0-16,20 6-2 15,11-3-6-15,10-9 4 16,18-7 3-16,28-13-14 16,24-9 14-16,19-15 14 15,14-17-14-15,9-6-33 16,4-9-126-16,-23-17-113 15</inkml:trace>
  <inkml:trace contextRef="#ctx0" brushRef="#br0" timeOffset="11295.74">20979 4522 365 0,'0'0'0'15,"0"0"3"-15,0 0-3 16,0-105 0-16,0 82 9 0,0 3 8 16,0 0 25-16,-12 4 9 15,-7 3-4-15,-4 2-13 16,-12 2-10-16,-10 9-6 15,-13 0-4-15,0 4 7 16,11 19 19-16,1 1-3 16,19 8-29-16,19-1-8 15,8 3-19-15,8 3 8 16,27 1 11-16,11 1 2 16,-1-4 8-16,-5-5-3 15,-18-4-7-15,-5-6-18 16,-17-4-30-16,0-1-40 0,-17 2 88 15,-14-2-5 1,4-8-29-16,5-7-44 0,18 0 4 16,4-10 6-16,0-19-64 15,26 1 6-15</inkml:trace>
  <inkml:trace contextRef="#ctx0" brushRef="#br0" timeOffset="11471.74">21291 4459 201 0,'0'0'92'16,"0"0"-48"-16,0 0 4 16,0 0-20-16,0 0-25 15,0 0-3-15,73-51-16 0,-65 51-56 16,19 0-38-16,8 0 27 16,15 2 33-16</inkml:trace>
  <inkml:trace contextRef="#ctx0" brushRef="#br0" timeOffset="11983.37">21839 4224 343 0,'0'0'131'16,"0"0"-106"-16,-143-78-16 16,77 69 49-16,0 7-11 15,-6 2-25-15,-5 13 1 16,15 21 8-16,4 13-13 15,15 7-13-15,16 3-5 0,17 4-5 16,10-8-2-16,6-1-1 16,29-9 3-16,19-10 0 15,8-8 5-15,27-19-37 16,8-6-42-16,6 0-12 16,-10-13-27-16,-20-3 31 15,-26 3 40-15,-24 11 47 16,-23 2 16-16,0 0 81 15,0 0-32-15,0 0-33 16,0 18-29-16,0-1 13 16,0-1 13-16,10-7-29 15,15-6 1-15,16-3 25 16,17-8 10-16,13-27-3 0,1-10-23 16,-10-9-4-16,-23 3 4 15,-16-3 2-15,-13 5-5 16,-10 2 9-16,0 9 13 15,-22 9-7-15,-5 13-21 16,0 10 5-16,-4 6-3 16,-10 0-3-16,1 26-6 15,-5 11 5-15,6 3 1 16,7 0-23-16,18 0-70 16,14-9-88-16,6-13-63 0</inkml:trace>
  <inkml:trace contextRef="#ctx0" brushRef="#br0" timeOffset="12139.66">22567 3627 357 0,'0'0'0'0,"0"0"-42"16,-116 141-62-16,83-92-88 15</inkml:trace>
  <inkml:trace contextRef="#ctx0" brushRef="#br0" timeOffset="12375.91">22740 3788 551 0,'0'0'23'0,"-111"204"-20"16,49-75 51-16,4-4-36 15,8-11-5-15,15-21 4 16,8-22 3-16,13-22-13 16,6-15-7-16,8-17-12 15,0-14 2-15,26-3-94 0,18-20-63 16,5-32-95-1</inkml:trace>
  <inkml:trace contextRef="#ctx0" brushRef="#br0" timeOffset="12714.01">22740 4558 378 0,'0'0'59'15,"0"0"-47"-15,0 0 19 16,0 0 44-16,0 0 4 16,0 0-34-16,-26-9-25 0,48-38-19 15,9-16-1 1,9-6 1-16,-1-5 30 0,6 9-11 16,-10 14-9-1,-12 21-9-15,-15 17 24 0,3 9-15 16,-11 4-11-16,4 0-15 15,8 28-8-15,-1 17 23 16,9 12 4-16,-5 5 3 16,-3 3-7-16,-1-5 6 15,-3-8 2-15,-4-5-3 16,4-12-5-16,-4-6-26 16,-4 1-98-16,0-15-176 15</inkml:trace>
  <inkml:trace contextRef="#ctx0" brushRef="#br0" timeOffset="12855.63">22887 4510 893 0,'0'0'142'0,"0"0"-142"15,0 0-15-15,0 0-13 16,0 0-26-16,186-11-81 16,-47 11-239-16</inkml:trace>
  <inkml:trace contextRef="#ctx0" brushRef="#br0" timeOffset="13482.85">19834 5470 66 0,'0'0'336'0,"0"0"-323"16,0 0-8-16,120-11-5 15,10-14 20-15,56-6 25 16,42-5 4-16,30 3 2 16,15 1-2-16,-15 5-19 15,-22 5-7-15,-21 0-2 16,-29 0 0-16,-21 1-3 16,-26 3-18-16,-34 7-58 15,-41-4-263-15</inkml:trace>
  <inkml:trace contextRef="#ctx0" brushRef="#br0" timeOffset="14123.59">24103 4535 604 0,'0'0'240'0,"0"0"-227"16,0 0-11-16,115 0-2 16,-26 0 35-16,23 0-11 15,4 0-13-15,-5 0-10 16,-7 0 0-16,-24-5-2 0,-18 5-19 16,-18-2-15-1,-7 0-6-15,-2 2-24 0,-4 0-65 16,0-2-162-16</inkml:trace>
  <inkml:trace contextRef="#ctx0" brushRef="#br0" timeOffset="14622.59">25124 4445 449 0,'0'0'186'16,"0"0"-186"-16,0 0-13 0,0 0 13 15,-93 115 9-15,82-88-5 16,7-7-3-16,4-7-1 16,0-6-14-16,0-1 14 15,4 2 10-15,15-5 1 16,8-3-1-16,0 0-8 16,4 0-2-16,0-12-21 15,-13-13 1-15,-9-4 20 16,-9-5 0-16,0-6-1 15,-13-2-1-15,-24-1 2 16,6 5 18-16,-8 5 20 16,8 5 4-16,4 8 27 15,4 9-28-15,15 5-3 0,8 1 2 16,0 5-40-16,0 0-28 16,27 0-6-16,16 9 34 15,25 11 4-15,11 9 5 16,6 3-2-16,-13 3-6 15,-18 4-1-15,-19-2-5 16,-19 1-10-16,-9-2 0 16,-7 0 2-16,-23 2 10 15,-31-2 2-15,-12-7 1 16,-10-5-12-16,9-8 0 16,18-7-13-16,26-7-26 15,15-2-90-15,8 0-73 16</inkml:trace>
  <inkml:trace contextRef="#ctx0" brushRef="#br0" timeOffset="19022.46">26118 3929 339 0,'0'0'214'0,"0"0"-180"16,0 0-31-16,0 0 10 16,0 0 14-16,0 0-2 15,0 0-5-15,-19 58 13 0,1-35-2 16,5 3-14-16,-9 2-4 16,5 7-6-16,-10-1-6 15,5-3-1-15,-5 0-1 16,0-2-3-16,0-2-45 15,4-7-49-15,15-6-46 16,8-8-23-16,0-6-31 16</inkml:trace>
  <inkml:trace contextRef="#ctx0" brushRef="#br0" timeOffset="19217">26608 3862 321 0,'0'0'201'0,"0"0"-195"16,0 0-2-16,0 0 24 15,-139 137 1-15,90-91-23 16,5 1 2-16,3-4-8 16,25-8-49-16,1-1-70 15,15-12-65-15</inkml:trace>
  <inkml:trace contextRef="#ctx0" brushRef="#br0" timeOffset="19638.43">26902 4139 358 0,'0'0'293'16,"0"0"-286"-16,-89 150-3 16,27-62 0-16,0 8 17 15,-2-2-4-15,16-3-4 16,7-11-13-16,10-17 0 16,18-18-2-16,3-16-5 15,10-13-31-15,0-10-97 16,10-6-67-16,13-15-46 15</inkml:trace>
  <inkml:trace contextRef="#ctx0" brushRef="#br0" timeOffset="19824.11">26889 4253 514 0,'0'0'236'0,"0"0"-236"0,0 0-23 15,0 0 23-15,0 0 11 16,116-15 0-16,-42 1-3 16,15 5-1-16,-4-2-7 15,-21 7-2-15,-16 4-46 16,-26 0-93-16,-7 0-12 16,-15 24-42-16</inkml:trace>
  <inkml:trace contextRef="#ctx0" brushRef="#br0" timeOffset="19984.59">26608 4723 280 0,'0'0'167'16,"0"0"-167"-16,0 0-5 16,120-14 5-16,-71-6 4 15,5 3-4-15,-6-1-56 16,-3 0-80-16</inkml:trace>
  <inkml:trace contextRef="#ctx0" brushRef="#br0" timeOffset="20237.87">27834 4104 426 0,'0'0'324'0,"0"0"-324"16,-116 125-2-16,40-47 2 15,-5 9 2-15,11-2-2 16,1 5-1-16,16-1 0 16,13-6-5-16,9-7-76 15,9-11-51-15,18-19-81 16</inkml:trace>
  <inkml:trace contextRef="#ctx0" brushRef="#br0" timeOffset="20588.84">27854 4638 487 0,'0'0'79'0,"0"0"-79"15,0 0 0-15,0 0 43 16,0 0 59-16,0 0-68 16,131-27-18-16,-61 7-5 15,-2-2-6-15,-10 2-5 0,-23 1-9 16,-20 2-21-16,-15 1 4 16,-11-4-61-16,-38 5-73 15,-22 6 131-15,-9 9 29 16,-5 0 7-16,-4 13 23 15,13 20 3-15,10 10 19 16,12 8-8-16,15 8-25 16,16 1-17-16,15-4-2 15,8-5-6-15,4-8 2 16,31-5 4-16,23-11-4 16,10-14-39-16,15-13-89 15,8 0-90-15</inkml:trace>
  <inkml:trace contextRef="#ctx0" brushRef="#br0" timeOffset="20957.22">28475 4486 392 0,'0'0'115'16,"0"0"-115"-16,0 0-9 15,0 0 9-15,0 0 18 16,130 0 12-16,-110-4-13 16,3-1-11-16,-8 1 5 15,-11-3-6-15,-4-2 5 16,0-5-10-16,-11 1-21 16,-24 0-35-16,-12 6 56 0,-17 7 13 15,-2 0-2-15,-15 22 20 16,11 19 10-16,1 16 1 15,16 6-4-15,13 9-25 16,18-5-3-16,18-9-10 16,4-11-5-16,26-11 3 15,28-12 2-15,23-15 0 16,20-9-3-16,10-9-65 16,9-31-115-16,-15-16-69 15</inkml:trace>
  <inkml:trace contextRef="#ctx0" brushRef="#br0" timeOffset="21186.27">29268 4106 334 0,'0'0'54'0,"0"0"-52"15,-103 163 66-15,64-96 23 16,4-6-9-16,8-1-33 15,0-7-23-15,12-12-24 16,7-8 4-16,8-15-6 16,0-9-13-16,8-9-70 15,38 0-26-15,24-24-17 0,19-28-125 16</inkml:trace>
  <inkml:trace contextRef="#ctx0" brushRef="#br0" timeOffset="21386.27">29597 4175 544 0,'0'0'37'16,"-124"47"-26"-16,39 11 14 16,1 14 54-16,-1 1-42 15,14 1-26-15,14-4-11 16,3-12 6-16,23-9-6 16,8-11 0-16,15-9-3 15,-3-6-7-15,11-1-70 0,0-2-29 16,0 0 8-1,15 0-7-15,-7-4 44 0,-8-5-25 16</inkml:trace>
  <inkml:trace contextRef="#ctx0" brushRef="#br0" timeOffset="22085.85">29219 4115 339 0,'0'0'11'15,"0"0"-9"-15,0 0 2 0,0 0 17 16,0 0-14-16,0 0 38 16,-44 111 85-16,7-28-19 15,-6 13-55-15,-3 9-14 16,-3 1-17-16,1-10-20 15,7-14-1-15,10-19-3 16,8-16 4-16,6-15-5 16,3-17 2-16,10-8-1 15,4-5-1-15,0-2-20 16,0 0-65-16,0-11-85 16,31-21-96-16</inkml:trace>
  <inkml:trace contextRef="#ctx0" brushRef="#br0" timeOffset="22362.98">29299 4535 714 0,'0'0'26'0,"182"-73"-26"16,-83 36 6-16,-14 4 33 16,-6 0-21-16,-11 3-12 15,-14 1-6-15,-23 5 0 16,-19 1-30-16,-12 8-40 0,-43 12-229 16,-34 3 70-16,-26 28 135 15,-17 23 93-15</inkml:trace>
  <inkml:trace contextRef="#ctx0" brushRef="#br0" timeOffset="22580.44">29148 4641 336 0,'0'0'237'0,"0"0"-237"0,0 0 0 16,36 127 6-16,-28-87 5 16,6-4 24-16,-1-7-22 15,9-5-6-15,9-4-7 16,19-10-6-16,8-9-154 16,8-1-188-16</inkml:trace>
  <inkml:trace contextRef="#ctx0" brushRef="#br0" timeOffset="22938.8">30453 3869 307 0,'0'0'72'15,"0"0"-36"-15,0 0 22 0,0 0 20 16,0 0-20-1,0 0-22-15,-147 116-17 0,112-74-9 16,4-5-10-16,16-9 0 16,15-10-33-16,5-9-79 15,44-9-8-15,9 0 36 16,14-20-79-16</inkml:trace>
  <inkml:trace contextRef="#ctx0" brushRef="#br0" timeOffset="23026.35">30480 4030 156 0,'0'0'100'16,"0"0"-22"-16,0 0-2 15,-170 49-10-15,108-4-50 16,13 9-16-16,13-10-96 16,18-8-247-16</inkml:trace>
  <inkml:trace contextRef="#ctx0" brushRef="#br0" timeOffset="25971.87">4577 6212 103 0,'0'0'119'0,"0"0"-98"16,0 0-10-16,0 0 18 0,0 0 7 15,0 0-11-15,-5 3-12 16,5-3-10-16,0 0 5 15,0 0 5-15,0 0 12 16,0 2 5-16,0-2-7 16,0 0-8-16,0 0-15 15,17 2-21-15,20 7 21 16,25-2 17-16,27-5 37 16,23-2-30-16,12 0-12 15,-8-9-12-15,-21-2 7 0,-17 2-5 16,-28 4-1-16,-19 5-1 15,-17 0 0-15,-5 0-2 16,-9 0 1 0,0 0 0-16,0 0 1 0,0-2 6 15,0 2-1-15,0-2-5 16,0-9-41-16,4-5-23 16,4-6-89-16,6-1-23 15</inkml:trace>
  <inkml:trace contextRef="#ctx0" brushRef="#br0" timeOffset="26535.69">7398 6362 555 0,'116'0'21'0,"35"-2"-21"15,14-16-47-15,-14-2 20 16,-12-2 17-16,-42 6-16 15,-31 3-50-15,-29 4-48 16,-29 2-20-16</inkml:trace>
  <inkml:trace contextRef="#ctx0" brushRef="#br0" timeOffset="27150.36">10067 6268 684 0,'0'0'0'0,"0"0"-19"15,143 0 19-15,-28 0 9 16,13-6-2-16,11-5-4 16,-13-3-1-16,-21 5 2 15,-24-2 14-15,-19 9 19 16,-12-5 6-16,-5 0 3 16,-14 5-8-16,-14-2-4 15,-3-1-21-15,-14 5-13 16,0 0 10-16,0 0-10 15,0 0-4-15,0 0-69 16,-14 0-82-16,-3 0-164 16</inkml:trace>
  <inkml:trace contextRef="#ctx0" brushRef="#br0" timeOffset="30298.78">23332 4996 580 0,'0'0'82'0,"0"0"-82"16,0 0-55-16,0 0 15 16,0 0 32-16,-21 154 8 15,-6-58 22-15,0 16 1 16,-4 6-6-16,4 4-10 16,-4-4 2-16,0 5-3 15,-10-2 2-15,6 0 11 16,0-3-2-16,-7-2-1 0,11-1 7 15,0-9-10-15,9-4-2 16,-1-13-6-16,2-13-4 16,11-18 1-16,2-22 1 15,3-16-3-15,5-13-1 16,0-7-2-16,0 0 3 16,0 4 12-16,9 1-4 15,18 1-1-15,14 5 11 16,11-4 4-16,12-7-6 15,2 0-11-15,-4 0 2 16,-4 0-3-16,4 0 4 16,-13 0-8-16,5 0 0 15,-4 0 1-15,3 0-1 16,-5 0 1-16,2 5 3 16,-7-3-4-16,-2 0 0 0,-10 0 0 15,0-2-2-15,-8 0-3 16,-11 0-41-16,-7 0-8 15,-5 0-20-15,0 0-11 16,0 0-56-16,-9 0-72 16</inkml:trace>
  <inkml:trace contextRef="#ctx0" brushRef="#br0" timeOffset="31030.06">23666 6597 614 0,'0'0'147'16,"0"0"-121"-16,0 0 0 16,0 0 5-16,0 0 7 15,0 0-4-15,-45-9-20 16,45 9-14-16,0 2-13 15,27 14-20-15,14 11 33 16,17 4 14-16,8-6-6 16,7 1-3-16,-16-1 9 0,-17-5-7 15,-9 0-7 1,-17 0-2-16,-10-1-12 0,-4 5 7 16,0 3 7-16,-18 2 1 15,-13 9 6-15,-23 2 4 16,-4 1 2-16,0-8-6 15,4-3 3-15,1-7 6 16,1 2 2-16,-2-5-6 16,5 1-6-16,9-1-4 15,3-2-2-15,21 0 0 16,-3-5-3-16,7-2 1 16,1 0 0-16,3-4-2 15,8 2-23-15,-4-4-8 16,4-4-5-16,0-1-22 15,0 0-20-15,0 0-4 0,0-13-13 16,8-25 40-16,15-11 9 16,0-18-30-16,-7-9 80 15,7-7 14-15,-9 0 4 16,-5 1 31-16,3 13 40 16,-2 10-24-16,-1 10-22 15,-1 15-17-15,-4 10 7 16,-4 8 6-16,0 7 8 15,0 5-15-15,0 4-7 16,0 0-16-16,0 0-9 16,0 0-13-16,0 33-9 15,-4 14 17-15,-8 20 5 0,-3 10 13 16,3-4-6 0,12-6-2-16,-4-15-5 0,4-12 0 15,0-6-1-15,-5-5-32 16,-1-5-54-16,2-3-99 15,0-10-112-15</inkml:trace>
  <inkml:trace contextRef="#ctx0" brushRef="#br0" timeOffset="31832.21">25235 6441 666 0,'0'0'102'16,"-107"134"-97"-16,18-29 1 15,-4-9-6-15,12-18 2 16,15-15 3-16,17-23-2 16,22-13 0-16,23-13-3 15,4-8-81-15,58-6-170 16,30-27 93-16</inkml:trace>
  <inkml:trace contextRef="#ctx0" brushRef="#br0" timeOffset="32005.52">25738 6414 625 0,'0'0'133'15,"0"0"-128"-15,-102 150-5 16,45-72 14-16,-5 0 1 16,4 0-9-16,8-2 2 15,5-6-8-15,14-1-48 16,14-9-137-16,13-8-126 15</inkml:trace>
  <inkml:trace contextRef="#ctx0" brushRef="#br0" timeOffset="32269.34">26114 6776 649 0,'0'0'46'0,"-184"188"-45"16,83-83 7-16,10-18-5 16,16-11 4-16,22-11-7 15,22-18-4-15,12-14-2 16,19-12-27-16,4-19-118 0,42-2 5 15,30-34 40-15</inkml:trace>
  <inkml:trace contextRef="#ctx0" brushRef="#br0" timeOffset="32438.99">26509 6501 336 0,'0'0'306'15,"0"0"-266"-15,0 0-37 16,149-45-3-16,-110 43 4 15,0 2 8-15,-8 0-3 16,10 0-9-16,-14 0-2 16,-4 7-10-16,-19 13-137 15,-4 11-33-15,-27 16 15 16,-41 9-28-16</inkml:trace>
  <inkml:trace contextRef="#ctx0" brushRef="#br0" timeOffset="32588.02">26015 7089 499 0,'0'0'71'0,"0"0"-55"15,115-5-16-15,-48-10 2 16,-3-3-2-16,2 3-54 16,-4-1-73-16,-13 0-3 15,-5 0-147-15</inkml:trace>
  <inkml:trace contextRef="#ctx0" brushRef="#br0" timeOffset="32814.41">27191 6447 684 0,'0'0'46'16,"0"0"-35"-16,-101 132-11 15,32-47 31-15,-5 11-8 16,2 5-13-16,10-3-4 16,0-6-6-16,12-9-24 15,7-9-51-15,16-7-74 0,12-18-62 16,15-22-40-16</inkml:trace>
  <inkml:trace contextRef="#ctx0" brushRef="#br0" timeOffset="33134.35">26937 7141 489 0,'0'0'169'15,"0"0"-169"-15,0 0-7 16,0 0 7-16,122 0 6 16,-83 0 6-16,10-7 0 0,-5-9-1 15,1-4-8 1,-22 4-2-16,-10 1 2 0,-13-1-6 15,0 1-29-15,-19-1-59 16,-20 7 36-16,-11 5 55 16,-4 4 6-16,11 0-5 15,2 22 9-15,16 9 27 16,6 7-16-16,11 11-7 16,8 3 16-16,0-5-2 15,8-7-22-15,19-6-6 16,12-12-2-16,15-9-10 15,12-13-36-15,11-4-79 16,-1-30-130-16</inkml:trace>
  <inkml:trace contextRef="#ctx0" brushRef="#br0" timeOffset="33496.86">27538 6948 475 0,'0'0'98'15,"0"0"-98"-15,0 0 0 16,0 0 1-16,0 0-1 16,0 0-8-16,122 70 3 15,-91-70 5-15,0 0-5 16,-4-5-55-16,-23-13-21 16,-4-4 19-16,-31 2-33 15,-27 4 48-15,-14 12 47 16,-9 4 17-16,3 0 18 15,10 24 15-15,10 21 41 0,14 13-16 16,7 11-30-16,21 10-10 16,11-5-14-16,5-10 21 15,13-8-35-15,22-13-2 16,23-17-5-16,14-12-7 16,9-14-14-16,16 0-80 15,2-31-62-15,-10-18-179 16</inkml:trace>
  <inkml:trace contextRef="#ctx0" brushRef="#br0" timeOffset="33683.61">28408 6644 315 0,'0'0'181'16,"-115"159"-142"-16,42-54 5 15,3-4 6-15,8-17-20 16,17-10-5-16,9-11-20 16,18-11-5-16,14-19-25 15,4-22-125-15,53-11-28 16,22-26-36-16</inkml:trace>
  <inkml:trace contextRef="#ctx0" brushRef="#br0" timeOffset="33963.08">28644 6789 687 0,'0'0'32'0,"-192"157"-30"15,80-70 11-15,11-11 2 16,12-11 1-16,13-4 10 16,26-14-15-16,19-16-11 15,23-11-6-15,8-11-28 16,39 6-16-16,19-4 50 15,14 3 12-15,9 0 1 16,-15-3-1-16,-12 2 19 16,-19 1-7-16,-12-6 1 15,-11-1 3-15,-2-5-5 16,-6 3-19-16,1-5-4 0,-5 0-38 16,4 0-97-16,-4 0-229 15</inkml:trace>
  <inkml:trace contextRef="#ctx0" brushRef="#br0" timeOffset="34615.48">29103 7322 732 0,'0'0'57'16,"0"0"-57"-16,0 0 9 15,0 0-4-15,0 0 1 16,0 0-6-16,45-36-31 0,-67 20-9 15,-1 5 40 1,-4 4 3-16,0 7-3 0,0 0 0 16,11 14 1-16,6 13-2 15,5 6-3-15,5 3-2 16,15-5-7-16,20-4 7 16,19-16 1-16,16-6-24 15,-2-5-180-15,-16-9-162 16</inkml:trace>
  <inkml:trace contextRef="#ctx0" brushRef="#br0" timeOffset="34964.3">29665 7434 465 0,'0'0'361'15,"0"0"-315"-15,0 0-43 16,0 0 40-16,0 0-43 15,0 0-22-15,0-9 15 16,0 6 7-16,0 3 0 16,0 0-3-16,9 0-14 15,3 0-8-15,11 0-6 16,22 5 27-16,13 2 0 16,8-3-38-16,11-4-10 15,-7 0 7-15,-12 0 9 0,-21 0 31 16,-25 0 5-16,-12 0 11 15,0 0 24-15,0 0 15 16,0 0-8-16,-4 0-42 16,0 0 0-16,4 0 1 15,0 0-1-15,0 0-82 16,21 0-151-16,24 0 77 16,5 0-57-16</inkml:trace>
  <inkml:trace contextRef="#ctx0" brushRef="#br0" timeOffset="35168.35">30552 7456 293 0,'0'0'86'16,"0"0"-67"-16,0 0 70 15,128-9-7-15,-86-2-5 16,-18 0-7-16,-9 4-17 0,-3 0-3 16,-12 7 22-16,0 0-21 15,0 0-42-15,-8 0-2 16,-15 0-7-16,7 0-7 15,5 0-7-15,7 7-23 16,4 9-62-16,31-1-61 16,27-6 24-16,23-5-20 15,-1-4-75-15</inkml:trace>
  <inkml:trace contextRef="#ctx0" brushRef="#br0" timeOffset="35342.65">31154 7470 4 0,'0'0'222'0,"0"0"-73"16,0 0-37-16,0 0 2 0,0 0-8 15,0 0-30 1,57 1-67-16,-13-12 2 0,10-4 0 16,-5 4-8-16,-18 2 0 15,-23 4-1-15,-3 5 0 16,-5 0-2-16,0 0-2 16,0 0-24-16,0 18-159 15,14-5-82-15</inkml:trace>
  <inkml:trace contextRef="#ctx0" brushRef="#br0" timeOffset="36481.35">31972 6736 547 0,'0'0'143'0,"0"0"-89"0,0 0 45 16,0 0 10-16,0 0-49 16,0 0-39-16,10-101-21 15,17 90-5-15,4 8-1 16,-4 3 5-16,-6 0-4 16,-11 5-13-16,-10 31 0 15,0 20 11-15,-18 22 7 16,-28 9 2-16,-1 3 4 15,1-14-6-15,15-22 1 16,19-12-2-16,12-17 0 16,0-5-13-16,8-7-20 15,27-8-12-15,23-5 12 16,10 0-1-16,-2-21-17 16,-16-3 21-16,-15-1 31 0,-12 3 2 15,-15 9 12-15,-4 6 27 16,-4 7 28-16,0 0-11 15,0 0-29-15,0 0-29 16,4 11-14-16,15 11 3 16,4 14 11-16,12-4 8 15,19-3-2-15,4-9-2 16,12-14-1-16,2-6 14 16,3 0 4-16,-3-13-15 15,-18-14-3-15,-1-2 8 0,-26-5-4 16,-6-6 4-1,-11-5-4-15,-6-6-7 0,-4-7 0 16,0 0 1-16,0 2-1 16,-18 7-1-16,-9 9-16 15,0 11 2-15,-12 8 6 16,-11 14-5-16,-8 7-1 16,-4 7-4-16,0 31-72 15,13 11-52-15,26 5-134 16,23 0-49-16</inkml:trace>
  <inkml:trace contextRef="#ctx0" brushRef="#br0" timeOffset="36728.36">33403 6905 852 0,'0'0'67'0,"0"0"-61"16,-120 30-6-16,31 23 36 16,-23 10 1-16,5 0-10 15,14-1-18-15,27-10-5 16,24-8-4-16,26-8-7 16,16-2-9-16,0-14-67 15,27-14-44-15,35-6-57 16,8-24-130-16</inkml:trace>
  <inkml:trace contextRef="#ctx0" brushRef="#br0" timeOffset="36902.35">33028 6930 690 0,'0'0'11'0,"0"0"22"16,0 103-33-16,0-52 74 15,0 3-40-15,15-5-24 16,-3-8-6-16,-3-3-3 15,5-16-1-15,-6-6-79 16,-8-16-81-16,-35 0-150 16</inkml:trace>
  <inkml:trace contextRef="#ctx0" brushRef="#br0" timeOffset="37232.94">32816 6843 375 0,'0'0'0'0,"0"0"1"16,0 0-1-16,0 0 26 16,0 0 54-16,0 0-40 15,12 5-21-15,-12 4-9 0,-4-1-1 16,0 1-3-1,0-4-6-15,4-5-47 0,0 0 19 16,0 0 24-16,-5 0-4 16,-5 6-1-16,-2 3 8 15,-11 2 1-15,-4 6 25 16,0 0 7-16,0 6-18 16,11-1-8-16,1 3-6 15,3-3-35-15,-7-9-137 16,1-8-167-16</inkml:trace>
  <inkml:trace contextRef="#ctx0" brushRef="#br0" timeOffset="38042.35">26104 8002 520 0,'0'0'182'0,"157"-7"-178"16,-15-4 4-16,36 4 36 15,18 0 28-15,5 3-31 0,0 2-21 16,-11-3-18 0,-29 3 1-16,-41 0-3 0,-48 2-37 15,-41 0 9-15,-31 0 11 16,-4 0-47-16,-58 0 37 15,-37 0-21-15,-29 13-89 16,-7 3 66-16,-3-3 28 16,3-8 43-16,20-1 15 15,17-4 58-15,41 2 46 16,30-2-2-16,27 2-25 16,27 3-92-16,53 2-21 15,44 1 21-15,42 1 16 16,30-4 3-16,5 6 5 15,-28-2-18-15,-34 7-1 0,-61-3-10 16,-36-2-59-16,-42 5-33 16,-54 7-45-16,-62 3 109 15,-31 1 24-15,-18-2 9 16,14-7 3-16,35-3 14 16,44-3 34-16,41-8 12 15,31 3-2-15,39-3-61 16,65-2-2-16,57-2 2 15,25 0 17-15,6 0-12 16,-18 0-5-16,-40 0-2 16,-49 0-102-16,-38 0-91 0,-47-4-72 15</inkml:trace>
  <inkml:trace contextRef="#ctx0" brushRef="#br0" timeOffset="39887.26">4639 7709 230 0,'0'0'129'0,"0"0"-97"16,0 0-25-16,0 0-3 16,0 0 7-16,0 0 23 0,0 2 38 15,0-2 30-15,0 0-7 16,0 0-22-16,0 0-14 16,0 2-6-16,0-2-25 15,0 0-28-15,0 0-12 16,22 0-32-16,18 0-19 15,22 0 59-15,10 0-4 16,-2-4 4-16,-6-5-33 16,-20 2 4-16,-17 3 30 15,-9 1 3-15,-14 1 3 16,1 2-3-16,-5 0-7 16,0 0-8-16,0 0-3 15,-9 0 0-15,-26-2 18 16,-6 0 4-16,-21 2 8 15,0 0 7-15,4 0 44 0,0 0-10 16,27 0 3-16,8 0-32 16,15 0-13-16,8 0-11 15,0 0-18-15,12 0-33 16,19 0 16-16,9 0 35 16,9 0 6-16,1 0-6 15,-11 0-29-15,-8 0-41 16,-8 0-68-16,-9 0-143 15</inkml:trace>
  <inkml:trace contextRef="#ctx0" brushRef="#br0" timeOffset="40590.54">7001 7534 635 0,'0'0'327'16,"0"0"-327"-16,0 0-72 16,0 0-10-16,0 0 77 15,133 2 4-15,-75-2 0 16,-5 0-29-16,-22-2-8 15,-12 2 22-15,-19 0-20 16,0 2-1-16,-15 26-13 0,-32 12 50 16,-21 6 7-16,-11-3-6 15,-2-5 3 1,13-9 1-16,6-9 37 0,15-4 16 16,14-5-29-16,16-7 2 15,17-4-10-15,0 3-21 16,17 1-55-16,32 1 42 15,19-1 13-15,11-4 15 16,2 0-13-16,-9 0-2 16,-20 0-3-16,-25 0 3 15,-13 0-34-15,-14 0-25 16,-19 0 8-16,-28 11 51 16,-26 7 14-16,-7 2-12 0,-1-2 16 15,11-2 46 1,16-7-19-16,15-3-25 0,20-6-8 15,19 0 6 1,0 0-18-16,23 0-47 0,16 0 47 16,30 0 16-16,1 0-4 15,6-4-12-15,-10-7-52 16,-3 2-135-16,-28-4-235 16</inkml:trace>
  <inkml:trace contextRef="#ctx0" brushRef="#br0" timeOffset="41633.55">10147 7740 445 0,'0'0'37'0,"133"-40"-37"16,-48 17 6-16,-1 6 48 15,-11 1 8-15,-26 4-22 16,-10 8-34-16,-20 2-6 16,-17 2-6-16,0 0-15 15,-39 13-9-15,-34 17 29 16,-20 3-52-16,-8-4 22 16,-2-2 31-16,10-9 14 15,-2-3 29-15,20-3 8 0,13-6 19 16,25-4 4-1,33-2-1-15,4 0-73 16,41 0-17-16,25 0 17 0,31-8 12 16,25-15-3-16,7-2-9 15,1 3-1-15,-29 7 1 16,-24 8 0-16,-38 5-2 16,-31 2-49-16,-8 0-38 15,-62 15 40-15,-27 16 49 16,-31 3 0-16,-10 2 4 15,6-7 0-15,4-2 21 16,13-5 6-16,18-4-17 16,35-9 11-16,27-5 24 15,27-4-49-15,31 0-30 0,33 0 25 16,25-2 5 0,17-16 11-16,5-2-11 0,1 2-2 15,-23 7-2-15,-27 5-1 16,-35 6-54-16,-27 0-16 15,-9 0-42-15,-40 9 117 16,-30 11 3-16,-6 2 4 16,1-2 0-16,7-5 11 15,28-1 24-15,18-9-28 16,22-1-8-16,9-4-6 16,40 0-56-16,22 0 55 15,18-13 1-15,9-8-64 0,2 8-46 16,-25-3-61-16</inkml:trace>
  <inkml:trace contextRef="#ctx0" brushRef="#br0" timeOffset="52445.78">11814 7800 24 0,'0'0'366'15,"0"0"-317"-15,0 0-49 16,0 0-16-16,0 0 1 15,0 0 15-15,132-29 12 16,-33 9-10-16,9-2 2 16,-11 2-4-16,-17 4-22 15,-22 9-3-15,-23 5-53 0,-26 2-9 16,-9 0-7-16,-40 18 22 16,-30 6 46-16,-29 1 26 15,-9-2 0-15,3-8 62 16,6-4 67-16,14-2-8 15,15-4-49-15,24-1 0 16,30-4 57-16,16 0-49 16,16 0-80-16,46 0-71 15,37-4 29-15,44-10-52 16,8-8-125-16</inkml:trace>
  <inkml:trace contextRef="#ctx0" brushRef="#br0" timeOffset="53138.14">13676 7787 321 0,'0'0'37'16,"0"0"-36"-16,161-27-1 15,-103 16 0-15,-14 2-3 16,-13 2-33-16,-21 5-2 16,-10 2 25-16,-10 0-20 15,-44 0 33-15,-21 18-5 16,-24-2 11-16,2-1-2 0,-10-6 56 15,5 0 13-15,3-2-27 16,33-3 12-16,25-4 54 16,32 2-6-16,13 1-106 15,42 1-103-15,28-4 62 16,26 0 40-16,7 0-37 16,-6 0-32-16,-16-4 10 15,-23-1 52-15,-25 1 8 16,-24 4 8-16,-13 0 0 15,0 0 33-15,-23 0 36 16,-16 0-26-16,-15 0-46 0,-4 0-5 16,0 0 22-1,9 0 21-15,5 0-23 0,17 0-15 16,13 0-4-16,10 0-2 16,4 0-6-16,0 0-60 15,0 2-55-15,18 2 72 16,3 5 22-16,12-4-29 15,-8-3-16-15,2-2 2 16,-9 0-30-16</inkml:trace>
  <inkml:trace contextRef="#ctx0" brushRef="#br0" timeOffset="54825.11">9288 7800 403 0,'0'0'170'15,"0"0"-151"-15,0 0-19 16,0 0 0-16,0 0-10 16,0 0-32-16,82-6 42 15,3-5 13-15,22-3 3 16,-3 5-5-16,-19 4-11 15,-38 4-17-15,-20 1-7 16,-17 0-1-16,-10 0-1 16,0 0 14-16,-45 22 11 0,-21 2 1 15,-15 3 0-15,-8-3 1 16,17-7 2-16,10-11 18 16,12-4 49-16,11-2-22 15,4 0-6-15,12 0 5 16,15 0 0-16,8 0-14 15,0 0-33-15,12 0-39 16,34-13-15-16,20-2 54 16,19-6 7-16,-1 8-7 15,-7 8-13-15,-23 3-98 16,-23 2-4-16,-27 0 60 16,-4 7 6-16,-35 15 49 15,-19 7 5-15,-19 0 11 16,7-2 12-16,0-3 21 0,6-3 11 15,9-3-18 1,9-7-18-16,19-4-6 0,15-3-10 16,8 3-8-16,15 2-55 15,24 2 11-15,19-2 40 16,4 0 1-16,6-2 2 16,-6-1 1-16,-18 8-68 15,-13-1-21-15,-17 3 2 16,-14-3 66-16,0 0 21 15,0-1 6-15,-19-3 20 16,3-5 33-16,6 1 2 0,1-5 20 16,5 0-8-1,4 0-18-15,0 0-39 0,0 0-16 16,0 0-12 0,0 0 0-16,4 0 12 0,-4 0 4 15,0 0 10-15,0 0-8 16,0 0-3-16,0 0 2 15,0 0-5-15,0 0 1 16,0 0-1-16,0 0 5 16,0 0-2-16,0 0-1 15,0 0-2-15,4 0 0 16,-4 0-3-16,0 0 1 16,0 0 2-16,0 0 3 15,0 0 2-15,0 0 8 16,0 0 1-16,0 0-1 0,0 0-2 15,0 0-9-15,0 0 2 16,0 0-4-16,0 0-7 16,5 0-8-16,13 0-59 15,13 0-10-15,8 0 7 16,15 0-57-16,0 0 28 16,0-5-45-16</inkml:trace>
  <inkml:trace contextRef="#ctx0" brushRef="#br0" timeOffset="56069.46">8093 7778 429 0,'0'0'99'15,"0"0"-95"-15,0 0 29 16,-120 0 11-16,101 0-37 16,19 0-5-16,0 0-2 15,35-9-37-15,34-9 37 0,9-7 7 16,7 3-1-1,-4 4-6-15,-24 5-13 16,-21 13-49-16,-26 0-7 0,-20 9-39 16,-48 20 108-16,-27 9 7 15,-25 2 16-15,-16-2 42 16,-8-2 49-16,10-5 12 16,8-6-46-16,31-5-11 15,28-11-24-15,34-4-4 16,19-5-21-16,4 0-20 15,0 0-55-15,18 0 18 16,13 0-7-16,23-3 25 16,12-3-71-16,11-8-160 15,-3 1-144-15</inkml:trace>
  <inkml:trace contextRef="#ctx0" brushRef="#br0" timeOffset="57075.93">15092 7572 410 0,'0'0'155'0,"0"0"-110"15,0 0 19-15,0 0-8 16,0 0 1-16,0 0-1 15,-35-31-17-15,45 29-38 16,30-3-1-16,36-6 0 16,34-5 19-16,43-4 6 15,20 0-9-15,-3 0-9 16,-15 7-5-16,-29-1 3 16,-25 1-5-16,-29 6 4 15,-28 5-2-15,-17 0-1 16,-19 2-1-16,-8 0-14 0,0 0 3 15,0 0 4-15,0 0-33 16,-8 0-10-16,-1 0 4 16,-1 0-43-16,6 2-25 15,4 2-3-15,0 3-8 16,14-5 0-16,13-2 31 16,8 0-9-16</inkml:trace>
  <inkml:trace contextRef="#ctx0" brushRef="#br0" timeOffset="57551.51">16448 7219 347 0,'0'0'126'15,"0"0"-53"1,0 0-18-16,0 0-41 0,0 0-14 16,0 0 0-16,0 0 63 15,-31 143-1-15,17-87-11 16,9-9-21-16,1-7 10 15,4-11-15-15,0-7-17 16,0-6-5-16,9-9-1 16,5-2 5-16,-6-5-6 15,11 0 0-15,-3-7 8 16,-1-23 10-16,-7-12-2 16,-8-12-1-16,0-6-12 15,-12 0-2-15,-21-1 0 0,-2 8 2 16,-1 10 12-1,5 12 24-15,5 11 19 0,7 6-17 16,11 9 1-16,8 5-11 16,0 0-32-16,0 0-13 15,22 5-24-15,28 27 5 16,16 13 32-16,23 1 5 16,8 5-5-16,-8-8-1 15,-17-3-11-15,-18-6-7 16,-27-5 1-16,-23 2 3 15,-12 8-51-15,-50 3 22 16,-18 5-14-16,-13-5-100 16,8-19-164-16,15-15-101 15</inkml:trace>
  <inkml:trace contextRef="#ctx0" brushRef="#br0" timeOffset="58735.18">17358 7013 492 0,'0'0'312'0,"0"0"-242"16,0 0-70-16,0 0-5 16,0 0-22-16,0 0 19 15,62-78 8-15,0 71 3 16,4 7-3-16,-17 0-2 15,-13 27-12-15,-18 17-4 16,-14 15 11-16,-4 12 7 16,-8 10 15-16,-23 0-7 15,4-10 1-15,0-11 6 16,9-12 19-16,14-17-18 16,4-7-16-16,4-2-3 15,27-5-8-15,22-6 11 0,14-11 0 16,13-3 9-1,1-26-9-15,-15-9-8 0,-12 0-7 16,-19-2 15-16,-21 4 0 16,-10 7 14-16,-4 11-4 15,0 11 17-15,0 7 16 16,0 0-6-16,0 0-9 16,0 0-28-16,0 16-10 15,19 13-27-15,8 11 37 16,16 3-6-16,19-3 5 15,11-11 1-15,7-16 0 16,5-10 3-16,-6-3-2 0,-11-14-1 16,-10-17-10-16,-23-9-12 15,-27-5 19-15,-8-11 2 16,-31-2-29-16,-23 2 13 16,-12 7 17-16,0 11 10 15,4 11 21-15,8 16-14 16,1 9-7-16,11 2-10 15,11 6 7-15,11 23-7 16,13 16-12-16,7 9 1 16,23 6-2-16,31-4-15 15,22-9 0-15,17-18-40 16,23-20-17-16,4-9-35 16,-4-9-2-16,-32-22-20 15,-22-5 2-15,-31-6-6 16,-24 2 146-16,-7 6 5 0,-19 5 112 15,-12 11 85-15,0 7-23 16,4 4-24-16,13 7-50 16,10 0-23-16,-1 0-59 15,5 20-23-15,0 9-1 16,5 9-2-16,30-2 3 16,25-7 0-16,14-11 5 15,19-18 5-15,2 0-2 16,-14-29-8-16,-19-9-35 15,-31-7 7-15,-23-4 28 16,-8 6 6-16,-49 3-6 16,-26 6-19-16,-10 17 19 15,-10 17 30-15,17 0-1 0,16 20-22 16,16 18-7-16,38 9-16 16,8 7-12-16,35-3-51 15,46-9-2-15,30-15-90 16,17-25-119-16</inkml:trace>
  <inkml:trace contextRef="#ctx0" brushRef="#br0" timeOffset="59202.99">20128 6461 796 0,'-116'-81'49'16,"-35"1"-49"-16,-35 6-39 15,-42 6 12-15,-22 11 2 16,-23 9 21-16,-6 15 0 16,-2 11 4-16,8 11 9 15,19 11 30-15,14 9 21 16,32 37 6-16,11 30-23 16,24 34-37-16,26 31-6 15,31 43-1-15,35 35-11 16,50 22 7-16,31 21 0 15,58-12 5-15,58-15-7 16,54-27 1-16,43-24 3 0,37-35 3 16,20-42-13-1,26-42 8-15,6-47 3 0,2-22 2 16,-7-61 11-16,-16-26-6 16,-26-39 5-16,-24-36 26 15,-43-35-17-15,-55-38-19 16,-53-21-20-16,-71-11 16 15,-40 19 0-15,-89 30-5 16,-50 52 9-16,-49 61 36 16,-29 55-30-16,-29 54-6 15,-8 36-29-15,8 69-45 16,37 56-17-16,54 45-95 16,60 27-151-16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1:53:5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11386 3931 5 0,'0'0'94'0,"0"0"-94"0,0 0-2 15,0 0-10-15,0 0 12 16,0 0 6-16,0 0 38 16,-15-13-1-16,15 11-26 15,0 0-17-15,0-1-1 16,0 1 0-16,0-2-16 16,0-3-34-16,0 2-23 15</inkml:trace>
  <inkml:trace contextRef="#ctx0" brushRef="#br0" timeOffset="744.68">10993 3873 97 0,'0'0'34'0,"0"0"-34"16,0 0-1-16,0 0 1 15,0 0 25-15,0 0-1 16,147 20 19-16,-79-20-11 16,17 0 10-16,20 0 4 15,17 0 7-15,21 0-15 16,24-11-8-16,21-5 0 15,13-1-14-15,8-1 13 16,-9 2 0-16,1 3-7 16,-5 2-2-16,-4 0 26 15,0 3-15-15,9 6-23 16,4 0-3-16,3 0-4 0,7-3 0 16,2 1 0-1,7-3 1-15,-1-6 0 0,-10 6-2 16,-13-2 0-16,-22 3-3 15,-25 6 2-15,-21 0 1 16,-16 0 2-16,-17 0-2 16,-10 0 0-16,0 8-1 15,0 6-2-15,-4 4 2 16,4-5-6-16,-5 2 1 16,-3-1-1-16,-5 2-5 15,-14-5 1-15,-12-4 1 16,-19-3 8-16,-19-2 0 0,-3-2 2 15,-9 3 2 1,0-3 5-16,6 0 1 0,-6 0-2 16,0 0-2-16,0 0-4 15,0 0 0-15,0-7-41 16,0-15-126-16</inkml:trace>
  <inkml:trace contextRef="#ctx0" brushRef="#br0" timeOffset="1479.46">16510 3488 376 0,'0'0'153'15,"0"0"-141"-15,0 0 1 16,0 0 33-16,0 0 17 0,0 0-24 15,0 0-11-15,0 0-11 16,0 0-11-16,0 0-6 16,0 0-9-16,19 16-14 15,16 9 23-15,23 6 10 16,16 5-4-16,11-5-3 16,0-2-3-16,-9 0 0 15,-14 1 1-15,-16-8-1 16,-15 4-2-16,-9-1 2 15,-5-2-1-15,-7-3-1 16,-10-2-1-16,0 4-8 16,-6 0-3-16,-29 10 14 15,-15 3 7-15,-16 8 5 16,-23-3 11-16,0-2 7 0,0-2-12 16,9-7 5-16,14-2-1 15,8-2-8-15,12-10-8 16,7-2-5-16,8-1-1 15,12-8 0-15,7-2-1 16,2 0 1-16,10-2-39 16,0-2-21-16,0-36-17 15,22-18-90-15,14-18-30 16,-1-10 180-16,-8-3 17 16,-9 6 43-16,-14 14-17 0,0 22 53 15,-4 20 71 1,0 12-53-16,0 4-73 15,0 7-7-15,0 2-3 0,0 0-8 16,-8 2-6-16,-4 30-17 16,-11 21 13-16,13 12-1 15,10 2-107-15,10-27-208 16</inkml:trace>
  <inkml:trace contextRef="#ctx0" brushRef="#br0" timeOffset="2226.44">18265 3488 674 0,'0'0'192'16,"0"0"-192"-16,0 0-45 16,0 0 28-16,0 0 17 15,-47 168 8-15,9-89 6 16,-1-6-5-16,0-8 2 0,6-9-2 16,8-9 0-1,6-9-8-15,-3-7 4 0,9-4-10 16,-1-2-8-16,5-12-64 15,5-4-42-15,4-9-89 16,0-2 9-16,0-34 111 16,23-18 26-16,2-19 31 15,-2-12 31-15,3-7 14 16,1 2-5-16,4 19 100 16,-8 15 44-16,0 16 26 15,0 11-16-15,1 2-96 16,18 5-41-16,7-3-19 0,22 0 10 15,13 5 16-15,5 5-8 16,0 3-21-16,-21 12-4 16,-16 0-22-16,-25 3-81 15,-17 23-71-15,-10 13-84 16,-54 5 44-16</inkml:trace>
  <inkml:trace contextRef="#ctx0" brushRef="#br0" timeOffset="2406.27">18199 3942 392 0,'0'0'45'0,"0"0"-43"0,120 0 1 16,-62-20 16-16,-13-4-19 16,-10-5-35-16,-8-5-96 15,-4 1-44-15</inkml:trace>
  <inkml:trace contextRef="#ctx0" brushRef="#br0" timeOffset="2632.54">19375 3140 567 0,'0'0'60'15,"0"0"-60"-15,0 0-17 0,-66 112 17 16,8-36 83-16,-10 9-42 16,6-2-28-16,18-10-10 15,13-10-3-15,21-10-3 16,10-3-10-16,0-5-22 16,27-5-89-16,8-9-68 15,11-25-82-15</inkml:trace>
  <inkml:trace contextRef="#ctx0" brushRef="#br0" timeOffset="3241.82">19487 3627 671 0,'0'0'123'0,"0"0"-123"15,0 0-33-15,0 0 25 16,0 0 8-16,0 0 4 16,134-2 12-16,-76-11-2 15,0-1-10-15,-23-2 0 0,-16 7-4 16,-19 3 14 0,0-1 4-16,0 3-18 0,-23-1-23 15,-12 3 22-15,-19 2-2 16,-10 4 3-16,2 23 0 15,4 9 1-15,4 6-2 16,15 8-8-16,12 5 1 16,15 6 0-16,12 0-3 15,16-4 8-15,42-12-58 16,19-7-39-16,24-29-79 16,2-9-108-16</inkml:trace>
  <inkml:trace contextRef="#ctx0" brushRef="#br0" timeOffset="3607.46">20107 3623 663 0,'0'0'84'16,"0"0"-84"-16,0 0-54 16,0 0 35-16,0 0 4 15,0 0 14-15,89 29-6 16,-42-23 7-16,7-3 0 15,4-3-2-15,-4 0-5 16,-9-14-11-16,-14-1-2 16,-23-3 3-16,-8-3 16 15,-8 1-10-15,-37 3-79 16,-17 3 75-16,-15 12 15 0,-1 2 57 16,-7 11 6-16,0 20-12 15,9 14-3-15,14 9-18 16,16 11-20-16,25 4-10 15,21 2-4-15,0-3 4 16,48-12 1-16,24-16-1 16,26-20-9-16,13-20-35 15,19-2-66-15,-6-41-37 16,-4-13-53-16</inkml:trace>
  <inkml:trace contextRef="#ctx0" brushRef="#br0" timeOffset="3976.96">21295 3227 768 0,'0'0'0'0,"-62"107"-13"0,5-22 13 15,-14 4 6-15,3-4-2 16,10-6-2-16,9-12-2 15,18-15 1-15,14-19-1 16,17-15-59-16,4-18-89 16,58-20-85-16,23-39 78 15</inkml:trace>
  <inkml:trace contextRef="#ctx0" brushRef="#br0" timeOffset="4166.84">21572 3298 580 0,'0'0'139'0,"-130"92"-131"0,41-23-3 16,9 1 31-16,14-6-24 16,22-10-8-16,30-3-4 15,14-3-9-15,45-3 9 16,40-19 5-16,31-10-5 16,16-16 0-16,-2 0-27 15,-22-16-5-15,-42-4 11 16,-31 9-50-16,-31-3-115 15,-8 3 7-15</inkml:trace>
  <inkml:trace contextRef="#ctx0" brushRef="#br0" timeOffset="4459.31">18982 4477 426 0,'0'0'150'0,"0"0"-136"16,0 0 41-16,0 0 48 0,139-45-75 15,8 18 24 1,49 1-5-16,23 3-10 0,-2 5-21 15,-10 9-13-15,-25 0-3 16,-35 7-28-16,-44 2-91 16,-41 0-117-16,-54 14-73 15</inkml:trace>
  <inkml:trace contextRef="#ctx0" brushRef="#br0" timeOffset="4560.67">20097 4569 184 0,'0'0'92'0,"0"0"-87"15,0 0 32-15,184 13-37 16,-60-15-4-16</inkml:trace>
  <inkml:trace contextRef="#ctx0" brushRef="#br0" timeOffset="4948.35">22914 3862 353 0,'0'0'117'16,"155"-20"-59"-16,-74 9 8 15,3 2 34-15,-3 0-85 16,-7-2-15-16,-5 1-6 15,-11 4-101-15,-19 1-81 16,-8-1-35-16</inkml:trace>
  <inkml:trace contextRef="#ctx0" brushRef="#br0" timeOffset="5242.68">24419 3370 750 0,'0'0'23'0,"0"0"-23"16,-44 181-26-16,22-78 26 16,-1 2 1-16,0 7 3 15,7-2-4-15,-3-12-64 16,11-16-109-16,-7-19-53 16</inkml:trace>
  <inkml:trace contextRef="#ctx0" brushRef="#br0" timeOffset="5424.89">23886 4161 819 0,'0'0'128'0,"0"0"-128"0,128 21-53 16,-56-10 53-16,3-4 0 15,5-5-2-15,-8-2-44 16,-1 0-12-16,-5 0-71 15,-2 0-96-15,-6 0-47 16</inkml:trace>
  <inkml:trace contextRef="#ctx0" brushRef="#br0" timeOffset="5706.13">25486 3746 503 0,'0'0'274'0,"0"0"-274"15,0 0-6-15,-139 127 6 16,63-84 9-16,9-12-9 16,10-9-30-16,3-10-111 0,12-12-137 15</inkml:trace>
  <inkml:trace contextRef="#ctx0" brushRef="#br0" timeOffset="5877.8">25124 3601 314 0,'0'0'486'0,"31"102"-484"16,-4-13-2-16,0 19 71 16,8-3-29-16,-8-15-27 15,4-12-10-15,-5-18-5 16,-7-15-2-16,-11-12-76 16,-8-21-96-16,-22-12-285 15</inkml:trace>
  <inkml:trace contextRef="#ctx0" brushRef="#br0" timeOffset="6156.89">24192 4676 742 0,'0'0'103'16,"188"-24"-96"-16,-77-4-4 15,5 0 2-15,-23 1-5 0,-35 5 0 16,-27 1-42-16,-31 3-29 16,-17 3-51-16,-59 10-95 15,-36 5-12-15</inkml:trace>
  <inkml:trace contextRef="#ctx0" brushRef="#br0" timeOffset="6285.37">23952 4580 193 0,'0'0'50'16,"0"0"33"-16,115 85 12 15,-17-61 91-15,13-4-60 16,11-6-74-16,-20-10-36 16,-14-2-9-16,-30-2-1 15,-16 0-6-15,-26 0-1 16,-12 0-37-16,-4 0-82 15,-4-11-111-15</inkml:trace>
  <inkml:trace contextRef="#ctx0" brushRef="#br0" timeOffset="7401.69">12516 5371 473 0,'0'0'0'0,"0"0"-4"16,0 0-102-16,0 0 82 15,0 0-33-15,0 0-11 16,73 0-5-16,-38-4-2 0</inkml:trace>
  <inkml:trace contextRef="#ctx0" brushRef="#br0" timeOffset="8161.19">12659 5356 279 0,'0'0'103'0,"0"0"-101"15,0 0 31-15,0 0 0 16,0 0-27-16,0 0-6 16,-52 0 0-16,52 0 0 15,0 0 0-15,0 0-3 0,0 0-2 16,0 0 5 0,0 0 0-16,0 0-2 15,0 2-1-15,0-2 3 0,0 0 5 16,0 0-3-16,0 0 1 15,0 0 0-15,0 0 1 16,0 0-2-16,0 0-2 16,0 0 16-16,0 0 6 15,-6 0-1-15,6 0-7 16,0 0-10-16,0 0-4 16,0 0-4-16,0 0-2 15,0 0 2-15,0 2-3 0,0 5-11 16,15 4 7-1,12 5 2-15,12 4 9 0,19 2 5 16,14-2 4-16,2-2-4 16,15-2-3-16,11-2 2 15,11-5 27-15,17-3 12 16,11-4-32-16,18-2 20 16,21 0 109-16,8 0-82 15,10 0-49-15,9 0 9 16,-5 3 11-16,11 1-4 15,2 3-6-15,2 0-2 16,2 8-10-16,-2-2-5 16,-10 6-1-16,-1-1 1 15,-16 2 0-15,-18 2-2 16,-27 1 0-16,-28-3 0 0,-30-5 0 16,-27-4-1-16,-27-2 0 15,-19-7-7-15,-12-2 3 16,0 0-2-16,0 0 7 15,0 0-3-15,0 0-19 16,-8 0 16-16,-15 0 6 16,-8 0 5-16,-8 0-5 15,-2 0-28-15,6 0 10 16,4-4-1-16,8-1-32 16,0-1-20-16,7-1-38 0,5-6-71 15,11-6-35 1</inkml:trace>
  <inkml:trace contextRef="#ctx0" brushRef="#br0" timeOffset="8683.69">16884 5582 351 0,'0'0'245'16,"0"0"-245"-16,0 0-10 15,-22 112 7-15,9-86 6 16,3-3-3-16,1-8 1 16,5-4 0-16,4-8 3 15,0-3 6-15,0 0-10 16,0 0 0-16,0 0 0 16,9 0 0-16,18-25-14 0,4-10 5 15,-5-10-14-15,-11-7 16 16,-15 3 7-16,0 0 16 15,-31 0 5-15,-10 6 32 16,-3 9 37-16,-1 10-2 16,9 8-22-16,5 10-2 15,13 4-14-15,10 2-18 16,8 0-29-16,0 0-3 16,0 4-12-16,0 23 1 15,26 11-2-15,24 13 13 0,20 5 5 16,19 0 4-16,4-4-7 15,2-6-2-15,-20-5 0 16,-17-8-3-16,-21-8 1 16,-25-3-3-16,-12-6-4 15,0 2-12-15,-39 2 21 16,-33-2 5-16,-26-2 5 16,-13-7-5-16,-5-7-5 15,13-2-1-15,28 0-10 16,26 0-52-16,22-11-41 15,27-8-91-15,0-5-345 16</inkml:trace>
  <inkml:trace contextRef="#ctx0" brushRef="#br0" timeOffset="10039.59">7010 4678 304 0,'0'0'26'0,"0"0"-26"15,0 0-3-15,0 0 3 16,0 0 5-16,0 0 2 16,0 0 11-16,0 0-6 15,0 0 0-15,0 0-5 16,0 0-1-16,0 3-5 16,0 5 0-16,-5 8 1 0,-5 2 39 15,-6 18-12-15,-7 8 30 16,-8 19 16-16,-8 20 7 15,-7 15-21-15,1 12-27 16,-3 17 5-16,-6 1-21 16,13-7-11-16,2-16 6 15,8-20-9-15,8-23 4 16,6-13-1-16,7-15-3 16,6-14 0-16,4-9-4 15,0-11-2-15,0 0-13 16,0 0-75-16,0-17 3 15,14-17-53-15,-1-6-122 0</inkml:trace>
  <inkml:trace contextRef="#ctx0" brushRef="#br0" timeOffset="12252.77">7036 4643 433 0,'0'0'16'0,"0"0"-15"16,0 0 2-16,0 0 5 15,0 0-1-15,0 0 0 0,-18-10 14 16,18 10 1 0,0 0-8-16,14 0 20 0,13 0-34 15,17 0 3-15,28 8 3 16,13 0 1-16,26-1-2 15,9 0-2-15,0-1 9 16,8 1-8-16,11 0-2 16,22-5 5-16,13 5 58 15,8-5-36-15,-3 0-23 16,-5 3 0-16,-4-5 0 16,-7 0 1-16,-10 2 19 15,-6-2-11-15,-5 2-7 0,-14 0 0 16,-2 3-3-1,-10 1-3-15,-14-1 0 16,1 1-1-16,-10 6 0 0,-4-3-1 16,6 2 3-16,-6 0-5 15,0-2 4-15,-5 2 1 16,5-2-2-16,-4-2-1 16,0 0 1-16,4-3-2 15,-5-2 2-15,1-2-1 16,-4 2 1-16,-3-2 0 15,3 3-1-15,8-1-1 16,0 1 1-16,10 1 0 16,-2 0 0-16,2-4-1 15,3 3 1-15,5-1 1 16,1-2 0-16,-3 0-1 0,-6 0 1 16,-6 0-1-1,-8 0 0-15,-8 0-1 0,-3 0 1 16,-10-5-1-16,-2-3 1 15,-8-2 1-15,-15 4-1 16,-4-3-1-16,-8 0-2 16,-4 0-4-16,-5 2 0 15,-5-2 2-15,-5 3 4 16,-2 1 1-16,-6-2 4 16,4 5 0-16,-4 0 0 15,0 2-1-15,5 0-1 16,-5 0-2-16,0 0 1 0,0 0-2 15,0 0-6-15,0 0-7 16,0 24-10-16,0 17 24 16,0 17 8-16,-5 11 1 15,-13 11-6-15,-9 8 3 16,-4 3-4-16,-4 2-2 16,0-4 0-16,-3-11 0 15,7-13 3-15,5-9-3 16,-1-5 5-16,-4-4-1 15,0 0 1-15,0-5 19 16,8-12-20-16,6-10-3 16,3-9 0-16,10-11 0 15,4 0 1-15,0 0 0 0,-4 0 1 16,4 0-2 0,0-4 1-16,0 1-2 0,0 3-1 15,-4 0-2-15,-1 0-6 16,-1 0-7-16,6 0 7 15,-4 0 1-15,4 0-5 16,0 0 3-16,0-2 10 16,0 0 0-16,-4-3 0 15,-13 1-13-15,-5-5 9 16,-9 2-9-16,-15 1-10 16,-8-1 5-16,-8 3 7 15,-14-1 4-15,-9 5 6 16,-8 0 1-16,-4 0-1 15,-15 0 1-15,-12 0-7 0,-6 0 13 16,-13 0-7-16,13 7 2 16,-2-1 2-16,6-1-3 15,-6 4-3-15,-7-2 0 16,-12-3-5-16,-2-4-103 16,-2 0 80-16,4 0 31 15,9 0 22-15,-11-2-1 16,2-7-2-16,4 0-19 15,0 2 1-15,9-4 1 16,7-3-2-16,7 1-8 16,9-5-1-16,-1 0 1 15,4 1 8-15,5-2 0 16,6 1 2-16,1 3-1 0,11 4-1 16,1 0 0-1,3 4 0-15,-4 0 0 0,4 1 0 16,5 6 0-16,9 0 1 15,-1 0-1-15,14 0 6 16,0 0 11-16,11 0-17 16,-7 11-6-16,8-2 6 15,7 2 0-15,-2-2 0 16,14 0 0-16,6-1 1 16,-2 1-1-16,1 0-1 15,3 1 0-15,3-1 1 16,1-1 1-16,-1 1-1 0,-7 0 0 15,0 0 0-15,0-4 1 16,3 3-2-16,-13-1 1 16,2-2 0-16,-5 4-3 15,1-5 2-15,-4 0 1 16,2-1 1-16,6-1-1 16,4 1 5-16,0-1-5 15,11 0 2-15,-3-2-2 16,0 2-1-16,-1-2 1 15,1 0 0-15,-4 2-2 16,7 1-3-16,-7-1-5 16,0-2 7-16,-4 0-3 15,-4 0 6-15,0 2-4 0,-8 3 3 16,2-3-2-16,-2 2 3 16,-7 1 0-16,3-3 0 15,-7-2 1-15,11 0 5 16,-2 2 22-16,10-2 12 15,14 0 4-15,7 2-22 16,6-2-4-16,4 3-8 16,0-1-9-16,0-2-1 15,0 0-3-15,0 0 0 16,0 0 1-16,14 0 0 16,13 0-10-16,16 0-41 15,15-9-174-15</inkml:trace>
  <inkml:trace contextRef="#ctx0" brushRef="#br0" timeOffset="14002.41">7901 5714 166 0,'0'0'0'0,"0"0"-28"15,0 0 28-15,0 0 0 16,0 0 1-16,0 0 1 16,0 0 6-16,0 18 43 15,0-18 4-15,0 0-3 16,0 0-20-16,0 0-8 16,0 0 5-16,0-3-29 15,0-8-2-15,0 7-18 0,-5-1 20 16,5 3 2-16,-4 2 2 15,4 0-4-15,-4 0-1 16,4 0 1 0,0 0 0-16,0 0 0 0,0 0-1 15,0 0-2-15,0 0 3 16,0 0 4-16,0 0 4 16,0 0-1-16,-10 7 1 15,2 15 16-15,-11 14 37 16,-2 9-9-16,-10 1-22 15,9-1-18-15,-5 3-1 16,-4-6 0-16,4-2 6 16,0-4 9-16,0-7 3 15,0-2-12-15,-4-5 1 16,4-2-9-16,-4-2 6 0,0-2-5 16,-4-3-6-16,-6 5-2 15,-3-4 10-15,-1-1 1 16,-1 0-1-16,3 3-7 15,-2-5 0-15,1 0-4 16,3 0 3-16,1 3 2 16,1-3 7-16,2 0-4 15,2 1-8-15,0 1-1 16,0 0 1-16,-3 1-1 16,7-1 1-16,-4-1-1 15,4-1 2-15,-4-2-2 16,-2-1 0-16,-7-1 5 0,-9 4 6 15,-1-2 3-15,0 0 0 16,7-4 10-16,5-3-10 16,3 0-14-16,4 0 2 15,-6-2 0-15,-3 0-2 16,-1 0 4-16,5-2 4 16,-1-11 6-16,2-3-4 15,4-2-4-15,-3-2 9 16,7 2-10-16,0 0-5 15,0 0 3-15,0 3 6 16,0 1-9-16,5 1 10 0,-1-1-9 16,4 1 1-1,0 0 1-15,7-3-3 0,-3-4 1 16,-4-5 3 0,7 1-4-16,-7-1 0 0,4-2 3 15,3 7-2-15,-3 0-1 16,11 4 2-16,-2 1-2 15,1-3-2-15,9 2-1 16,-4-2-4-16,4 0-4 16,-4 0 6-16,0 3 4 15,4 1 1-15,-4 3 0 16,-2 5 2-16,6 3 0 16,-4-1-2-16,4 0-1 15,-5-4 1-15,1 4 2 16,0-3-1-16,0-2-1 0,-6 0 0 15,1-4-1-15,1 0-2 16,-6-1-3-16,1 1 1 16,-5 1 4-16,9 1-1 15,1 2 2-15,-2 3 4 16,2-1-2-16,3 0-2 16,1 3 2-16,-2-3-3 15,2 1 1-15,0-1-1 16,4 2 0-16,-4 1 2 15,0 2 3-15,4 2-4 16,0 0 0-16,0 0-9 16,0 0-1-16,0 0 1 0,0 0-4 15,0 0-37 1,0 0-4-16,0 0-34 0,4 0-43 16,8 0-83-16,3-14-195 15</inkml:trace>
  <inkml:trace contextRef="#ctx0" brushRef="#br0" timeOffset="17198.15">5348 6083 73 0,'0'0'77'15,"0"0"-9"-15,0 0-13 0,0 0-15 16,0 0 9 0,0 0-3-16,0 7-7 0,0-5-16 15,4 0 2-15,-4 0 11 16,0 0-5-16,4 1-17 15,-4-3-1-15,0 4 2 16,4 1 13-16,-4 1-2 16,4-1 2-16,2 1-15 15,-1 1-9-15,-5 0-1 16,0-5 0-16,4 2-1 16,-4-4 1-16,0 3-2 15,0-3 0-15,0 0 5 0,0 0 1 16,0 0 14-1,0 0 12-15,0 0 3 0,0 0-1 16,0 0-6-16,0 0-1 16,0 0-7-16,0-4-3 15,-4-15-8-15,-11-5-10 16,7-7 0-16,-5-5 3 16,-1-2-3-16,1-3-2 15,3 8 2-15,2 2 1 16,4 6 1-16,-5 0 0 15,9 3-1-15,0 4-1 16,-6 3 1-16,6-1-1 16,-4 5 2-16,4-1-1 15,0 1-1-15,0 0 1 16,0 0-1-16,0 0-2 0,0-2 2 16,0-6 0-1,0 4 0-15,0-3-1 0,0 0 1 16,0 3 0-1,0-2 1-15,0 5 1 0,0-2 1 16,0 5-1-16,0 2 3 16,0 3 0-16,0 2 9 15,0-1 0-15,0 3-3 16,0 0-9-16,0 0-2 16,0 0-2-16,0 0 2 15,0 0-1-15,0 0 1 16,0 0 0-16,0 0 0 0,0 0-1 15,0 0 1 1,0 0-6-16,0 0 0 0,0 0-5 16,0 0-7-16,4 5 5 15,15 8 7-15,4 8 6 16,4-6 2-16,8 3-1 16,4-2-1-16,6 1 2 15,13-3-2-15,4 0 4 16,4-6-4-16,7 1 5 15,-11-4-5-15,-4-3 0 16,-13 0-3-16,-10-2 2 16,-12 0 0-16,-11 0-1 15,-7 2 2-15,1-2 0 16,-6 3-1-16,0-3 1 16,0 2-2-16,0-2-8 0,0 2-8 15,0 0 16-15,0 3-1 16,-6-1-3-16,1 7 6 15,-7 0 7-15,8 1-5 16,-11-3 1-16,11-1 1 16,-4 2-1-16,2-4 1 15,2 1-3-15,0 4-1 16,-1-4-1-16,5 4 1 16,-4-4-1-16,4-5 1 15,-4 2-1-15,4-4 0 0,0 0 1 16,0 0 1-16,0 3 1 15,0-3 3-15,-4 2-5 16,-6 2 0-16,-3 1 0 16,-9 6 4-16,-14 3-3 15,-5 1 4-15,-6 3-2 16,-3-2 0-16,0-3 2 16,1 3 1-16,1 0 3 15,-1 1 3-15,9-3-5 16,3-3-1-16,6 2-4 15,10-2-2-15,3-2 4 16,-1 0-4-16,11 1 0 16,0-4-2-16,-3 3 1 15,7 0 1-15,-4 0 0 0,0 0-1 16,-7 2 0-16,11-4 0 16,0-1 0-16,0-1 1 15,0-1 0-15,4-4 0 16,0 0-2-16,0 0 2 15,0 0 0-15,0 0 3 16,0 0 1-16,0 0 1 16,0 0 2-16,0 0 3 15,0 0 0-15,0 0 1 16,0 0 0-16,0 0-2 16,0 0-6-16,0 0-2 15,0 0-1-15,0 0 0 16,0 0-2-16,0 0 1 0,0 0 0 15,0 0-1-15,0 0 1 16,0 0-2-16,0 0 0 16,0 0 2-16,0 0 1 15,0 0 0-15,0 0 0 16,0 0 1-16,0 0-1 16,0 0 0-16,0 0 2 15,0 0-2-15,0 0 0 16,0 0 2-16,0 0 0 15,0 0-1-15,0 0 0 16,0 0 3-16,0 0 1 16,0 0 2-16,0 0-1 15,0 0 0-15,0 0-1 0,0 0 5 16,0 0 2 0,0 0-4-16,0 0-3 0,0 0-2 15,0 0 2-15,0 0 1 16,0 0-1-16,0 0 1 15,0 0-3-15,0 0 0 16,0 0-1-16,0 0 0 16,0 0-1-16,0 0 2 15,0 0-2-15,0 0 2 16,0 0-1-16,0 0 0 16,0 0 2-16,0 0-2 15,0 0 1-15,0 0 0 0,0 0 0 16,0 0-1-1,0 0 1-15,0 0-2 0,0 0 0 16,0 0 0-16,0 0-1 16,0 0 0-16,0 0-1 15,0 0 1-15,0 0 0 16,0 0 0-16,0 0-2 16,0 0 0-16,0 0 2 15,0 0 0-15,0 0-1 16,0 0 1-16,0 0 0 15,0 0 0-15,0 0-2 16,0 0 2-16,0 0 0 16,0 0 0-16,0 0-2 15,0 0 1-15,0 0 1 16,0 0 0-16,0 0 0 0,0 0 0 16,0 0 0-16,0 0 0 15,0 0 0-15,0 0 1 16,0 0 0-16,0 0-1 15,0 0 0-15,0 0 0 16,0 0 1-16,0 0-1 16,0 0 1-16,0 0-1 15,0 0 2-15,0 0-2 16,0 0 0-16,0 0 0 16,0 0-1-16,0 0-1 15,0 0 0-15,0 0 0 16,0 0 0-16,0 0 0 15,0 0 0-15,0 0 2 0,0 0-1 16,0 0 0-16,0 0 1 16,0 0 0-16,0 0 0 15,0 0 0-15,0 0 0 16,0 0 0-16,0 0 0 16,0 0 0-16,0 0-2 15,0 0 2-15,0 0 0 16,0 0-1-16,0 0 1 15,0 0-1-15,0 0 0 16,0 0 1-16,0 0 0 16,0 0 0-16,0 0 0 15,0 0 0-15,0 0 1 0,0 0-2 16,0 0 2-16,0 0-1 16,0 0 0-16,0 0-1 15,0 0 1-15,0 0 0 16,0 0 0-16,0 0 0 15,0 0 0-15,0 0 0 16,0 0 1-16,0 0 1 16,0 0-2-16,0 0 0 15,0 0-1-15,0 0 1 16,0 0-1-16,0 0 1 16,0 0 0-16,0 0 0 15,0 0 0-15,0 0 0 0,0 0 0 16,0 0 0-16,0 0-1 15,0 0 1-15,0 0 0 16,0 0-1 0,0 0 1-16,0 0-1 0,0 0 1 15,0 0 0-15,0 0 0 16,0 0 0-16,0 0 0 16,0 0 0-16,0 0 0 15,0 0 1-15,0 0-1 16,0 0 0-16,0 0 0 15,0 0 0-15,0 0 1 16,0 0-1-16,0 0 0 16,0 0 0-16,0 0 1 15,0 0-1-15,0 0 0 16,0 0 0-16,0 0 0 0,0 0 0 16,0 0 0-16,0 0 1 15,0 0-1-15,0 0 1 16,0 0-1-16,0 0-1 15,0 0 1-15,0 0 1 16,0 0-1-16,0 0 0 16,0 0 0-16,0 0-1 15,0 0 1-15,0 0 0 16,0 0-1-16,0 0 1 16,0 0 0-16,0 0-1 15,0 0 0-15,0 0 0 16,0 0-1-16,0 0 0 0,0 0 0 15,0 0-2-15,0 0-62 16,-7 0-49-16,7-24-92 16,0-25-278-16</inkml:trace>
  <inkml:trace contextRef="#ctx0" brushRef="#br0" timeOffset="19513.97">6131 4547 467 0,'0'0'71'0,"0"0"-71"15,0 0-4-15,0 0-2 16,-138-85 3-16,102 66-40 0,-7-1 26 16,-7 2 17-1,1 3 17-15,-5-1 20 0,7-2 32 16,-3 7 3-16,-4-2-46 15,5-1 9-15,1 3-24 16,-6 2 2-16,1 5-5 16,-9-3 0-16,4 5-1 15,-4 2-7-15,-2 0 7 16,2 0 4-16,0 0-3 16,-1 0-4-16,6 9 2 15,-5 0-2-15,4 4 0 16,0-2-4-16,4 0 0 0,0 5 0 15,-4-2 1-15,1-1 2 16,-5 3-3-16,4-1 0 16,0 1 0-16,4-2 2 15,9 1-2-15,5 1 2 16,3 1-1-16,6 1-1 16,0-2 1-16,4 2-1 15,0 2 6-15,0 2 3 16,3 1-6-16,-3 3 0 15,4 2-3-15,0-2 1 16,1 3-1-16,-1-2 0 16,6 4 0-16,3 3-1 15,1 2 0-15,5 2 1 16,-2 0 1-16,6 2 1 0,0 2 1 16,4 3-3-16,0 0 0 15,0 7 2-15,0-1-1 16,0 0 0-16,0 1 0 15,0-3 0-15,0 0 0 16,4-2-1-16,4-2 0 16,2-3 0-16,-1 1 0 15,-1-1 1-15,6 1-1 16,-1 2 3-16,5-5-3 16,1 0 0-16,-3-4 1 15,7-1-1-15,-4-1 0 0,1 4 0 16,3-7 0-16,0 3 0 15,4-3 0-15,0 0 4 16,4-1 1-16,0-3 14 16,4-1-15-16,6-4-4 15,-2 1 7-15,11-3-4 16,-7-4-2-16,3 2 3 16,4-7-4-16,-7 0 1 15,7-2-1-15,-1 0 2 16,-1-2-1-16,5 0 0 15,-7-3-1-15,2-2 0 16,-3 3 0-16,5-3 0 16,-3 0 1-16,7 0 1 15,0 1 0-15,-1-3-2 16,-3 0 2-16,4 0-4 0,-11 0 2 16,11 0 0-1,-4 0 4-15,-3 0-1 0,3 0-2 16,3-9-1-16,-3 0 2 15,-2-5-2-15,1 3 3 16,-3 0-1-16,1-7-2 16,-1 5 3-16,-1-3-2 15,-6 0 0-15,-8 1 1 16,0-4-2-16,-8 2 2 16,0-1 4-16,-2 0-5 15,-3-2 2-15,5 0 0 16,-7 0-1-16,3-3 1 0,0 1-2 15,-3-2 1-15,7-6-1 16,0-1 0-16,4 0-1 16,-1-5 0-16,-3 2-1 15,-2 3 1-15,-3-3 0 16,1-1 1-16,-11-1 3 16,1 0-2-16,-5 1 1 15,2-4-2-15,2-1 3 16,-4-5-4-16,0 3-1 15,-4-8 1-15,5 4 0 16,-5-1 1-16,0 0 1 16,0 2-1-16,-5 3 7 15,-7-1-5-15,2 5-2 0,-3 5 7 16,-5 1 0 0,1 5 4-16,-1 3-2 0,-1-1-9 15,7 5 1-15,-7-2 3 16,7 2-4-16,-7-3-1 15,2-1 0-15,-1-1-1 16,-1 0 1-16,3 5 0 16,-3 0 1-16,0-2-1 15,3 2 0-15,-3 0 0 16,3 0-2-16,1 0 2 16,3 3-3-16,-3 0 3 15,3 1 2-15,2 5-1 16,1 0-1-16,-3 0 0 0,2 2-3 15,-3-1-1-15,5 1 4 16,-2 5-1-16,1-3 0 16,1 1 2-16,2 3 1 15,-2-3-1-15,-1-3 1 16,-5 4-2-16,2-6 2 16,-11 2-2-16,6-2 0 15,-16 0-5-15,-2-3 1 16,-4 5-3-16,-3 3 7 15,-5 1-1-15,-3 5 0 16,1 0-3-16,-9 0 4 16,4 0 4-16,-8 3-3 15,0 10 0-15,0-1 2 16,4-1-3-16,4-5 7 16,5 1 2-16,14-3-6 15,4-1-2-15,12-3 1 0,2 4 3 16,7-4 0-16,10 0-1 15,0 0-4-15,0 0 6 16,0 0-6-16,0 0 1 16,0 0 0-16,0 0 1 15,0 0 3-15,0 0 0 16,0 0-2-16,0 0-1 16,0 0 1-16,0 0-3 15,0 0 8-15,0 0-6 16,0 0 0-16,0 0-2 0,0 2 0 15,0-2 0-15,0 0 0 16,0 0-3-16,0 0 5 16,0 0-4-16,0 0 2 15,0 0-7-15,0 0-40 16,0 0-46-16,0 7-100 16,0-7-230-16</inkml:trace>
  <inkml:trace contextRef="#ctx0" brushRef="#br0" timeOffset="20769.12">6505 4951 423 0,'0'0'197'0,"0"0"-197"16,0 0-109-16,0 0 98 16,0 0 4-16,0 0-45 15,0 0 41-15,37-40 11 0,-37 40 5 16,0 0 5-1,0 0 24-15,0 0-30 0,0 0-4 16,0 0-13-16,-10 0 13 16,-2 0 10-16,3 0-4 15,3 0-5-15,2 0-1 16,4 0-8-16,0 0-9 16,4 2-18-16,23 2 12 15,4 1 10-15,6 0 13 16,-10-4-10-16,-14-1 4 15,-5 0 5-15,-8 0 1 16,0 0 8-16,0 0 36 16,-17 0-43-16,-10 0 15 15,-4 0-7-15,0 0 6 16,9 0 0-16,3 0-10 0,11-1-3 16,4 1-2-16,4 0-17 15,0 0-90-15,4 0-119 16</inkml:trace>
  <inkml:trace contextRef="#ctx0" brushRef="#br0" timeOffset="20866.99">6505 4951 470 0</inkml:trace>
  <inkml:trace contextRef="#ctx0" brushRef="#br0" timeOffset="20930.82">6505 4951 470 0,'-16'103'127'0,"12"-103"-127"0,4 0-17 0,0 0 13 0,0 0-23 15,12 0-81-15,11-11-32 16,4-2-88-16</inkml:trace>
  <inkml:trace contextRef="#ctx0" brushRef="#br0" timeOffset="24465.32">18399 5211 688 0,'0'0'158'0,"0"0"-158"0,0 0-13 16,0 0 13-16,0 0 3 16,0 0-3-16,-18 118 1 15,-3-53 23-15,-2 4 23 16,-3-4-22-16,-5-3-17 16,4-3-2-16,-4-8-1 15,0 1-1-15,4-14-1 16,8-9-3-16,7-7-1 15,1-6-18-15,7-5-21 16,0-5-5-16,4 2-20 16,0-6-37-16,0-2-99 0,0 0-28 15,4-18 73-15</inkml:trace>
  <inkml:trace contextRef="#ctx0" brushRef="#br0" timeOffset="24878.13">18395 5229 170 0,'0'0'155'16,"0"0"-78"-16,0 0-55 16,89-114 13-16,-62 98 11 15,-4 7-2-15,-7 2 8 16,-1 5 10-16,-7-3-21 16,-4 5-16-16,-4 0-25 15,0 0-5-15,0 0 2 16,0 0-14-16,0 0 5 0,0 0-32 15,0 0-59-15,-12 0 60 16,12 3 30-16,-11 8-14 16,3-7-45-16,4 1 12 15,4-3 39-15,-4-2 13 16,4 0 8-16,0 2 5 16,0-2 10-16,0 0 22 15,0 0 19-15,0 0 9 16,0 0-9-16,4 0-32 15,15 2-23-15,12 3 5 16,16-3 22-16,26 1 58 16,7-3-36-16,-10 0-36 15,-12 0-14-15,-16 0-3 0,-22 0-31 16,-9 0-24 0,-11 0-25-16,0 0-108 0,-11 0-70 15</inkml:trace>
  <inkml:trace contextRef="#ctx0" brushRef="#br0" timeOffset="25122.51">18381 5593 349 0,'0'0'179'15,"0"0"-175"-15,0 0 6 0,0 0 1 16,0 0 51-16,0 0-7 15,122-4-45-15,-106-3-10 16,-1 4 0-16,-11 3-13 16,8-1-13-16,11-4-66 15,23-6-75-15,11-5-7 16</inkml:trace>
  <inkml:trace contextRef="#ctx0" brushRef="#br0" timeOffset="25320.37">19344 4947 675 0,'0'0'89'0,"0"0"-89"0,0 0-9 16,0 0-8-16,-103 127 17 15,45-33 7-15,10 4-7 16,3 1 1-16,10-1 0 15,4 3-1-15,4-5-38 16,8-4-91-16,15-18-54 16,4-32-7-16</inkml:trace>
  <inkml:trace contextRef="#ctx0" brushRef="#br0" timeOffset="25695.2">19332 5575 707 0,'0'0'50'16,"0"0"-50"-16,0 0-36 15,0 0 34-15,151-60 2 16,-89 35 3-16,0-2 1 16,-13 3-4-16,-14 4 0 15,-20 4 1-15,-15 1 11 16,0 1-12-16,-15-4-6 15,-20 5-45-15,-23 6 51 16,0 7 2-16,-8 0 0 16,-2 15 23-16,10 17 11 15,9 6-3-15,13 4-33 0,20 10-1 16,10-1-9 0,6-2 9-16,10-2-3 0,25-6 5 15,15-8-1-15,8-11 0 16,8-8-18-16,10-14-55 15,-1-3-158-15,-7-26-92 16</inkml:trace>
  <inkml:trace contextRef="#ctx0" brushRef="#br0" timeOffset="26041.9">19892 5343 534 0,'0'0'228'0,"0"0"-228"15,0 0-38-15,0 0 25 16,0 0 8-16,0 0 10 16,85 0-4-16,-44 0 6 15,7 0 5-15,-7 0-12 16,-10-14-12-16,-15-1-7 16,-11-4-7-16,-5-3 21 15,-13 2-14-15,-32 0-90 16,-17 11 100-16,-4 9 9 15,-11 0 30-15,3 22 5 16,5 18 5-16,12 19 12 16,17 10-31-16,13 16-4 15,23 2-14-15,4 0-2 16,23-6 9-16,25-16-1 0,14-16 10 16,18-18-8-16,5-19-11 15,10-12-8-15,-12-18-35 16,1-27-105-16,-15-11-48 15,-22-9-75-15</inkml:trace>
  <inkml:trace contextRef="#ctx0" brushRef="#br0" timeOffset="26423.09">20748 4931 28 0,'0'0'574'0,"0"0"-534"16,0 0-36-16,-66 141-4 16,16-41 57-16,-8 12-30 15,4-8-18-15,5-11 7 0,14-19-13 16,8-18-3-16,23-20-2 16,4-14-29-16,4-19-87 15,54-6-35-15,22-39 1 16</inkml:trace>
  <inkml:trace contextRef="#ctx0" brushRef="#br0" timeOffset="26665.02">20936 5052 551 0,'0'0'48'0,"-130"129"-43"15,72-50 1-15,12-14-6 0,21-7-2 16,25-9 1-16,0-7-5 15,40-8 6-15,22-7 16 16,14-14 12-16,9-4-14 16,-11-9-1-16,-16 0 1 15,-25 0-8-15,-20 0-2 16,-9 0-3-16,-4 0 3 16,0 0-4-16,0 0-1 15,8-2-159-15,7-9-224 16</inkml:trace>
  <inkml:trace contextRef="#ctx0" brushRef="#br0" timeOffset="26925.26">22174 5479 470 0,'0'0'445'16,"138"-3"-432"-16,-49-3-13 16,4 4 22-16,-8-5 15 15,-19 5-31-15,-2-3-6 16,-20-1-25-16,-13 3-69 0,-31-1-46 15,-8-3-146 1,-50 5-162-16</inkml:trace>
  <inkml:trace contextRef="#ctx0" brushRef="#br0" timeOffset="27114.3">22232 5655 268 0,'0'0'273'16,"0"0"-262"-16,165 61-7 15,-107-45 32-15,4-12 10 16,-8-4-21-16,0 0-18 16,-11-2-7-16,-2-20-90 15,-10-5-40-15,-14-3-97 0</inkml:trace>
  <inkml:trace contextRef="#ctx0" brushRef="#br0" timeOffset="27535.82">22819 5714 342 0,'0'0'16'0,"0"0"-5"15,0 0 27-15,0 0 25 16,0 0-11-16,0 0-18 16,-17 65-13-16,17-65-9 15,0-25-9-15,9-13-3 0,-1-9-105 16,-2-7 105-16,-6-2 18 15,0 1 29-15,-27-4-25 16,-4 3 41-16,-10 10-6 16,10 9 10-16,8 17 40 15,15 12-3-15,8 5-33 16,0 3-69-16,0 0-2 16,23 11-15-16,30 21 5 15,26 6 10-15,12 5 9 16,6-1 2-16,-8-2-11 15,-8-4 2-15,-28-5 0 16,-26-6-2-16,-10-8-1 16,-17 0-15-16,0 3-3 15,-35 8 19-15,-19 6 14 16,-21 6-1-16,-9 0-6 0,3-1-7 16,9-4-30-16,18 4-85 15,29-8-111-15,15-13-214 16</inkml:trace>
  <inkml:trace contextRef="#ctx0" brushRef="#br0" timeOffset="28455.32">23974 5054 589 0,'0'0'235'15,"0"0"-235"-15,0 0-7 0,0 0 2 16,0 0 1-16,0 0-11 15,-10 90-7-15,-29-19 22 16,-15 19 74-16,-8-1-57 16,0-4-9-16,8-11 6 15,27-12-1-15,9-13-13 16,18-10-1-16,0-10-13 16,23-5 14-16,26-8 4 15,21-11 1-15,26-5-5 16,9-12-26-16,-6-17-11 15,-14 5 18-15,-31-5 19 16,-19 1 1-16,-23 8 7 16,-1 0 0-16,-11 7 11 15,0 9 35-15,0 1 4 16,0 3-2-16,0 0-25 0,0 0-31 16,0 27-18-16,4 13-7 15,12 12 25-15,21 3 0 16,17-10 1-16,17-11 9 15,17-14-3-15,16-17 2 16,-7-3-9-16,-4-30-6 16,-29-21-23-16,-21-19 29 15,-28-10 0-15,-15-5 0 16,-27 2-14-16,-31 12 14 16,-27 13 4-16,-10 20 6 15,-2 19 3-15,0 19-13 16,16 3 2-16,13 39-2 15,21 21-13-15,16 11 0 16,31 11-1-16,8-3-106 0,58-8-17 16,33-22-121-16,21-23-50 15</inkml:trace>
  <inkml:trace contextRef="#ctx0" brushRef="#br0" timeOffset="28664.35">25471 5391 803 0,'0'0'33'15,"0"0"-24"-15,-143 137-9 0,67-76 45 16,6-8-7 0,16-3-16-16,15-17-19 0,16-11-2 15,8-11-1-15,15-8-72 16,0-3-85-16,15-21-170 15,16-25 74-15</inkml:trace>
  <inkml:trace contextRef="#ctx0" brushRef="#br0" timeOffset="28817.39">25194 5432 248 0,'0'0'409'0,"0"0"-239"16,0 0-78-16,0 0-28 16,0 0-55-16,0 0 5 15,-4 87-12-15,-4-16 50 0,8-1-33 16,0-3-19-1,22-6-1-15,-5-17-38 0,2-8-62 16,-7-13-75 0,-6-15-126-16</inkml:trace>
  <inkml:trace contextRef="#ctx0" brushRef="#br0" timeOffset="29310.4">23933 6166 785 0,'0'0'31'0,"254"-3"-29"16,-88-14 5-16,-11-4 16 15,-21-1 6-15,-22 2-9 16,-36 4-11-16,-36 7-7 16,-22 0-1-16,-18 0-1 15,-49 0-28-15,-40 5-75 16,-31 4-64-16,-33 0 118 16,-6 2 48-16,2 11-34 15,20 1 10-15,38-5 25 16,45 4 137-16,54 3-88 0,23 6-46 15,62 0-3-15,43-2 47 16,29-6-12-16,4-7-19 16,-14-3-9-16,-31-1 12 15,-50-1 9-15,-31-2-23 16,-31 0-5-16,-4 0 0 16,-58 0 9-16,-35 0-9 15,-23 0-54-15,-18 4-38 16,14-4-78-16,23 0-165 15</inkml:trace>
  <inkml:trace contextRef="#ctx0" brushRef="#br0" timeOffset="33804.53">5625 7366 792 0,'0'0'30'0,"0"0"-30"16,182 7-6-16,-40-7 6 15,32-13 3-15,14-16-3 16,-2 0 2-16,-21 2 1 16,-26 7-2-16,-34 8 1 15,-37 6-2-15,-28 4-1 16,-26 2-3-16,-14 0-100 15,-10 28-138-15,-38 9 80 0,-16 0-15 16</inkml:trace>
  <inkml:trace contextRef="#ctx0" brushRef="#br0" timeOffset="34111.55">6288 7552 266 0,'0'0'195'0,"0"0"-171"15,0 0-23-15,0 0-1 16,0 0 54-16,0 0 17 15,155 109-33-15,-78-104 5 16,3-5 17-16,9 0-9 16,-4 0-8-16,-4-11-28 15,-15 2-11-15,-13 0 0 16,-22 4-4-16,-18 3 2 16,-9 2-1-16,-4 0 7 15,0 0 4-15,0 0-4 16,0 0 3-16,0 0-7 15,0 0-3-15,0 0 0 0,0 0-1 16,0 0-4-16,0 0-21 16,0 0-30-16,0 0-75 15,10 0-149-15,21-6-91 16</inkml:trace>
  <inkml:trace contextRef="#ctx0" brushRef="#br0" timeOffset="34615.17">9773 7353 281 0,'0'0'316'15,"124"0"-316"-15,-47-13-12 0,-7-3 10 16,-12 0 0 0,-13 5-13-16,-28 2-75 0,-7 4-35 15,-10 4 85-15,-10 1 15 16,-21 0-122-16</inkml:trace>
  <inkml:trace contextRef="#ctx0" brushRef="#br0" timeOffset="34812.37">9767 7380 514 0,'0'0'183'0,"0"0"-181"15,0 0 2-15,0 0-3 16,0 0 20-16,0 0-2 16,126 2-5-16,-95-7 4 15,0-4-11-15,4 3-5 16,-8-1-4-16,0 3-24 15,0 1-97-15,0-3-113 0</inkml:trace>
  <inkml:trace contextRef="#ctx0" brushRef="#br0" timeOffset="35270.3">11772 7208 524 0,'0'0'114'0,"0"0"-110"15,130 2 5-15,-80-2 85 16,-2 0-51-16,-7 0-35 16,-2 0 0-16,-12-2-8 15,-12 0-28-15,-15 2-49 16,-11 0-90-16,-42 0-72 16,-14 17 28-16</inkml:trace>
  <inkml:trace contextRef="#ctx0" brushRef="#br0" timeOffset="35361.11">11772 7208 170 0,'-74'85'222'15,"74"-78"-46"-15,0-3-141 16,27 5-30-16,12 2 15 16,19-7 53-16,14-1-35 0,7-3-30 15,20 0-8-15,-2 0-99 16,-2-16-152-16</inkml:trace>
  <inkml:trace contextRef="#ctx0" brushRef="#br0" timeOffset="35933.01">13507 7230 518 0,'0'0'226'0,"0"0"-150"16,0 0-6-16,0 0-47 16,0 0-21-16,165-33-4 15,-76 17 1-15,4 2 1 16,-13 1-2-16,-22 8-16 15,-23 1-1-15,-20 4-16 16,-15 0-2-16,0 0-27 0,-37 7-60 16,-29 17 51-1,-23 6-30-15,-4 1 40 0,-2-2 49 16,16-7 14-16,7-2 29 16,28-4 34-16,17-5 29 15,23 0-9-15,4 5-83 16,21 4 0-16,29 3 66 15,16-3 20-15,14-5-36 16,-3-10-4-16,-3-5-19 16,-16 0 3-16,-17 0 11 15,-14 0-2-15,-14 0-5 16,-3 0 6-16,-6-3-5 16,-4 3-7-16,0 0 1 15,0 0 0-15,0-2-10 16,0 2-19-16,0-4 0 0,0-5-39 15,0-2-60-15,0-5-77 16,0-2-102-16</inkml:trace>
  <inkml:trace contextRef="#ctx0" brushRef="#br0" timeOffset="36660.75">15477 6843 416 0,'0'0'213'15,"0"0"-165"-15,0 0 2 16,0 0 35-16,0 0-15 16,0 0-15-16,-23-20-7 15,27 20-26-15,46 0-20 0,38 7 4 16,55 2-6 0,31 2 6-16,18-2-3 0,-10-7 0 15,-21-2 0-15,-22 0-1 16,-11 0-1-16,-17 0 5 15,-7-2-1-15,-15-5-1 16,-27-2 2-16,-27 7-2 16,-17 0 2-16,-14 2-2 15,-4 0 2-15,0 0-6 16,0 0-6-16,0 0-31 16,0-2-38-16,-4 2 16 15,0 0-35-15,4 0-8 16,0 0-67-16,0 0-17 0,8-14-42 15</inkml:trace>
  <inkml:trace contextRef="#ctx0" brushRef="#br0" timeOffset="37099.66">17312 6740 421 0,'0'0'153'16,"0"0"-147"-16,0 0 44 15,-31 141 49-15,17-103-64 16,10-13-8-16,-1-10 4 15,5-10-6-15,0-5-12 16,0 0-2-16,0 0 12 16,0 0-16-16,5-20-7 0,9-21-7 15,-10-12-10-15,-4-10 4 16,-4-4-8-16,-27 0 21 16,-14 4 2-1,1 12 22-15,-1 8 27 0,5 14 7 16,18 12 15-16,11 10-8 15,11 7-23-15,0 0-42 16,0 0-4-16,27 27-13 16,23 15 17-16,22 21 25 15,21 0 0-15,8-1-5 16,3-13-10-16,-15-11 5 16,-21-6-10-16,-29-12-3 15,-16-9-2-15,-23-4-1 16,0-5 1-16,-4 0-4 0,-46 9-17 15,-26 2-2-15,-21 5-52 16,-7 3-27-16,19-1-33 16,23 0-100-16,40-7-213 15</inkml:trace>
  <inkml:trace contextRef="#ctx0" brushRef="#br0" timeOffset="38134.54">27449 4539 588 0,'0'0'8'15,"0"0"-8"-15,0 0-107 0,0 0 107 16,0 0 40-16,0 0 31 16,-169-9 1-16,72 72-13 15,-27 25 16-15,-29 12-18 16,-7 16-15-16,3 1-23 15,6-1 2-15,17-13-12 16,22-11 11-16,19-18-1 16,23-17-7-16,21-14-12 15,18-14 0-15,16-13-44 16,15-3-75-16,0-13-94 16,19-4-89-16</inkml:trace>
  <inkml:trace contextRef="#ctx0" brushRef="#br0" timeOffset="38955.31">26277 4922 235 0,'0'0'103'16,"0"0"-92"-16,0 0 2 16,0 0 79-16,0 0-1 0,0 0-26 15,19-11-5-15,-19 11 6 16,0 0-11-16,0 0-36 16,-4 2-19-16,-19 27 0 15,-16 25 17-15,-15 20 61 16,-18 8-29-16,-3 6-22 15,3-12 5-15,14-14-10 16,15-17-10-16,16-14-1 16,12-13-7-16,11-9-4 15,4-5 0-15,0 6-6 16,8-1-3-16,30 6 9 16,9 5 10-16,21-4 2 15,17-9 0-15,-11-7-4 0,-1 0-1 16,-26 0 2-1,-16 0 19-15,-12-5 1 0,-11-4 1 16,-8 5-7 0,0-1-7-16,0-8-5 0,0 0-9 15,0-7-2-15,0-1-6 16,0-3-1-16,0-1 3 16,0-7-2-16,0 1-17 15,0-4-8-15,19-4 9 16,-11 2-2-16,11-1 4 15,-7 8 15-15,-6 1 5 16,-2 7 2-16,-4 7 6 0,0 1 8 16,0 3 1-16,-4 0 6 15,-2 4-12-15,-2 0 1 16,4 5-3-16,4 2-4 16,0 0 0-16,0 0-5 15,0 0 0-15,0 0 0 16,0 0 0-16,0 0-2 15,0 0-4-15,0 0 1 16,0 0-4-16,4 0 0 16,-4 0-1-16,4 0-2 15,0 18-4-15,11 13 16 16,3 7 4-16,7 4-3 16,-2-1 1-16,-1-8-1 0,1-8 2 15,-6-10-3 1,-7-1-20-16,-6-9 5 0,0-3 0 15,-4 0 8-15,0 0-2 16,0-2-25-16,0 0-32 16,0 0-42-16,0 0-123 15</inkml:trace>
  <inkml:trace contextRef="#ctx0" brushRef="#br0" timeOffset="41768.01">13199 7230 793 0,'0'0'71'15,"0"0"-71"-15,0 0-96 16,0 0 66-16,130-18 26 15,-99 12 3-15,-15-1-17 16,-5 5-5-16,-7 2 15 16,-4 0 4-16,0 0-21 0,-31 2-48 15,-23 18 32-15,-12 7-1 16,-15-1 35-16,9 2 7 16,14-11 19-16,15-6 44 15,20 1-12-15,11-10-19 16,12 0-32-16,0 2-1 15,4 3-20-15,27 0-4 16,22-1 25-16,9 3 11 16,0-4 0-16,-8 2-8 15,-19 0-1-15,-16-3-2 16,-15-2-1-16,-4 1-3 16,0 1 2-16,-4-2 2 15,-19 3 45-15,-8-1-10 16,0-2-3-16,4 3-1 15,13-5 9-15,14 0-5 0,0 0-35 16,0 0-20-16,31 0 6 16,18 0-4-16,20 0 18 15,1 0 0-15,-8 0-11 16,-21 2-32-16,-20 3-28 16,-15-3 8-16,-6 0 21 15,0 0 16-15,-27 5 26 16,-14 0 76-16,-9-1-21 15,11-1 14-15,12-3 4 16,19-2 3-16,8 0-58 0,0 0-18 16,16 0-39-1,22 0 35-15,9 0 4 0,7 0 5 16,4 0-5-16,-9 0-12 16,-13 0-39-16,-5 0-38 15,-5 0-68-15,-7 0-95 16</inkml:trace>
  <inkml:trace contextRef="#ctx0" brushRef="#br0" timeOffset="43385.32">18645 6633 802 0,'0'0'52'15,"0"0"-49"-15,-57 167-3 16,11-90 0-16,7-8-18 16,-3-4-29-16,3-9-23 15,8-14-8-15,8-10-63 16,15-12-11-16,2-14 38 16,6-6-35-16</inkml:trace>
  <inkml:trace contextRef="#ctx0" brushRef="#br0" timeOffset="43710.85">18457 6496 182 0,'0'0'484'0,"62"-111"-371"15,-8 68-91-15,12 16-15 16,7 7 2-16,-3 9 5 16,-21 11 9-16,-9 0-12 15,-13 2-11-15,-13 25-8 16,-6 7 4-16,-8 13-2 15,-8 11 1-15,-27 9 5 16,-11 2 8-16,-7-2-8 16,-1-7-16-16,15-8-16 15,16-16 8-15,11-7 0 16,12-9-13-16,0-2-6 0,16 4 43 16,21 3 6-16,7-3 0 15,-3-2-3-15,2-2-2 16,-3-2 2-16,-3-5-3 15,-2-4-5-15,0-7-97 16,7 0-78-16,-3-2-16 16</inkml:trace>
  <inkml:trace contextRef="#ctx0" brushRef="#br0" timeOffset="44016.22">19348 6610 433 0,'0'0'223'0,"0"0"-223"15,0 0 0-15,0 0-26 16,0 0 26-16,116-51-2 16,-93 40-4-16,-11 4-36 15,-2 1-6-15,-10-1 27 16,-4 0 9-16,-37 0-35 16,-17 1-5-16,-12 6 52 15,-3 0 3-15,3 0 28 16,12 8 20-16,9 15 20 15,18 8-5-15,12 17-43 16,15 9-20-16,4 8 0 16,27 3 4-16,27-8-3 15,16-11 26-15,21-20-30 0,10-16-3 16,7-13-27-16,3-2-57 16,-5-27-89-16,-7-11-71 15</inkml:trace>
  <inkml:trace contextRef="#ctx0" brushRef="#br0" timeOffset="44354.55">19958 6638 396 0,'0'0'191'0,"0"0"-186"16,-74 176-5-16,47-98 10 16,4-8-2-16,15-10-7 15,-1-11 4-15,9-13-5 16,0-14 0-16,0-10-22 0,0-6-67 15,0-6 31-15,0-9 58 16,0-28 12-16,0-24-12 16,17-24-6-16,6-11 6 15,4-9 17-15,12 4 42 16,-4 21 9-16,-2 31 12 16,-16 21 0-16,-3 22 7 15,-10 6-63-15,-4 0-24 16,4 0-12-16,1 0 10 15,-1 18 2-15,-4 10 0 16,0 13 2-16,0 6 1 16,0 9-6-16,-4-2-2 15,-5-5-50-15,9-9-54 0,4-20-131 16,42-20-2-16</inkml:trace>
  <inkml:trace contextRef="#ctx0" brushRef="#br0" timeOffset="44520.58">20863 6575 733 0,'0'0'207'15,"0"0"-207"-15,0 0-2 16,0 0-4-16,0 0-4 16,0 0-77-16,9 13-107 15,-9 5-1-15,0 0-65 0</inkml:trace>
  <inkml:trace contextRef="#ctx0" brushRef="#br0" timeOffset="44661.03">20729 6854 567 0,'0'0'212'16,"0"0"-167"-16,0 0 21 16,126 29 18-16,-91-27-19 15,-4-2-37-15,15 0-23 16,1 0-5-16,-1-13-98 15,-15-11-142-15</inkml:trace>
  <inkml:trace contextRef="#ctx0" brushRef="#br0" timeOffset="45920.05">21831 6474 638 0,'0'0'106'0,"0"0"-106"16,0 0 1-16,0 0 10 15,134-40 39-15,-126 40-16 16,-3 0-15-16,-5 0-19 16,0 9-20-16,-5 27 8 15,-26 20 12-15,-10 13 13 16,-11 2 3-16,3-8-6 15,8-12 1-15,20-12-4 16,6-13-5-16,15-8-2 0,0-5-13 16,0 1 1-1,15-3 12-15,1-2 3 0,7-2 6 16,-4-3-2-16,-7-4-7 16,-8 0-25-16,-4 0-43 15,0-2-23-15,0-23-54 16,0-4-132-16,-4-6 47 15,-14 4 230-15,1-1 12 16,-2 5-2-16,11 5 46 16,0 4 25-16,8 2-54 15,0 1 16-15,0 1-2 16,0-4-38-16,0 3-1 16,16-6-2-16,-1-3 18 15,6-3-12-15,5-4 1 0,-7-3 15 16,8 1 22-16,-15 3-6 15,-1 1 35-15,-7 9 36 16,0 3-29-16,-4 1-17 16,0 2-39-16,0 5 3 15,0 0-5-15,0 7 18 16,0 2-8-16,0 0-5 16,0 0-27-16,0 0-3 15,0 34-33-15,0 17 12 16,0 19 24-16,-8 4 31 15,-3-3-24-15,3-4-2 16,4-13 3-16,4-7 12 16,-4-10-16-16,4-3-1 0,0-7-3 15,0 2 5 1,0-4-5-16,0-5 0 0,0-2-7 16,0-5-26-16,0-1-35 15,0 3-20-15,-9-4-67 16,-9-2-65-16,-13-6 14 15</inkml:trace>
  <inkml:trace contextRef="#ctx0" brushRef="#br0" timeOffset="46091.33">21484 7125 365 0,'0'0'298'15,"0"0"-281"-15,0 0-15 16,0 0-2-16,0 0 17 15,128 61 10-15,-83-55 0 0,5-1-13 16,8-5-14-16,4 0-28 16,4 0-83-16,-4-21-154 15</inkml:trace>
  <inkml:trace contextRef="#ctx0" brushRef="#br0" timeOffset="46416.05">22472 6805 695 0,'0'0'32'16,"0"0"-20"-16,18 114-12 15,1-71 39-15,6-7 21 16,16-5 7-16,9-9-5 16,8-13 2-16,16-9-14 15,15 0-14-15,-4-31-16 16,-9-21-12-16,-18-10-8 15,-27-16-8-15,-27-12 5 16,-4 5 0-16,-43 7-38 16,-19 15 36-16,-19 18 3 15,-14 21-2-15,2 22-4 16,4 2 4-16,23 31-2 16,12 27-16-16,19 29-32 15,25 23-39-15,10 2-70 16,53-10-145-16,28-23-113 0</inkml:trace>
  <inkml:trace contextRef="#ctx0" brushRef="#br0" timeOffset="46643.89">23702 6662 761 0,'0'0'213'15,"0"0"-213"-15,0 0-55 16,-133 96 55-16,53-35 7 16,3-3 12-16,15-2-15 0,8-7-4 15,15-9-1 1,16-9-47-16,5-13-94 0,14-18-171 16,4 0-51-16</inkml:trace>
  <inkml:trace contextRef="#ctx0" brushRef="#br0" timeOffset="46765.63">23369 6745 536 0,'0'0'307'16,"0"0"-307"-16,0 0 0 15,0 0-21-15,35 116 21 16,-19-51 11-16,3 4-11 16,8 0-32-16,0-12-295 15</inkml:trace>
  <inkml:trace contextRef="#ctx0" brushRef="#br0" timeOffset="47384.24">24402 6521 809 0,'0'0'70'0,"0"0"-66"15,0 0-4-15,0 0 0 0,0 0-4 16,0 0-21-16,-22 3 14 16,22 30 11-16,0 14 13 15,0 13-8-15,-19 7-4 16,-8 5 3-16,11-3 2 15,1-11-6-15,11-6 0 16,4-12-8-16,19-9 8 16,20-8 0-16,23-15 0 15,14-8-2-15,13-3-5 16,0-25-4-16,-16 2 5 16,-20-3 6-16,-26 6 7 15,-10 5 1-15,-13 9 38 16,-4 7 24-16,0 2 11 0,0 0-34 15,0 0-32-15,0 0-15 16,4 18-24-16,15 11 4 16,12 11 18-16,10-6 4 15,11-9 6-15,16-10 2 16,12-15 8-16,5-3-18 16,-6-34-1-16,-11-17-20 15,-14-13-6-15,-19-18 7 16,-23-2 6-16,-12-3-16 15,-16 12 10-15,-38 20 20 16,-23 18 18-16,-3 17-18 16,-13 23-3-16,4 0-3 0,8 43-10 15,15 28-58 1,25 19-117-16,33 4-229 0</inkml:trace>
  <inkml:trace contextRef="#ctx0" brushRef="#br0" timeOffset="47663.03">26269 6767 288 0,'0'0'733'0,"0"0"-733"0,0 0-9 15,0 0-5-15,0 0 14 16,151 50 45-16,-75-39-22 16,9-2-8-16,-8-7-9 15,-26 0-6-15,-9-2-56 16,-26 0-66-16,-16 2-71 15,-16 12-154-15</inkml:trace>
  <inkml:trace contextRef="#ctx0" brushRef="#br0" timeOffset="47788.1">26269 6959 289 0,'0'0'307'0,"0"0"-232"16,0 0-64-16,0 0 88 16,0 0-8-16,116 105-51 15,-36-82-33-15,13-12-7 16,15-6-89-16,-11-5-292 15</inkml:trace>
  <inkml:trace contextRef="#ctx0" brushRef="#br0" timeOffset="48785.27">27637 6490 996 0,'0'0'0'0,"0"0"-66"15,0 0 22-15,0 0 44 0,124-34 10 16,-101 34-5 0,-4 14-1-16,-11 17-4 0,-8 16-11 15,0 13 11 1,-41 16 2-16,-7 5 8 0,-1-5 1 16,3-12 0-16,15-14-2 15,19-12-9-15,12-13-8 16,0-3-4-16,35-6 0 15,10-5-15-15,13-11 2 16,4 0-10-16,-4-5 11 16,-12-15 24-16,-11 2 4 15,-19 5 4-15,-5 1 12 16,-7 11 40-16,-4 1 4 16,0 0-9-16,0 0-40 15,8 0-15-15,11 9-18 0,16 13 18 16,23 0 6-1,26 0 11-15,20-6-7 0,5-16 0 16,13 0-2-16,-6-18-2 16,-19-20-6-16,-16-13-2 15,-23-12-7-15,-23-11 9 16,-21-6 0-16,-14-3-5 16,-23 7-17-16,-30 16 14 15,-18 15 8-15,-20 16 0 16,-2 20 1-16,-4 9 0 15,13 7-1-15,3 33 1 16,15 16-1-16,20 20-9 0,24 7 6 16,22 9-14-16,18-6-7 15,59-12-15-15,20-18-8 16,19-22-77-16,8-25-61 16,2-9-15-1,-11-12 37-15,-22-19 33 0,-26-9 130 16,-26-9 60-16,-18-3 28 15,-19 3-25-15,-4 4-16 16,-4 12 146-16,-23 11-20 16,8 10-63-16,11 12-12 15,4 0-34-15,4 9-64 16,0 29-19-16,4 12 19 16,23 3 35-16,27-4-4 15,20-8-8-15,25-21-12 16,21-18-9-16,4-2-2 0,2-29-21 15,-10-20-4-15,-27-16 13 16,-27-13-10-16,-23-8 9 16,-24 6 9-16,-15 6-17 15,-50 14 16-15,-26 18 5 16,-17 14 1-16,-19 20 9 16,0 8-10-16,11 26-2 15,20 26-1-15,32 20-18 16,32 8-30-16,17 7-84 15,62-11-146-15</inkml:trace>
  <inkml:trace contextRef="#ctx0" brushRef="#br0" timeOffset="49078.68">29500 7342 695 0,'-124'22'159'16,"-42"14"-143"-16,-30 4 11 15,-13-2 49-15,-10 0-34 16,15 0-28-16,15-4-14 15,34-5-17-15,29-5-26 0,37-8-27 16,36-4-45-16,49-8-86 16,18-4-145-16</inkml:trace>
  <inkml:trace contextRef="#ctx0" brushRef="#br0" timeOffset="49245.4">28706 7814 685 0,'0'0'240'0,"-128"22"-240"16,25-7 2-16,-9-1 27 0,11-7 21 16,16 0-41-16,27-1-9 15,27-6-26-15,17 5-47 16,14 1-87-16,35 1-190 16,23-5 151-16</inkml:trace>
  <inkml:trace contextRef="#ctx0" brushRef="#br0" timeOffset="51038.44">8632 8836 372 0,'0'0'267'16,"0"0"-267"-16,0 0-2 15,0 0-13-15,0 0 4 16,0 0-14-16,-27-25 20 16,17 21 5-16,2-1 44 15,4 0-11-15,4 5-3 16,0-1-1-16,0-1 2 15,0 2-10-15,0-5-2 16,27-4-18-16,30-5 2 0,36-8-3 16,38-5 12-1,11-2 9-15,9 0 13 0,-8-2 4 16,-19 6 7-16,-35 7-4 16,-25 9-26-16,-33 5-12 15,-19 4-3-15,-12 0-6 16,0 0 2-16,-22 2-16 15,-32 25-8-15,-21 7 22 16,-18 10-18-16,-6-3 11 16,2-6-1-16,-2-6 9 15,6 1 5-15,12-8 5 16,23-7 14-16,19-6 7 16,20-2 3-16,19-3-29 15,31 1-17-15,42-5 17 16,42 0 8-16,45-5 10 0,28-26-6 15,8-2-6-15,-14 3-1 16,-35 10-5-16,-48 5-2 16,-45 10-22-16,-34 1-5 15,-20 4 12-15,0 0 5 16,-8 0-26-16,-31 0 37 16,-7 9 1-16,-11 9 3 15,7-3-3-15,11-6-34 16,12 1-36-16,18-8-85 15,9-2-169-15</inkml:trace>
  <inkml:trace contextRef="#ctx0" brushRef="#br0" timeOffset="51484.98">9465 8854 690 0,'0'0'97'15,"-72"143"-97"-15,24-27 0 16,-1 14 6-16,7-5-2 16,3 0 1-16,8-6 33 15,4-16-8-15,9-16 9 0,9-20 10 16,9-20-15-1,0-13-24-15,19-10-3 0,16-6 17 16,23-9-16-16,23-9 1 16,26 0 2-16,21-7-6 15,11-15 3-15,8 0-7 16,-17 4 0-16,-14 5 19 16,-15 3 1-16,-16 3-16 15,-1 3-4-15,-11 2 1 16,-11 2-4-16,-15-2 2 15,-9 2-2-15,-12 0-15 16,-9-3-34-16,-3 1-21 0,-5-2-28 16,-1-7-60-16,2-7-133 15,-6-7-123-15</inkml:trace>
  <inkml:trace contextRef="#ctx0" brushRef="#br0" timeOffset="51804.14">10464 9630 884 0,'0'0'138'16,"0"0"-138"-16,0 0-20 15,0 0 20-15,0 0 0 16,0 0 28-16,105 76-1 16,-41-51-2-16,7-3-9 15,-9-7-16-15,-5-3 0 16,-15-4-4-16,-15 1-10 0,-11 5 8 15,-16 11-12-15,0 15 8 16,-12 23 10-16,-30 14 14 16,-15 8-2-16,-1-2 0 15,4-13-2-15,11-12-5 16,16-22 5-16,12-14-6 16,7-13-4-16,8-7-1 15,0-2-22-15,0 0-72 16,0 0-39-16,0-29-4 15,0-11 24-15,0-16-130 16,-4-11 55-16</inkml:trace>
  <inkml:trace contextRef="#ctx0" brushRef="#br0" timeOffset="51943.77">10433 9939 294 0,'0'0'298'16,"0"0"-135"-16,0 0-83 16,0 0-42-16,0 0-28 15,0 0-10-15,-27 15 0 16,39 16 19-16,11 3-13 15,0 4-6-15,-3-2-52 16,14-5-83-16,1-6-147 16</inkml:trace>
  <inkml:trace contextRef="#ctx0" brushRef="#br0" timeOffset="52637.11">11791 9382 236 0,'0'0'357'15,"0"0"-121"-15,0 0-136 16,0 0-99-16,0 0-1 0,0 0-12 16,27-3 12-16,0 41 4 15,-5 23-2-15,-9 22 0 16,-13 11 8-16,0 11 29 16,0 0-12-16,-9-3-17 15,9-8-6-15,0-13-4 16,36-23-7-16,26-27-6 15,27-31-30-15,22-13-40 16,19-43-46-16,-6-22-76 16,-16-5 9-16,-27-7 85 15,-28 5 56-15,-26 14 9 16,-23 19 46-16,-4 19 85 16,0 20 137-16,-22 11 22 15,7 2-137-15,-1 13-23 16,11 29-54-16,5 19-19 0,0 10 19 15,13-4 16 1,22-4-5-16,15-11-12 0,16-15-5 16,10-17-19-16,17-20-4 15,6 0-1-15,-1-35-17 16,5-17-18-16,-18-12-13 16,-19-8-38-16,-27-6-9 15,-29-5 29-15,-10 0-1 16,-45 5-14-16,-21 6 28 15,-19 23 53-15,-8 18 61 16,8 24 18-16,5 7-3 16,14 25-22-16,12 26-49 15,27 18-5-15,23 12 0 16,4 6 4-16,43-2-4 0,30-11-15 16,28-21-59-16,10-23-179 15,9-28-145-15</inkml:trace>
  <inkml:trace contextRef="#ctx0" brushRef="#br0" timeOffset="52941.22">13707 9547 269 0,'0'0'768'15,"0"0"-765"-15,0 0 1 0,23 128-4 16,16-88 2-16,19-7 6 15,14-15-8-15,13-16 0 16,0-2 2-16,8-25-2 16,-4-26-13-16,-9-11-48 15,-18-19-11-15,-22-9-34 16,-26-3 10-16,-14-1 30 16,-45 14 21-16,-36 19 45 15,-20 28 90-15,-11 26 0 16,-8 7-46-16,17 40-27 15,18 25-17-15,23 22-4 16,31 14-3-16,31 4-112 0,19-13-219 16</inkml:trace>
  <inkml:trace contextRef="#ctx0" brushRef="#br0" timeOffset="53165.62">14898 9415 928 0,'0'0'195'15,"-95"112"-195"-15,24-23-19 16,-9 12 19-16,9-12 5 16,14-13-2-16,7-17-1 15,23-19-2-15,9-16-30 16,9-15-58-16,9-9-111 15,0-29-188-15</inkml:trace>
  <inkml:trace contextRef="#ctx0" brushRef="#br0" timeOffset="53316.03">14544 9444 706 0,'0'0'156'0,"0"0"-153"15,99 166 70-15,-51-97 5 16,-2 0-51-16,3-11-14 15,-5-11-13-15,-3-6 0 16,-14-15-72-16,-15-14-92 16,-12-12-272-16</inkml:trace>
  <inkml:trace contextRef="#ctx0" brushRef="#br0" timeOffset="54413.99">11439 9431 134 0,'0'0'0'0,"0"0"-17"16,-111 38 17-16,84-29 19 16,0-3 26-16,4 1-3 15,7-2-10-15,1-1 27 16,7-2 28-16,8 3-23 15,0-3-29-15,0-2 13 16,0 0 18-16,0 0 13 16,0 0-9-16,0 0-19 0,0 0-1 15,8-5-31 1,34-17-18-16,24-4 3 0,23-6-1 16,18 5 23-16,-1 7-1 15,-11 9 25-15,-25 11 1 16,-16 0-41-16,-19 20-10 15,-12 27-10-15,-9 20 10 16,-14 29 5-16,-14 16 6 16,-40 13 0-16,-27 3 0 15,3-3-4-15,-7-16-2 16,8-17-1-16,24-29-1 16,22-25-1-16,27-16-2 15,4-6-4-15,39-14-20 16,41-2 24-16,32 0 10 15,12-20 10-15,6-16-10 0,-22 5-7 16,-23 2 20-16,-28 9 21 16,-26 6-22-16,-18 7-18 15,-9 7 2-15,-4 0 5 16,0 0-3-16,0 0-8 16,0 0-4-16,0 0-12 15,4 0-41-15,11 0-53 16,7 0-6-16,5 0 0 15,-6 0-198-15</inkml:trace>
  <inkml:trace contextRef="#ctx0" brushRef="#br0" timeOffset="55145.53">11493 11115 508 0,'0'0'404'16,"0"0"-404"-16,147-27-3 15,-9-14 3-15,36-1 2 16,31-10-2-16,12 4 4 16,6 0 45-16,-18 13-3 0,-21 12 12 15,-38 12-58-15,-30 11-8 16,-39 0-19-16,-38 0 2 16,-39 25-55-16,-31 13-40 15,-46 13 120-15,-34 12 1 16,-13 2 9-16,-15 2-5 15,-3-4 6-15,3-6 29 16,15-7 0-16,35-17-14 16,44-10 14-16,41-10-40 15,22-10-31-15,63-3 31 16,39-3 18-16,27-24-12 16,14-2 3-16,-6 11 1 15,-17 14 19-15,-30 4-29 16,-34 0-31-16,-39 22-18 15,-35 21-23-15,-66 13-20 0,-35 11 81 16,-29 0 7-16,6-11 4 16,16-13 20-16,36-15 19 15,33-14 14-15,39-10-15 16,22-4-38-16,49 0 0 16,28-18 2-16,25-10-2 15,10-2-5-15,9 3-80 16,-1 1-129-16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68562-7AE4-4A9F-88FD-EB1D2D3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2306293"/>
            <a:ext cx="11839575" cy="120366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D1E38-0142-488C-ABD0-20547B08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8"/>
            <a:ext cx="11839575" cy="10562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0E8AD5B-14DE-1729-CE7F-E5D05576D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624787"/>
            <a:ext cx="2952750" cy="120366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F6449CF-035A-E5A8-635E-60FD4C4F357C}"/>
              </a:ext>
            </a:extLst>
          </p:cNvPr>
          <p:cNvGrpSpPr/>
          <p:nvPr userDrawn="1"/>
        </p:nvGrpSpPr>
        <p:grpSpPr>
          <a:xfrm>
            <a:off x="1" y="5735637"/>
            <a:ext cx="12192000" cy="820438"/>
            <a:chOff x="-21877" y="5735637"/>
            <a:chExt cx="12213877" cy="77325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7E6A323-33A9-4D0E-4936-7CA14823F5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877" y="5735637"/>
              <a:ext cx="7890868" cy="77325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0B5F66A-11A7-4AE2-8CAE-06649782E4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132" y="5735637"/>
              <a:ext cx="7890868" cy="773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1078F-EDCE-4CB5-A835-E8D8FC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C9C94-2D25-48F6-9B79-2E1397B4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862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140B-C470-4A85-A289-4168B27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CDC61-288B-490A-A209-C32DC51A4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744" y="1825625"/>
            <a:ext cx="3823256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FCD5C8-931E-4B43-AE46-7C8265B7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825625"/>
            <a:ext cx="3895724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373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5EFE-7B73-403A-9133-57CB9C4A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355600"/>
            <a:ext cx="7847012" cy="13255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01720-2331-44B2-8F2C-812D8B4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3" y="1690689"/>
            <a:ext cx="3913187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24D21-F9B6-4D98-9C14-1465391E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063" y="2501106"/>
            <a:ext cx="39131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84A3C308-9462-4133-B91A-947203AAC8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6888" y="1704184"/>
            <a:ext cx="3913187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FD9CEA96-7831-4AF2-ABDC-E2B0952EB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6888" y="2514601"/>
            <a:ext cx="39131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183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5EFE-7B73-403A-9133-57CB9C4A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595223"/>
            <a:ext cx="7847012" cy="7504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01720-2331-44B2-8F2C-812D8B4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3" y="1544128"/>
            <a:ext cx="7847012" cy="638355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24D21-F9B6-4D98-9C14-1465391E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063" y="2192009"/>
            <a:ext cx="3913187" cy="3993685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FD9CEA96-7831-4AF2-ABDC-E2B0952EB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6888" y="2205503"/>
            <a:ext cx="3913187" cy="3993685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39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E0A66-82C3-4BF2-845A-59DE931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pt-BR" b="1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179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41C5B40-AFB4-490B-B106-7C6F880DB0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7" y="598276"/>
            <a:ext cx="7890868" cy="773254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52D4B-9132-46C0-833C-269FF051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598276"/>
            <a:ext cx="7880906" cy="7732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EB92-2242-4F38-9134-33388F6D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19" y="1825625"/>
            <a:ext cx="7880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B4339A7-3A0D-BEF3-4CD7-4224D1E449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14" y="520528"/>
            <a:ext cx="2952750" cy="12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Stri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02F9B-40D1-4E8F-9532-73142871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D0B21-F2AF-4DCC-85B7-85C38167A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Lista 01 - </a:t>
            </a:r>
            <a:r>
              <a:rPr lang="pt-BR" dirty="0" err="1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5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C711D22-7D59-33E7-B3B1-1362803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02 -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0E058F3-45BB-C900-207C-3BD68AF2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será(</a:t>
            </a:r>
            <a:r>
              <a:rPr lang="pt-BR" dirty="0" err="1"/>
              <a:t>ão</a:t>
            </a:r>
            <a:r>
              <a:rPr lang="pt-BR" dirty="0"/>
              <a:t>) a(s) “saída(s)” impressa(s) no código abaixo?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D16CF6-5F16-A08D-A638-09006E30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3" y="2880137"/>
            <a:ext cx="11149528" cy="20006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1B27646-6763-0732-EF1A-A8F5E2DF1180}"/>
                  </a:ext>
                </a:extLst>
              </p14:cNvPr>
              <p14:cNvContentPartPr/>
              <p14:nvPr/>
            </p14:nvContentPartPr>
            <p14:xfrm>
              <a:off x="1677600" y="3085560"/>
              <a:ext cx="9295920" cy="1648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1B27646-6763-0732-EF1A-A8F5E2DF11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8240" y="3076200"/>
                <a:ext cx="9314640" cy="16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00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C711D22-7D59-33E7-B3B1-1362803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03 -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0E058F3-45BB-C900-207C-3BD68AF2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código que imprima a palavra “</a:t>
            </a:r>
            <a:r>
              <a:rPr lang="pt-BR" dirty="0" err="1"/>
              <a:t>Fleek</a:t>
            </a:r>
            <a:r>
              <a:rPr lang="pt-BR" dirty="0"/>
              <a:t>” 1000 vezes, com um espaço entre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9632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EB837-AA51-68B3-4EFD-290A578D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BCEC2-9D39-BA21-62CC-C30CCE29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2A5529-CBCA-78B5-EC6A-A150443E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A705576-0958-8804-3BCF-3FD498FDB390}"/>
                  </a:ext>
                </a:extLst>
              </p14:cNvPr>
              <p14:cNvContentPartPr/>
              <p14:nvPr/>
            </p14:nvContentPartPr>
            <p14:xfrm>
              <a:off x="1645920" y="1305720"/>
              <a:ext cx="10379520" cy="2664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A705576-0958-8804-3BCF-3FD498FDB3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6560" y="1296360"/>
                <a:ext cx="10398240" cy="26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48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F464-A33E-18A4-7E27-8E4CE35D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F7F98-58B6-3D07-AA5D-8339ED84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715DBD-E5B9-51CD-F161-9C0FA9FE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C136FB01-FDB6-BCAA-E22D-C085814D4E99}"/>
                  </a:ext>
                </a:extLst>
              </p14:cNvPr>
              <p14:cNvContentPartPr/>
              <p14:nvPr/>
            </p14:nvContentPartPr>
            <p14:xfrm>
              <a:off x="1370160" y="1130400"/>
              <a:ext cx="9414000" cy="30668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C136FB01-FDB6-BCAA-E22D-C085814D4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800" y="1121040"/>
                <a:ext cx="9432720" cy="30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5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43B-5405-CC06-8A08-829284F0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C6CDC-EF74-0497-8F28-5414817C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E75B9B-4214-F042-3858-66DB777D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DF615FA-1B0D-F571-1C08-12AB268496E4}"/>
                  </a:ext>
                </a:extLst>
              </p14:cNvPr>
              <p14:cNvContentPartPr/>
              <p14:nvPr/>
            </p14:nvContentPartPr>
            <p14:xfrm>
              <a:off x="1140840" y="917640"/>
              <a:ext cx="10711080" cy="31564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DF615FA-1B0D-F571-1C08-12AB268496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480" y="908280"/>
                <a:ext cx="10729800" cy="31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7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197-147E-FFAB-5853-32760410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2D6ED-B553-2515-407B-6F727373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C46C3-E0F8-7266-7031-BB4378C9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825625"/>
            <a:ext cx="544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CF17-774A-9B0E-05B2-DD1E738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257F9-D966-171C-FD27-5C00C2E9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709726-F300-5F74-6BAA-AA389673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785937"/>
            <a:ext cx="6830857" cy="50899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2CBF313-E679-76CA-D914-3C7941FB2E2B}"/>
                  </a:ext>
                </a:extLst>
              </p14:cNvPr>
              <p14:cNvContentPartPr/>
              <p14:nvPr/>
            </p14:nvContentPartPr>
            <p14:xfrm>
              <a:off x="3030120" y="1798560"/>
              <a:ext cx="8721360" cy="40161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2CBF313-E679-76CA-D914-3C7941FB2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760" y="1789200"/>
                <a:ext cx="874008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96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9B84-B6B5-DC90-2B56-509C0C22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5CB53-7217-3443-4BE0-7E5A3ECA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30E9D-5367-E093-8EC4-8D82C3CF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74C09E-7767-7652-6295-0A9CFD4D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785937"/>
            <a:ext cx="6830857" cy="50899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52AC95-0FDE-AC50-704D-3772D13AD804}"/>
                  </a:ext>
                </a:extLst>
              </p14:cNvPr>
              <p14:cNvContentPartPr/>
              <p14:nvPr/>
            </p14:nvContentPartPr>
            <p14:xfrm>
              <a:off x="3231000" y="1839600"/>
              <a:ext cx="8190000" cy="4091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52AC95-0FDE-AC50-704D-3772D13AD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1640" y="1830240"/>
                <a:ext cx="8208720" cy="41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55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C711D22-7D59-33E7-B3B1-1362803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04 - Desafio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0E058F3-45BB-C900-207C-3BD68AF2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código que imprima a quantidade de palavras existentes dentro de um texto. Considere palavra qualquer elemento separado por um “espaço em branco”</a:t>
            </a:r>
          </a:p>
          <a:p>
            <a:r>
              <a:rPr lang="pt-BR" dirty="0"/>
              <a:t>(</a:t>
            </a:r>
            <a:r>
              <a:rPr lang="pt-BR" dirty="0" err="1"/>
              <a:t>Vc</a:t>
            </a:r>
            <a:r>
              <a:rPr lang="pt-BR" dirty="0"/>
              <a:t> precisará além do conceito de </a:t>
            </a:r>
            <a:r>
              <a:rPr lang="pt-BR" dirty="0" err="1"/>
              <a:t>String</a:t>
            </a:r>
            <a:r>
              <a:rPr lang="pt-BR" dirty="0"/>
              <a:t> o conceito de </a:t>
            </a:r>
            <a:r>
              <a:rPr lang="pt-BR" dirty="0" err="1"/>
              <a:t>Array</a:t>
            </a:r>
            <a:r>
              <a:rPr lang="pt-BR" dirty="0"/>
              <a:t> neste exercício)</a:t>
            </a:r>
          </a:p>
        </p:txBody>
      </p:sp>
    </p:spTree>
    <p:extLst>
      <p:ext uri="{BB962C8B-B14F-4D97-AF65-F5344CB8AC3E}">
        <p14:creationId xmlns:p14="http://schemas.microsoft.com/office/powerpoint/2010/main" val="36261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DDA5-E1AA-250B-EDEF-D9F88972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Propriedades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4792091-7F00-05BB-91BF-BF5B9810B3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25632" y="2656466"/>
            <a:ext cx="10261518" cy="6381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/>
              <a:t>Site que </a:t>
            </a:r>
            <a:r>
              <a:rPr lang="pt-BR" dirty="0" err="1"/>
              <a:t>vc</a:t>
            </a:r>
            <a:r>
              <a:rPr lang="pt-BR" dirty="0"/>
              <a:t> deve consultar para ter acesso as propriedades e métodos do objeto </a:t>
            </a:r>
            <a:r>
              <a:rPr lang="pt-BR" dirty="0" err="1"/>
              <a:t>String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endParaRPr lang="pt-BR" sz="1800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FDF2D7B6-4C16-E92B-5C3F-FFD071C02828}"/>
              </a:ext>
            </a:extLst>
          </p:cNvPr>
          <p:cNvSpPr txBox="1">
            <a:spLocks/>
          </p:cNvSpPr>
          <p:nvPr/>
        </p:nvSpPr>
        <p:spPr>
          <a:xfrm>
            <a:off x="1225632" y="3847091"/>
            <a:ext cx="10261518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</p:txBody>
      </p:sp>
      <p:sp>
        <p:nvSpPr>
          <p:cNvPr id="11" name="CaixaDeTexto 10">
            <a:hlinkClick r:id="rId2"/>
            <a:extLst>
              <a:ext uri="{FF2B5EF4-FFF2-40B4-BE49-F238E27FC236}">
                <a16:creationId xmlns:a16="http://schemas.microsoft.com/office/drawing/2014/main" id="{7AAE966E-B1F6-CE0A-BBB9-B91D1C86A680}"/>
              </a:ext>
            </a:extLst>
          </p:cNvPr>
          <p:cNvSpPr txBox="1"/>
          <p:nvPr/>
        </p:nvSpPr>
        <p:spPr>
          <a:xfrm>
            <a:off x="1882218" y="3847091"/>
            <a:ext cx="880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https://developer.mozilla.org/en-US/docs/Web/JavaScript/Reference/Global_Objects/String</a:t>
            </a:r>
          </a:p>
        </p:txBody>
      </p:sp>
    </p:spTree>
    <p:extLst>
      <p:ext uri="{BB962C8B-B14F-4D97-AF65-F5344CB8AC3E}">
        <p14:creationId xmlns:p14="http://schemas.microsoft.com/office/powerpoint/2010/main" val="33785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C711D22-7D59-33E7-B3B1-1362803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 –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0E058F3-45BB-C900-207C-3BD68AF2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código que a partir de uma constante com 3 palavras (exemplo):</a:t>
            </a:r>
          </a:p>
          <a:p>
            <a:pPr lvl="1"/>
            <a:r>
              <a:rPr lang="pt-BR" dirty="0" err="1"/>
              <a:t>const</a:t>
            </a:r>
            <a:r>
              <a:rPr lang="pt-BR" dirty="0"/>
              <a:t> nome = ‘</a:t>
            </a:r>
            <a:r>
              <a:rPr lang="pt-BR" dirty="0" err="1"/>
              <a:t>Fleek</a:t>
            </a:r>
            <a:r>
              <a:rPr lang="pt-BR" dirty="0"/>
              <a:t> Cursos Programação’</a:t>
            </a:r>
          </a:p>
          <a:p>
            <a:r>
              <a:rPr lang="pt-BR" dirty="0"/>
              <a:t>Imprima:</a:t>
            </a:r>
          </a:p>
          <a:p>
            <a:pPr lvl="1"/>
            <a:r>
              <a:rPr lang="pt-BR" dirty="0"/>
              <a:t>A primeira palavra em maiúsculo;</a:t>
            </a:r>
          </a:p>
          <a:p>
            <a:pPr lvl="1"/>
            <a:r>
              <a:rPr lang="pt-BR" dirty="0"/>
              <a:t>A segunda palavra em minúsculo;</a:t>
            </a:r>
          </a:p>
          <a:p>
            <a:pPr lvl="1"/>
            <a:r>
              <a:rPr lang="pt-BR" dirty="0"/>
              <a:t>A última palavra como está no texto;</a:t>
            </a:r>
          </a:p>
          <a:p>
            <a:pPr lvl="1"/>
            <a:r>
              <a:rPr lang="pt-BR" dirty="0"/>
              <a:t>A quantidade de caracteres que esta frase possui;</a:t>
            </a:r>
          </a:p>
        </p:txBody>
      </p:sp>
    </p:spTree>
    <p:extLst>
      <p:ext uri="{BB962C8B-B14F-4D97-AF65-F5344CB8AC3E}">
        <p14:creationId xmlns:p14="http://schemas.microsoft.com/office/powerpoint/2010/main" val="227862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84CC1-D1AB-FAD9-B1B8-871BAAE7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0AF8C66-979C-2269-0D6B-48A67D5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 –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8D0BC29-190A-FAE1-C952-9642AAD1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código que a partir de uma constante com 3 palavras (exemplo):</a:t>
            </a:r>
          </a:p>
          <a:p>
            <a:pPr lvl="1"/>
            <a:r>
              <a:rPr lang="pt-BR" dirty="0" err="1"/>
              <a:t>const</a:t>
            </a:r>
            <a:r>
              <a:rPr lang="pt-BR" dirty="0"/>
              <a:t> nome = ‘</a:t>
            </a:r>
            <a:r>
              <a:rPr lang="pt-BR" dirty="0" err="1"/>
              <a:t>Fleek</a:t>
            </a:r>
            <a:r>
              <a:rPr lang="pt-BR" dirty="0"/>
              <a:t> Cursos Programação’</a:t>
            </a:r>
          </a:p>
          <a:p>
            <a:r>
              <a:rPr lang="pt-BR" dirty="0"/>
              <a:t>Imprima:</a:t>
            </a:r>
          </a:p>
          <a:p>
            <a:pPr lvl="1"/>
            <a:r>
              <a:rPr lang="pt-BR" dirty="0"/>
              <a:t>A primeira palavra em maiúsculo;</a:t>
            </a:r>
          </a:p>
          <a:p>
            <a:pPr lvl="1"/>
            <a:r>
              <a:rPr lang="pt-BR" dirty="0"/>
              <a:t>A segunda palavra em minúsculo;</a:t>
            </a:r>
          </a:p>
          <a:p>
            <a:pPr lvl="1"/>
            <a:r>
              <a:rPr lang="pt-BR" dirty="0"/>
              <a:t>A última palavra como está no texto;</a:t>
            </a:r>
          </a:p>
          <a:p>
            <a:pPr lvl="1"/>
            <a:r>
              <a:rPr lang="pt-BR" dirty="0"/>
              <a:t>A quantidade de caracteres que esta frase possui;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5BEFDD0-3238-2616-4290-6F5F2F39C28A}"/>
                  </a:ext>
                </a:extLst>
              </p14:cNvPr>
              <p14:cNvContentPartPr/>
              <p14:nvPr/>
            </p14:nvContentPartPr>
            <p14:xfrm>
              <a:off x="1156320" y="2274840"/>
              <a:ext cx="10346760" cy="2550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5BEFDD0-3238-2616-4290-6F5F2F39C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960" y="2265480"/>
                <a:ext cx="10365480" cy="25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462D-791A-657E-FD5D-63706794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B75EC90-5F91-3861-8EE7-37163138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 –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96DBE88-B6E0-4E97-4811-B6692977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código que a partir de uma constante com 3 palavras (exemplo):</a:t>
            </a:r>
          </a:p>
          <a:p>
            <a:pPr lvl="1"/>
            <a:r>
              <a:rPr lang="pt-BR" dirty="0" err="1"/>
              <a:t>const</a:t>
            </a:r>
            <a:r>
              <a:rPr lang="pt-BR" dirty="0"/>
              <a:t> nome = ‘</a:t>
            </a:r>
            <a:r>
              <a:rPr lang="pt-BR" dirty="0" err="1"/>
              <a:t>Fleek</a:t>
            </a:r>
            <a:r>
              <a:rPr lang="pt-BR" dirty="0"/>
              <a:t> Cursos Programação’</a:t>
            </a:r>
          </a:p>
          <a:p>
            <a:r>
              <a:rPr lang="pt-BR" dirty="0"/>
              <a:t>Imprima:</a:t>
            </a:r>
          </a:p>
          <a:p>
            <a:pPr lvl="1"/>
            <a:r>
              <a:rPr lang="pt-BR" dirty="0"/>
              <a:t>A primeira palavra em maiúsculo;</a:t>
            </a:r>
          </a:p>
          <a:p>
            <a:pPr lvl="1"/>
            <a:r>
              <a:rPr lang="pt-BR" dirty="0"/>
              <a:t>A segunda palavra em minúsculo;</a:t>
            </a:r>
          </a:p>
          <a:p>
            <a:pPr lvl="1"/>
            <a:r>
              <a:rPr lang="pt-BR" dirty="0"/>
              <a:t>A última palavra como está no texto;</a:t>
            </a:r>
          </a:p>
          <a:p>
            <a:pPr lvl="1"/>
            <a:r>
              <a:rPr lang="pt-BR" dirty="0"/>
              <a:t>A quantidade de caracteres que esta frase possui;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F5AB2A4-6698-0B4D-65AA-E1DB917042E9}"/>
                  </a:ext>
                </a:extLst>
              </p14:cNvPr>
              <p14:cNvContentPartPr/>
              <p14:nvPr/>
            </p14:nvContentPartPr>
            <p14:xfrm>
              <a:off x="539640" y="2417400"/>
              <a:ext cx="10806120" cy="2664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F5AB2A4-6698-0B4D-65AA-E1DB91704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2408040"/>
                <a:ext cx="10824840" cy="26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4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ED1E-573B-FDDC-1EA1-720CB03E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F716D3-F67D-CC08-1BBF-07E95899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 –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5D8204-E3E2-787A-D5AB-46BD21C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3200" dirty="0" err="1"/>
              <a:t>const</a:t>
            </a:r>
            <a:r>
              <a:rPr lang="pt-BR" sz="3200" dirty="0"/>
              <a:t> nome = ‘</a:t>
            </a:r>
            <a:r>
              <a:rPr lang="pt-BR" sz="3200" dirty="0" err="1"/>
              <a:t>Fleek</a:t>
            </a:r>
            <a:r>
              <a:rPr lang="pt-BR" sz="3200" dirty="0"/>
              <a:t> Cursos Programação’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1 – Dividir nos espaços em branco?</a:t>
            </a:r>
            <a:br>
              <a:rPr lang="pt-BR" sz="3200" dirty="0"/>
            </a:br>
            <a:r>
              <a:rPr lang="pt-BR" sz="3200" dirty="0"/>
              <a:t>2 – Palavra é uma </a:t>
            </a:r>
            <a:r>
              <a:rPr lang="pt-BR" sz="3200" dirty="0" err="1"/>
              <a:t>seq</a:t>
            </a:r>
            <a:r>
              <a:rPr lang="pt-BR" sz="3200" dirty="0"/>
              <a:t> entre o início da frase e o espaço em branco, ou o final da frase e o espaço em branco anterior.</a:t>
            </a:r>
          </a:p>
          <a:p>
            <a:pPr lvl="1"/>
            <a:r>
              <a:rPr lang="pt-BR" sz="3200" dirty="0"/>
              <a:t>Eu bati meu carro no paralelepípedo.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AE42619-5CDA-4D6D-E34F-B5FD3AF97F00}"/>
                  </a:ext>
                </a:extLst>
              </p14:cNvPr>
              <p14:cNvContentPartPr/>
              <p14:nvPr/>
            </p14:nvContentPartPr>
            <p14:xfrm>
              <a:off x="484200" y="1800360"/>
              <a:ext cx="11599200" cy="3683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AE42619-5CDA-4D6D-E34F-B5FD3AF97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40" y="1791000"/>
                <a:ext cx="1161792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37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4C1C-CA1C-45A6-6F21-2FE6C2B9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418C3-7162-70DD-0A74-EE36B576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BDF70C-D1ED-9CFC-0567-263E509C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1BDFD2F-D4BB-DB62-29B5-D46896947F14}"/>
                  </a:ext>
                </a:extLst>
              </p14:cNvPr>
              <p14:cNvContentPartPr/>
              <p14:nvPr/>
            </p14:nvContentPartPr>
            <p14:xfrm>
              <a:off x="2316240" y="1304280"/>
              <a:ext cx="8245440" cy="27997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1BDFD2F-D4BB-DB62-29B5-D46896947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6880" y="1294920"/>
                <a:ext cx="8264160" cy="28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6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CDD3-B0AD-D176-AA11-59EFE869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B3B5D-FC63-78DE-C0AE-A21440EB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0D29F2-BA41-D6B9-FD42-9ACCD1B8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B29C5C0-0A40-DA91-71C6-F006DCD0B6ED}"/>
                  </a:ext>
                </a:extLst>
              </p14:cNvPr>
              <p14:cNvContentPartPr/>
              <p14:nvPr/>
            </p14:nvContentPartPr>
            <p14:xfrm>
              <a:off x="1321560" y="1378080"/>
              <a:ext cx="10561680" cy="3606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B29C5C0-0A40-DA91-71C6-F006DCD0B6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200" y="1368720"/>
                <a:ext cx="10580400" cy="36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62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3C16B-4838-BB06-3C93-0C5F79B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BC86C-EE39-1B0A-777D-C17F08BE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8C36AC-29D9-5B65-1DD7-AABE657E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99A973F-63A7-DA23-6557-3C97B5919587}"/>
                  </a:ext>
                </a:extLst>
              </p14:cNvPr>
              <p14:cNvContentPartPr/>
              <p14:nvPr/>
            </p14:nvContentPartPr>
            <p14:xfrm>
              <a:off x="2128680" y="1486080"/>
              <a:ext cx="8525880" cy="4672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99A973F-63A7-DA23-6557-3C97B5919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320" y="1476720"/>
                <a:ext cx="8544600" cy="46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920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Fleek">
      <a:dk1>
        <a:srgbClr val="000000"/>
      </a:dk1>
      <a:lt1>
        <a:srgbClr val="F2F2F2"/>
      </a:lt1>
      <a:dk2>
        <a:srgbClr val="595959"/>
      </a:dk2>
      <a:lt2>
        <a:srgbClr val="BFBFBF"/>
      </a:lt2>
      <a:accent1>
        <a:srgbClr val="0099FF"/>
      </a:accent1>
      <a:accent2>
        <a:srgbClr val="004C7F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383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PROGRAMAÇÃO FULL STACK</vt:lpstr>
      <vt:lpstr>Métodos e Propriedades</vt:lpstr>
      <vt:lpstr>Exercício 01 – Strings</vt:lpstr>
      <vt:lpstr>Exercício 01 – Strings</vt:lpstr>
      <vt:lpstr>Exercício 01 – Strings</vt:lpstr>
      <vt:lpstr>Exercício 01 – Strings</vt:lpstr>
      <vt:lpstr>Apresentação do PowerPoint</vt:lpstr>
      <vt:lpstr>Apresentação do PowerPoint</vt:lpstr>
      <vt:lpstr>Apresentação do PowerPoint</vt:lpstr>
      <vt:lpstr>Exercício 02 - String</vt:lpstr>
      <vt:lpstr>Exercício 03 - String</vt:lpstr>
      <vt:lpstr>Apresentação do PowerPoint</vt:lpstr>
      <vt:lpstr>Apresentação do PowerPoint</vt:lpstr>
      <vt:lpstr>Apresentação do PowerPoint</vt:lpstr>
      <vt:lpstr>Solução</vt:lpstr>
      <vt:lpstr>Array</vt:lpstr>
      <vt:lpstr>Array</vt:lpstr>
      <vt:lpstr>Exercício 04 - 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Zanatta</dc:creator>
  <cp:lastModifiedBy>Marcelo Zanatta</cp:lastModifiedBy>
  <cp:revision>44</cp:revision>
  <dcterms:created xsi:type="dcterms:W3CDTF">2021-05-17T10:47:35Z</dcterms:created>
  <dcterms:modified xsi:type="dcterms:W3CDTF">2024-02-26T22:24:55Z</dcterms:modified>
</cp:coreProperties>
</file>