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26" autoAdjust="0"/>
  </p:normalViewPr>
  <p:slideViewPr>
    <p:cSldViewPr snapToGrid="0">
      <p:cViewPr varScale="1">
        <p:scale>
          <a:sx n="61" d="100"/>
          <a:sy n="61" d="100"/>
        </p:scale>
        <p:origin x="8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30:38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8097 6360 35 0,'0'0'22'0,"0"0"-15"16,0 0 14-16,0 0 18 15,0 0-3-15,0 0-2 16,0 0-4-16,0 0-3 16,0 0 5-16,0 0-6 15,0 0-7-15,0 0-2 16,0 0-5-16,0 0-6 0,0 0-4 15,0 0-1-15,0 0 2 16,0 0-3-16,0 0 2 16,0 0-1-16,0 0 4 15,0 0 25-15,0 5-13 16,12-3-11-16,-1 2 7 16,-3-1-1-16,6-1-2 15,-1 0 4-15,-1-2 9 16,7 2-9-16,8-2 4 15,0 0 4-15,8 0-1 16,0 0-5-16,6-2-6 16,-2-2-3-16,3-5-2 0,-11 2-3 15,4 3-1 1,-4-1 1-16,0-2-1 0,0 2-1 16,0 2 0-16,0-2 0 15,-4-2 1-15,0 2-2 16,0 3 2-16,-1 0-2 15,-3 0 2-15,0 0-1 16,-2-1 0-16,12-1 0 16,-6-1 1-16,4 3-1 15,0-4 0-15,-5-1 0 16,5 0 2-16,-4 5-2 16,-6 0 0-16,2-3 0 0,-1 5-2 15,1-2 2-15,0 2 0 16,2 0 0-16,8-2 0 15,-2 2 0-15,0 0 0 16,0-2 0-16,8-1 1 16,-4 3-1-16,2 0 0 15,-6 0 0-15,5 0 0 16,-5 0-1-16,0 0 1 16,4 0-1-16,-2 0 1 15,-2 0 0-15,4 0 0 16,-4 0 0-16,4 0 0 15,-8 0 0-15,4 0 0 16,-8 0-2-16,4 0 2 16,-5 0-2-16,1 0 2 15,2 0 0-15,2 0-2 0,6 3 2 16,-2 1 0-16,0 0 0 16,4-1 1-16,-8 1-2 15,8-4 1-15,-12 5 0 16,8-1-1-16,-4 3 1 15,4-3 0-15,0 1 0 16,4-1 0-16,2-2 2 16,-6-2-3-16,4 0 2 15,-4 0-1-15,-4 3 1 16,0-1-1-16,0 0 0 16,-4 0-1-16,-3-2 1 15,3 0 0-15,0 0 1 16,-1 0-1-16,5 0 0 0,-6 0 0 15,6 2 2-15,-4-2-4 16,-1 0 4-16,1 3-2 16,4-1 0-16,-11 0-2 15,7 0 2-15,0 1 0 16,-7 2-1-16,7-2 1 16,4 2 1-16,0 2-1 15,0-2 0-15,8 1-1 16,2 1 1-16,2 0 1 15,1-5-1-15,5 2 2 16,-6 1-2-16,7-1-2 16,-7-2 2-16,-4 1 2 15,3-3-1-15,-7 2-1 16,0 0 0-16,-5 0 0 0,-3 0 0 16,-6-2 0-16,-7 0 0 15,-6 0 0-15,0 0 1 16,-4 0 1-16,0 0-2 15,0 3 0-15,0-3 1 16,0 0-1-16,0 0 0 16,0 0 2-16,0 0-1 15,0 0 0-15,0 0 4 16,0 0-3-16,0 0 1 16,0 0-1-16,0 0 0 0,0 0 1 15,0 0-1-15,0 0-1 16,0 0 0-16,0 0 2 15,0 0-3 1,0 0 7-16,0 0 4 0,0 0 2 16,0 0 4-1,0 0 5-15,0 0 1 0,0 0-5 16,0 0-2-16,0 0-1 16,0 0-4-16,0 0 2 15,0 0-1-15,0 0-4 16,0 0 4-16,0 0-1 15,0 0 0-15,0 0 4 16,0 0-7-16,0 0 2 0,0 0-4 16,0 0 1-1,0 0-4-15,0 2-1 0,0-2-1 16,0 0-1-16,0 0 0 16,0 0 0-16,0 0 0 15,0 0-1-15,0 0 1 16,0 0-3-16,0 0 2 15,0 0 1-15,0 0-1 16,0 0 1-16,0 0 0 16,0 0 1-16,0 0 0 15,0 0-1-15,0 0 0 16,0 2 0-16,0-2 0 16,0 0 0-16,0 0 0 15,0 0-1-15,0 0 1 0,0 0 0 16,0 0 0-16,0 0 0 15,0 2 0-15,0-2 0 16,0 0-1-16,0 0 0 16,0 0 1-16,0 0 0 15,0 0 0-15,0 0 0 16,0 0 0-16,0 0 0 16,0 0 2-16,0 0-2 15,0 0 2-15,0 0-2 16,0 0 0-16,0 0-1 15,0 0 0-15,0 0-1 16,0 0 0-16,0 0 2 16,0 0 0-16,0 0 0 0,0 0 1 15,0 0 0 1,0 0-1-16,0 0 0 0,0 0-6 16,0 0-38-16,0 0-33 15,0 0-49-15,0-6-175 16</inkml:trace>
  <inkml:trace contextRef="#ctx0" brushRef="#br0" timeOffset="1570.02">7954 9426 164 0,'0'0'69'0,"0"0"-69"16,0 0-2-16,0 0 1 16,0 0 2-16,0 0 3 15,108 11 10-15,-77-6 14 16,-8-3 16-16,3 5 0 15,-1-2-9-15,-2-3-2 16,4 2-16-16,4-2-4 16,0 1 2-16,10-3 8 15,3 0-2-15,9 0 2 0,1 0-14 16,0 0-3 0,4-5-4-16,0 1 3 0,-5-3-3 15,9 0 2-15,-4 5-3 16,0-1 1-16,4 1 2 15,-4 2-4-15,0 0 1 16,0 0 1-16,-5 0-2 16,1 0 0-16,4 0 0 15,0 0 2-15,4 5 1 16,6-5-3-16,2 0 0 16,11 0 2-16,4 0-2 15,8-3 0-15,-4-3 2 0,-4-3-2 16,-5 4 0-16,-3 1-2 15,-7 0 2-15,-4-1 0 16,2 3 2-16,-10-3-2 16,4 3 1-16,-8 0-1 15,0-2 1-15,-1-3-1 16,5 2 5-16,4-4-5 16,4 1 1-16,-4 0 2 15,3 0-3-15,-8 3 1 16,1-4-1-16,-6 0 2 15,2 3-2-15,-5-3 0 0,-9 4 0 16,1-4 1 0,-6 3 1-16,-8 1-1 0,-8 1 0 15,-3 2 4 1,-12-1 9-16,7 3 4 0,-11-2 1 16,4 2 1-16,0-3-6 15,0 2-1-15,4 1-6 16,-2 0-5-16,-1 0-2 15,3 0 0-15,-8 0-1 16,0 0 0-16,0 0-4 16,0 0-46-16,0 0-89 15,-8 6-96-15</inkml:trace>
  <inkml:trace contextRef="#ctx0" brushRef="#br0" timeOffset="2920.93">8155 12541 351 0,'0'0'34'0,"0"0"-34"15,0 0-51-15,0 0 45 16,124-8 6-16,-83 5 0 16,7 3 4-16,1 0-4 0,1 0 7 15,4 0 5-15,4 11-6 16,8-2 3-16,6 5 1 15,2 0-9-15,3-3 1 16,8 0 0-16,-5-5-2 16,5 1 2-16,0 0-4 15,-7-1 0-15,-1 1-1 16,-11-2 3-16,2-3 0 16,-10-2 0-16,4 0 3 15,0 0-1-15,4 0 12 16,2 0-3-16,-1 0-3 15,-5 0 13-15,6 0-9 16,-10 0-4-16,-7 2-7 16,9 7 3-16,-2 3 5 0,0-1 2 15,4 0-2-15,-4-2-2 16,4-3-1-16,-8 1 0 16,4-7 4-16,0 0 8 15,-1 0 7-15,-3 0-12 16,4 0 0-16,-10 0-3 15,1-4 2-15,-3-1-6 16,-11 3 4-16,-4-3 11 16,-8 3-2-16,-11 0-2 15,-2 2-3-15,-6-2 7 16,1 2 6-16,-1-2 10 16,0-1-15-16,0-1-14 15,2-1-5-15,2 1 1 0,1 0-2 16,-5-1 3-1,2 5-4-15,-2-3 1 0,0 1-2 16,0 2 0-16,-4-2 1 16,0 2 0-16,5-2 3 15,-1 2-1-15,-4 0-2 16,0-3 0-16,0 3-1 16,0 0 3-16,0 0-3 15,0 0 0-15,0 0-6 16,0-2-28-16,0 0-41 15,0 0-66-15,0-5-149 16</inkml:trace>
  <inkml:trace contextRef="#ctx0" brushRef="#br0" timeOffset="5331.59">23497 12768 88 0,'0'0'195'16,"0"0"-139"-16,0 0-25 16,0 0-14-16,0 0 2 15,0 0-15-15,-12-34-1 16,12 34-3-16,0 0 0 16,0 11 1-16,-11 25-1 15,7 20 51-15,-4 20-7 16,-7 22 7-16,-1 25-17 15,-7 18 21-15,0 22-11 16,7 14 0-16,-3 4-8 16,-4 1-9-16,7-8-18 15,-3-9 2-15,1-4-3 16,1-13-7-16,3-7 9 0,-3-7 8 16,3-11-12-16,10-18 2 15,-5-17-8-15,9-28-3 16,0-20-2-16,0-15 1 15,0-14-19-15,0-9-11 16,0-2-8-16,0 0 3 16,0 0-27-16,9-20-29 15,3-21-11-15,2-19-41 16,5-18-97-16</inkml:trace>
  <inkml:trace contextRef="#ctx0" brushRef="#br0" timeOffset="8052.2">23528 12421 273 0,'0'0'57'16,"0"0"-57"-16,0 0-38 15,0 0 38-15,0 0 0 16,147 0 1-16,-75-5 0 0,13 1 36 16,22-3-16-16,13 1-7 15,13-1-4 1,5 0-5-16,9 1 1 0,2 1-6 16,6 2 2-16,-4 3-1 15,2 0-1-15,-3 0 0 16,-3 0 2-16,0-2-2 15,4 0 25-15,10 0-3 16,-6-5 2-16,6 0-14 16,-10 3-3-16,-2-5-5 15,-6 0 2-15,-7-2-3 16,-10 2 1-16,-14-2 2 16,-15 2-4-16,-12 0 0 15,-15 2 0-15,-12 5 1 16,-4-5-1-16,-9 3 1 0,-6-1-1 15,-8 3 3-15,3 0 0 16,-14 0-2-16,3-3 2 16,-4 3 4-16,1 0 1 15,3-3-2-15,4 3-3 16,4 0-3-16,0 2 0 16,10-3 0-16,-6 3 0 15,11 0-1-15,1 0-1 16,3 0 2-16,0 0 0 15,3 0 0-15,-1 0-2 0,-2 0 0 16,3 5 2 0,-7 2 0-16,1-1-1 0,3-1 1 15,4 1 0-15,-1-1 3 16,1-1-3-16,-6-1 0 16,-3-1 0-16,-14 0 0 15,-8 0 0-15,-11-2 0 16,-8 0 4-16,7 0-1 15,-11 0 2-15,0 0 1 16,0 0 7-16,0 0-6 16,0 0-7-16,0 0-3 15,0 2-7-15,0 7 1 16,4 10-5-16,0 10 14 0,4 19 1 16,-4 18 30-1,-4 21-14-15,0 13-9 16,0 14 2-16,-12 10-3 0,-11-1-5 15,1 2-2-15,-9-6 0 16,4-10-1-16,-4-6 6 16,0-7-5-16,0-7 4 15,4 1 6-15,-4-1 29 16,4-4-26-16,10-2-7 16,3-3-4-16,6-6 0 15,4-2 0-15,-3-3-1 16,7-2-1-16,0-4 0 15,0-5 3-15,0-4-3 16,0-9 6-16,0-7 1 16,0-10 10-16,0-3-8 0,0-5-4 15,-4 5 8-15,-4 2 5 16,-4 4-2-16,-11 9-4 16,4 10 3-16,-8 10 10 15,-4 9-17-15,0 1-5 16,0 4-3-16,0-10 2 15,0 1 0-15,0-2-4 16,4-1 4-16,1 5-4 16,-1-2 6-16,0-2-5 15,4 2 2-15,-4 2-1 16,11 0 3-16,-7-2-3 16,8-7-5-16,7-7 3 15,4-6 1-15,0-9 1 0,4-7-1 16,-4-13-4-16,4-5 4 15,0-2 1-15,0-7 0 16,0 0 0-16,0 3 1 16,0-5 2-16,0 0-3 15,0 0-1-15,-6 0 1 16,1 0-3-16,-7 0-16 16,-2 0 13-16,-22 0 4 15,-17 0-16-15,-9-5-12 16,-23 1-5-16,-4-3 11 15,-14 0 11-15,-9 1 10 16,2-4-4-16,-11 4 7 16,-4-3 0-16,6-2 3 15,-7 2-3-15,-7-2-4 0,-1-5 0 16,-1 1-21-16,-11 1 10 16,-1-2 12-16,-4 1 0 15,0 1 0-15,-2 1 3 16,11 2 0-16,-1 0 3 15,0 2-1-15,1-2-2 16,5 1 4-16,3 6-2 16,4-3 4-16,1 5 5 15,10 0 10-15,-8 2 0 16,8 0-7-16,7 0-2 0,15 0-6 16,12 0 5-1,4 0-7-15,9 0-4 16,6 0 2-16,4 0 0 0,12 0 2 15,7 0 11-15,6 0-2 16,6 0-11-16,10 0 2 16,7 0-4-16,5 0 1 15,9 0-1-15,0 0-6 16,0 0-5-16,0 0 7 16,0 0 1-16,0 0-2 15,9 0 5-15,-1 0 4 16,2 0-2-16,3 0 0 15,-3 0 1-15,2 0-3 16,1 0 0-16,-3 0 0 16,2 0-3-16,-1 0-3 0,-3 0 1 15,-4 0-11-15,-4 0 0 16,0 0 4-16,0 0 12 16,0 0 1-1,-8 0-1-15,-2-5-1 0,1-6 0 16,1 2 1-16,4 0 0 15,-6-6-5-15,5-1-8 16,1-2-5-16,0-2 13 16,0 0 5-16,0 2 5 15,4 0-5-15,0 4 0 16,-6 3 6-16,6-2-6 16,-4 2-1-16,4 0-5 0,-5-3-10 15,5 0 9-15,0-1 4 16,0-5 2-16,0-5-1 15,0-4-3-15,0-9-2 16,0-2 1-16,0-9-3 16,0-5 8-1,0-6 0-15,0-3 1 0,0 1 0 16,0 8 2-16,0 9 15 16,0 5 29-16,0 4-30 15,0 3-13-15,5 8-1 16,5-2-2-16,-2 7-3 15,-4 4-1-15,0 5 4 16,1 6 2-16,-5 3 0 0,0 0 3 16,0 2-5-16,0 0 0 15,0 0 1 1,0 0-1-16,0 0-8 0,0 0 2 16,0 0 4-16,0 0 1 15,0 0 1-15,0 0 1 16,0 0 1-16,0 0-1 15,0 0-1-15,0 0 0 16,0 0 0-16,0 0 1 16,0 0 1-16,0 0 0 15,0 0 0-15,0 0-2 16,0 0 0-16,0 0 0 16,0 0 3-16,0 0-2 15,0 0 2-15,0 0 1 0,0 0-3 16,0 0-1-16,0 0 0 15,0 0-6-15,4 0-3 16,2 0-52-16,10-16-79 16,7-8-24-16</inkml:trace>
  <inkml:trace contextRef="#ctx0" brushRef="#br0" timeOffset="8923.79">24028 12038 30 0,'0'0'2'16,"0"0"0"-16,0 0-2 15,0 0 11-15,0 0 26 16,0 0-3-16,0 0 6 16,0 0-9-16,0 0-23 15,0 0 2-15,0 0 1 16,0 0 10-16,0 0-3 0,0 0 3 16,0 14 10-1,-14 15 4-15,-21 31-5 16,-19 30 41-16,-12 26-2 15,-7 16-20-15,-1 2-17 0,-7-2-22 16,5-11-4-16,10-14-1 16,8-15-4-16,8-20 4 15,15-17-3-15,8-19 0 16,13-11-1-16,5-14-1 16,5-7-1-16,4-1-29 15,0-3-15-15,0 0-21 16,0-9-9-16,0-21-8 15,23-5-31-15,8-8-36 16</inkml:trace>
  <inkml:trace contextRef="#ctx0" brushRef="#br0" timeOffset="9510.89">24192 12454 296 0,'0'0'114'15,"0"0"-101"-15,0 0-10 16,-85 107-2-16,23-35 60 16,0 4-10-16,4 3-22 15,4-5 0-15,11-10-5 0,1-8 1 16,7-9-5-16,12-9-8 15,1-7-6-15,9-13-4 16,13-8-2-16,0-6-4 16,0-4-6-16,0 0-51 15,0 0 12-15,19-14-24 16,20-26 23-16,11-20-12 16,8-19-26-16,-5-5 37 15,-5-4 19-15,-11 12 15 16,-10 22 17-16,-19 23 17 15,-4 25 57-15,-4 6 9 16,0 0-59-16,-22 37-22 16,-18 26 7-16,-13 24 59 0,-5 12-2 15,4-1-44-15,4-8-11 16,11-10-3-16,8-11 4 16,4-8 6-16,9-16 13 15,5-16-20-15,3-16-7 16,6-6-3-16,4-7 2 15,0 0-1-15,0 0-1 16,0 0 0-16,0 0 2 16,0 0-3-16,-4 0-1 15,4 0-3-15,0 0-15 16,0 0-20-16,0 0-22 16,0 0-2-16,0 0-27 15,0 6-44-15,0-1-67 0</inkml:trace>
  <inkml:trace contextRef="#ctx0" brushRef="#br0" timeOffset="10804.58">24665 14263 198 0,'0'0'135'0,"0"0"-117"16,0 0-18-16,0 0 0 16,0 0 4-16,0 0 19 15,-4-6 16-15,4 6 12 16,0 0-4-16,0 0-11 15,0 0-19-15,0 0-2 16,0 0-5-16,0 0-2 0,0-3 0 16,0-3 12-16,4-12 1 15,4-6-14-15,7-10-6 16,-3-9 5-16,15-14-4 16,0-17 2-16,4-14-3 15,0-14 5-15,0-12 6 16,0-14 6-16,6-16-2 15,-2-7-16-15,9-8 2 16,-3-2 0-16,-2 7 8 16,3 3 8-16,-3 9 20 15,6 5-11-15,-1 16-27 16,5 18 4-16,-9 21-8 16,-3 17 4-16,-2 7-3 0,-8 4 0 15,-7 7 1-15,-1 4 4 16,-4 12 3-16,-11 5-5 15,0 10 0-15,0 4 1 16,-4 10 7-16,0 2 0 16,0 0-4-16,0 0-4 15,0 0 0-15,0 0-2 16,0 0-2-16,0 0 0 16,0 0 0-16,0 0 2 15,0 0-3-15,0 0 0 16,0 0-9-16,0 0-10 15,0 0-27-15,0 0-39 0,0 0-77 16,0 2-40 0,0 6-42-16</inkml:trace>
  <inkml:trace contextRef="#ctx0" brushRef="#br0" timeOffset="13513.59">25194 11956 132 0,'0'0'220'16,"0"0"-163"-16,0 0-57 16,0 0 0-16,0 0 7 15,0 0 32-15,-4 0 14 16,4 0 11-16,4 0-33 16,11-5 5-16,7-17-13 15,-1-10-13-15,12-8-8 16,-6-4 4-16,-2-3-4 15,-3-7 4-15,1 0 5 16,-10 3 5-16,9-1-10 16,-3 7-5-16,-3 3-1 15,3 7-1-15,-4 5 1 0,-3 10 1 16,-4 7-1-16,3 4-3 16,-7 4-1-16,0 5-4 15,0 0-4-15,4 0-2 16,3 0 4-16,-3 0-1 15,10 14 4-15,-9 10 5 16,-1 7 2-16,2 12 2 16,-6 4 0-16,-4 9 5 15,5 0-4-15,-5 0 1 16,4-5 0-16,-4 1-3 16,0-10-1-16,0-4 4 15,0-5-2-15,4-10 0 16,-4-5 0-16,0-5 0 0,4-4-1 15,-4-4 0-15,0-3-1 16,0 0-2-16,0-2 2 16,0 0 4-16,0 0 0 15,0 0 16-15,0 0-9 16,0 2-3-16,0-2-7 16,0 3-1-16,0 1 2 15,0-2-2-15,0 3 2 16,0 4-4-16,0-4 4 15,6 3-1-15,-2 1-1 0,-4-4 0 16,0 2 1-16,0-1 0 16,0-4 0-16,0-2 1 15,0 3-1-15,0-3 0 16,0 0-1-16,0 2-1 16,0 0 1-16,-14 3 5 15,-17 1 6-15,-13-4-7 16,-1 1 8-16,-9-3-12 15,0 0 7-15,7 0 0 16,-3 0 2-16,9-5 24 16,6 3-14-16,12 0-1 15,7 0-5-15,11-1-3 16,1 3-9-16,4 0-1 16,0 0-1-16,0 0 1 15,0 0-1-15,0 0-2 0,0 0-2 16,0 0 5-16,0 0 2 15,0 0 0-15,0 0 0 16,0 0-2-16,0 0-1 16,0 0 0-16,0 0 1 15,0 0 0-15,-6 0-2 16,-2 0 2-16,0 0 0 16,-7 0 0-16,7 0 0 15,-5 0 0-15,13 0 0 16,-6 0 2-16,6 0-1 15,0 0-1-15,0 0 0 16,0 0-1-16,0 0-1 0,0 0 0 16,0 0 1-1,0 0 1-15,0 0-1 0,0 0 1 16,0 0 0-16,0 0 0 16,0 0 1-16,0 0 0 15,0 0 3-15,0 0-1 16,0 0-1-16,0 0-1 15,0 0 2-15,0 0-1 16,0 0-1-16,0 0 1 16,0 0 1-16,0 0-3 15,0 0 3-15,0 0-2 16,0 0 1-16,0 0-1 16,0 0 0-16,0 0 2 0,0-2-1 15,0 2 1 1,0 0 1-16,0 0-1 0,0 0 0 15,0 0-1-15,0 0-2 16,0 0 2-16,0 0 1 16,0 0-3-16,0 0 2 15,0 0-2-15,0 0 1 16,0 0 1-16,0 0-2 16,0 0 2-16,0 0-1 15,0 0 0-15,0 0 0 16,0 0 0-16,0 0 2 15,0 0 1-15,0 0-1 16,0 0-1-16,0 0 0 16,0 0 1-16,0 0-1 0,0 0 1 15,0 0-1-15,0 0-2 16,0 0 2-16,0 0 0 16,0 0-1-16,0 0 0 15,0 0-1-15,0 0 0 16,0 0 1-16,0 0-1 15,0 0 0-15,0 0 0 16,0 0 0-16,0 0 0 16,0 0 0-16,0 0 0 15,0 0 1-15,0 0-1 16,0 0 1-16,0 0 1 16,0 0-1-16,0 0 0 15,0 0 2-15,0 0-2 0,0 0 1 16,0 0 0-16,0 0 0 15,0 0 0-15,0 0 3 16,0 0-4-16,0 0 1 16,0 0 0-16,0 0 0 15,0 0 1-15,0 0-2 16,0 0 0-16,0 0 1 16,0 0 1-16,0 0-3 15,0 0 1-15,0 0 2 16,0 0-2-16,0 0 1 15,0 0-1-15,0 0 0 16,0 0 0-16,0 0-1 0,0 0 1 16,0 0-1-16,0 0 1 15,0 0-1-15,0 0 0 16,0 0 1-16,0 0 0 16,0 0 2-16,0 0-3 15,0 0 0-15,0 0 0 16,0 0 1-16,0 0-2 15,0 0 1-15,0 0 0 16,0 0 0-16,0 0 0 16,0 0 1-16,0 0-1 15,0 0-1-15,0 0-1 16,0 0 2-16,0 0-1 16,0 0 1-16,0 0 0 15,0 0 0-15,0 0 0 16,0 0 0-16,0 0 1 0,0 0 1 15,0 0-2-15,0 0 1 16,0 0-1-16,0 0 0 16,0 0 0-16,0 0 2 15,0 0-1-15,0 0 0 16,0 0 0-16,0 0 3 16,0 0 2-16,0 0-1 15,0 0-2-15,0 0 0 16,0 0 0-16,0 0-1 15,0 0-1-15,0 0 1 16,0 0-1-16,0 0 1 16,0 0-2-16,0 0 0 0,0 0 1 15,0 0-1-15,0 0 2 16,0 0-2-16,0 0 1 16,0 0-1-16,0 0 1 15,0 0-1-15,0 0 0 16,0 0 0-16,0 0 1 15,0 0-2-15,0 0 2 16,0 0-2-16,0 0 1 16,0 0 0-16,0 0 0 15,0 0 0-15,0 0 0 16,0 0 1-16,0 0-1 16,0 0 0-16,0 0-1 15,0 0 0-15,0 0 1 0,0 0 1 16,0 0-1-16,0 0 0 15,0 0 0-15,0 0 1 16,0 0-1-16,0 0 0 16,0 0 1-16,0 0-1 15,0 0-1-15,0 0 1 16,0 0 0-16,0 0-1 16,0 0 1-16,0 0-1 15,0 0 1-15,0 0 0 16,0 0-1-16,0 0 1 15,0 0-3-15,0 0 1 16,0 0-13-16,0 0-1 0,0 0-13 16,0 0-12-16,0-2-11 15,0 0-17-15,0 2-2 16,0 0 1-16,0 0-3 16,0 0 5-16,6-3-12 15,7 3-65-15,10-4-100 16</inkml:trace>
  <inkml:trace contextRef="#ctx0" brushRef="#br0" timeOffset="19721">25248 10041 101 0,'0'0'96'16,"0"0"-76"-16,0 0-9 16,0 0 15-16,0 0 33 15,0 0-15-15,0 0-13 16,4-13-18-16,2 11-5 15,-6 2-7-15,0-2 3 16,0 2 1-16,0 0 5 16,0 0 9-16,0 0 2 0,0 0 11 15,0 0-1-15,0 0 3 16,0 0-6-16,0 0-5 16,0 0 1-16,0 0-5 15,0 11-19-15,0 24 0 16,0 28 0-16,-6 27 3 15,-15 17 67-15,-6 9-59 16,1-2-3-16,3-13-5 16,15-25-1-16,3-18-2 15,5-20-4-15,0-18 3 16,0-5-3-16,5-10 1 16,11-5 3-16,11 0 47 15,18-31 27-15,5-14-42 16,-7-6-18-16,7-7-9 0,-11-7-4 15,-4-5 5-15,11-4-6 16,-7 3-15-16,11-3-30 16,-5 7 2-16,3 6-17 15,-7 6-51-15,-2 10-37 16,-3 18-24-16,-3 12-57 16</inkml:trace>
  <inkml:trace contextRef="#ctx0" brushRef="#br0" timeOffset="20253.49">26046 10381 258 0,'0'0'218'0,"-89"123"-186"15,12-24-24-15,-1 6 28 16,5-14-12-16,20-17-6 16,13-22 15-16,18-24-7 15,13-9-8-15,9-17-5 16,0 0 4-16,0-2 46 0,0 0 29 16,0 0-41-1,9-20-25-15,22-34-13 0,18-22-13 16,9-20 3-16,8-11-1 15,7 2-1-15,-7-3-2 16,0 14-3-16,-12 18-18 16,-5 18 22-16,-18 22 0 15,-4 16 0-15,-8 7-4 16,-3 9-8-16,-5 4 3 16,5 0-2-16,3 6-6 15,-7 19-8-15,7 10 8 16,-11 15 1-16,-8 8 11 15,0 13 0-15,-27 10 5 16,-8 8 1-16,-4 1-1 0,-7-1-9 16,3-1-10-16,2-8-4 15,5-9-24-15,5-6-49 16,9-11-48-16,9-9 17 16,3-12-20-16,10-12-46 15</inkml:trace>
  <inkml:trace contextRef="#ctx0" brushRef="#br0" timeOffset="20519.34">25841 10719 809 0,'0'0'152'15,"0"0"-152"-15,0 0-7 16,0 0-18-16,0 0 25 0,0 0 0 15,31-33-2-15,19 25-29 16,8 4 15-16,8-9-3 16,-4 1-24-16,-4-3-27 15,-5-5 9-15,5-5-6 16,0-8-24-16,0-10-16 16,0-4 5-16,0-9 12 15,-17-2-14-15,3 4 21 16</inkml:trace>
  <inkml:trace contextRef="#ctx0" brushRef="#br0" timeOffset="21095.1">26666 10203 72 0,'0'0'102'16,"0"0"-68"0,0 0-11-16,0 0-6 0,0 0 16 15,-35 116 94-15,-7-38-37 16,-1 7-39-16,-11-5-11 16,0-6 0-16,5-13 13 15,14-17-3-15,8-13-15 16,8-15-19-16,15-11-8 15,4-5-3-15,0 0 10 16,0 0 28-16,0 0 3 16,15-41 20-16,16-25-66 15,12-24-23-15,11-11-4 16,-5-6 27-16,5 6-1 16,-4 0-5-16,-11 12-5 15,-8 31-7-15,-12 22 16 0,-11 25 2 16,-4 11 0-16,-4 0-19 15,0 0-59-15,0 27 30 16,-4 20 36-16,-15 25 7 16,-12 8 0-16,-4 10 5 15,0-8-17-15,4-4 10 16,12-8-8-16,11-14 13 16,8-9-9-16,0-7 8 15,0-9-2-15,12-6 0 16,15-10-3-16,15-6 0 15,9-9 8-15,13 0 0 16,21-24-3-16,-6-14-55 16,6-3-29-16,-9-3 32 0,-14 1 26 15,-12 3 19-15,-15 9 9 16,-12 6 2-16,-11 12 6 16,-8 8-7-16,-4 5 12 15,0 0-6-15,0 25-4 16,-16 24-2-16,-11 23 87 15,-13 8-43-15,3 0-31 16,6-10-6-16,4-16-5 16,19-21-2-16,0-13-7 15,8-15 1-15,0-5-46 16,20-18-86-16,18-29-35 16</inkml:trace>
  <inkml:trace contextRef="#ctx0" brushRef="#br0" timeOffset="21257.78">27290 9941 384 0,'0'0'192'16,"0"0"-175"-16,0 0-17 16,0 0-19-16,0 0 8 15,0 0-92-15,62-2-51 16,-27 2-43-16</inkml:trace>
  <inkml:trace contextRef="#ctx0" brushRef="#br0" timeOffset="21651.03">27619 10777 237 0,'0'0'57'16,"0"0"-12"-16,0 0 17 15,-120 112 7-15,97-105 16 16,0-5-12-16,11-2-34 16,4 0-17-16,-3 0 18 15,11-20 7-15,0-16-28 16,0-20 16-16,23-13-34 16,23-19-1-16,12-8-2 15,12 0-3-15,-2 9-3 0,-10 24 4 16,-15 19 4-16,-20 24 17 15,-6 11 5-15,-7 4-22 16,2 5-8-16,-1 0-8 16,1 31-3-16,-4 18 15 15,7 10 4-15,-15 8 5 16,0 6-5-16,-4 3 0 16,-19 5 0-16,0 0-6 15,-4-3-53-15,-4-4-77 16,0-12-113-16,9-21-85 15</inkml:trace>
  <inkml:trace contextRef="#ctx0" brushRef="#br0" timeOffset="21799.65">27646 10761 686 0,'0'0'216'0,"0"0"-216"15,0 0-33-15,0 0 27 16,0 0 6-16,0 0 1 15,72-78-1-15,-14 47-107 16,0 0-23-16,-11 4-65 16,-5 0-75-16</inkml:trace>
  <inkml:trace contextRef="#ctx0" brushRef="#br0" timeOffset="21952.55">28255 10149 351 0,'0'0'167'16,"0"0"-156"-16,0 0-9 0,0 0-2 16,0 0 0-16,112-20-5 15,-85 20-117-15,0 2-118 16</inkml:trace>
  <inkml:trace contextRef="#ctx0" brushRef="#br0" timeOffset="22160.27">28363 10929 260 0,'0'0'16'0,"0"0"-6"16,0 0 11-16,0 0-17 15,0 0-4-15,0 0-11 16,93 32-57-16,-48-62-92 15</inkml:trace>
  <inkml:trace contextRef="#ctx0" brushRef="#br0" timeOffset="22474.48">29115 10596 304 0,'0'0'48'0,"0"0"-44"16,0 0-3-16,0 0 18 16,0 0 47-16,0 0-3 15,95-16 25-15,-95-4-42 16,0-7-40-16,0 1-6 16,-14 6-2-16,-17-1-9 15,-8 8 4-15,-7 10 7 16,-1 3 0-16,-11 16 3 15,-2 31 3-15,2 20 22 16,6 18-15-16,15 7-3 0,16-5-10 16,21-11-4-16,0-18 1 15,40-15-2-15,22-23-3 16,27-20-30-16,31-9-73 16,18-40-113-16</inkml:trace>
  <inkml:trace contextRef="#ctx0" brushRef="#br0" timeOffset="22659.48">30013 10016 675 0,'-77'105'0'0,"-24"28"0"15,-7 6 4-15,15-12-1 16,21-15-3-16,22-12-40 0,23-17-73 15,27-22-57-15,15-26-11 16</inkml:trace>
  <inkml:trace contextRef="#ctx0" brushRef="#br0" timeOffset="23323.64">28644 10455 280 0,'0'0'38'0,"0"0"-38"16,0 0-131-16,0 0 131 16,0 0 73-16,0-105-28 15,0 96 29-15,8 2-8 16,-4 3 2-16,-4 4 18 16,0 0-34-16,0-2-25 15,0 2-13-15,0 0 1 16,0 0-5-16,0 0 4 15,0 0-4-15,0 0 5 16,0 0 4-16,0 0-15 16,0 0-3-16,0 0 3 0,0 0-2 15,0 0-2-15,0 0-5 16,0 0 1-16,0 0-6 16,0 0-2-16,0 0 4 15,0 0 2-15,0 0 2 16,0-3 0-16,0-1-2 15,0-1-39-15,0 3-5 16,0 0 10-16,0 2-43 16,0 0 8-16,-4 0-23 15,-8 0-59-15</inkml:trace>
  <inkml:trace contextRef="#ctx0" brushRef="#br0" timeOffset="23906.3">28371 10479 239 0,'0'0'61'15,"0"0"-47"-15,0 0 4 16,0 0 19-16,0 0 17 15,0 0 15-15,-25-57-2 16,25 57-46-16,0-3 31 16,0 3 1-16,0 0-31 0,0 0-15 15,0 0-7-15,-10 27-8 16,-13 27 8-16,-12 22 24 16,-4 13 44-16,-2 3-56 15,1-12-4-15,13-12-6 16,9-20 6-16,14-11-1 15,4-17 1-15,0-3 0 16,18-10 21-16,17-7-6 16,15 0 3-16,16-24 3 15,7-24-9-15,1-9-6 16,-6-13 2-16,-10-2 0 16,-10 3-12-16,-7 11-3 15,-18 16 3-15,-11 19 6 0,-8 14 11 16,0 9-21-16,-4 0-4 15,0 0-6-15,0 0-9 16,0 0-4-16,0 0 1 16,0 0-10-16,0 9-5 15,0 2 23-15,0 1 11 16,0-3-3-16,0-9 4 16,0 0 1-16,0 0-9 15,0 0-15-15,0 0-15 16,0 0-20-16,0 0-25 15,0 0-47-15,0 0-133 16</inkml:trace>
  <inkml:trace contextRef="#ctx0" brushRef="#br0" timeOffset="25906.86">28301 13644 318 0,'0'0'82'15,"0"0"-27"-15,0 0 19 16,45-125-35-16,-40 98-3 16,-5 7-11-16,0-2 4 0,-5-1 8 15,-13-4 4-15,-5 3-10 16,-4-3-9-16,0 3-2 15,-4-1-12-15,-8-4-7 16,-11 0-1-16,-7 4 0 16,3 0 2-16,-8 3-2 15,4 4 1-15,-4 0 0 16,-6 5-1-16,6 1 5 16,0 6-1-16,0-1 5 15,4 5-7-15,4 2 0 16,0 0-4-16,11 0 5 15,-3 0-4-15,11 7 1 16,-6-1-1-16,14 5-3 16,-4-2 4-16,4 2 0 0,2 1-2 15,-2 1 2-15,1 3-3 16,3 0 2-16,-4 6 1 16,-4 3-2-16,8 6 4 15,-4 4-2-15,-4 8 1 16,0 0 1-16,-4-1 0 15,4 1 5-15,-10 2-2 16,10-1 0-16,0-1-1 16,0 6-1-16,4 0 1 15,0 7 7-15,4 2-4 16,3 2-2-16,5 7 4 16,7-2-2-16,4 3-4 15,4-2-1-15,0-1-1 16,0-2 6-16,4 0-7 0,8-1 1 15,-1-1-2-15,5 1 2 16,-1 1 1-16,-7 0-1 16,4-1 3-16,-1 1-3 15,1 2 0-15,3 2-1 16,-3-5-2-16,2-1 2 16,11-8-2-16,2-3-1 15,10-10 2-15,3-2 0 16,9-7 2-16,9-2 6 15,4-4-5-15,4-5-1 16,11-2 0-16,-7-5 0 0,2-4 3 16,5 0-2-1,-7 0-2-15,7-5 1 0,-7 1-1 16,-2-5 0-16,-6 0-2 16,-4 0 2-16,-4 0 0 15,-7 0 1-15,-1 0-1 16,-3-5 0-16,-1-3 1 15,-7-6 0-15,6 1 7 16,-2-5-5-16,1-5 0 16,-3-3-1-16,2-8 3 15,0-4 4-15,7-9 0 16,3-7 1-16,-5-1-5 16,1-6-2-16,-5 1 2 15,5-7-1-15,-10 0-2 0,4-3-1 16,-12-2 2-16,0-5-6 15,-8-6 2-15,-7-2 1 16,-1 0 0-16,-7-3-6 16,0 3 6-16,-4-2-4 15,4 3 4-15,-4 3 0 16,0 7 4-16,0 7-4 16,-4 5 6-16,-11 3-1 15,-5 1-2-15,-7 2-2 16,-15-4 0-16,3 1-2 15,-15 2 2-15,1 3 10 16,-9 3 0-16,4 6-10 0,0 2 2 16,4 5 5-16,11 5-7 15,-3-1 0-15,-3 0-1 16,1 3-11-16,-16 2-1 16,-10 9-10-16,-21 13-8 15,-25 7-34-15,-8 27-26 16,-11 33-54-16,1 25-81 15,14 18 26-15,12 11-15 16</inkml:trace>
  <inkml:trace contextRef="#ctx0" brushRef="#br0" timeOffset="27131.58">28466 13127 777 0,'0'0'87'0,"139"-62"-87"16,-19 13-2-16,22-7 2 15,9-9 7-15,10-2-6 16,-10 4 9-16,-8 5-7 15,-19 14 3-15,-25 12-1 16,-28 10-5-16,-22 11-2 16,-14 4-1-16,-8 5 2 15,-8-1-12-15,-11 3-14 16,-4 0-15-16,0 0-20 16,-4 0-8-16,0 0-63 0,0 0-52 15,-8 0 2-15,-15 0 21 16</inkml:trace>
  <inkml:trace contextRef="#ctx0" brushRef="#br0" timeOffset="27447.9">29665 12289 649 0,'0'0'140'0,"0"0"-140"15,0 0-14-15,0 0-12 0,0 0 26 16,0 0 6 0,58 47 32-16,-27 2 8 0,4 9-5 15,0 5-15-15,-4 0-20 16,-4-6-3-16,0-5-1 16,-12-14 2-16,-3-7-1 15,-4-8-2-15,3-10-1 16,-11-4 1-16,0-7-1 15,0-2-20-15,0 0-43 16,0 0-17-16,0 0-18 16,0 0-18-16,-11-26 61 15,3-19-134-15,-4-20-18 16</inkml:trace>
  <inkml:trace contextRef="#ctx0" brushRef="#br0" timeOffset="27717.69">29851 12108 97 0,'0'0'160'16,"-31"-115"15"-16,23 91-6 15,8 13-71-15,0 6-61 16,0 5-37-16,12 0-4 16,30 27 4-16,20 16 14 15,8 12 17-15,7 13-10 16,3-1-7-16,-5-5-8 16,-7-6 0-16,-14-6 5 15,-19-12-10-15,-13-7-1 16,-9-5-2-16,-5-3 1 0,-8 2-5 15,-8 6 6 1,-31 0 2-16,-7 3 11 0,-4-5-13 16,3-4-9-1,1-10-24-15,11-4-56 0,17-2-70 16,9-9-30-16,9 0-17 16</inkml:trace>
  <inkml:trace contextRef="#ctx0" brushRef="#br0" timeOffset="28234.96">30664 11927 262 0,'0'0'438'16,"0"0"-391"-16,0 0-47 16,0 0 1-16,0 0 32 15,0 0-27-15,4-3-6 16,-4 52 0-16,0 16 7 16,-19 3-1-16,7-8 0 15,-7-9-1-15,11-15 1 16,8-14-1-16,-10-11 0 15,10-8-2-15,0-3 7 0,0 0 0 16,0 0-10-16,0-3 0 16,26-30 1-16,20-16 10 15,12-18-11-15,0-7 0 16,0 0 0-16,-9 7 0 16,-10 18-11-16,-16 20 11 15,-15 20 4-15,-8 9-4 16,0 0-8-16,0 9-17 15,0 26-4-15,0 19 29 16,0 14 2-16,-4 7 1 16,-14 4 4-16,-3-3-1 15,2-2-4-15,5-10-1 16,2-8-1-16,-1-11-20 16,3-9-70-16,6-18-126 15,4-16-40-15</inkml:trace>
  <inkml:trace contextRef="#ctx0" brushRef="#br0" timeOffset="28482.12">31081 11689 842 0,'0'0'159'0,"0"0"-159"15,0 0-65-15,0 0 65 16,0 0 22-16,0 0 16 0,73-20-38 15,-11 7-18 1,12-3-1-16,7-4-3 0,-24 4-21 16,-11 1-38-16,-15-1 4 15,-4 3-35-15,0-3-106 16,-11 1-170-16</inkml:trace>
  <inkml:trace contextRef="#ctx0" brushRef="#br0" timeOffset="28958.86">31581 11882 76 0,'0'0'316'0,"-80"148"-276"16,26-63 63-16,4-9-48 15,7-16-18-15,2-17 14 16,24-17 0-16,11-17-41 0,6-7-10 15,0-2 0-15,0 0 0 16,14-20 1-16,26-22-2 16,5-21-6-16,5-8-16 15,-11-10 23-15,-4-2 2 16,-4 3-2-16,-12 15-15 16,-1 25 7-16,-13 22 8 15,-5 18 28-15,0 0-23 16,0 0-5-16,0 29-22 15,0 20 18-15,-15 18 4 16,3 5 1-16,8-5 15 16,-7-11-6-16,11-9-10 0,0-14-1 15,19-8-6-15,12-10-37 16,4-10-39-16,2-5 3 16,-2 0 5-16,-12-16 31 15,-2-1 16-15,-7 1 23 16,-10 4 5-16,-4 8 1 15,5 2 11-15,-5-1-12 16,4 3 0-16,6 0-44 16,2 0-16-16,11 0 46 15,8 0-6-15,4 0-54 16,19-8-79-16</inkml:trace>
  <inkml:trace contextRef="#ctx0" brushRef="#br0" timeOffset="29546.04">32102 12076 60 0,'0'0'83'16,"0"0"-40"-16,0 0 21 15,0 0 32-15,0 0-14 16,0 0-29-16,-76-80-28 16,37 82 1-16,8 18 17 15,-15 9-9-15,19 0-13 16,5-7-10-16,13-1-11 16,9-5-7-16,0-3-53 15,31-6 32-15,15-7-13 16,12 0-9-16,-5-5-7 15,-5-10 16-15,-11 3 39 16,-20 6 0-16,-3 4 4 16,-14 2 5-16,0 0 14 0,0 0 36 15,0 0-16-15,0 20-35 16,0 6 60-16,0 4-45 16,0-8-3-16,0-2-17 15,4-9 0-15,23-4-1 16,12-7 5-16,7 0-5 15,1-16-18-15,-1-6-11 16,-11 1 6-16,-12 6 23 16,-5 8 2-16,-13 5 5 15,-5 2-6-15,0 0 2 16,0 0-3-16,8 0 3 16,6 7 6-16,-1 4 12 0,14-5-6 15,4-6-3-15,14 0 1 16,13-11-4-16,0-18-2 15,-11-15-7-15,-5-3 4 16,-15 0-4-16,-23 0 46 16,-4 7-28-16,0 6-10 15,-31 9 41-15,0 14-16 16,0 9-27-16,-11 2-6 16,7 27-7-16,0 15 2 15,-2 14 2-15,-2 7 3 16,12 0 1-16,-4 3-1 15,8-3-27-15,-12 4-54 16,-11-7-130-16,-5-8-144 16</inkml:trace>
  <inkml:trace contextRef="#ctx0" brushRef="#br0" timeOffset="30649.97">30463 12948 602 0,'0'0'393'0,"0"0"-393"16,217 7-56-16,-47-9 53 15,30-20 3-15,5-3 2 16,-5-4 2-16,-26 5-3 16,-35 3-1-16,-32 10-1 15,-45 7-4-15,-31 1-79 0,-27 3 22 16,-16 0-25-1,-65 25-54-15,-34 9 41 0,-40 8-27 16,-19 1 67-16,-22-3 38 16,2-5 22-16,2-3 1 15,33-3 103-15,47-7 28 16,42-1 51-16,39 3-110 16,27 3-67-16,54 6-6 15,35-1 57-15,31-10-15 16,35-11-21-16,6-4-11 0,-6-3 5 15,-29-1 15 1,-41 3-26-16,-46 1-4 0,-20-3-1 16,-19-4-34-1,-4 3-40-15,-46 2 12 0,-27 1 61 16,-24-1-7-16,-10-1 9 16,3-2 5-16,27 3-1 15,38-1 5-15,24 3 12 16,19 0-21-16,0 4-45 15,36 2 45-15,17 0 16 16,9-1 5-16,15-5-10 16,-7-1-3-16,-12-1 13 15,-8-3 3-15,-19 0-5 16,-13-2-8-16,-10 0-6 16,-8 0-2-16,0 0 6 0,0 0 3 15,0 0 25 1,0 0-8-16,0 0-5 0,0 0-3 15,0 0-11 1,0 0-7-16,0 2-3 0,0 1 0 16,0-1-1-16,0-2-3 15,0 0-6-15,0 0-11 16,0 0 1-16,0 0-3 16,0 0 7-16,0 0 8 15,5 0 2-15,-5 0-4 16,0 0-2-16,0 0 6 15,0 0 6-15,0 0 2 0,0 0 2 16,0 0 1-16,0 0 5 16,0 0-2-16,0 0-4 15,6 0-4-15,-6 0 0 16,4 0 0-16,-4 0-2 16,0 0 1-16,0 0-2 15,0 0 1-15,0 0 2 16,4 0 3-16,-4 0-3 15,0 0 0-15,0 0 0 16,0 0-1-16,0 0 1 16,0 0-2-16,0 0 2 15,0 0-1-15,0 0-1 16,0 0 0-16,0 0 1 16,0 0-3-16,0 0-1 15,0 0 3-15,0 0-3 0,0 0 0 16,0 0 3-16,0 0 2 15,0 0 0-15,0 0 2 16,0 0 1-16,0 0 0 16,0 0 3-16,0 0-3 15,0 0 3-15,0 0-2 16,0 0 1-16,0 0-4 16,0 0-1-16,0 0 0 15,0 0-7-15,4-7-39 16,4-8-92-16,-8-6-209 15</inkml:trace>
  <inkml:trace contextRef="#ctx0" brushRef="#br0" timeOffset="33465.53">29839 15228 582 0,'0'0'82'16,"0"0"-82"-16,0 0 6 0,174-8 32 15,-100 5 43-15,2-5-23 16,5 4-39-16,-15 2-14 15,-12 2-5-15,-23 0-16 16,-17 0-28-16,-14 0-18 16,-26 0 19-16,-28 17 43 15,-27 6 0-15,-8-3 6 16,-4-6-2-16,13-6 4 16,14-1 16-16,16-5 20 15,19-2 0-15,21 3-8 16,10-3-7-16,6 0-29 15,37 0-12-15,19 0-4 16,23 5 16-16,14 1 0 0,-6-4-2 16,-12 5-23-16,-27-2-9 15,-19 1-31-15,-23 1-19 16,-12 6-26-16,-35 3 44 16,-35 2 66-16,-21-3 28 15,-6 1 12-15,-1-9 20 16,14 0-2-16,26-5 6 15,16-2-3-15,34 0-11 16,8 0-30-16,0 4-20 16,31 7-29-16,27 3 7 15,19 8 16-15,7 1 1 16,-18 3-53-16,-12-1-53 16,-23 2-56-16,-31-2-26 0,0-1 83 15,-39 1 110-15,-19-3 18 16,-18-4 65-16,3-5 31 15,3-1-10-15,16-6-11 16,23-4 3-16,17 1-14 16,14-3-53-16,0 6-29 15,18 3-18-15,28 7-8 16,8 4 9-16,3-4-14 16,-5-1-35-16,-6-1-77 15,-24-1 1-15,-18-4 55 16,-4 0 63-16,0-2 24 15,-31 2 60-15,-4-2 10 0,-2-1-3 16,16-3 13-16,7-1 0 16,6 0-27-16,8 0-42 15,0 3-11 1,16 4-16-16,15 6-1 0,11-4-2 16,-7 0 4-16,0 3-15 15,-12-3-15-15,-15-2 0 16,-8 0 11-16,0 0 11 15,0-2 10-15,-4 2 13 16,-13-5 26-16,-6 3-8 16,1-3 17-16,9-4 2 15,-9 5-3-15,17-5-4 16,1 0-14-16,-2 0-14 16,6 0-2-16,0 0-2 15,0 0-3-15,0 0-3 0,0 0-8 16,0 0 16-16,0 0 0 15,0 0 3-15,0 0-2 16,0 0 5-16,0 0-6 16,0 0 2-16,0 0-2 15,0 0-1-15,0 0-4 16,0 0 5-16,0 0 0 16,0 0 0-16,0 0 0 15,0 0-2-15,0 0-6 16,0 0 7-16,0 0 1 15,0 0 2-15,0 0 24 16,0 0-9-16,0 0 8 0,0 0 4 16,0 0 2-1,0 0-8-15,0 0-2 0,0 0-4 16,0 0-1-16,0 0-1 16,0 0-6-16,0 0-3 15,0 0 1-15,0 0-4 16,0 0 0-16,0 0-2 15,0 0 1-15,0 0-1 16,0 0 1-16,0 0 1 16,0 0-1-16,0 0 0 15,0 0 1-15,0 0-3 16,0 0 5-16,0 0 0 16,0 0 1-16,0 0 2 0,0 0-2 15,0 0 2 1,0 0-1-16,0 0-6 0,0 0 2 15,0 0-1-15,0 0 1 16,0 0-2-16,0 0 0 16,0 0-1-16,0 0-2 15,0 0 1-15,0 0-1 16,0 0 0-16,0 0 0 16,0 0-4-16,0 0 5 15,0 0 1-15,0 0 0 16,0 0 0-16,0 0 0 15,0 0 0-15,0 0 0 16,0 0 0-16,0 0-1 16,0 0 1-16,0 0 1 0,0 0-1 15,0 0 1 1,0 0 0-16,0 0 3 0,0 0 0 16,0 0 2-16,0 0 0 15,0 0 1-15,0 0-2 16,6 0-4-16,-6 0-1 15,0 0 0-15,0 0-2 16,0 0 2-16,0 0-8 16,0 0-42-16,4-11-48 15,-4-1-150-15,-10-3-240 16</inkml:trace>
  <inkml:trace contextRef="#ctx0" brushRef="#br0" timeOffset="34941.97">26554 14011 294 0,'0'0'212'0,"0"0"-179"16,0 0-32-16,0 0 17 15,0 0 28-15,0 0-14 16,0 0-22-16,0 40-10 16,0 18 73-16,0 16 0 15,-4 9-37-15,-10-1-18 16,-3 3 5-16,-2-4 7 15,-3-7-11-15,5-7 11 16,-6-7 2-16,1-8-4 16,-1-8-12-16,11 4-6 0,-7-11-3 15,2-5-4-15,3-5 1 16,6-12-2-16,4-4-2 16,-1-6 0-16,5-5 0 15,0 0-9-15,0 0-20 16,0 0-9-16,0 0-3 15,0 0-14-15,0 0-14 16,0 0-16-16,0 0-15 16,0-7-29-16,5-8 5 15,3-5-35-15</inkml:trace>
  <inkml:trace contextRef="#ctx0" brushRef="#br0" timeOffset="35578.78">26273 14510 494 0,'0'0'247'0,"0"0"-220"0,0 0-27 15,0 0 8 1,0 0 16-16,0 0 47 0,174 80-29 15,-90-60-18-15,5-11-10 16,-12-2 6-16,-15-7-2 16,-17 0-3-16,-14 0-11 15,-22 0-3-15,-5 0 0 16,-4 0-1-16,0 0 6 16,0 2 3-16,0-2-9 15,0 0 6-15,0 0-2 16,-4 0-4-16,-1 0 0 15,1 0-5-15,0 0-28 0,4 0-22 16,0 0-45 0,0-2-97-16,21-9-196 0</inkml:trace>
  <inkml:trace contextRef="#ctx0" brushRef="#br0" timeOffset="36411.04">26277 13964 454 0,'0'0'58'15,"0"0"-57"-15,0 0 22 16,0 0 68-16,0 0-4 15,112 18-24-15,-89-16-19 16,-11-2-21-16,-6 0-17 16,-6 0-5-16,0 0 4 0,0 0 2 15,0 0 7-15,0 0-8 16,0 0-1-16,0 0-2 16,0 0 0-16,0 0-3 15,0 0-3-15,4 0-7 16,0 0-23-16,5 0-24 15,5 0-37-15,7-6-141 16,-3-15-134-16</inkml:trace>
  <inkml:trace contextRef="#ctx0" brushRef="#br0" timeOffset="36877.9">26959 12707 608 0,'0'0'193'0,"-93"107"-182"16,-6-11-11-16,-10 10 15 15,1-4 13-15,5-10-12 16,18-5-10-16,15-8-3 16,20-14 0-16,15-12-3 0,16-12-72 15,15-12-121 1,4-14-142-16</inkml:trace>
  <inkml:trace contextRef="#ctx0" brushRef="#br0" timeOffset="43122.99">23342 13496 428 0,'0'0'151'16,"0"0"-151"-16,0 0-139 15,0 159 129-15,0-58 10 16,0 11 6-16,-15 13 19 15,-7 5 40-15,-3 9 13 16,-8 6 11-16,-2 7-19 0,0 4-27 16,4 5-14-16,4-6-18 15,12-19-10-15,7-18 0 16,8-24-1-16,0-22-29 16,14-16-28-16,13-25-34 15,4-24-112-15,13-7-8 16</inkml:trace>
  <inkml:trace contextRef="#ctx0" brushRef="#br0" timeOffset="44425.42">23280 13749 285 0,'0'0'540'16,"0"0"-540"-16,0 0-119 16,178-58-91-16,-46 40 131 15,29 0 77-15,21 0 2 16,10 1 28-16,1 6 16 15,3-3 20-15,-2 7 13 16,13 3-18-16,10 1-4 0,15 1-11 16,9 2-18-1,10 0-9-15,-8-2-11 0,-15-3-6 16,-28 3 0-16,-22-2 0 16,-25-3 0-16,-16 0 0 15,-22-1 2-15,-7-4-2 16,-9-1-1-16,-20-1 1 15,1 1 0-15,-7-3 0 16,-7 1 3-16,-4-3-3 16,-9 0 0-16,-3-5 5 15,-15 6-5-15,-4 5 0 16,-16 6 0-16,-15 4 0 16,0 2 0-16,0 0 0 15,0 0-1-15,0 17 1 16,-11 35-17-16,-11 26 17 15,-3 25 5-15,2 13 3 0,0 12-4 16,11 6-3-16,-3 5 1 16,7 2 0-16,8-1 0 15,-4-12-2-15,4-12 1 16,0-15-1-16,4-18-1 16,9-19-1-16,-3-14 2 15,-2-19 3-15,-4-7-2 16,0 1 0-16,-4 2 0 15,0 2 1-15,0 3 3 16,0 1-5-16,-8-9 2 16,4 1-2-16,-10-7-1 0,-3 2-1 15,-10 5 2-15,-4 1 1 16,-18 4 0-16,-1 5 7 16,-8 3 4-16,0 1-12 15,9-2-10-15,1-3-11 16,7-7 3-16,6-7-15 15,4-7-5-15,8 1 23 16,-4-8 13-16,-4-6-6 16,0 0-3-16,-8 0-4 15,-7 0-19-15,-12 0-13 0,-18-1 3 16,-17-7-47 0,-23 2 6-16,-18 1 45 0,-21 3-7 15,-23 2-7-15,-14-2 18 16,-17 0 36-16,-14 2 24 15,-5 0 15-15,5 0 2 16,10 0-1-16,17 0 17 16,18 0-24-16,17 0-11 15,26 0-10-15,15 6-10 16,13 1-2-16,10 5-5 16,16-6-4-16,15 3 1 15,8-2-11-15,4 2 2 16,19-5 14-16,8 1 3 15,9-5 3-15,9 2 4 16,9 0 13-16,0-2-5 16,0 2-3-16,5 3-10 0,7-1-2 15,7 1 26-15,-1-1 9 16,-1 1-9-16,1 1 11 16,1-4 8-16,-3 1-23 15,-5-3-14-15,-7 0-6 16,0 2-2-16,-4-2 1 15,0 2-1-15,0-2 6 16,0 0 12-16,0 0 5 16,0 0-13-16,0 2-1 15,0-2-9-15,0 0-1 16,0 3-4-16,0-3 4 16,0 0-7-16,0 0-12 15,0 0-12-15,0 0-25 16,0 0-23-16,0 0-49 0,0 0-25 15,-8 0-80-15</inkml:trace>
  <inkml:trace contextRef="#ctx0" brushRef="#br0" timeOffset="51792.48">8686 6740 159 0,'0'0'86'0,"0"0"-70"15,0 0 2-15,0 0 15 16,0 0-14-16,0 0 0 15,0 0 13-15,17-4 5 16,-3-3 0-16,7 1-8 16,10-6 2-16,14-1-13 15,13-3-11-15,14 3-2 0,7 2-5 16,16-3 0-16,-2 8 3 16,4-3-1-1,-2 4-2-15,-6-4-2 0,-10 2 2 16,-7 0 2-16,-14-1-2 15,-13 3 0-15,-24 1-2 16,-11 4 2-16,-10 0-20 16,0 0-22-16,-22 0-44 15,-36 15 72-15,-23 15 9 16,-22 7 5-16,-3 4-6 16,3-8 6-16,14-4 12 15,4-4 16-15,23-7 18 16,13-7-19-16,22-4-4 15,19-5 12-15,8-2-2 16,0 0-33-16,27 0-27 0,35 0 27 16,22 0 12-16,28-2-4 15,12-14-2-15,14 0-5 16,-13 7 0-16,-14 9 3 16,-30 0-8-16,-32 9 2 15,-32 23-53-15,-17 17 4 16,-58 18 6-16,-47 16 40 15,-34-3-4-15,-8-11 3 16,5-17 6-16,22-16 18 16,12-19 35-16,32-5 20 15,32-7-4-15,18-5-5 16,26 0 14-16,4 0-78 0,49-3-5 16,32-14 5-1,31-11 6-15,27 2 3 16,16-6-9-16,2 10 3 0,-18 13-2 15,-28 9-2-15,-44 0-2 16,-26 2-37-16,-26 7-21 16,-19 3-15-16,-6 1 57 15,-25 2 19-15,-17 3 13 16,-2-2 11-16,5-5 5 16,18-4 3-16,19-7 17 15,8 0-35-15,0 0-14 16,18 0-60-16,30 0-21 15,43 0 12-15,18-23-129 0</inkml:trace>
  <inkml:trace contextRef="#ctx0" brushRef="#br0" timeOffset="52547.21">15007 6002 636 0,'0'0'6'0,"0"0"74"15,0 0-80-15,0 0 0 16,0 0-22-16,118-31 22 16,6 40 7-16,42-7-3 0,24 0 4 15,21-2 15-15,1 3-4 16,-7 1-5-16,-9 5-6 15,-3-7-6-15,-20 0 2 16,-11-2 5-16,-30 0-9 16,-29 0 0-16,-32 0 2 15,-30-2-2-15,-25 0 0 16,-5 0 4-16,-11 2 2 16,0 0-6-16,0-2-9 15,-11-1-27-15,-5-1-33 16,-7-1-85-16,0 5-6 15,-3 0 20-15,-1-4-4 0</inkml:trace>
  <inkml:trace contextRef="#ctx0" brushRef="#br0" timeOffset="53203.25">17178 5680 379 0,'0'0'127'0,"0"0"-33"15,0 0-38-15,0 0-53 16,0 0-3-16,0 0-11 16,0-2 11-16,0 29 15 15,10 6 26-15,7 8 11 0,1 3-15 16,5 1-11 0,-2 0-3-16,1-5-2 15,1-4-9-15,-4-3 4 0,1-2-13 16,-1-3-3-16,-11-6 2 15,3-4-1-15,-7-3-1 16,-4-8 1-16,0-3 0 16,0-1 1-16,0-3 2 15,0 0 1-15,0 0 3 16,0 0 0-16,0 0 1 16,0-16 1-16,0-24-10 15,4-23-62-15,0-22 41 16,-4-9 14-16,0-6 7 15,0 1 0-15,-12 5 1 16,-11 16 3-16,0 11 0 0,-4 16 50 16,5 10-35-16,5 13 0 15,7 12 0-15,6 7 7 16,-1 6 4-16,5 3-1 16,0 0-24-16,0 0-5 15,0 0-15-15,0 23-5 16,23 15 12-16,21 13 6 15,20 7 2-15,20 3 2 16,14 1 2-16,5 3-1 16,-6-2-2-16,-16-5 0 15,-19-4-1-15,-17-7 0 16,-24-5 0-16,-7-4-2 0,-14-2 1 16,0 0 1-1,-18 2-1-15,-22 4 1 16,-9-2 3-16,-5 0-3 0,4-8 0 15,19-5-28-15,11-4-43 16,9 5-34-16,11 4-26 16,15 2-66-16,28-14-60 15</inkml:trace>
  <inkml:trace contextRef="#ctx0" brushRef="#br0" timeOffset="53974.71">18854 5016 273 0,'0'0'142'16,"0"0"-49"-16,0 0 16 15,0 0-20-15,0 0-49 16,0 0-40-16,-18-54-13 16,18 114 13-16,-5 46 11 15,-3 32 67-15,-10 32-32 16,-9 9-11-16,0 5-23 16,-4-5-11-16,-4-11 8 0,8-19-7 15,4-24-2-15,11-17 1 16,8-26-1-16,4-12 0 15,0-23-1-15,0-14-1 16,8-13-7-16,0-11-52 16,-8-4-13-16,4-5-17 15,2-7-2-15,11-40 52 16,14-27 12-16,6-26-213 16,-2-14 19-16</inkml:trace>
  <inkml:trace contextRef="#ctx0" brushRef="#br0" timeOffset="54376.88">18840 5115 338 0,'0'0'37'0,"0"0"10"16,0 0 9-16,-4-115-9 15,4 108-18-15,0 5-29 16,18 2-1-16,5 5-8 15,16 33 9-15,11 22 38 16,4 32 44-16,8 16-29 16,-5 10-43-16,5-2 7 15,-12-6-14-15,-6-14 0 0,-3-18-1 16,-10-16-1 0,-4-19 0-16,-11-14-1 15,3-11 3-15,-11-11-3 0,-4-2 1 16,2-5 3-16,-6 0 3 15,0 0 3-15,0 0-1 16,13-14-1-16,1-20-8 16,7-20-33-16,10-12-19 15,6-22-23-15,7-8-72 16,14-13 29-16,-1-17 18 16,12-8 1-16,-7-4-73 15</inkml:trace>
  <inkml:trace contextRef="#ctx0" brushRef="#br0" timeOffset="54533.61">19981 4714 64 0,'0'0'124'0,"0"0"6"16,0 0-2-16,0 0-29 0,0 0-22 16,0 0-77-16,-39 2 0 15,16 94 0-15,4 23 47 16,7 11-22-16,3-3-18 16,5-6-4-16,-2-18 0 15,2-22-3-15,-4-15 0 16,-1-10-1-16,3-4-28 15,2-3-56-15,0 0-57 16,0-13-33-16</inkml:trace>
  <inkml:trace contextRef="#ctx0" brushRef="#br0" timeOffset="55571.75">20111 5915 49 0,'0'0'86'16,"0"0"-37"-16,0 0-4 15,0 0 8-15,0 0-14 16,0 0-39-16,-130-7-1 16,113 38 1-16,-1 14 14 15,-1 11 34-15,7 11 2 16,3 5-1-16,3 0-19 0,6-6 0 16,6-7-24-16,25-10-5 15,0-11-2-15,9-11 2 16,1-12 5-16,17-8-1 15,12-7 12-15,29-11 1 16,17-31-10-16,-10-17-8 16,-18-10-14-16,-23-7-59 15,-39-4 30-15,-26-3 33 16,-6 7-15-16,-45 8-3 16,-26 22 28-16,-12 15 17 15,-4 28-3-15,2 3-4 16,13 45-6-16,14 24-4 15,24 16-9-15,22 16-3 16,18 6-23-16,41-2-64 0,25-11-21 16,27-20-20-16</inkml:trace>
  <inkml:trace contextRef="#ctx0" brushRef="#br0" timeOffset="55847.91">20983 6177 449 0,'0'0'206'0,"0"0"-206"15,0 0-12-15,0 0 4 16,4 120 8-16,-16-55 14 15,0 3-7-15,1-10-3 16,7-10-4-16,4-3 4 16,0-7-4-16,0-11 0 15,0-7-5-15,0-4-66 16,0-14-52-16,0-2-35 16,-18-6-18-16</inkml:trace>
  <inkml:trace contextRef="#ctx0" brushRef="#br0" timeOffset="56381.04">20717 6103 534 0,'0'0'119'15,"0"0"-55"-15,0 0-62 0,0 0-2 16,0 0-10-16,0 0 8 16,124-33 2-16,-17 21 15 15,5-1-3-15,8 1-12 16,-31 6 4-16,-17 4-4 15,-33 2-2-15,-16 0-2 16,-11 17-3-16,-1 17 3 16,-11 13-8-16,0 13 10 15,-11 8 2-15,-5-4 4 16,1-5-1-16,3-17 1 0,4-8-3 16,1-14 2-16,7-9-2 15,0-4-1-15,0-5 1 16,0-2 1-16,0 0 10 15,0 0-1-15,0 0 5 16,7-23 46-16,9-13-42 16,7-15-16-16,4-9-2 15,4-3-1-15,0 3-1 16,-4 6 1-16,0 18-2 16,-19 19 2-16,2 10-2 15,-10 7 0-15,0 0-10 16,0 0-6-16,8 18-3 15,-3 15 13-15,3 14-5 0,-8 9 12 16,4 7 2 0,-4-1-2-16,0-4 0 0,0-2-20 15,0-4-25-15,0-3-42 16,0-8-47-16,-8-15-30 16,-9-10 33-16,-1-16-76 15</inkml:trace>
  <inkml:trace contextRef="#ctx0" brushRef="#br0" timeOffset="56553.08">21434 6553 129 0,'0'0'156'0,"0"0"-1"16,0 0 23-16,0 0-55 16,-77-103-37-16,77 100-48 15,0 3-38-15,0-2-1 16,23-2-12-16,8 2-14 16,19-6 14-16,4 7-10 0,-5-7-39 15,-1 4-48-15,-3-3-11 16,-6-4 18-16,3-2 15 15,-3-7-13-15,-4-2-39 16</inkml:trace>
  <inkml:trace contextRef="#ctx0" brushRef="#br0" timeOffset="56874.25">21978 5984 5 0,'0'0'226'15,"0"0"-93"-15,0 0-114 16,0 0-19-16,0 0 0 15,-58 123 72-15,31-49 43 16,4 2-65-16,11-9-14 0,12-11-17 16,0-11-8-1,12-16-8-15,15-7 2 0,14-10 1 16,11-12 3-16,25 0 22 16,7-25-2-16,1-22-21 15,-9-13-7-15,-28-5 1 16,-15-14-1-16,-33-1-1 15,0-3 0-15,-41 7-27 16,-25 14 2-16,-15 17 17 16,-8 18 5-16,0 22 2 15,4 5-1-15,9 32 1 16,6 10-10-16,20 14 8 16,19 9-70-16,31 4-62 0,13-4-5 15,55-16 23-15,16-24-108 16</inkml:trace>
  <inkml:trace contextRef="#ctx0" brushRef="#br0" timeOffset="57359.63">22957 5548 538 0,'0'0'149'0,"0"0"-149"16,0 0-13-16,0 0-20 15,0 148 33-15,-4-52 2 16,-12 9 3-16,-7 5-4 16,-4 1 6-16,4 1-7 15,-3-7-32-15,-5 1-72 16,-9-8-27-16,-9-16-45 16</inkml:trace>
  <inkml:trace contextRef="#ctx0" brushRef="#br0" timeOffset="57515.62">22455 6608 569 0,'0'0'188'16,"0"0"-108"-16,0 0-80 0,0 0-18 15,124-11 17-15,-35 11 1 16,4 0 0-16,-8 0-21 16,-17 4-40-16,-25 10-52 15,-12 6-70-15,-31 3-10 16</inkml:trace>
  <inkml:trace contextRef="#ctx0" brushRef="#br0" timeOffset="59971">18461 7693 706 0,'0'0'90'16,"139"0"-90"-16,30-9 0 15,59-14 0-15,43-6 1 0,32 3 0 16,26-3 4 0,10 4-3-16,0 3 21 0,-18 8-6 15,-32 8-17 1,-43 6-2-16,-58 0 2 0,-41 0 0 16,-54 0-4-16,-44 6-38 15,-36 1-44-15,-13 4-80 16,-66 5 25-16,-38 9 128 15,-38 6-7-15,-28 2-44 16,-30 3-1-16,-17 4 54 16,-25 0 6-16,-2-4 10 15,12-4 0-15,22-7 85 16,32-8-10-16,35-3-28 16,42-5 10-16,41-3-28 0,35-4 18 15,25-2-28-15,17 0-24 16,55 0 0-16,33 0 1 15,44-8 9-15,37-12-5 16,23-5 7-16,10 7 12 16,0 4-12-16,-22 12-12 15,-30 2-1-15,-33 5 1 16,-49 19-6-16,-35 10-49 16,-50 13-41-16,-35 16-40 15,-60 10 113-15,-38 10-3 16,-24-3-13-16,-2-1 38 15,-10-5 2-15,3-16 13 16,19-7 22-16,21-19 28 0,48-14 11 16,32-7 34-1,28-9-26-15,18 0-73 0,27-2-10 16,41 0 0-16,48 0 19 16,43-18 20-16,37-13-12 15,31-5-6-15,1 3-3 16,-1 3 1-16,-14 12-8 15,-21 10-7-15,-30 8-4 16,-24 0 0-16,-37 0 1 16,-20 0-1-16,-27 8 0 0,-27-1-3 15,-19-7 3 1,-8 2 0-16,0 1 2 0,0-3 3 16,0 0 3-16,0 2 14 15,-4-2 24-15,4 2-26 16,0-2-3-16,0 0-6 15,0 0 1-15,0 0-7 16,0 0-4-16,0 0-1 16,0 0 1-16,0 0-1 15,0 0 1-15,0 0-1 16,0 0 2-16,0 0-1 16,0 0-1-16,0 0 2 15,0 0 2-15,0 0 5 16,0 0 4-16,0 0 1 15,0 0 0-15,0 0-1 16,0 0-1-16,0 0-3 16,0 0 1-16,0 0-6 0,0 0-2 15,0 0-1-15,0 0 0 16,0 0-1-16,0 0 1 16,4 0-1-16,-4 0 0 15,0 0 1-15,0 0 2 16,0 0-3-16,0 0 0 15,0 0 0-15,0 0 1 16,0 0 0-16,0 0 0 16,0 0-1-16,0 0 0 15,0 0 0-15,0 0 0 16,0 0-1-16,0 0 1 16,0 0 0-16,0 0 1 0,0 0-1 15,0 0 0 1,0 0 0-16,0 0-1 0,0 0 1 15,0 0 0-15,0 0 0 16,0 0-1-16,0 0 1 16,0 0-1-16,0 0 1 15,0 0 0-15,0 0 0 16,0 0-1-16,0 0 1 16,0 0 0-16,0 0-2 15,0 0 2-15,0 0 0 16,0 0-2-16,0 0 1 15,0 0 2-15,0 0-2 16,0 0 2-16,0 0-2 0,0 0 0 16,0 0 1-16,0 0 0 15,0 0 0-15,0 0 0 16,0 0-1-16,0 0 1 16,0 0-1-16,0 0 2 15,0 0-1-15,0 0 0 16,0 0-1-16,0 0 1 15,0 0 0-15,0 0 1 16,0 0-1-16,0 0 0 16,0 0 0-16,0 0 0 15,0 0-1-15,0 0 2 16,0 0-2-16,0 0 1 0,0 0-1 16,0 0 1-1,0 0 0-15,0 0 0 0,0 0 0 16,0 0-1-1,0 0 1-15,0 0 1 0,0 0-1 16,0 0 0-16,0 0-1 16,0 0 1-16,0 0 1 15,0 0-1-15,0 0-1 16,0 0 1-16,0 0 0 16,0 0 0-16,0 0 0 15,0 2-1-15,0-2-1 16,0 0 3-16,0 0-1 15,0 0 1-15,0 0-1 16,0 0 0-16,0 0 0 16,0 0 0-16,0 0-2 0,0 0 2 15,0 0 0-15,0 0 0 16,0 0-1-16,0 0-1 16,0 0 0-16,0 0 0 15,0 0 1-15,0 0 0 16,0 0 1-16,0 0 0 15,0 0-1-15,0 0 1 16,0 0 0-16,0 0 1 16,0 0-1-16,0 0-1 15,0 0 1-15,0 0 0 16,0 0-1-16,0 0 1 16,0 0 0-16,0 0-1 0,0 3 1 15,0-3 0-15,0 0-1 16,0 0 1-16,0 0-1 15,0 0 0-15,0 0 1 16,0 0 0-16,0 0 0 16,0 0-1-16,0 0 0 15,0 0 0-15,0 0 1 16,0 0-1-16,0 0 1 16,0 0 0-16,0 0-2 15,0 0 2-15,0 0 0 16,0 0 0-16,0 0 2 15,0 0-2-15,0 0 0 16,0 0 0-16,0 0 0 16,0 0 0-16,0 0 1 0,0 0-1 15,0 0 0-15,0 0 0 16,0 0 0-16,0 0 0 16,0 0 0-16,0 0 0 15,0 0 0-15,0 0 0 16,0 0 0-16,0 0 0 15,0 0 0-15,0 0 0 16,0 0 1-16,0 0 0 16,0 0 0-16,0 0-1 15,0 0 1-15,0 0-1 16,0 0 0-16,0 0 0 0,0 0 0 16,0 0 0-16,0 0 0 15,0 0 0 1,0 0 0-16,0 0-1 0,0 0 0 15,0 0 1-15,0 0-27 16,0 0-13-16,0 0-23 16,0 0-40-16,0 0-33 15,0 2-130-15,8-2-35 16</inkml:trace>
  <inkml:trace contextRef="#ctx0" brushRef="#br0" timeOffset="61293.81">23532 6257 599 0,'0'0'103'16,"0"0"-63"-16,0 0-17 0,0 0 4 15,0 0 1 1,0 0-14-16,0 0-5 0,196-130 0 15,-30 79 30-15,26-3-12 16,13 8-20-16,-13 7-4 16,-14 4-3-16,-27 6 1 15,-17 4 3-15,-14 5-1 16,-27 2-3-16,-17 2-3 16,-22 10-10-16,-27 1-47 15,-15 3-9-15,-7 2-4 16,-5-4-1-16,0-1-8 15,0-6-24-15,-9-3-126 16,-9-6 65-16</inkml:trace>
  <inkml:trace contextRef="#ctx0" brushRef="#br0" timeOffset="61803.65">25271 5490 119 0,'0'0'144'0,"0"0"-32"0,0 0-18 15,0 0-44-15,0 0-50 16,0 0 0-16,-13 132 83 15,3-29 39-15,2 4-69 16,3 0-10-16,5-10-19 16,0-21-6-16,0-16-14 15,9-17 0-15,13-18-4 16,-3-10-2-16,2-13 2 16,10-2 4-16,2-27 14 15,6-31 0-15,-4-20-9 0,-8-16-2 16,-8-11-4-1,-19-9-1-15,0-5-2 0,-4-6 2 16,-30 7 2-16,10 17 2 16,-14 16 13-16,7 27 60 15,0 20-3-15,15 13-55 16,-3 9 3-16,11 12 2 16,8 2-13-16,0 2-13 15,0 0-11-15,0 0-10 16,12 36-2-16,28 26 14 15,28 25 9-15,33 14 1 16,34 4 5-16,15-8 0 16,3-8-5-16,-20-11-1 15,-26-13-7-15,-41-21-21 16,-28-10 11-16,-38-3-18 0,-27 3-19 16,-58 9 24-16,-31 3 1 15,-18-5-47-15,4-10-18 16,20-11-5-16,29-7-29 15,24-5-10-15,34-6-71 16</inkml:trace>
  <inkml:trace contextRef="#ctx0" brushRef="#br0" timeOffset="62377.94">27433 4681 415 0,'0'0'212'0,"0"0"-160"16,0 0-25-16,0 0 7 15,0 0 2-15,0 0-33 16,27-142-1-16,-27 102 3 16,0 3 5-16,-38 5 8 15,-15 10-1-15,-18 13-17 0,-32 9 0 16,-13 33 0-16,-12 28 7 15,2 21 23-15,21 15-1 16,24 8-17-16,27 2-10 16,31 0-2-16,23-6-1 15,32-5-6-15,44-6-6 16,36-19 13-16,30-24-6 16,28-27-21-16,20-20-62 15,2-11-112-15,-18-34-115 16</inkml:trace>
  <inkml:trace contextRef="#ctx0" brushRef="#br0" timeOffset="62781.85">28154 4857 502 0,'0'0'242'0,"0"0"-242"16,-45 103-17-16,14-41 17 15,4-1 14-15,6-12-3 16,11-11-3-16,10-16-7 15,0-8 0-15,0-11 0 16,0-3-1-16,0 0 8 16,0 0 2-16,4-21 55 15,15-28-8-15,3-23-42 16,5-19-12-16,4-5 1 16,-8 2 1-16,8 0 10 15,-4 15-7-15,0 19-2 0,-11 24 27 16,-1 21 16-16,-15 10-45 15,8 5-4-15,0 0-15 16,7 0 1-16,5 18 5 16,7 14-2-16,-4 5 4 15,0 6 4-15,-5 4-1 16,-1 6 4-16,-7 3 0 16,-2 5-1-16,-3 3-1 15,-1-3-40-15,-4 0-11 16,0-1-28-16,4-6-35 15,-4-6-50-15,0-11-40 16,0-20-58-16</inkml:trace>
  <inkml:trace contextRef="#ctx0" brushRef="#br0" timeOffset="63207.85">27981 4969 758 0,'0'0'54'0,"0"0"-54"15,0 0-25-15,0 0 16 16,0 0 0-16,146-18 9 16,-53 12 0-16,11-1 0 15,-11 0 0-15,-4-4 0 16,-5-1-22-16,1-3 0 16,0-10-14-16,-13-4 4 15,-2-9-2-15,-20-4 18 16,-11-10 16-16,-8-1 0 15,-8 3 4-15,-15 10 5 0,-8 11 38 16,0 9 25-16,0 9 5 16,-8 2-33-16,0 7 2 15,-2 2-15-15,1 9-31 16,-3 31-15-16,-7 22 2 16,7 19 13-16,-3 11 8 15,3-3-5-15,-3-6 3 16,3-14-4-16,-15-6 0 15,4-14 0-15,-3-7-1 16,3-10-1-16,15-16-67 16,-1-10-50-16,9-6-26 0,0-17-14 15,31-28-11 1</inkml:trace>
  <inkml:trace contextRef="#ctx0" brushRef="#br0" timeOffset="63673.86">29111 4678 244 0,'0'0'453'0,"0"0"-408"16,0 0-43-16,157-78 8 16,-59 56 19-16,9-1 6 15,9 3 1-15,-9 7-6 16,-18 1 4-16,-23 6-16 16,-24 4-16-16,-22-1-2 0,-13 3 0 15,-7 0 0-15,0 0-1 16,0 0 1-16,0 0-34 15,0 0 9-15,-11 0 20 16,-1 0-7-16,-15 0-7 16,-8 0-4-16,-19 7 7 15,-18 15 9-15,-17 10 5 16,-13 10 2-16,-5 8 8 16,0 3-4-16,13 1 24 15,22-5 1-15,14-2-10 16,23-5 11-16,12-8-16 15,15-7-8-15,8 0-6 16,0-1-4-16,23-1 4 16,16-3 5-16,11-1 4 15,12-8 0-15,4-6 7 0,10-7 9 16,-5 0-10-16,-7 0-12 16,-11 0-3-16,-5 0-1 15,-7-5-2-15,-5 1-29 16,-10-3-14-16,1 3-35 15,-4-3-18-15,2 0-31 16,2-4-52-16,-5-7-61 16</inkml:trace>
  <inkml:trace contextRef="#ctx0" brushRef="#br0" timeOffset="63848.2">29268 4808 739 0,'0'0'124'0,"0"0"-74"15,0 0-38-15,0 0-12 16,0 0-1-16,0 0-8 16,98-9 9-16,-22 22 4 15,0 1 2-15,-1-1-6 16,-17-6-44-16,-17-5-125 16,-33-2-232-16</inkml:trace>
  <inkml:trace contextRef="#ctx0" brushRef="#br0" timeOffset="64976.87">27195 6083 369 0,'0'0'220'15,"0"0"-147"-15,0 0-6 0,0 0-49 16,-147-94-13-16,67 87-2 16,-18 7 4-16,1 0 27 15,2 7 21-15,17 17-8 16,9 5-21-16,26 3-26 15,16 6-5-15,17 8-9 16,10 13 2-16,31 10 11 16,27 10 0-16,10 1 1 15,2 0 1-15,-2 1 5 16,-20-3-5-16,-21 1-1 16,-23-5-17-16,-4-9-6 0,-43-8 21 15,-24-5 1 1,-9-14 1-16,-1-16 0 0,11-15-5 15,17-7 5-15,22-7-7 16,10-20-26-16,17-15-69 16,17-12 10-16,37-9-89 15,22-2 52-15,17 5 11 16</inkml:trace>
  <inkml:trace contextRef="#ctx0" brushRef="#br0" timeOffset="65415.32">27468 6371 696 0,'0'0'92'0,"0"0"-92"0,0 0 0 16,0 0 8-16,169-62 29 16,-107 46-8-16,5-2-21 15,-14 5-8-15,-11 6-2 16,-11 0 2-16,-19 5 2 15,-4 2-2-15,-8-2-5 16,0 2 3-16,0 0 2 16,0 0 0-16,0 0-1 15,0 0 4-15,-8-3-3 16,-4-1 4-16,-11-3-4 16,-12 3-3-16,-7 4 3 15,-15 0 6-15,-18 20 3 0,-10 18-2 16,-14 13 10-16,2 10 9 15,8 6 2-15,17-2-7 16,22 0-7-16,19-7-6 16,19-7-8-16,12 1-11 15,0-6 4-15,31-3 3 16,18-3 4-16,18-8 5 16,13-12 4-16,9-13-9 15,4-7-9-15,-8 0-34 16,-9-7-18-16,-14-11-25 15,-16-2-24-15,-15-3-69 16,-23-3-22-16,-8-3-62 16</inkml:trace>
  <inkml:trace contextRef="#ctx0" brushRef="#br0" timeOffset="65872.92">27544 6698 374 0,'0'0'80'0,"0"0"-26"15,0 0 17-15,0 0-46 16,0 0-25-16,0 0-21 15,0-12 14-15,44 12 7 16,28 0 21-16,21 0 7 16,8-17-9-16,7-6-15 15,-9-2-1-15,-20 3-3 16,-15 4 2-16,-29 5 8 16,-19 11-8-16,-16 0 4 0,0 2 16 15,0 0 21-15,0 0-32 16,0 0 0-16,-12 6-5 15,4 14 3-15,-7 3 7 16,3-1 3-16,12-6-19 16,0-5-5-16,0-4-10 15,23-1 11-15,12-6 4 16,12 0 8-16,7-2 0 16,4-22-3-16,-4-1 0 15,-9 7-4-15,-14 5 0 16,-18 6 0-16,-3 7 2 15,-10 0-3-15,0 0-5 16,4 0-8-16,0 11 3 0,-4 10-1 16,8 3 9-1,3 3 2-15,1 4-3 0,11-2-27 16,4-4-81-16,16-14-48 16,11-11-40-16,8-9-10 15</inkml:trace>
  <inkml:trace contextRef="#ctx0" brushRef="#br0" timeOffset="66108.85">29192 6313 679 0,'0'0'42'0,"0"0"-15"16,0 0 45-16,0 0-2 16,-124-42-27-16,101 46-23 15,-4 36-20-15,-4 16-8 0,4 12 3 16,0 7 4-16,1 1 2 15,9-2 1-15,-6-7-2 16,5-6-14-16,-5-10-14 16,15-13-20-16,4-11-29 15,4-16-61-15,4-11-101 16,31-11 92-16,14-36 20 16</inkml:trace>
  <inkml:trace contextRef="#ctx0" brushRef="#br0" timeOffset="66584.19">29219 6463 429 0,'0'0'111'0,"0"0"-111"16,0 0-11-16,0 0 11 15,0 0 30-15,0 110 11 16,0-64-13-16,-9-1 14 0,5-7-25 16,-2-6-12-16,6-12-5 15,0-9-8-15,0-9-72 16,0-2 10-16,0-2-4 15,19-27 21-15,8-21 25 16,-1-7-28-16,-3-6 54 16,-6-7 2-16,-3 4 18 15,3 1 14-15,-3 11-24 16,-5 18 14-16,-5 16 31 16,2 13 56-16,-6 7-92 0,0 0-17 15,0 7-27 1,4 24-8-16,-4 18 35 0,0 18 41 15,0 7-19-15,0 0-16 16,-10-6 4-16,10-15-1 16,0-6-9-16,10-13-10 15,17-10 10-15,8-11 6 16,8-13-2-16,11 0-4 16,0-24-32-16,-4-10-48 15,-11-4 26-15,-2 0 24 16,-6 2 16-16,-4 3-20 15,-11 6-10-15,7 9 38 16,-15 9 6-16,7 7 0 16,-3 2-5-16,7 0-7 15,8 0-55-15,4 6-36 0</inkml:trace>
  <inkml:trace contextRef="#ctx0" brushRef="#br0" timeOffset="66773.89">30151 6525 5 0,'0'0'34'16,"0"0"-16"-16,0 0 61 15,0 0-27-15,0 0-12 16,0 0-40-16,0-58-9 0,0 54-46 15,0 4-48-15</inkml:trace>
  <inkml:trace contextRef="#ctx0" brushRef="#br0" timeOffset="67237.77">29924 6604 153 0,'0'0'101'0,"0"0"-35"0,0 0 37 16,0 0-4-16,0 0 2 15,0 0-82-15,-4-36-19 16,4 47-21-16,0 16 21 16,16 9 2-16,11-3-2 15,4-6 2-15,4-6-2 16,11-15 3-16,-1-6 5 16,-6 0-8-16,-4-9-1 15,-12-16-5-15,-4-4 5 16,-15 3 1-16,-4-1 1 0,0 4 4 15,0 10-2-15,-15 4-3 16,7 5-13-16,-6 4 6 16,5 0-4-16,1 4 1 15,0 18-20-15,2 7 3 16,6-4-71-16,6-5-15 16,29-6 34-16,8-14-8 15,7 0-32-15</inkml:trace>
  <inkml:trace contextRef="#ctx0" brushRef="#br0" timeOffset="67546.05">30507 6456 327 0,'0'0'19'0,"0"0"68"16,-98 157 54-16,53-95-52 15,14 3-49-15,0 7-26 0,4-1-12 16,0 1 1-16,4-5-3 15,-3-7-41-15,-14-8-105 16,1-19-109-16</inkml:trace>
  <inkml:trace contextRef="#ctx0" brushRef="#br0" timeOffset="68494.89">29990 6581 502 0,'0'0'118'16,"0"0"-110"-16,178-125-7 15,-94 108 0-15,16 3-1 16,15 5-5-16,1 4-43 16,0 5-30-16,-15 0-17 15,-24 28 15-15,-20 9 8 16,-30 15 37-16,-18 6 4 0,-9 9 29 16,-27 7 2-16,-13 2 58 15,-5-2 5-15,2-7 16 16,1-16-31-1,22-10 11-15,-3-21-25 0,19-7 8 16,4-11-37-16,0-2-5 16,0 0 0-16,8-24-9 15,27-30 8-15,6-15-124 16,7-16 72-16,2-2 51 16,-1 1-41-16,-14 8-19 0,0 15 32 15,-12 21 30 1,-15 20 16-16,-1 20 49 0,-7 2-65 15,0 6-60-15,0 21 16 16,0 9 40-16,-7 6 4 16,3 7 5-16,4-2-1 15,0-4-4-15,0-7-13 16,27-14 7-16,15-9 1 16,1-13-6-16,2 0 1 15,3-8 10-15,-7-10 3 16,-6 4 3-16,-12 1 23 15,-10 9 26-15,1 1 1 16,-10 1-2-16,0 2 4 16,0 0-7-16,1 0-9 15,9 0-14-15,3 0 21 0,16-3 5 16,6-8-23-16,19-4-8 16,0-8-8-16,18 1-13 15,-18-9-2-15,-4 4-26 16,-15 2-63-16,-12 8 12 15,-15 5 23-15,-1 10 21 16,-7 2 11-16,4 0-21 16,11 0 9-16,8 6 28 15,4-1 6-15,4-5 0 16,-4 0 0-16,-8 0 4 16,-11-5 4-16,-12-7 11 15,0-4-19-15,-35-2 11 0,-19 11-11 16,-16 7 26-1,-11 0 32-15,-12 29 18 0,4 16-30 16,21 11-16-16,14 6-28 16,34 6-2-16,20 6-2 15,4-8-7-15,39-7 6 16,15-19-3-16,10-27-37 16,-6-13-15-16,-8-7 30 15,-19-28 28-15,-8-13 15 16,-19 0 10-16,-8-1 37 15,0 10 55-15,0 15-19 16,0 13-22-16,0 6-54 16,0 5-22-16,0 0-40 15,15 7-58-15,-3 17 35 0,11 14 5 16,-15 5-119-16,-8 6-27 16,-8 0-16-16</inkml:trace>
  <inkml:trace contextRef="#ctx0" brushRef="#br0" timeOffset="69057.82">28532 7760 505 0,'-239'0'126'0,"28"0"-5"15,25 0-27 1,29 0-44-16,45 0-41 0,34 0-6 15,47 0 4-15,31 0-7 16,31 0-14-16,57 0-56 16,51 0 70-16,51 0 15 15,37 0 25-15,19 0-17 16,-2 0-7-16,-20 0-3 16,-36 0-9-16,-42 0 0 15,-52 3-4-15,-49 3-49 16,-45 8-50-16,-76 6 3 15,-49 6 96-15,-48 10 7 16,-38-2 5-16,-16-8 0 16,-17-3 24-16,8-5-4 15,25-7 21-15,56-6-4 0,66-3 21 16,48-2-23-16,41 0-47 16,31 9-46-16,54 2 39 15,45 4 7-15,44-1 10 16,22 0-8-16,4 3 5 15,-22 8-7-15,-35 4-53 16,-46 7-64-16,-47-1-4 16,-46 8 63-16,-21 4 18 15,-63 11 40-15,-28 9 20 16,-8-2 30-16,9-13 8 16,32-17-25-16,30-15-11 15,33-13-11-15,12-5-11 0,20-2-36 16,44 0 34-1,29-15-12-15,27-14-94 0,4-5-199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04T22:29:19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13476 62 0,'0'0'8'16,"0"0"-4"-16,0 0-4 0,0 0 4 15,0 0 5 1,0 0 26-16,0 0 4 0,0 0-27 16,-17 3-12-16,7-3-3 15,-2 0-28-15,-7 0-36 16</inkml:trace>
  <inkml:trace contextRef="#ctx0" brushRef="#br0" timeOffset="581.59">10311 13494 28 0,'0'0'52'0,"0"0"-10"0,0 0-1 16,0 0 0-16,0 0-2 15,0 0 20-15,-39-9 5 16,39 9 0-16,0 0-40 16,0 0-20-16,0 0-4 15,0 0-8-15,0 0-5 16,0 0-2-16,12 0 3 16,15 0 12-16,10 11 6 15,6 2 0-15,19-4 1 16,11-4-6-16,1-1 9 15,11-4-2-15,0 0 0 0,4 0 4 16,-5-4 8-16,1-10 10 16,-4 1 14-16,-5 0-24 15,1 0 16-15,-7 9-13 16,6-3-6-16,-5 7-13 16,1 0-3-16,-10 0 1 15,0 0-1-15,-8 9-1 16,4-1 1-16,-5 4-1 15,1-4 0-15,4-6-2 16,8 0 2-16,-8-2 2 16,0 0 2-16,0 0-4 15,-9 0 1-15,-1 0 0 16,-2 0-1-16,-7 0 2 16,6 0-2-16,-5 0-2 0,1 0 1 15,-2 0-1-15,2 0-1 16,-9 0-15-16,-6-2-9 15,-5-2-13-15,-2 0-18 16,-5-5-14-16,-10 0-37 16,5 3-8-16,-9-3-36 15</inkml:trace>
  <inkml:trace contextRef="#ctx0" brushRef="#br0" timeOffset="1565.99">11448 13749 394 0,'0'0'51'0,"0"0"-51"16,0 0-48-16,0 0-137 15,0 0 183-15,0 0 2 16,165 0 12-16,-99-4-6 16,7-7 41-16,-3 2-11 15,2 1-2-15,7-1-13 16,-7 0-11-16,-6 4-3 16,-8 4-5-16,-17-2 0 0,-14 3-1 15,-14 0-1-15,-13 0-4 16,0 0-10-16,-23 0-11 15,-31 11 23-15,-20 11-23 16,-19 4-7-16,-11-4 16 16,-7-2 16-16,14-10 3 15,-3-1 5-15,20-4 23 16,28-5 25-16,19 0 15 16,29 0-4-16,4 0-67 15,19 0-19-15,34 0 19 16,22 0 0-16,5-14 20 15,13 2-7-15,2-6-13 16,-2 3 5-16,1 2-1 0,-14 2 1 16,-8 4-4-16,-28 5-2 15,-17 2-5-15,-23 0-21 16,-4 0-24-16,-8 0 16 16,-32 11 35-16,-18 6 17 15,-22 5-13-15,-1 0 5 16,-4-5-2-16,13-6 0 15,14-2 20-15,19-5 19 16,27-1 17-16,5-3-42 16,7 0-21-16,0 2-37 15,11-2 18-15,9 2 19 16,18 0 2-16,1-2 10 16,6 2-7-16,-1 3-5 15,-3 1-6-15,-2 5-58 16,-16 2 4-16,-10-2 17 0,-9-2-13 15,-4 0 19-15,0-5 33 16,0 2 4-16,-4 3 10 16,-13 2-2-16,-2-2 2 15,11-5 2-15,4-2-8 16,4-2-4-16,0 0-4 16,0 0-6-16,0 3-5 15,4-3 15-15,9 0 2 16,9 0 12-16,5 0 25 15,0 0 27-15,4 0-16 16,0-7 4-16,4-2-8 0,2 1-17 16,-6-1-9-16,-4 2 6 15,-10 3-22-15,-3 2 0 16,-1 0-1-16,-9 2 6 16,0 0-2-16,-4 0 20 15,0 0-1-15,0 0 5 16,0 0-9-16,0 0-12 15,0 0-7-15,0 0-3 16,0 0-10-16,0 0-33 16,0 0-106-16,-4 6-78 15,4-6-119-15</inkml:trace>
  <inkml:trace contextRef="#ctx0" brushRef="#br0" timeOffset="2626.29">14358 13612 141 0,'0'0'48'0,"0"0"-44"16,0 0-3-16,151-40 31 16,-70 27 18-16,16-2 4 15,23-5-6-15,14 3-11 16,5 0-10-16,3-1-3 16,-7 5-1-16,-15 0 9 15,-5-2 27-15,-7 2-16 16,-11 2 0-16,-16 2-24 15,-15 7-10-15,-4-2-6 16,-13-1-1-16,-9 3-2 0,-14 2 0 16,-7 0-3-1,-15 0 2-15,0 0 1 0,-4 0-3 16,0 0-14-16,0 0-33 16,-4 0-64-16,-23 0-6 15,-12 0 18-15,-15 0-37 16,-18 9 1-16</inkml:trace>
  <inkml:trace contextRef="#ctx0" brushRef="#br0" timeOffset="3529.85">15045 13547 191 0,'0'0'156'0,"0"0"-70"15,0 0-77-15,0 0-9 0,0 0-38 16,0 0 38-16,155 0 28 15,-52 0 14-15,13-7 13 16,8-4-18-16,2 2-23 16,-6 3-14-16,-5-1 3 15,-17 0 3-15,-14 7-1 16,-22 0-10-16,-12 0 3 16,-23 0-16-16,-19 0-49 15,-8 5-20-15,-8 8-26 16,-42 4 109-16,-20 10-11 15,-23 1 12-15,-19 0-39 16,-3-6 8-16,-1-4 29 0,8-6 5 16,15-3 23-16,25-4 26 15,29-1 33-15,20-4-8 16,19 0-39-16,0 2-35 16,4-2-41-16,27 0 41 15,23 0 6-15,18 0 28 16,17-8 6-16,8-5-10 15,3-3-7-15,-7 5-11 16,-4 0-3-16,-9 2-2 16,-14 8-7-16,-20 1-2 15,-23 0 1-15,-11 0-15 16,-12 0-58-16,-4 0 0 16,-38 15 74-16,-20 4 1 0,-26 8 3 15,-14-1-4-15,-9-5-5 16,3-3 5-16,15-3 4 15,25-9 1-15,33 1 24 16,12-5-4-16,23 1-25 16,0-1-9-16,0 0-44 15,23 5 46-15,18-3 7 16,7-4 10-16,10 0-5 16,10 0-1-16,2 0 4 15,-12 4-3-15,-8 7-5 16,-19 2-58-16,-13 3-33 15,-14-3 3-15,-4 2 14 0,-14-7 74 16,-13 4 11 0,0-6 29-16,11-6 34 0,5 3 20 15,3-3-10-15,8 0-30 16,0 0-20-16,0 0 1 16,0 0-10-16,0 0 5 15,0 0-13-15,4 0 0 16,6 0 10-16,3 0 10 15,-5-3 0-15,15-1-5 16,-9-1-21-16,-1 1 0 16,-9 4 0-16,0-2-5 15,2 2 3-15,-6 0 3 16,0 0 5-16,0 0 1 16,0 0-5-16,0 0-7 15,0 0-6-15,0 0 0 0,0 0-33 16,-27-3-89-16,-18 0-185 15</inkml:trace>
  <inkml:trace contextRef="#ctx0" brushRef="#br0" timeOffset="5033.08">7878 13533 239 0,'0'0'95'16,"0"0"-66"-16,0 0-21 16,0 0-8-16,0 0-27 15,0 0 27-15,45 0 5 16,9 0 52-16,8 0 11 15,19 0-23-15,3-6 9 16,5-1-27-16,0 1-25 16,-8 1 4-16,-11 5-1 15,-16 0-5-15,-19 0 0 16,-12 0-3-16,-9 0 2 16,-14 0 1-16,0 0-14 0,0 0 13 15,-18 2-16-15,-22 14 12 16,-24 4-1-16,-21 4-36 15,-3 0 27-15,-5-7 1 16,0-4 14-16,-3-2 11 16,8-2 3-16,13-5 10 15,21 2 5-15,19-3 5 16,25-1 18-16,10-2-52 16,10 2-35-16,34 0 5 15,18-2 30-15,18 0 13 16,20 0 0-16,5-6-2 15,11-10-4-15,-5-4 4 0,-7 10-3 16,-20-1 1 0,-17 5-5-16,-22 6-2 0,-18 0-2 15,-23 0-8-15,-4 0-3 16,0 0-7-16,-23 1 6 16,-26 21 12-16,-22 6 14 15,-17 10-14-15,-16-5-9 16,7-5 9-16,12-5 2 15,17-5 3-15,21-7 2 16,24-4 14-16,15-3-15 16,8 3-6-16,8-1-63 15,23 7 52-15,14-2 10 16,13-4 2-16,17-7 10 16,9 0-10-16,5 0 15 15,-8 0-11-15,-15 0 2 0,-16-3-7 16,-15 3-13-16,-21 0-32 15,-14 0-44-15,0 0-24 16,-4 0-54-16</inkml:trace>
  <inkml:trace contextRef="#ctx0" brushRef="#br0" timeOffset="8320.15">12099 11786 248 0,'0'0'33'16,"0"0"-28"-16,0 0-5 16,0 0 15-16,-77 129 53 15,38-70 2-15,2-4-35 16,12-3-20-16,6-6 11 15,1 2-12-15,1-2-9 16,-1-3-3-16,-5 7-2 16,-4 0-27-16,-4 1-94 15,-4-10-57-15</inkml:trace>
  <inkml:trace contextRef="#ctx0" brushRef="#br0" timeOffset="9232.37">11729 12192 75 0,'0'0'39'0,"0"0"-35"16,0 0-4-16,0 0 2 15,0 0 2-15,0 0 1 16,58-26 38-16,-58 26 17 16,0 0-13-16,0 0-12 15,0 0-2-15,0-2 1 16,0-1-6-16,0 0-18 16,0 0-8-16,0 3 18 15,0-2 11-15,0 2-17 0,0 0-12 16,0 0 5-16,0 0-3 15,0 0-3-15,0 0 0 16,0 0-1-16,0 0-14 16,0 5-10-16,0 12 6 15,0 9 18-15,-9 6 13 16,3 3-4-16,-2-2 7 16,0 2 3-16,-3 0 13 15,-1-7-18-15,12 0-4 16,-4-4 1-16,0-1 1 15,0-4-3-15,4-6 8 16,0-4-13-16,0-5 5 0,0-1-2 16,0-3 0-16,0 0 4 15,0 0-5-15,0 0-1 16,0 0-5-16,0 0 0 16,8 0 3-16,15-7 27 15,-3-10 23-15,13-12-22 16,2-6-8-16,1-4-15 15,3-7-1-15,6-6-6 16,-5 0 1-16,-3 6-2 16,-6 8 0-16,-19 15 0 15,-3 12 0-15,-9 6 0 16,0 5-1-16,0 0 0 16,0 0-7-16,0 0-7 15,-13 0 12-15,-14 0-4 16,-12 0 7-16,-11 3-15 0,-8 12 4 15,5-6 3-15,-5 1 1 16,8-3-1-16,11-3-7 16,4-4 8-16,16 0 7 15,11 0-11-15,8 0-36 16,4-11-130-16,31-10-179 16</inkml:trace>
  <inkml:trace contextRef="#ctx0" brushRef="#br0" timeOffset="15456.42">15873 11924 233 0,'0'0'88'15,"0"0"-67"-15,0 0-13 0,0 0-8 16,0 0 1-16,0 0 11 16,0 0 9-16,0-4-4 15,0 10-15-15,-18 23-2 16,-9 16 14-16,-8 12 17 16,-7 8-10-16,3 3-9 15,0 4-1-15,-2-3-2 16,1-1-5-16,9-7 2 15,4-4-6-15,5-9 1 16,3-4-4-16,3-5-8 16,7-13-112-16,-5-15-178 15</inkml:trace>
  <inkml:trace contextRef="#ctx0" brushRef="#br0" timeOffset="16433.06">15350 12314 155 0,'0'0'69'16,"0"0"-51"-16,0 0-13 16,0 0-1-16,0 0 21 15,0 0 12-15,38-41 1 16,-38 41 2-16,0 0-11 15,0 0-29-15,0 8-12 16,0 19 7-16,0 8 5 16,-4 8 39-16,-15 5-11 15,4-4-10-15,-5-3-4 16,5-11-5-16,3-3-2 16,2-5 10-16,1-7-14 0,5-4 4 15,4 0-4 1,0-2-2-16,0-3-1 0,0 3-2 15,0 2-9-15,4-3 11 16,15 1 5-16,4 0-1 16,8-9 2-16,0 0-1 15,4 0 8-15,10-20 14 16,7-8-2-16,-2 0-9 16,-1-5 0-16,-5 0-9 15,-13 3-4-15,-5-1 3 16,-7 0-6-16,0 1 5 15,-11 0-1-15,0 3 2 0,3 7-4 16,-11 8-2 0,0 3-2-16,0 4-1 0,0 1-5 15,-7 2-1-15,-5 2-19 16,-7 0-6-16,-8 0-37 16,-4 0 6-16,-4 0 8 15,0 0 1-15,-6 2-8 16,2 2-13-16,3-2-9 15,1-2 17-15,2 0 61 16,2-2 8-16,11-11 37 16,1-4 34-16,0 4 0 15,11-2-31-15,4 1-16 16,0 6 18-16,4-1 15 16,0 5-11-16,0-1-11 15,0 5-2-15,0 0-4 0,0 0-15 16,16 0-11-16,22 0 7 15,5 0 6-15,15 0 0 16,4 0-3-16,-4 0 1 16,-5 0-12-16,-11 0 0 15,-15 0 3-15,-11 0-5 16,-1 0-4-16,-11 11 0 16,-4 7-3-16,0 10 7 15,-11 15 9-15,-28 12 5 16,-19 10-6-16,-8 6-7 15,4-4-1-15,-2 0-57 16,17-1-66-16,9-7-61 0</inkml:trace>
  <inkml:trace contextRef="#ctx0" brushRef="#br0" timeOffset="22805.08">12628 8587 208 0,'0'0'50'0,"0"0"-44"16,0 0-4-16,0 0 49 15,0 0-4-15,0 0-37 16,0 0-3-16,4-32 3 15,2 16-4-15,-1 5-2 16,-5 3-1-16,0-1 3 0,0 7-6 16,0-5-1-16,-5 3-6 15,-9 0 7-15,2 4 14 16,-3 0-10-16,3 0-4 16,-7 0 1-16,7 13 4 15,-7 4-1-15,15 3-4 16,0-3-1-16,4 0-6 15,0-5-8-15,4-2 9 16,14-1 0-16,3-7 6 16,6-2 0-16,4 0 11 15,-4-12-2-15,-4-9 2 0,-15 4-4 16,-8-2 8 0,0 3 9-16,0 3-7 0,-12 0-15 15,-11 7 2-15,-4 4 13 16,-4 2-10-16,-4 0-1 15,4 12-6-15,4 6 9 16,4-1-3-16,15 1-6 16,8-3-6-16,0-2-16 15,27-6-9-15,26-7 12 16,14 0-7-16,3-20-28 16,-16-4-54-16,-27 2 66 15,-19 5 42-15,-8 4 12 16,-8 4-11-16,-28 7 3 15,-9 2-4-15,-9 7 0 16,2 21-10-16,7 3-48 16</inkml:trace>
  <inkml:trace contextRef="#ctx0" brushRef="#br0" timeOffset="24359.15">15373 8402 176 0,'0'0'34'0,"0"0"-30"16,0 0-4-16,0 0 3 15,0 0 2-15,0 0-5 16,0 0-3-16,0 0 3 16,4 0 23-16,11 0 10 15,-3 6-10-15,11-1-1 16,0-1 2-16,8-4-5 16,4 0-8-16,6 0 4 15,-2-11 0-15,-12-6-5 16,-4 8-8-16,-19-4 8 15,-4 4 4-15,0-4 6 16,-4 2-20-16,-15 1-7 0,-3 1 7 16,-9 4 3-16,0 5-1 15,-4 0-1-15,-1 14 0 16,5 10-2-16,5 0 3 16,3 0 0-16,8-5-2 15,3-2-3-15,12-3 2 16,0-4-8-16,0-1-2 15,0-3-24-15,19 1 33 16,1-2 2-16,3-5 6 16,-4 0-5-16,-7 0 0 15,-8 0 9-15,2 0-2 0,-6 0 4 16,0 0-2 0,0 0-10-16,0 0-7 0,0 0-1 15,0 0 8-15,-6 0 6 16,6 0-6-16,-4 4 0 15,4 5 0-15,0-1 0 16,0-1-14-16,14-3-38 16,7-4 29-16,12 0 21 15,-2 0 4-15,-4-13-2 16,-15-4 4-16,-7 0 2 16,-5-1 8-16,0-2 1 15,-13-2 7-15,-14 1-13 16,-4 3 2-16,0 5 9 15,-6 0-4-15,10 9 7 16,7 2-1-16,5 2-5 16,7 0-16-16,8 0-1 0,0 11-10 15,0 19-19-15,12 3-43 16,30-7-126-16</inkml:trace>
  <inkml:trace contextRef="#ctx0" brushRef="#br0" timeOffset="26623.66">18118 8681 1 0,'0'0'9'15,"0"0"-7"-15,139-65 14 16,-121 39 18-16,-13-3 15 15,-5-1 2-15,-5-9-15 16,-26 1 1-16,-10-1-18 16,2 2 21-16,-7 7 15 15,7 6-15-15,4 6-12 16,8 7-5-16,4 7-20 16,5 4-3-16,1 0 0 0,3 0-4 15,5 15 1-15,-5 7-3 16,14 2 0-16,0 2-2 15,0-2-2-15,0-4 10 16,0-3-15-16,10-2 11 16,3-6 4-16,1-1-2 15,-1-3-4-15,5-3 6 16,-5-2 2-16,9 0 1 16,5-2 4-16,-10-11 4 15,-3 2 0-15,-10 0-2 16,-4 0 10-16,0-2-11 15,-4 4-8-15,-4 1-4 0,-7 1 4 16,3 5 9 0,-7 2-2-16,1 0-7 0,5 0 1 15,-5 13 4-15,10 0-5 16,3 5-1-16,1-3-3 16,4 0-3-16,0 0-3 15,4-3-15-15,19-2 20 16,4-5-1-16,8-5 5 15,-4 0 2-15,4 0 5 16,-8-18 8-16,-8 0-6 16,-11 1 11-16,-8 0 5 15,0 0-15-15,0 1-9 16,-19 1 2-16,-7 4 2 16,1 5 4-16,-8 6-2 15,-2 0-3-15,-1 1-3 0,5 17 3 16,5 2 1-16,3 1-3 15,10-3-2-15,3-3-2 16,10 5-5-16,0-5-9 16,6-2-6-16,19 0 14 15,12-8 3-15,7-5 2 16,5 0-2-16,1-20-16 16,-15-6 10-16,-8 2 12 15,-15-5 4-15,-12 5 9 16,0 1-13-16,-8-1-7 0,-19 4 7 15,-4 9 2-15,-4 0 4 16,-6 11 7-16,1 0 10 16,5 0-21-16,-6 13 6 15,10 7-1-15,4 4-4 16,6 0-3-16,11 2 0 16,10-2-5-16,0 0-8 15,0 0 1-15,27-4-8 16,4-5 20-16,10-11-12 15,-1-4-18-15,-1 0-15 16,-12 0 44-16,-5-15 1 16,-7 0 0-16,-11-5 15 15,-4 3 9-15,0 1 20 16,0-1-29-16,-19 4-10 16,-3 4 1-16,1 5 23 0,-10 4-5 15,4 0-12-15,-6 6-11 16,12 14 1-16,3 4 1 15,10 4-3-15,8 3-12 16,0-5-2-16,22-2-18 16,13-9-3-16,9-6-9 15,10-9 22-15,-5 0-24 16,-10-9 5-16,-12-15 9 16,-12 0 32-16,-15-2 9 15,0 0 4-15,-15 4 0 16,-12 0 0-16,-4 7 16 15,-4 4 12-15,-4 9-8 16,-2 2 2-16,6 0-26 16,8 11-3-16,0 9-1 0,14 4-5 15,3 0-3-15,10 2-7 16,4-2-3-16,29-5-35 16,11-5 1-16,14-11-5 15,-1-3-36-15,-3 0-32 16</inkml:trace>
  <inkml:trace contextRef="#ctx0" brushRef="#br0" timeOffset="26904.53">18180 8489 29 0,'0'0'93'16,"0"0"-53"-16,0 0 14 15,-163-21-23-15,105 21 3 16,4 17-1-16,13 2-3 16,10-1-18-16,15 2-12 15,9 1-7-15,7 1-2 16,11-2-13-16,20-9-14 0,8-7 10 15,2-4 15-15,-1 0-14 16,-14-9 13-16,-3-8 12 16,-15-1 11-16,-8 3 34 15,0-7 19-15,0 5-10 16,0-1-27-16,-12 6 7 16,-2 3-5-16,9 4-16 15,1 3-9-15,0 0-4 16,4 2-3-16,0 0-59 15,0 2-73-15,0 16 75 16,13-1-43-16</inkml:trace>
  <inkml:trace contextRef="#ctx0" brushRef="#br0" timeOffset="28000.15">15330 8463 129 0,'0'0'78'0,"0"0"-78"16,0 0-6-16,0 0 5 15,0 0-4-15,0 0-15 16,31 33 20-16,-4-33 5 15,16 0 14-15,7-9 12 16,3-15-18-16,1-2 0 16,-19-5-9-16,-12-2 4 15,-19 1 17-15,-4 4 13 16,-4 1-7-16,-27 3-4 16,-10 5-16-16,-7 6 10 0,-1 9-3 15,-5 4 3-15,-4 1-3 16,12 26-4-16,3 3-5 15,8 3 6-15,12 6-15 16,19-6-2-16,4 2-5 16,17-7-5-16,32-10-7 15,21-14 18-15,21-4 1 16,7-13-61-16,-14-16-33 16,-22-5 5-16,-31 1 19 15,-27 5 10-15,-4 1 27 16,-43 12-11-16</inkml:trace>
  <inkml:trace contextRef="#ctx0" brushRef="#br0" timeOffset="28870.76">12558 8555 327 0,'0'0'7'15,"0"0"-7"-15,0 0-1 16,151-27 1-16,-106 12 0 16,-1 2 0-16,-3-2 0 0,-10-2 3 15,-8-1-1-15,-7 5 3 16,-12-4 1-16,-4 3 3 15,0 1 4-15,-12-2-13 16,-23 0 0-16,-7 6 1 16,-7 3 6-16,1 6 15 15,-1 0 7-15,-1 10-1 16,2 12-1-16,11 2-10 16,10-4-10-16,11 0-3 15,16-1-4-15,0-2-12 16,4-1-13-16,31-3 25 15,15-11 2-15,12-2 2 16,0 0 10-16,-13-9-14 0,-18-1 0 16,-22 3 0-16,-9 7 9 15,0 0 14-15,0 0-23 16,-9 0-19-16,-17 0-55 16,-5 9-264-16</inkml:trace>
  <inkml:trace contextRef="#ctx0" brushRef="#br0" timeOffset="30326.7">8235 7739 41 0,'0'0'65'16,"0"0"4"-16,0 0-20 15,0 0-11-15,0 0-2 0,0 0-10 16,0 0 0-16,0 0 0 15,0 0-18-15,0 0-8 16,0 0-2-16,0 0 1 16,0 4-8-16,0 3 1 15,9 2 7-15,5-1-5 16,7 5 1-16,6-4 5 16,10 5 8-16,2-4-3 15,15 1 1-15,4 0 4 16,8-4-8-16,10-3 10 15,-1-4-5-15,5 0 4 16,-7 0-4-16,-7 0-4 0,-4 0 1 16,-8 0-2-16,-5 0 2 15,-5 0-3-15,1 0-1 16,5-4 5-16,-7-1 1 16,-1-2-6-16,-7 4 1 15,-13 0-1-15,-1 1 0 16,-6 2-3-16,3 0 2 15,3 0 1-15,2 11 0 16,8-2 1-16,0 3-1 16,4-3 5-16,2-2-3 15,-6 0-2-15,4-3 0 16,0-2 0-16,-4 0 0 16,6 0 2-16,-6-2-2 0,5 0 0 15,3 0 1-15,2 0 1 16,3 0-1-16,-7 0 1 15,-2 0-1-15,-4 0 2 16,-4-6-2-16,4-1 4 16,-8 3 1-16,-11 2 3 15,-2-3 13-15,-5 5 2 16,-5 0 12-16,0-2-4 16,4 2 5-16,-4 0-21 15,0 0-10-15,0 0-5 16,4 0-1-16,-4 0 1 15,0-2 1-15,4 2 0 0,-4-2-1 16,0 2-1-16,0 0-4 16,0 0-12-16,0 0-114 15,-12 6-145-15</inkml:trace>
  <inkml:trace contextRef="#ctx0" brushRef="#br0" timeOffset="31118.71">11991 7806 264 0,'0'0'15'0,"0"0"-12"16,0 0-3-16,166 3 14 16,-82-3 1-16,14 0 5 15,5-3 21-15,-2-7 9 16,-6 1-22-16,-10 5-3 16,-15 1 3-16,-3 2 10 15,-3-2-9-15,-13 3 1 16,-5-4-8-16,-7 2-15 15,-6-3 0-15,-16 3 10 0,-3 2 5 16,-10-2-2-16,-4 2 0 16,0 0-4-16,0 0-8 15,0 0-8-15,0 0-8 16,0 0-21-16,-10 2-149 16,-2 15-79-16,-1-6-10 15</inkml:trace>
  <inkml:trace contextRef="#ctx0" brushRef="#br0" timeOffset="31767.25">14999 7827 254 0,'0'0'88'15,"0"0"-48"-15,0 0-40 0,0 0-13 16,0 0 2 0,0 0 11-16,77-18 18 0,-7 9 52 15,19-4-14-15,6 6 14 16,10-1-32-16,7-1-13 15,-1 5-7 1,-3-3-7-16,-11 5-5 0,-2 0-4 16,-10 0 0-16,-15 2 6 15,-12 0-5-15,-4 0 0 16,-15 0-3-16,-16 0 0 16,-5 0-3-16,-13 0 0 15,-1 0 0-15,-4 0-74 16,0 0-123-16,0 0-139 15</inkml:trace>
  <inkml:trace contextRef="#ctx0" brushRef="#br0" timeOffset="32389.59">18056 7835 309 0,'0'0'62'15,"0"0"-62"-15,0 0 3 16,0 0 2-16,174 0 78 15,-58-2-9-15,22-3 10 16,9 4-37-16,-9 1-14 16,-9 0-14-16,-7 0-1 15,-17 0 3-15,-2 0-4 16,-18 0-13-16,-23 0 3 16,-16 0-7-16,-26 0-3 0,-14 0 0 15,-6 0-8-15,0 0-79 16,0 0-114-16,-22 0-103 15</inkml:trace>
  <inkml:trace contextRef="#ctx0" brushRef="#br0" timeOffset="33122.79">21037 7881 233 0,'0'0'86'16,"139"-20"-67"-16,-46 9 7 15,6-2 24-15,-6 3-30 16,-13-2-2-16,-9 1 13 16,-9 1 14-16,-4 1 27 15,-9-2-23-15,-7 4-1 16,-16 3-23-16,-9 4-10 15,-3-2-8-15,-9 2-6 16,-1 0-1-16,0 0 0 16,-4 0-4-16,0 0 2 15,0 0 1-15,0 0-1 16,0 0 0-16,0 0-2 0,0 0-11 16,0 0-42-16,0 0-103 15,-4 0-49-15,-19 2-56 16</inkml:trace>
  <inkml:trace contextRef="#ctx0" brushRef="#br0" timeOffset="34508.9">8934 7918 35 0,'0'0'68'15,"0"0"-51"-15,0 0 0 16,0 0 3-16,0 0 7 15,0 0 1-15,0-2-2 16,0 2 3-16,0 0-2 16,0 0-3-16,0 0 8 15,0 0-7-15,0 0-8 16,-4 0-12-16,-4 0-5 16,-7 10-2-16,-5 13 1 15,1 5 1-15,0 4 4 0,3 6-2 16,1 1 1-16,7 0 1 15,0-2-3-15,8-4-1 16,0-1-7-16,4-3 0 16,12-3 2-16,11-7 5 15,0-3 5-15,0-5 9 16,4-5-3-16,10-6 24 16,-5 0 5-16,3 0-9 15,2-17 5-15,-6 0 0 16,-4-3-18-16,-4-2-1 15,-14 0 7-15,1-6 14 16,-10-3-17-16,-4-3-15 0,0-2-6 16,-27 2-3-16,-8-1-11 15,-10 4-10-15,-3 12 19 16,-1 4-6-16,-5 12-18 16,0 3-52-16,0 15-4 15,15 16-22-15,16 2-76 16</inkml:trace>
  <inkml:trace contextRef="#ctx0" brushRef="#br0" timeOffset="35411.91">12326 7815 266 0,'0'0'14'16,"0"0"-9"-16,0 0-5 16,-54 131 9-16,40-85 5 15,2-7-8-15,12-10 12 16,0-10-12-16,0-8 3 15,0-2 6-15,0-7-8 16,0-2-6-16,0 0 5 16,0 0 9-16,0 0 24 15,0 0 22-15,0-13-5 16,0-7-50-16,0 1-5 16,0 1 3-16,0 1-4 0,0 3 2 15,0 2-2-15,0 7-8 16,0 1-30-16,0 2-10 15,0 2-47-15,4 0-87 16,4 0 32-16</inkml:trace>
  <inkml:trace contextRef="#ctx0" brushRef="#br0" timeOffset="35701.83">11991 8131 247 0,'0'0'137'0,"0"0"-127"0,0 0-10 16,0 0-12-16,0 0 12 16,0 0 9-16,120 0 50 15,-43 0-3-15,-1 0-17 16,-10 0-1-16,-8-3-20 15,-23-2-10-15,-8 3-6 16,-18 0-2-16,-3-1 5 16,-6 3 0-16,0 0-5 15,-11 0-62-15,-5 0-115 0,-7 0-205 16</inkml:trace>
  <inkml:trace contextRef="#ctx0" brushRef="#br0" timeOffset="36998.17">15619 7828 302 0,'0'0'30'0,"0"0"-30"15,0 0-12-15,0 0 10 16,0 0 4-16,0 0 1 16,50-4 26-16,-38 2 0 15,-4 2-9-15,-8 0-7 16,0 0-7-16,0 0 6 0,0 0-3 16,0 0 0-16,0 0-6 15,0 0 4-15,0 0 6 16,-4 0-11-16,0 0-2 15,0 0 1-15,0 0-1 16,0 0 4-16,-2 0 2 16,1 0-3-16,5 0 3 15,0 0 0-15,0 0-2 16,0 0-4-16,0 0-6 16,23 0-38-16,12 0 42 15,19 0 2-15,4-4 12 16,-4-3-5-16,-15 0-1 15,-12 3-4-15,-13 4-2 16,-14 0 3-16,0 0-3 0,0 0-7 16,0 0-10-16,-14 13 17 15,-13 11 6-15,-8 2 17 16,-9-2-20-16,3 0 7 16,6-4 2-16,0-5 19 15,12-2-7-15,4-6 2 16,15 0-14-16,4-5-12 15,0 2-5-15,0 2-17 16,4 3 8-16,19 4 14 16,4-2 11-16,0 0 0 15,4-4-3-15,-4-3 1 16,0-2 14-16,0 0 8 16,-5-2-2-16,5 0 5 0,-6 0-6 15,6 0 0-15,-9 0-12 16,1 0-4-16,-7 0-4 15,1-2 0-15,-7 2-3 16,-2 0-5-16,-4 0 0 16,0 0 0-16,0 0 0 15,0 0-4-15,0 0-21 16,0 0-40-16,0 0-42 16,0 0-77-16,0 0-50 15</inkml:trace>
  <inkml:trace contextRef="#ctx0" brushRef="#br0" timeOffset="38031.97">18840 7961 124 0,'0'0'220'0,"0"0"-182"0,0 0-26 15,0 0 50-15,0 0-23 16,0 0-33-16,14-6 4 15,13-7-1-15,4 0-2 16,4-3 5-16,11 4-4 16,-3-2-4-16,7 8 10 15,-11-1-7-15,2 7 8 16,-10 0-9-16,-14 0 0 16,-7 0-6-16,-6 16-10 15,-4 5-2-15,-4 5 12 16,-31 7 6-16,-15 2 7 15,-12-2 0-15,-2-5-2 16,6-6-4-16,11-3 1 16,1-12-4-16,20-2 1 0,9-5 1 15,11 0 0-15,6 0 8 16,0 0-12-16,0 0-2 16,6 0-29-16,15 0 7 15,10 0 22-15,6 0 6 16,-2 0-5-16,4 9-1 15,-12 1 0-15,-8 5-1 16,-7-6-16-16,-12 6 6 16,0-4-3-16,0 7 14 15,-20 2 4-15,-11 4 13 16,-7 0 0-16,7-7-16 0,9-4 0 16,1-7 6-1,6-6-4-15,3 3 1 0,2-3 5 16,6 0-1-16,4 0-8 15,0-5-41-15,4-12-160 16,18-5-77-16</inkml:trace>
  <inkml:trace contextRef="#ctx0" brushRef="#br0" timeOffset="38905.87">21630 7898 176 0,'0'0'110'0,"0"0"-83"16,0 0-23-16,0 0 18 0,0 0-10 16,0 0-10-16,0-11 14 15,0 11 23-15,-8 0-21 16,-11 11-18-16,-7 13 8 15,-10 11 8-15,5-2 13 16,5 0-12-16,11-3 12 16,7-6-5-16,8-2-7 15,0-5-13-15,0-2-4 16,18-1 10-16,9-1 2 16,8-7 0-16,9-3 12 15,5-3-9-15,9 0-8 16,-4 0-7-16,-4-9-30 15,3-6-115-15,-9-3-37 16,-5-2-16-16</inkml:trace>
  <inkml:trace contextRef="#ctx0" brushRef="#br0" timeOffset="39093.19">22023 7968 376 0,'0'0'67'0,"0"0"-67"16,0 0 24-16,-138 127 84 15,107-84-56-15,4-2-38 16,4-6-4-16,9-2-10 16,1-6 2-16,9-3 1 15,0-5-6-15,4 1 0 16,0-5-51-16,0-2-109 16,0-11-46-16</inkml:trace>
  <inkml:trace contextRef="#ctx0" brushRef="#br0" timeOffset="40536">17478 9285 201 0,'0'0'67'16,"0"0"-16"-16,0 0 0 16,0 0 12-16,0 0-20 15,0 0-11-15,43 0-28 16,15 0 43-16,27 0 26 15,14 0-40-15,2 0-26 16,-6 0-2-16,-10 0 2 16,-15 0-4-16,-20 0-3 0,-15 0 0 15,-16 2-9-15,-15 1-20 16,-4 1-11-16,0 5-28 16,-42 6 6-16,-16 2 58 15,-20 5-52-15,-13 0-1 16,2-9 10-16,-4-2 47 15,0-4 2-15,-2-1 4 16,16-2 5-16,11 3 6 16,25-3 26-16,20-1 4 15,19-1-39-15,4 4-8 16,4 7-27-16,31-2 7 16,23-2 20-16,14-5 8 15,17-4 10-15,8 0 0 0,-1-2-2 16,-12-6 5-16,-22 1-6 15,-27 7-11-15,-16 0-4 16,-19 0-9 0,0 0-3-16,-37 4 12 0,-21 14 12 15,-21 1-12-15,-5-1 2 16,-11-5-2-16,6 0 1 16,18-7 4-16,18-1-1 15,26-5 0-15,23 0 21 16,4 0-25-16,4 0-35 15,23 0 9-15,26 0 26 16,9 0 9-16,15 0 15 0,1-7-21 16,-5-6-3-16,-7 7 10 15,-12-1-4-15,-19 3 8 16,-12 1-6-16,-15 3-7 16,-8 0-1-16,0 0 5 15,0 0 3-15,0 0-8 16,0 0-8-16,-13 0-56 15,-13 0-79-15,-5 0-203 16</inkml:trace>
  <inkml:trace contextRef="#ctx0" brushRef="#br0" timeOffset="42984.09">7919 6939 11 0,'0'0'31'0,"0"0"7"15,0 0-7-15,0 0-4 16,0 0 1-16,0 0 5 16,0 0-8-16,-18-13 0 15,18 13-6-15,0 0 1 0,0-2 4 16,0 2-2 0,0-3-1-16,0 1-7 0,8 0-6 15,10-3-7-15,9-7 3 16,13-2 6-16,5-5 2 15,13 1 8-15,-8 3-5 16,-3 0-5-16,-1 6-3 16,3 0-7-16,-1 3-1 15,-3 4 1-15,-6 2 0 16,-12 0-10-16,-4 0-48 16,-15 4-29-16,-8 9-14 15,0 0-16-15</inkml:trace>
  <inkml:trace contextRef="#ctx0" brushRef="#br0" timeOffset="48938.07">7820 6984 84 0,'0'0'10'15,"0"0"-4"-15,0 0 1 16,0 0-5-16,0 0 20 16,0 0 26-16,0 0 11 15,0 0-2-15,0 0-16 16,0 0-18-16,0 0-23 0,0 7-3 16,0 13-10-1,-4 17 13-15,-4 15 3 0,-1 16 21 16,-5 10-6-16,1 5-10 15,-5 0-2-15,-1-7 6 16,3 1 2-16,1-6-3 16,-1-5 6-16,5-5 0 15,3-2-5-15,0-4-6 16,8-7-2-16,0-7-3 16,0-7 3-16,0-7-4 15,0-7-1-15,0-5 1 16,12-6 1-16,-4-1 4 15,3-1 10-15,-3-1 17 16,6 1-11-16,-5 1-11 0,3-3-4 16,-8 4 4-16,7-1-6 15,-7 1-4-15,0 4 0 16,-4 0-7-16,0 2 7 16,0 3 5-16,0-3 0 15,0-1 2-15,0-4-2 16,0-3-3-16,0 4 1 15,-4-3 2-15,4-3-1 16,-4 2-1-16,4-1-3 16,0-4-3-16,0 2-1 0,0-4-7 15,0 3 4 1,0-3-4-16,0 0 8 16,0 0 2-16,4 0 1 0,8 4-1 15,3 1 2-15,3-5 0 16,-1 2-1-16,1-1 3 15,5 2 7-15,-6 1-4 16,5-2 9-16,1 3-2 16,8 1 0-16,0-2-2 15,4-1 1-15,0-1-10 16,3 0 3-16,-7 3-3 16,-4-5 2-16,-1 0-4 15,-5 0 11-15,-2 0-11 16,-1 0 0-16,9 0 4 15,4 0 18-15,17 0 9 0,5 0-23 16,9 0 0 0,7 0-8-16,5-3 1 0,3-1-1 15,3-1 0-15,-5 1 0 16,-3 0 1-16,-6 2-1 16,-8 2 1-16,-8 0-1 15,-5 0 4-15,-6 0-4 16,-4 0 0-16,3 0-2 15,-7 0 2-15,-4 0-1 16,-7 0 1-16,-1 4-1 16,-11-2 2-16,7 1-3 15,-3-2 2-15,2-1 0 16,-1 5-1-16,5-3 1 16,5 3-8-16,-6-3-6 0,1 2 8 15,9 1 1-15,-6-4 0 16,12 8 0-16,6-6 3 15,7 3 2-15,12 0 0 16,-1-1 0-16,5 2-1 16,5 1 0-16,-5-1-3 15,10-1 1-15,-6-1-1 16,15-3 3-16,-1-2-1 16,5 2 2-16,4-2 2 15,-4 0-2-15,0 0 0 16,-1 0 0-16,-5 0 0 15,-3 0 0-15,1 0 3 16,3 0-2-16,-9 0-1 0,1 0 0 16,-2 0 0-16,3 0 1 15,-3 0 0-15,6-4-1 16,-5 1 0-16,5-1-3 16,-6 2 6-16,-7 2-5 15,1 0 4-15,-2 0-2 16,4-2 0-16,6 0 0 15,-2-3-1-15,7-1 1 16,-3 1 1-16,-6-1-1 16,-5 2 0-16,-1-1 0 15,-5-1 0-15,5 3 0 0,-4-1 1 16,0-1 0-16,0 4-1 16,0-4-1-16,0-1 0 15,6 1 1-15,-6-2 1 16,0 3-1-16,0 0 0 15,-1 4 0-15,1 0 0 16,0 0 0-16,4 0 0 16,4 0 1-16,7 0-1 15,-3 0 0-15,2 0 0 16,9 0 0-16,-7 0 0 16,3-2 0-16,-1 0-1 15,3-1 1-15,6 3-1 16,-5-2 2-16,5 0-1 15,0 0 5-15,-1-1-5 0,5 3 1 16,-8-1-2 0,0 1 0-16,-3-2-1 0,7-1 2 15,-4 3 0-15,3 0 0 16,5 0 2-16,0-2-2 16,2 2 0-16,-2 0 0 15,-11 0 1-15,3 0-1 16,4 0-1-16,-5 0-1 15,5 0 1-15,0 0 1 16,-4 0 1-16,-7 0-1 16,-2 0 0-16,-1 0 0 15,-3 0 2-15,2 0-4 0,-8 0 4 16,10 0-2 0,-5-2 1-16,5-3 0 0,-6 5-1 15,0-2-1-15,7 0 1 16,-3 2 0-16,6 0 1 15,5 0-2-15,0 0 2 16,-11 0-3-16,-4 0 3 16,2 0-2-16,-2 0 1 15,1 0 0-15,1 0 3 16,2 0-3-16,-2 0 0 16,-6 0-1-16,0 0 1 15,0 0 0-15,-4 0-1 16,-4 0 2-16,0 0-2 15,-1 0 2-15,1 0-2 16,0 0 0-16,-2 4 1 16,5-4 0-16,1 0 0 0,-4 3 2 15,0-3-2-15,0 0 0 16,3 0 0-16,5 0 0 16,-4 0 0-16,4 0 0 15,-4 0 1-15,6 2-1 16,-2 2-3-16,0 2 1 15,0-1 1-15,7-1 1 16,-3 1 1-16,0-1-1 16,6-2 0-16,-6 1 2 15,1 1-2-15,-3 0 0 16,2 1 3-16,0-1-3 0,2 3-2 16,2-1 2-16,3 1 0 15,-3-5 0-15,6 2 0 16,3 1 0-16,-2-4 1 15,-1 6-1-15,-6-2-2 16,7-3 2-16,3 0 2 16,1 2-2-16,-2-1-1 15,1-1 0-15,-7 0 1 16,-3 0 1-16,-4-2-1 16,6 0 0-16,-6 0 0 15,7 0-1-15,-11 0 3 16,8 0-2-16,-6 0 1 15,-6 0-1-15,0 0 0 0,0 0 0 16,0 0 0-16,0 0 0 16,-1 0 1-16,5-2-1 15,-4 2 1-15,0-2-1 16,0 0 0-16,-8-3 2 16,3 1-2-16,-1-1 0 15,6-1 0-15,6-1 0 16,2 1-2-16,0 4 2 15,7-5 0-15,-11 5 0 16,0-1 0-16,-4 2 0 16,-5-2 0-16,1-1 0 15,8 0 2-15,11-1-2 16,-3 1 0-16,10 0 0 16,5-3-4-16,0 3 4 0,-4 1 0 15,-11-1 4-15,-8 2-3 16,-8-1-1-16,-5 2 0 15,-5-1 0-15,1-1 0 16,-6 1 0-16,-1 0 0 16,-3 0 0-16,-8-1 0 15,-1-1 0-15,-3 0 0 16,-2 0 1-16,-7-1-1 16,-5 1 1-16,-1 1 0 15,-2 3-1-15,2-4 2 16,1 2-2-16,1-3-1 15,2-1 0-15,1 2 1 16,-3-1 0-16,2 1 0 0,-1-1-1 16,-3-1 0-16,0-1 1 15,-4 3-1-15,11-7 1 16,-7 0 0-16,0-4-4 16,-1-5 3-16,-3-4-8 15,-4-6-10-15,0-5 8 16,0-2 3-16,-11-5 2 15,3-6 6-15,-4-2 11 16,-7-4-11-16,7 1 0 16,1 3 0-16,3 0 2 15,0 0 1-15,2 4-2 0,2 0-1 16,-5 5 4 0,9-1-4-16,0 3 0 15,-4 2 4-15,0 0-4 0,0 3 5 16,4 1-5-16,-6-2 0 15,2-2 0-15,-5-1-2 16,1 3-1-16,-2 5-2 16,-3 4 5-16,3 4 0 15,-2 4 12-15,3 3-9 16,5 0-2-16,-6 2-1 16,6-2 0-16,0 2 0 15,-1-5 1-15,1 5-1 16,-2-2-7-16,6 0 7 15,0 4 1-15,0-2 1 0,-4 2 0 16,4 0 1 0,0-2-4-16,-4 4 1 0,4-6 0 15,0 4 0-15,-4-4 0 16,0-1-4-16,-1-4 3 16,-5 3-1-16,6-5-1 15,-4 7 1-15,-1 4-9 16,3 2 7-16,-2 3 4 15,0-3-1-15,-1 5-1 16,3-2 1-16,-2 1-2 16,0 1-1-16,-3 2 4 15,3-1-6-15,-11 3 6 16,7 0 0-16,-7 0 0 16,3 0 2-16,-3 0-4 0,-3-2 4 15,1 2-1-15,-10-2-1 16,-2 0-2-16,-2 2 2 15,-9 0-1-15,-5 0-2 16,-5 0-1-16,0 0-2 16,0 2 3-16,-3 2-9 15,-10 7 11-15,5-2-1 16,-6 2-2-16,2 0 4 16,12-3 0-16,1 4 2 15,5-2-2-15,3-1 0 16,5 2 0-16,-1-2 0 15,2 0 0-15,12-6 0 16,-4 2-1-16,4-3-1 16,0-2 0-16,8 2 2 15,-1-2 0-15,-3 0 1 0,0 0-1 16,5 0-5-16,-9 0 4 16,10 0-1-16,-10 0 2 15,5 3 2-15,-5-1 0 16,-4 2-2-16,-4 1 0 15,-1 1-2-15,-5-2 2 16,-2 5 0-16,1 0 2 16,7 0-2-16,-10-5 0 15,5 3 1-15,5-3 2 16,-10 5-1-16,-3-5 0 0,-1 3 0 16,-5-1-2-16,15-3 1 15,-7-2 1-15,1-1-1 16,-7 0-1-16,-6 0-1 15,0 0 1-15,-2-10 1 16,2-1 0-16,7 2 6 16,-7-2-7-16,4 2 0 15,0 1 3-15,1 1-9 16,-9 3 6-16,0 1 0 16,-2 3-2-16,2 0 0 15,-5 0-3-15,5 0 9 16,5 0-6-16,-1 0 2 15,0 0-6-15,4 5 6 0,-8 4-3 16,-2-5 3 0,2 5 0-16,-4-3 1 0,0 3 0 15,-7-3 0-15,3-3-1 16,-7-1 1-16,1 0-1 16,-5-2 0-16,7 2 7 15,-7-2-7-15,11 0-7 16,-6 5 6-16,9-3 0 15,-1 0 1-15,2 0 5 16,0 1-5-16,-2-3-2 16,2 0 2-16,-1 1 0 15,3 1 4-15,11 1-4 16,1 3-2-16,6-1 2 16,3 1 1-16,-2 1 0 0,5-5 1 15,-9 0-1-15,3 3-1 16,-1-3 3-16,1 0-3 15,1-2-3-15,-3 0 3 16,3 2 3-16,1-2-3 16,-5 0 2-16,3 0-12 15,-1 0 20-15,-3 0-11 16,0 0 4-16,-3 0-5 16,-5 0 2-16,0-4 0 15,0-1 0-15,-4 3 7 16,0 2-7-16,0 0 0 15,0 0 0-15,-2 0 0 16,-2 0-2-16,-11 0 2 0,7 0 0 16,-6 2 3-16,1 7-2 15,3 0-1-15,1 2-3 16,3 2 1-16,-2-2 3 16,2 2-6-16,-3-5 5 15,5 1-5-15,-6 2 4 16,6-4 1-16,-7 2 0 15,3-1 0-15,-2-1 0 16,10-1-8-16,0-2 7 16,4-2-12-16,0 1-2 0,4-1-14 15,1-2 22 1,3 0 1-16,7 0-8 0,3 0 14 16,-5 0 1-16,6-5 6 15,-11-1-7-15,4 2 1 16,3-3-1-16,-2 3 1 15,5-2 2-15,-5-1-3 16,-3 0-2-16,3 3 0 16,-5-1 2-16,3-1 0 15,1 4-1-15,1 0-1 16,-3 2-1-16,-1 0 3 16,-1 0 6-16,-8 0-6 15,4 0 2-15,3 0 0 16,-9 0-2-16,2 0 4 15,0 0-4-15,-8 0 4 0,4 0-4 16,-4 0 9-16,-3 0 8 16,7 0-10-16,-4 0-3 15,4 0-1-15,-6 0-3 16,6 0 0-16,-4 0-5 16,4 0 6-16,-6 0-1 15,1 0 4-15,5 0-4 16,-2 0 4-16,-2 0-5 15,4 4 1-15,4 1 0 16,0 1-3-16,5-2 3 16,3 3 3-16,-4-3-3 15,3 3-2-15,-7-5 1 16,-6 0 1-16,2 0-2 16,0 3 2-16,-4 1 0 0,3 0 5 15,-5-1-5-15,2-3 0 16,0-2 0-16,2 0 0 15,-6 0 1-15,8 0 3 16,-11 0-4-16,3 0 0 16,-7 0 0-16,1 2-3 15,2 3 3-15,-7-3 0 16,0 3 3-16,5-2-3 16,-3 2 3-16,-1-3-5 15,7-2 5-15,7 0 3 16,0 0-5-16,-6 5 5 0,1-3-5 15,-1 2 3 1,2 1-2-16,2-4-1 0,6 2-1 16,4-3 3-16,0 0-2 15,4 0-1-15,7 0 3 16,-3 0-1-16,9 0-2 16,1 0 0-16,5-4 1 15,0-1 0-15,-2 1-1 16,-2-3 0-16,3 7 0 15,-1-4 0-15,2 0-1 16,4 2 1-16,-4-3 0 16,4 3 1-16,-4-3-1 0,-2 3 0 15,-3-2 1 1,-1 1-1-16,6 0-1 0,-9 0 1 16,3-1-1-16,-2-1 1 15,1 1 3-15,7 0-2 16,0-5-1-16,0 0 4 15,-7-1-3-15,3-2 1 16,4 1 2-16,-2 1 15 16,10 3 9-16,0 3-19 15,6-1-7-15,-1 3-2 16,3 0 0-16,7 2 0 16,-3 0 0-16,7 0 1 15,0-2 1-15,-3 2-2 16,7 0 0-16,-4 0-1 15,0-2 2-15,-3 2 1 16,3-2 0-16,-4 2-1 16,-3-5-2-16,-3 5 1 0,-3-2 0 15,2 2 0-15,-3 0 0 16,5-2 0-16,-6 2 0 16,5 0 0-16,-5-3 0 15,2 3-2-15,-6 0-1 16,1 0 2-16,-1 0 0 15,0 0-1-15,0 0 2 16,4 0-1-16,7 0 1 16,5 0-1-16,-1 0 1 15,-3 0 1-15,3 0-1 16,-2 0 0-16,5 0 0 16,-3 0 0-16,2 0 0 0,1 0 1 15,1 0-1-15,-2 0 0 16,1-2-1-16,-3 0 1 15,-7-2 0-15,7 0 3 16,-2 1-3-16,1 1 1 16,-1 0-1-16,1 2 0 15,-1-2 0-15,6-1-1 16,-7-1 1-16,7 2 0 16,0 0 1-16,-3 0-1 15,3 0 1-15,0-1-1 16,-7 1 0-16,3 2-1 0,-7-4 2 15,7 4-2 1,-7-5 2-16,3 1 0 0,-3 0 0 16,0 2-1-16,3-1 0 15,-7 1-1-15,9 2 2 16,1 0-1-16,1 0 1 16,-7 0-1-16,5 0 0 15,-3 0 2-15,-1 0-1 16,1 0-1-16,3 0 1 15,1 0 2-15,-1-2 2 16,6 2 4-16,-1-2 8 16,-1 2-1-16,2-2-6 0,-1 2-6 15,-5 0-3 1,6-3 0-16,-7 3 6 0,3-4-6 16,-11 2-1-16,-4 2-3 15,-4-2 3-15,4 2 1 16,-4 0-1-16,0 0 0 15,0 0-4-15,-4 0 3 16,-2 15-2-16,6 13-7 16,4 7-100-16,27-19-206 15</inkml:trace>
  <inkml:trace contextRef="#ctx0" brushRef="#br0" timeOffset="69040.53">24781 10206 75 0,'0'0'49'0,"0"0"-35"0,0 0 14 16,0 0 29-16,0 0-5 15,0 0-3-15,0 0-24 16,8-3-18-16,-4 3-6 16,6 0 1-16,13 0-2 15,12 0 6-15,19 3 46 16,16 1-3-16,7-4 10 16,8 0-19-16,-1 0-6 0,-3 0-2 15,-7-2 2-15,3-5-10 16,-7-6 5-1,11 4-18-15,-1-4 0 0,1 2-3 16,-7 2 1-16,-5 1-9 16,-12 1 3-16,-3 5-3 15,-2 0 0-15,2 2 0 16,3 0 0-16,1 0-4 16,0 0 2-16,6 4-7 15,-12 3-14-15,-7-1-29 16,-9 5-31-16,-14-4-57 15,-3 4-37-15,-19-5-69 16</inkml:trace>
  <inkml:trace contextRef="#ctx0" brushRef="#br0" timeOffset="69386.57">25297 10402 358 0,'0'0'0'0,"0"0"-3"0,0 0 3 16,147 6 11-16,-70-6 5 15,7 0 30-15,1 0-8 16,4 0 12-16,0 0-18 15,0 0 6-15,-9-4-11 16,-3 0-18-16,-15-3-2 16,-4 2-6-16,-4 1-1 15,-15 0 0-15,-12 4 0 16,-9 0 0-16,-18-2-9 16,0 2-42-16,-10 0-39 15,-29 0-70-15,-27 2 33 16,-30 13-31-16</inkml:trace>
  <inkml:trace contextRef="#ctx0" brushRef="#br0" timeOffset="69571.8">25498 10480 76 0,'0'0'98'0,"0"0"-98"0,0 0-14 16,0 0 14-16,0 0 57 16,147 81 11-16,-63-75-36 15,5-3-9-15,-4-3-4 16,-13 0 14-16,-14 0 17 15,-14 0-7-15,-7 0-35 16,-21 0-8-16,-16-3-4 16,0 3-35-16,-39 0-130 15</inkml:trace>
  <inkml:trace contextRef="#ctx0" brushRef="#br0" timeOffset="75455.88">25605 10724 104 0,'0'0'28'16,"0"0"-12"-16,0 0-16 0,120-2 68 15,-54 2-2-15,3 0-3 16,-3-2-14-16,-8 0 4 15,-13-3 6-15,-10 4-3 16,-4-2-31-16,-8 3-18 16,-11 0-7-16,-12 0-4 15,0 0-34-15,-26 0-41 16,-32 0 43-16,-17 18-29 16,-20-1 40-16,2 3 25 15,17-5 2-15,14 2 1 16,22-5-2-16,22 0 2 15,10-3-3-15,8 2-19 16,8 0 1-16,33 0 18 16,11-2 2-16,12-7 5 0,6-2 7 15,3 0 3 1,-11 0-2-16,-15 0 7 0,-14 0 9 16,-20 0-19-16,-13 0-12 15,0 0-2-15,-19 0 2 16,-39 0 0-16,-16 0 8 15,-21 9-1-15,2 3-1 16,18 0-5-16,21-2 8 16,32-5-4-16,18-1-5 15,4-2-1-15,0 5-32 16,31-1 33-16,8-1 3 16,19-3 14-16,10-2-10 15,-6 0 3-15,-4 0-6 16,-23 0 1-16,-8 0-4 0,-23 0-1 15,-4 0 0-15,0 0-14 16,-17 0-10-16,-24 7 24 16,-13 1 10-16,-12 8-10 15,21-8-5-15,14-1 5 16,22-3 0-16,9-2-6 16,0 3-43-16,19 1 47 15,8-2 4-15,12 1 2 16,0-3 0-16,-1-2 10 15,-3 0-6-15,-12 0-2 16,-11 0 10-16,-4 0 8 0,-8 0 5 16,0 0 23-1,0 0 2-15,0 0-10 16,0 0-10-16,0 0 0 0,0 0-7 16,0 0-4-16,0 0-5 15,0 0-9-15,0 0-2 16,0 2 1-16,0-2 3 15,0 0-5-15,0 0 2 16,0 0 1-16,0 0 3 16,-4 2 0-16,4-2-1 15,0 0-1-15,0 3-2 16,0-3-5-16,0 0 1 0,0 0 1 16,0 0-5-16,0 0 4 15,0 0-1-15,0 0 0 16,0 0 3-16,0 0-2 15,0 0 3-15,0 0 2 16,0 0-1-16,0 0-3 16,0 0 2-16,0 0-5 15,0 0 2-15,0 0-3 16,0 0-1-16,0 0-1 16,0 0 1-16,0 0 0 15,0 0 0-15,0 0 0 16,0 0 0-16,0 0-1 15,0 0 0-15,0 0 1 0,0 0 0 16,0 0 0 0,0 0 2-16,0 0-2 0,0 0 0 15,0 0-2-15,0 0 1 16,0 0 1-16,0 0 0 16,0 0 0-16,0 0-1 15,0 0 1-15,0 0 0 16,0 0 0-16,0 0 0 15,0 0 0-15,0 0 0 16,0 0 0-16,0 0-7 16,0 0 7-16,0 0-2 15,0 0-5-15,0 0 5 16,0 0 2-16,0 0 2 16,0 0-2-16,0 0-2 0,0 0 1 15,0 0 2-15,0 0 0 16,0 0 3-16,0 0-4 15,0 0 3-15,0 0 0 16,0 0-3-16,0 0 0 16,0 0-1-16,0 0 2 15,0 0 0-15,0 0 1 16,0 0-4-16,0 0 1 16,0 0 1-16,0 0 0 15,4 0 0-15,-4 0 0 16,0 0 1-16,0 0 1 15,0 0 0-15,0 0-1 16,0 0-1-16,0 0 0 0,0 0 2 16,0 0-2-16,0 0 0 15,0 0 1-15,0 0-1 16,0 0 0-16,0 0-1 16,0 0 4-16,0 0-2 15,0 0-1-15,0 0 0 16,0 0-1-16,0 0 2 15,0 0-1-15,0 0 0 16,0 0 0-16,0 0 3 16,0 0-3-16,0 0 0 15,0 0 0-15,0 0 2 16,0 0-1-16,0 0 0 16,0 0 0-16,0 0-1 15,0 0 0-15,0 0 0 0,0 0 0 16,0 0 1-16,0 0-1 15,0 0 0-15,0 0 1 16,0 0-1-16,0 0 0 16,0 0 4-1,0 0-4-15,0 0-3 0,0 0 3 16,0 0 3-16,0 0-2 16,0 0-1-16,0 0-1 15,0 0-2-15,0 0 4 16,0 0-2-16,0 0 2 15,0 0 1-15,0 0-2 16,0 0 0-16,0 0-4 16,0 0 4-16,0 0 0 0,0 0 0 15,0 0 0-15,0 0 0 16,0 0 0-16,0 0 0 16,0 0 2-16,0 0-2 15,0 0 0-15,0 0-2 16,0 0 3-16,0 0-4 15,0 0 5-15,0 0-4 16,0 0 4-16,0 0-2 16,0 0 0-16,0 0 0 15,0 0 0-15,0 0 2 16,0 0 0-16,0 0-4 16,0 0 1-16,0 0 1 15,0 0 0-15,0 0 0 0,0 0 0 16,0 0 3-16,0 0-2 15,0 0-1-15,0 0 0 16,0 0-1-16,0 0 1 16,0 0 2-16,0 0-2 15,0 0 1-15,0 0-1 16,0 0 0-16,0 0 0 16,0 0 1-16,0 0 2 15,0 0-6-15,0 0 3 16,0 0 0-16,0 0 1 15,0 0 0-15,0 0-1 16,0 0 0-16,0 0 0 0,0 0 0 16,0 0 0-16,0 0 0 15,0 0 0-15,0 0 1 16,0 0-1-16,0 0 5 16,0 0-4-16,0 0 0 15,0 0-1-15,0 0 0 16,0 0 0-16,0 0 1 15,0 0 0-15,0 0-1 16,0 0 0-16,0 0 2 16,0 0-2-16,0 0 0 15,0 0 0-15,0 0 5 16,0 0-4-16,0 0-2 16,0 0-1-16,0 0 2 0,0 0 0 15,0 0 2-15,0 0-2 16,0 0 0-16,0 0 0 15,0 0-2-15,0 0 2 16,0 0 0-16,0 0 2 16,0 0-2-16,0 0 0 15,0 0 0-15,0 0 0 16,0 0 1-16,0 0-1 16,0 0 1-16,0 0-2 15,0 0 0-15,0 0 1 16,0 0-2-16,0 0 2 15,0 0 0-15,0 0 2 16,0 0-2-16,0 0 2 16,0 0-2-16,0 0-5 0,0 0 5 15,0 0-1-15,0 0 1 16,0 0 2-16,0 0-2 16,0 0-1-16,0 0 1 15,0 0 0-15,0 0 0 16,0 0 0-16,0 0-1 15,0 0 1-15,0 0 0 16,0 0 1-16,0 0 0 16,0 0-1-16,0 0 0 15,0 0 4-15,0 0-4 16,0 0-1-16,0 0 1 16,0 0 1-16,0 0-1 0,0 0 0 15,0 0 0 1,0 0 0-16,0 0 0 0,0 0 1 15,0 0-1-15,0 0-3 16,0 0 3-16,0 0 1 16,0 0 0-16,0 0-2 15,0 0 1-15,0 0 0 16,0 0 0-16,0 0 0 16,0 0 2-16,0 0-2 15,0 0 0-15,0 0 0 16,0 0 0-16,0 0 1 15,0 0-1-15,0 0 0 16,0 0 0-16,0 0 0 16,0 0 0-16,0 0-1 15,0 0 1-15,0 0 0 0,0 0 2 16,0 0-1-16,0 0-1 16,0 0 2-16,0 0-2 15,0 0 0-15,0 0 1 16,0 0 3-16,0 0-4 15,0 0 0-15,0 0 0 16,0 0 1-16,0 0-1 16,0 0 1-16,0 0 0 15,0 0-1-15,0 0-1 16,0 0-1-16,0 0 1 0,0 0 1 16,0 0 2-1,0 0-2-15,0 0 0 0,0 0-2 16,0 0 2-16,0 0 0 15,0 0 0-15,0 0-3 16,0 0 2-16,0 0-1 16,0 0 2-16,0 0-2 15,0 0-9-15,0 0 1 16,0 0-13-16,0 0-1 16,0 0-12-16,0 0 7 15,0 0 10-15,0 0 2 16,0 0 6-16,0 0-15 15,0 0-38-15,0 0-13 16,6-7-23-16,-1-6-4 16,-1 0-119-16,0 0-18 0</inkml:trace>
  <inkml:trace contextRef="#ctx0" brushRef="#br0" timeOffset="81052.72">17267 8485 235 0,'0'0'38'0,"0"0"-37"15,-40 135 13-15,14-70 28 16,-1 1-12-16,0-1 5 16,0-2-4-16,0-3-9 15,6-1-12-15,7-5-10 16,1-4 0-16,13-4-8 15,0-9-89-15,0-11-115 16</inkml:trace>
  <inkml:trace contextRef="#ctx0" brushRef="#br0" timeOffset="82166.82">17209 8426 249 0,'0'0'6'0,"0"0"-4"15,0 0-2-15,157 35 0 16,-72-25-6-16,16 4 6 16,25-1 6-16,13 0-6 0,16-2 5 15,6 0-4-15,2-9 5 16,2 0-6-16,-14-2-11 16,-12 0 2-16,-19 0-8 15,-17 0 17-15,-18 0 3 16,-9-2 1-16,-10-5-2 15,-8 1-2-15,-8-5 2 16,-11 4 3-16,-8-1-4 16,-4 1 5-16,-12 5 3 15,-3 0 3-15,-4 0-1 16,-2-3-4-16,3 3-6 16,-9 2 3-16,4 0-3 15,0 0-1-15,0 0-1 0,6 0 1 16,-1 0 0-1,3 0 1-15,-2 0-1 0,-5 0-1 16,-1 7-5-16,-4 8-7 16,0 13-1-16,0 21 14 15,0 11 8-15,-13 10 10 16,-9 6-10-16,-5 1 0 16,4-5-7-16,4-7 5 15,3-6-1-15,-3-9-5 16,7-4 0-16,-3-2 3 15,7-3-2-15,4 0 0 16,0-6 1-16,4-4-2 16,0-9 0-16,0-7-4 15,0-11-7-15,0 1 11 16,0-5 3-16,0 0 26 0,0 0 37 16,0 0-2-16,-4 0 2 15,-2 0 1-15,-3 0 6 16,-9 0-41-16,-3-2-20 15,-16-3-11-15,-7 1-2 16,-9 1 0-16,-14 3-3 16,-13 0 3-16,-24 0-3 15,-20 7-41-15,-22 6 7 16,-1 0 18-16,-6 2 17 16,10-3 3-16,1 3 0 0,9-2 7 15,7 0 9 1,6-4-5-16,13 0 4 0,10-5-8 15,12-2-2-15,9-2 1 16,14 0-3-16,12 0 3 16,19 0 0-16,14 0 13 15,7 0-6-15,10 0-8 16,0 0-5-16,0 0-12 16,0 0-30-16,6 2-72 15,11 7 47-15,6 2 17 16,-1-3-52-16,-5-1 13 15,-3-2-17-15,-5-2-13 16</inkml:trace>
  <inkml:trace contextRef="#ctx0" brushRef="#br0" timeOffset="82262.52">17027 9549 81 0,'0'0'83'15,"0"0"-62"-15,0 0-14 16,0 0-7-16,0 0-74 15</inkml:trace>
  <inkml:trace contextRef="#ctx0" brushRef="#br0" timeOffset="83499.16">27294 9848 42 0,'0'0'3'15,"0"0"-3"-15,4 102 0 16,5-67-29-16</inkml:trace>
  <inkml:trace contextRef="#ctx0" brushRef="#br0" timeOffset="83626.75">27344 9909 170 0,'0'0'24'16,"0"0"-24"-16</inkml:trace>
  <inkml:trace contextRef="#ctx0" brushRef="#br0" timeOffset="83752.22">27344 9909 55 0,'12'118'92'0,"-43"-55"16"0,-10 7-63 16,-2 2-6-16,-3 0-26 16,3-9-8-16,-7-2-5 15,0-15-4-15,7-27-175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33:42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8062 8637 22 0,'0'0'601'0,"0"0"-592"16,0 0-9-16,0 0 0 16,0 0 27-16,0 0 18 15,0 0-2-15,0 0 10 16,-11-70-20-16,11 70-11 15,0 0-2-15,0 0-9 16,0 0-11-16,0 0-3 0,0 0-7 16,0 18-11-1,0 32 7-15,0 24 14 0,-12 33 62 16,-15 13-32-16,-8 10-7 16,-15-13-8-16,11-19-4 15,2-22 5-15,20-25-2 16,3-17-6-16,10-17 0 15,4-7-4-15,0-10-4 16,0 0 0-16,0 0-8 16,27 0 8-16,31-21 3 15,26-14 7-15,24-10 1 16,12 7-9-16,4 11-2 16,-2 18-3-16,2 9-2 15,0 16-2-15,-13 26 2 0,-3 10 3 16,-19 8 2-16,-27 0-7 15,-17-1-2-15,-32-1-2 16,-13 4 11-16,-17 6 0 16,-47 6 9-16,-15 3-9 15,-9 0-17-15,-3-17-40 16,16-9-52-16,13-21-51 16,8-24-107-16,13-6-51 15</inkml:trace>
  <inkml:trace contextRef="#ctx0" brushRef="#br0" timeOffset="236">7905 8856 891 0,'0'0'67'0,"0"0"-67"15,130-114 10-15,-14 62-5 16,26-3 48-16,17-2-11 15,-6 9-13-15,-20 14-22 16,-44 14-7-16,-40 11-3 16,-26 9-3-16,-23 0-30 15,0 0-21-15,-8 0-76 16,-23 18-73-16,-15 4-129 16</inkml:trace>
  <inkml:trace contextRef="#ctx0" brushRef="#br0" timeOffset="711.04">10950 8827 753 0,'0'0'63'0,"0"0"-62"16,-11 161-1-16,-9-38 90 16,-14 13-28-16,3 1-34 15,0-8-3-15,0-10-12 0,0-14 12 16,9-6-16-16,1-13-7 15,7-7-2-15,9-16-46 16,1-17-68-16,4-18-47 16,-10-20-97-16,-11-8-83 15</inkml:trace>
  <inkml:trace contextRef="#ctx0" brushRef="#br0" timeOffset="854.41">10307 9549 66 0,'0'0'936'15,"0"0"-789"-15,0 0-147 16,0 0-36-16,165-31 36 0,-18 17 4 16,35-3-1-16,24-3-3 15,3 0-34-15,-12 4-145 16,-38 4-147-16</inkml:trace>
  <inkml:trace contextRef="#ctx0" brushRef="#br0" timeOffset="1385.74">12812 8919 857 0,'0'0'80'16,"-95"131"-80"-16,33-34-1 15,0-12 1-15,4-16 5 16,13-20-5-16,14-17 5 15,14-15 21-15,13-8-7 16,4-9-4-16,0 0-9 0,0 0-6 16,8 0 0-1,23-20 5-15,27-22 3 16,23-5-2-16,12-3-5 0,14 19-1 16,9 18 0-16,8 13 0 15,10 0 19-15,1 38 2 16,-20 13-12-16,-26 7-9 15,-31 1-6-15,-27-1-2 16,-23 0 8-16,-8 4 3 16,-39 6 1-16,-29 3 9 15,-21-8-13-15,-12-9-14 16,6-10-42-16,2-11-36 16,8-14-52-16,11-17-103 15,1-2-77-15</inkml:trace>
  <inkml:trace contextRef="#ctx0" brushRef="#br0" timeOffset="1587.63">12643 8919 853 0,'0'0'268'0,"0"0"-233"15,204-79-28-15,-65 35-7 16,16-3 26-16,-2 4-17 15,-7 7-9-15,-26 9-2 16,-23 14-34-16,-8 6-52 0,-4 7-47 16,0 0-86-16,-13 0-264 15</inkml:trace>
  <inkml:trace contextRef="#ctx0" brushRef="#br0" timeOffset="2114.15">14776 9491 362 0,'0'0'524'0,"0"0"-400"15,0 0-73-15,0 0 5 16,0 0-56-16,0 0 10 15,169-33-10-15,19 33 77 16,36 0-13-16,-7 0-46 16,-33 0-18-16,-52 0 1 15,-43 0-4-15,-44 0-38 16,-32 0-62-16,-13 0-84 16,-40-23-30-16,-30-13-408 15</inkml:trace>
  <inkml:trace contextRef="#ctx0" brushRef="#br0" timeOffset="2628.37">15578 8757 553 0,'0'0'240'0,"0"0"-180"15,0 0-56-15,0 0 33 16,0 0-1-16,0 0-20 16,0-4-14-16,0 4-1 15,6 0-1-15,-6-2-1 16,0 2 1-16,0 0 3 15,0 0 6-15,0 0-9 16,0 0-8-16,-6 0-14 16,-11 4 22-16,-5 16-6 15,-1 10 6-15,6 5-3 16,11 1 1-16,6-5-1 16,6-10-20-16,21-13 19 0,12-8 4 15,1 0 13 1,-3-13 0-16,-10-19 1 0,-11-10-1 15,-12-2 6-15,-4 3-12 16,-4 6-2-16,-31 7-5 16,-4 13-4-16,-11 10 1 15,-3 5-10-15,-1 34-44 16,4 24-48-16,23 20-52 16,15 14-70-16,12 11 14 15</inkml:trace>
  <inkml:trace contextRef="#ctx0" brushRef="#br0" timeOffset="3200.61">15226 10390 690 0,'0'0'116'15,"0"0"-106"-15,0 0 30 16,0 0 43-16,0 0-39 16,0 0-43-16,-39-45-1 15,39 45-15-15,13 5-12 16,13 10 14-16,16 1 12 0,1-7 1 16,3-5 0-1,-7-4-3-15,-12 0-9 0,-15 0 12 16,-1-17 12-16,-11-8 5 15,0-2 1-15,0-6-4 16,-15 4-8-16,-16 0-4 16,4 1 9-16,4 6-8 15,15 7 4-15,0 1-7 16,8-1-19-16,0-8-18 16,4-4-1-16,15-4 4 15,-3 7 10-15,-1 5 20 16,-11 13 4-16,-4 6 4 15,0 0-4-15,0 0-5 16,0 0 5-16,0 0 2 0,0 0 12 16,0 0-8-16,0 0-6 15,0 0-2-15,0 0 0 16,0 0-10-16,4 0-43 16,4 0-16-16,11-11 48 15,-1-7 23-15,-1 0 15 16,-7 2 0-16,-1 12-1 15,-9 0 3-15,0 1-17 16,8-1-60-16,6-3-282 16</inkml:trace>
  <inkml:trace contextRef="#ctx0" brushRef="#br0" timeOffset="4370.58">17637 8408 754 0,'0'0'77'15,"0"0"-77"-15,0 0-25 16,-54 137 25-16,-4-45 66 16,-4 8-28-16,-4-1-1 15,4-5-9-15,12-14 7 16,11-20-4-16,16-21-15 15,15-19-7-15,2-11-3 0,6-9 0 16,0 0-1 0,0 0-5-16,18 0 0 0,36-18 5 15,35-22 4-15,35-5 6 16,25 3-14-16,-2 17 1 16,4 18-2-16,-9 7 0 15,-3 32 2-15,-11 16 4 16,-17 15-6-16,-30 2-8 15,-27 4 4-15,-27-4-4 16,-27-2 6-16,0-1 2 16,-42 1 6-16,-20-2 5 15,-12-6-6-15,-3-5-5 16,1-10-39-16,-5-9-52 16,7-13-46-16,-3-13-48 15,7-5-116-15</inkml:trace>
  <inkml:trace contextRef="#ctx0" brushRef="#br0" timeOffset="4619.18">17953 8436 822 0,'0'0'72'0,"184"-101"-70"15,-87 54 40-15,-20 9 55 16,-28 9-18-16,-22 13-13 0,-10 3-30 16,1-3-25-16,-1 5-11 15,1 2-10-15,-9 2-43 16,5 5-67-16,-10 2-59 16,4 2-82-16,-8 18-152 15</inkml:trace>
  <inkml:trace contextRef="#ctx0" brushRef="#br0" timeOffset="11090.72">15357 10124 38 0,'0'0'28'16,"0"0"-28"-16,0 0-27 15,0 0 27-15,0 0 27 16,0 0 19-16,0 0-14 15,0-54-27-15,0 50 1 16,0 2 15-16,0-1-3 16,0 3-13-16,0 0-5 15,0 0 0-15,0 0 0 16,0 0 0-16,-11 18 0 16,7 9 6-16,-4 9 15 15,0 2 7-15,8-4-13 16,0-5-2-16,4-12-9 0,16-8 9 15,3-7 13-15,4-2-8 16,8 0 1-16,7-22-2 16,-7-4-6-16,-8-4-6 15,-19-3 2-15,-8 4 10 16,-4-3-16-16,-27 8 6 16,-4 4 16-16,-1 4-14 15,-5 9-8-15,2 7 15 16,-3 0 17-16,7 12-20 15,0 12-10-15,12 3 1 16,11-2-4-16,2 1-2 16,10-1-4-16,0-5-6 0,27-5-31 15,10-5 26-15,2-8 15 16,4-2-2-16,-5 0-3 16,-22-4-13-16,-5-4 20 15,-11-3 0-15,0 5 26 16,-11-3-12-16,-9 4 28 15,-18 3-39-15,3 2-2 16,0 0 2-16,4 0 4 16,12 2-4-16,15 1-3 15,4 3-20-15,9-4-128 16,36-2 1-16</inkml:trace>
  <inkml:trace contextRef="#ctx0" brushRef="#br0" timeOffset="11931.3">15346 8829 73 0,'0'0'93'0,"0"0"-93"16,0 0 0-16,0 0-11 16,0 0 6-16,0 0 5 15,85 76 6-15,-44-76 18 16,3-11-11-16,1-7-3 15,-5-7-7-15,-9 3 3 16,-9 0-2-16,-7-1 0 16,-15 3 7-16,0 2 0 0,-6 3 11 15,-15 4 8-15,-6 4 0 16,-4 7-17-16,-10 0-12 16,-3 7 7-16,-1 13 11 15,6 6 3-15,1 2 0 16,18-4-12-16,9-6-10 15,11 2-5-15,0-2-3 16,19-5-13-16,20-6 13 16,19-7 1-16,6 0-4 15,-2-11-9-15,-14-9-5 16,-11-1 5-16,-21 4 14 16,-11 1 6-16,-5 3 0 15,0-3-7-15,-17 5 7 0,-14 2 1 16,4 0 9-16,-8 4-2 15,8 3 9-15,9 2-13 16,13 0-4-16,5 9-116 16</inkml:trace>
  <inkml:trace contextRef="#ctx0" brushRef="#br0" timeOffset="13064.84">15508 10095 172 0,'0'0'90'0,"0"0"-56"15,0 0-12-15,0 0-9 16,0 0-7-16,0 0 33 16,-46-94-5-16,30 85 4 15,1 2 3-15,-1 7-18 0,-7 0-14 16,-4 11-2-16,-8 23 5 15,4 6 8-15,4 7-10 16,12-2-6-16,11-12-4 16,4-3-7-16,9-15-4 15,13-4 11-15,20-8 10 16,-7-3-1-16,4-3 5 16,-8-14-8-16,-8-3-5 15,-9 1 5-15,-10-1 5 16,-4 7 1-16,0 4-3 15,0 5-9-15,-4 1 33 16,-6 3-1-16,6 0-32 0,-4 0-10 16,8 0 2-16,0 0 2 15,0 5-26-15,0-3-41 16,0-2-22-16,22 0 68 16,-1 0 13-16,2-4-10 15,-9-16-1-15,-6 0 9 16,-8-1 16-16,0 6 3 15,-22 1 2-15,-9 10 53 16,-4 4-47-16,-7 0-4 16,3 13 1-16,0 9 0 15,6-3 14-15,20-8-13 16,9-5-9-16,4-1-12 16,0-1-39-16,27-4 51 0,8 0 2 15,4 0 0 1,-1-18-2-16,-18-2-17 0,-5 2-3 15,-11 5 4-15,-4 4-15 16,0 9-31-16,-19 0-97 16</inkml:trace>
  <inkml:trace contextRef="#ctx0" brushRef="#br0" timeOffset="14980.39">11960 9943 120 0,'0'0'130'0,"0"0"-60"15,0 0-52-15,0 0 9 0,0 0-8 16,0 0-15-16,-8-29-3 15,8 26 13-15,0 3 10 16,0 0 5-16,0 0 10 16,0 0 1-16,0 0-7 15,0 0-21-15,0 5-12 16,0 35 2-16,0 28 13 16,0 28 58-16,0 20-29 15,0 13-18-15,-6 6-16 16,-2 1-3-16,-1 5 1 15,-5 2 3-15,6 0 4 16,3-6-4-16,5-6 7 0,0-7-14 16,0-10-3-16,13-5 2 15,10-8-2-15,-1-12-1 16,5-15 2-16,0-18-2 16,-4-13-1-16,-7-10 1 15,7-10 0-15,-10-8 0 16,1-4 0-16,5 1 3 15,-7-4 4-15,15 1 7 16,0-2-6-16,16 2-4 16,15-7 2-16,19-2 2 15,11 0-4-15,28 0 3 16,23-15-5-16,12-8 1 16,28-3 1-16,12-4-3 15,24 4 0-15,20-6 0 16,11 5 3-16,17-4-2 0,3 7-2 15,16-1 0-15,7 5 6 16,11 0-4-16,-3-3-2 16,1 1-4-16,-2-5 4 15,-7-6 0-15,-8 1 0 16,-14-2 5-16,-17 6-5 16,-33 3 1-16,-21 5-1 15,-34 5-1-15,-30-4 1 16,-29 8 0-16,-26 0-1 15,-30 7-1-15,-20-1-6 0,-12 5 6 16,-11-2 2-16,-4 2 1 16,0 0 3-16,0 0 3 15,0 0 1-15,-4 0 20 16,-7 0 1-16,-5-5 3 16,-3-1-25-16,3-1-7 15,-3 0 3-15,11 5-2 16,-3 2-1-16,7-3-4 15,4 3 3-15,0 0-37 16,0 0-39-16,0-1-39 16,4-2 12-16,15 1 22 15,4 0 58-15,8-3 18 16,4 1 5-16,0-3-3 16,-8-2-16-16,0 2 8 15,-9-2 10-15,-5 1 2 0,1-6 11 16,-1 1 21-1,1 0-12-15,-2-1-13 0,-3 0-7 16,5 3-11-16,-6 0-27 16,7 2-36-16,-7 0-80 15,5 3-62-15</inkml:trace>
  <inkml:trace contextRef="#ctx0" brushRef="#br0" timeOffset="15559.84">19367 9424 339 0,'0'0'44'0,"0"0"-44"16,0 0 5-16,0 0 14 15,0 0 11-15,0 0 12 16,35-92-38-16,-35 110-4 16,-12 34 0-16,-15 26 73 0,-10 20-12 15,-7 12-34-15,-1 15-12 16,-9 18 4-16,-4 16 26 15,4 11-5-15,7 0-11 16,1-7-9-16,11-15-7 16,8-21-4-16,4-22-6 15,15-17 4-15,0-17-4 16,-2-8 9-16,5-12-2 16,1-8-2-16,0-7-5 15,4-12-1-15,-4-6 2 16,4-9 0-16,0-5-4 15,0-1 1-15,0-3 2 16,0 0 14-16,0 0 8 16,0 0-5-16,0 0-10 0,0 0-5 15,0 0-1-15,0 0 2 16,0 0-3-16,0 0 0 16,0 0 4-16,0 0 7 15,-4 0 7-15,-15-5-4 16,-26-4-11-16,-25-2-6 15,-30 11-19-15,-24 0-29 16,-4 11-20-16,2 18-64 16,10-4-179-16</inkml:trace>
  <inkml:trace contextRef="#ctx0" brushRef="#br0" timeOffset="17671.21">15150 12825 273 0,'0'0'116'0,"0"0"-101"15,0 0-12-15,0 0 13 0,0 0 76 16,0 0 16 0,0 0-12-16,-4 0-23 0,8 0-10 15,-4-6-22 1,10-12-20-16,3-15-7 0,1-12-9 16,-1-4 1-16,1-5 2 15,-6-2 1-15,1 2 3 16,-5 0-2-16,2 1-6 15,-2-1-4-15,-4 12 1 16,4 6 2-16,-4 11-2 16,0 10 12-16,0 8-7 15,0 3-6-15,0 4-4 16,0 0 0-16,0 0-4 16,0 0-7-16,0 24 3 15,0 26-8-15,0 23 20 0,0 19 4 16,-8 2 2-16,-2-3-4 15,-3-1-1-15,3-3 2 16,-3-6-3-16,5-5 4 16,-6-7-1-16,5-9 0 15,5-8 4-15,0-8-1 16,4-7 1-16,0-11-6 16,0-4-1-16,0-4 1 15,0 1-2-15,0-6 1 16,0-2 0-16,4-2 0 15,0-2 0-15,1-1 0 16,-1-4 0-16,0 1 0 0,-4-3 3 16,0 0-2-1,0 0 3-15,0 0-3 16,0 0-1-16,0 0 0 0,0 0 0 16,0 0 2-16,0 0 0 15,0 2-2-15,0 5 0 16,-27 4-25-16,-12 7 11 15,-19 2-2-15,-4-4-6 16,4-3 10-16,12-4 11 16,11-5 1-16,13 1 3 15,13-3-2-15,5-2 0 16,4 0 4-16,0 0-2 16,0 0 1-16,31 0-4 0,19 0 0 15,34 0 28-15,18-16 5 16,9-6-6-16,-13-1-5 15,-14 1-7-15,-20 7-4 16,-28 6-7-16,-14 2-3 16,-13 5-1-16,-9 2 1 15,0 0 8-15,0 0-5 16,0 0 6-16,0 0-6 16,0 0-4-16,0 0-2 15,0 0-15-15,0 0-13 16,0 0-18-16,0-2-31 15,0 2-54-15,0 0-68 16,-9 0-99-16</inkml:trace>
  <inkml:trace contextRef="#ctx0" brushRef="#br0" timeOffset="18543.09">9073 12866 637 0,'0'0'190'0,"0"0"-180"16,-46 156-9-16,15-75-1 0,4-16 2 15,7-10 5-15,-3-5 34 16,4-15-7-16,11-10-9 16,4-13-6-16,4-8-19 15,0-4 0-15,0 0-4 16,0 0-4-16,8-7-10 16,23-20 15-16,19-8 3 15,16-8 14-15,6 9-7 16,-2 14-7-16,-8 16-2 15,7 4-4-15,-7 2 6 16,0 32 16-16,-4 8-5 16,-5 9 3-16,-17 3-11 0,-5 0-2 15,-25-7 3-15,-6 2-1 16,-19 0 11-16,-31 5-6 16,-7-3-2-16,-5-1-6 15,8-8-21-15,0-11-41 16,0-6-54-16,11-16-41 15,2-9-78-15,5-13 13 16</inkml:trace>
  <inkml:trace contextRef="#ctx0" brushRef="#br0" timeOffset="18721.41">8984 12774 737 0,'0'0'76'0,"0"0"-75"0,182-38 36 16,-87 20 17-16,6 0-33 16,-2 1-15-16,-2 1-6 15,-4 0-25-15,-4 0-103 16,-8-8-152-16</inkml:trace>
  <inkml:trace contextRef="#ctx0" brushRef="#br0" timeOffset="19201.32">11475 12948 476 0,'0'0'93'16,"-9"135"-69"-16,-13-28 71 16,-1 5-52-16,-4-4-33 15,4-14 27-15,3-19 15 16,1-12-19-16,15-11-22 15,0-8-11-15,4-6 0 16,0-9-6-16,0-4-78 16,8-16-104-16,-8-9-110 0</inkml:trace>
  <inkml:trace contextRef="#ctx0" brushRef="#br0" timeOffset="19387.53">11020 13510 1009 0,'0'0'139'16,"0"0"-135"-16,0 0-4 16,0 0-14-16,0 0 14 15,0 0 0-15,196-49 37 16,-107 33-21-16,0 1-16 16,-4 6 0-16,-9 4-65 15,5 5-43-15,-7 0-85 0,7-11-171 16</inkml:trace>
  <inkml:trace contextRef="#ctx0" brushRef="#br0" timeOffset="20983.07">12122 14825 163 0,'0'0'23'16,"0"0"-22"-16,0 0-1 15,0 0 0-15,62-110 4 0,-58 95 2 16,0-1 16-16,4-2 20 15,-2 3 18-15,-2-1-26 16,1-2 21-16,-5 9-7 16,4 0-12-16,0 0 10 15,-4 2 9-15,0 3 10 16,4 4-16-16,-4-2-4 16,0 2-13-16,0-2-5 15,0 2-15-15,0 0-6 16,0 0 1-16,0 0 6 15,0 0-2-15,0 0-4 16,0 0-7-16,0 0-6 16,-12 15 3-16,-11 23 3 0,-12 20 10 15,-15 30 11-15,-4 26 4 16,-3 8 2-16,3 11 4 16,6 1-8-16,17 0 0 15,-2-4 2-15,8 1 2 16,3-10-2-16,11-9-4 15,11-13-7-15,0-21-6 16,15-16 2-16,20-17-9 16,14-20 4-16,22-16 8 15,24-9-4-15,25-32-4 16,8-28-5-16,-2-7-6 16,-33-7-27-16,-27 5 9 15,-24-3 17-15,-34 10 5 0,-8 10-9 16,-13 8-8-1,-36 19-6-15,-28 22-9 0,-16 3 15 16,-14 41 18-16,10 17 0 16,12 5 1-16,31 6-5 15,31-4 1-15,23 0-13 16,62-9-60-16,46-14-36 16,26-20-165-16</inkml:trace>
  <inkml:trace contextRef="#ctx0" brushRef="#br0" timeOffset="30054.59">22503 8022 168 0,'0'0'52'0,"0"0"-48"16,0 0-4-16,0 0 0 15,0 0 5-15,0 0 1 16,0 0-3-16,22-45 2 15,-13 41 0-15,-3 1-2 16,-2 1 2-16,-4 0 6 16,0 2 9-16,0 0 7 15,0 0 11-15,0 0 7 16,0 0-7-16,0 0-6 0,0 0-7 16,0 0 1-1,0 0-4-15,0 0 1 0,0 0-6 16,0 0 3-16,0 0-7 15,0 0-10-15,-10 13 2 16,-21 43-5-16,-27 49 21 16,-31 69 83-16,-31 66-37 15,-18 55-21-15,-5 27-22 16,15 3-14-16,20-15-3 16,42-43-7-16,43-46 6 15,23-36 12-15,58-39 9 16,8-19-6-16,15-24-10 0,-5-20 1 15,-14-20-9-15,-8-21 6 16,-19-15-3 0,-12-9 1-16,-19-9-3 0,-4-5 3 15,0-1 6-15,0-1 12 16,0 0-7-16,0 2-8 16,0-1-9-16,0-1-1 15,0 0-3-15,0 0-42 16,0-2-47-16,0 0-56 15,9 0-97-15,5-6-165 16</inkml:trace>
  <inkml:trace contextRef="#ctx0" brushRef="#br0" timeOffset="30707.56">23315 8797 519 0,'0'0'156'16,"0"0"-156"-16,0 0-22 16,0 0 7-16,0 0 15 15,-72 108 8-15,14-9 64 16,-12 19-9-16,-7 7-13 15,1 1-8-15,5-8-21 16,9-15-8-16,13-20 7 16,14-23-6-16,16-29-2 15,11-13-1-15,8-16-11 16,0-2 2-16,0 0-4 0,0 0 4 16,22-11-2-16,18-24 3 15,26-24 18-15,25-12-6 16,10-5-6-16,-2 18-9 15,-10 17 0-15,-4 23 0 16,4 16-4-16,-4 2 2 16,-1 22 1-16,-9 21 0 15,-7 11-2-15,-21-1 1 16,-9 1-4-16,-18-2 5 16,-20 1 1-16,0 5 0 15,-27 12 2-15,-30 13 6 16,-14 4-7-16,-18 2-1 0,-4-10-22 15,9-13-23 1,3-16-40-16,23-12-37 0,4-23-64 16,13-15-71-16</inkml:trace>
  <inkml:trace contextRef="#ctx0" brushRef="#br0" timeOffset="30907.23">23195 8932 791 0,'0'0'48'0,"116"-74"-48"15,-31 43-2-15,8 1 2 16,8 6 11-16,6 4 0 16,1 9-11-16,-11 6-3 0,-12 3-1 15,-27 2-51-15,-13 0-32 16,-22 0-37-16,-7 9-32 15,-5 4-26-15</inkml:trace>
  <inkml:trace contextRef="#ctx0" brushRef="#br0" timeOffset="31236.92">24994 8769 596 0,'0'0'101'0,"-21"130"-94"16,-16-25 23-16,2 2-4 15,-5-6-7-15,5-5 18 16,-6-7 1-16,10-8-12 15,4-7-8-15,0-12-14 16,19-6-3-16,-1-14-2 16,-1-8 0-16,6-9-40 15,0-8-33-15,-11 1-24 16,7-9-89-16,-8-7-41 0</inkml:trace>
  <inkml:trace contextRef="#ctx0" brushRef="#br0" timeOffset="31471.58">24460 9303 896 0,'0'0'117'16,"0"0"-117"-16,0 0-38 16,0 0 38-16,159-15 3 15,-82 10 1-15,8 1 1 16,8-3-2-16,-4 3-3 15,-13 4 0-15,-10 0-36 0,-8 0-63 16,-8 0-17-16,-11-8-74 16,-2-9-120-1</inkml:trace>
  <inkml:trace contextRef="#ctx0" brushRef="#br0" timeOffset="31854.49">25717 8943 422 0,'0'0'43'0,"-76"146"79"0,26-64-37 16,2-4-31-16,3-13-1 16,10-15-12-16,4-15-15 15,20-17 1-15,7-11-12 16,4-7-10-16,0 0 1 15,0 0 0-15,0 0-2 16,23-22 2-16,23-18 3 16,16-10 0-16,4 3-2 15,0 18-1-15,-2 13-5 16,-12 14 3-16,1 2 4 16,-3 7-5-16,-5 25-3 15,-1 5 0-15,-17 10 0 16,4 0 7-16,-17 2-7 15,-6-2 5-15,-8-7-1 16,0 1-3-16,0-3 2 0,-18-3 1 16,-9 4-4-16,-8-6-18 15,-4-6-53-15,-15-2-43 16,-12-7-81-16,-11-14-106 16</inkml:trace>
  <inkml:trace contextRef="#ctx0" brushRef="#br0" timeOffset="32062.69">25717 9010 744 0,'0'0'137'0,"0"0"-137"0,0 0 8 16,120-4-8-16,-62 4 33 15,12 0-13-15,7 0-20 16,-1 0 0-16,3 4-32 15,1 1-134-15,-12-5-215 16</inkml:trace>
  <inkml:trace contextRef="#ctx0" brushRef="#br0" timeOffset="32535.49">26577 7800 622 0,'0'0'176'15,"0"0"-176"-15,112 81-35 16,-42 31 35-16,-12 53 26 16,-5 43 36-16,-13 33-24 15,-26 21-11-15,-14-2-13 16,-18-7 2-16,-40-19-1 16,-23-13-5-16,-8-21 0 15,-12-28 3-15,-7-22-11 16,15-30-2-16,-2-26-59 15,21-22-84-15,16-39-163 16</inkml:trace>
  <inkml:trace contextRef="#ctx0" brushRef="#br0" timeOffset="33015.41">27865 9435 558 0,'0'0'419'0,"0"0"-419"15,0 0-7-15,0 0 7 0,159 18 31 16,-95-18 15-16,2 0 5 16,4-14-21-16,-1 1-25 15,-11-2-4-15,-11 1-1 16,-1 1-6-16,-1 6-29 16,-2 3-26-16,7 4-29 15,0 0-47-15,-11 0-98 16,-12 0-156-16</inkml:trace>
  <inkml:trace contextRef="#ctx0" brushRef="#br0" timeOffset="33361.53">28231 8863 697 0,'0'0'146'16,"0"0"-119"-16,0 0-24 16,0 0-1-16,0 0 11 15,0 0-7-15,-69-45-6 16,69 45-2-16,5 0-26 16,13-4 0-16,13-8 20 15,0-1 8-15,4-3 6 16,-12 0-4-16,-15 8 4 15,-8 1 11-15,0 5-8 0,0 2-9 16,-8 0-7-16,-15 4 6 16,-16 27-14-16,-15 16-42 15,5 21-89-15,9-2-170 16</inkml:trace>
  <inkml:trace contextRef="#ctx0" brushRef="#br0" timeOffset="33651.9">27919 10408 585 0,'0'0'39'0,"0"0"-39"16,0 0 0-1,8-119 14-15,-8 101 35 0,0 10 20 16,0 5-13-16,-4 3-23 15,4 0-7-15,0 0-26 16,0-2-15-16,0 2-39 16,16 0-9-16,15 0 34 15,15-2 23-15,-7-3-31 16,-6 1-41-16,-21 2 15 16,-12 2 43-16,0 0 17 0,0 0-27 15,-12 18-53 1,-2 11 6-16,9-9-50 15</inkml:trace>
  <inkml:trace contextRef="#ctx0" brushRef="#br0" timeOffset="34204.35">29882 8990 644 0,'0'0'0'16,"0"0"-13"-16,0 0 13 16,-58 134 44-16,1-69 36 15,-5 6-32-15,-9-3-1 16,13-10-8-16,9-11-10 16,14-13-6-16,12-14-13 15,19-11-10-15,4-7-4 16,0-2-6-16,20 0-6 15,26 0 15-15,24-2 1 0,15-12 12 16,-4-1 2-16,-5 6-7 16,-18 9-3-16,-8 0 10 15,-15 4 5-15,-4 18-13 16,-4 10-1-16,-5 1 1 16,-5 5-1-16,-13 0 0 15,-4 0 0-15,0-2 4 16,0-3-3-16,-12 1-3 15,-15-7 7-15,-8 5-8 16,-7-4-2-16,-5 1-67 16,-11-6-68-16,-10-6-102 15,6-17-109-15</inkml:trace>
  <inkml:trace contextRef="#ctx0" brushRef="#br0" timeOffset="34436.05">30159 9019 811 0,'0'0'7'15,"143"-69"-4"-15,-67 35 77 16,-9 8 25-16,-5-4-33 16,-5 8-49-16,-3 6-23 15,-8 8-3-15,-15 1 1 16,-15 7-67-16,-5 0-90 0,-11 0-128 15,-19 11-244 1</inkml:trace>
  <inkml:trace contextRef="#ctx0" brushRef="#br0" timeOffset="35265.03">21858 12548 695 0,'0'0'141'16,"0"0"-141"-16,0 0-22 15,0 0 8-15,0 0 14 16,0 0 73-16,182 11 34 0,-67-11-32 15,16 0-32-15,-16 0-14 16,-17 0-28-16,-36 0-1 16,-17 0 0-16,-22 0-5 15,-15 0-7-15,-8 0-35 16,0 0-42-16,0 0-30 16,0 2-21-16,-8 23-71 15,-27 9 13-15,-15 6-59 16</inkml:trace>
  <inkml:trace contextRef="#ctx0" brushRef="#br0" timeOffset="35466.48">22085 12971 252 0,'0'0'371'0,"0"0"-252"0,0 0-107 16,0 0 3-16,170 53 84 16,-77-41-29-16,0-4-7 15,-13-5-6-15,-14-3-24 16,-12 0-24-16,-12 0-7 15,-16 0-2-15,-13 0-4 16,-5 0-53-16,-8 0-24 16,0 0-1-16,0-11-17 15,10-23-34-15,-5-15-179 16,3-14 6-16</inkml:trace>
  <inkml:trace contextRef="#ctx0" brushRef="#br0" timeOffset="36107.57">22949 12347 309 0,'0'0'112'0,"0"0"-112"0,0 0 0 15,0 0 48-15,27 143 56 16,-27-74-14-16,0-2-19 16,-19 3-2-16,11-10-9 15,-4-8-13-15,1-12-6 16,11-15-20-16,-4-8-14 15,4-10-5-15,0-5-2 16,0 1 1-16,0-3 2 16,0 0 4-16,0 0-5 15,0 0-2-15,15-32-22 16,5-24 13-16,3-15-22 16,0-14-5-16,-11-9 14 15,-12 0 9-15,0 5-12 0,0 10 20 16,-4 17 5-16,-12 17 31 15,1 18 22-15,3 9-4 16,1 7-6-16,7 7 7 16,4 4-5-16,0 0-29 15,0 0-16-15,0 0-6 16,4 0-16-16,19 26-3 16,12 17 25-16,19 6 3 15,18 7 16-15,-1-3-12 16,9-3-3-16,-9-3-2 15,-3-2 1-15,-10-8-2 16,-15 2-1-16,-12-10 0 0,-8-7 0 16,-13-7-2-16,-6-3 1 15,-4-5 1-15,0 4 0 16,0 7 1-16,-18 8 9 16,-9 10-1-16,-12 7 6 15,-11 6 5-15,0-2 1 16,3-3 1-16,-7-1-21 15,9-7 34-15,-5 0-18 16,7-5-16-16,12-4-1 16,12-7-3-16,7-9-18 15,12-6-56-15,0-3-47 0,0-2-69 16,22-2-154-16,13-30-7 16</inkml:trace>
  <inkml:trace contextRef="#ctx0" brushRef="#br0" timeOffset="37167.94">24233 12135 597 0,'0'0'145'0,"0"0"-120"16,0 0-24-16,0 0 8 0,0 0 1 15,0 0-5-15,39-90-5 16,46 59 18-16,18-3 12 15,-1 10-1-15,-7 8-18 16,-29 16-11-16,-27 0-6 16,-12 18-7-16,-17 22 4 15,-10 20 9-15,-22 21 12 16,-41 13-5 0,-17 4 4-16,-13-2-1 0,8-10-3 15,13-15 7-15,22-13 20 16,23-11-12-16,23-7-13 15,4 1-9-15,19-3 2 0,43 2 19 16,27-6 21-16,14-10-14 16,13-15-11-1,-5-7-6-15,-13-2 12 0,-14 0-7 16,-18-4-12-16,-20-3-3 16,-19 0-1-16,-19 3-10 15,-4 2-24-15,-4 2-4 16,0-3-9-16,0-5-37 15,0-1-70-15,0 2-127 16,0 7 2-16</inkml:trace>
  <inkml:trace contextRef="#ctx0" brushRef="#br0" timeOffset="37840.33">23551 13796 671 0,'0'0'79'16,"161"-11"-65"-16,-33-7 7 16,23-6 36-16,6-5 10 15,-10 1-20-15,-23 4 2 16,-21 8-23-16,-32 7-22 16,-34 5-4-16,-25 4-2 15,-12 0-21-15,0 0-13 16,-27 13-7-16,-35 21-8 15,-18 13 9-15,-22 9 13 16,3 0 9-16,2-5 20 16,4-2-2-16,8-9 6 15,13-4-3-15,18-9-1 0,31-14 28 16,23-4 8 0,7-1-23-16,44-5-12 0,34-3 25 15,37 0 29-15,21-8-26 16,12-17-14-16,-13-2-1 15,-22 12-11-15,-39 10-3 16,-42 3-16-16,-29 2-51 16,-20 9-3-16,-60 29 27 15,-38 16 18-15,-30 8-3 16,-17-1 26-16,-6-12 2 16,28-9 2-16,17-11 6 15,48-11 38-15,37-9 14 16,31-3-21-16,46 2-39 15,47-6 0-15,41-2 3 0,36-2-3 16,7-18-9-16,5-5-45 16,-25 2-139-16,-33-3-346 15</inkml:trace>
  <inkml:trace contextRef="#ctx0" brushRef="#br0" timeOffset="38781.21">22695 10811 752 0,'0'0'107'0,"151"4"-97"16,14-4-13-16,58 0 6 15,28-7-1-15,23-24-1 16,12-7-1-16,-5-9 26 15,0-4 21-15,-27 4-3 16,-26 4-1-16,-32 10-21 0,-45 5-14 16,-35 11-3-1,-40 3-6-15,-37 5 1 16,-20 5-26-16,-19 4-27 16,0-4 17-16,-10-1-18 0,-34 5-40 15,-24 0-137-15,-25 9-22 16,-19 27 110-16</inkml:trace>
  <inkml:trace contextRef="#ctx0" brushRef="#br0" timeOffset="39215.48">23778 11213 382 0,'0'0'280'16,"0"0"-280"-16,0 0-41 0,151 36 41 15,-25-29 75-15,21-7-22 16,16 0-18-16,7-23 11 16,-13-6 22-16,-10 0-21 15,-23 3-6-15,-36 5-1 16,-23 10-33-16,-30 4 0 16,-31 5-7-16,-4 2 1 15,0 0 11-15,0 0-4 16,0 0-4-16,0 0-3 15,0 0 2-15,0 0 10 16,0 0-7-16,0 0-3 16,0 0-3-16,0 0-2 0,0 0-8 15,0 0-3 1,4 0 2-16,6 0 7 0,-1 0 4 16,-5 0 3-16,4 0-3 15,-8 0 1-15,0 0 4 16,0 0 1-16,0 0 1 15,0 0-1-15,0 0-4 16,0 0-2-16,0 0-12 16,0 0-35-16,0 0-46 15,0 0-22-15,-4-2-81 16,-9-3-172-16</inkml:trace>
  <inkml:trace contextRef="#ctx0" brushRef="#br0" timeOffset="40047.21">29459 10330 461 0,'0'0'116'0,"192"-70"-97"15,-76 39 14-15,-1 0 53 16,5 4-24-16,-2 0-20 16,-17 4-11-16,-1 3-21 15,-12 7-8-15,-34 6-2 16,-23 7-29-16,-27 0-55 15,-4 5-69-15,-45 30-87 0,-44 19 142 16,-31 14-48-16</inkml:trace>
  <inkml:trace contextRef="#ctx0" brushRef="#br0" timeOffset="40260.32">29264 10683 309 0,'0'0'87'0,"0"0"-69"16,170 31 50-16,-61-26 43 15,22-5-58-15,3 0-14 16,-6 0-1-16,2-9 7 16,-28 0-7-16,-26 7-35 15,-26 2-6-15,-34 0-89 16,-16 0-91-16,-62 18-37 0,-35 4 147 16,-37 5-108-1</inkml:trace>
  <inkml:trace contextRef="#ctx0" brushRef="#br0" timeOffset="40358.49">29518 10822 210 0,'0'0'194'0,"0"0"-152"16,0 0-34-16,182 15 50 16,-66-12 39-16,4-1-63 15,-4 0-15-15,-9 0-18 16,-22 5-1-16,-27-3-48 16,-19-4-191-16</inkml:trace>
  <inkml:trace contextRef="#ctx0" brushRef="#br0" timeOffset="40980.28">28501 11359 889 0,'0'0'3'0,"0"0"-3"16,0 0-55-16,0 0 37 16,0 0-6-16,-200 154 24 15,39-18 15-15,-34 26 2 16,-28 12 9-16,-8-2-9 16,-7-7 9-16,11-19-7 15,22-16 3-15,27-30 5 16,35-19 5-16,42-21-11 15,33-20-1-15,33-17-11 16,27-12-9-16,8-2-13 16,0 0-19-16,4-3-11 15,27 4 15-15,4-9-40 0,14-1-40 16,1 0-84-16,-2-17-78 16</inkml:trace>
  <inkml:trace contextRef="#ctx0" brushRef="#br0" timeOffset="41826.53">26647 12436 487 0,'0'0'158'0,"0"0"-158"16,0 0-18-16,0 0 5 15,0 0 13-15,0 0 0 16,0 0 16-16,0 0 39 15,0 0 2-15,0 0-16 16,0 0-19-16,0 0-9 16,0 0-4-16,0 0 0 15,0 0 11-15,0 0 6 16,0 0 5-16,0 0-2 0,0 0-5 16,0-2-8-16,0 2-1 15,0 0 2-15,0 0-2 16,0 0-10-16,0 0-5 15,0 0-3-15,0 0-4 16,-22 20-5-16,-22 27 5 16,-32 16 7-16,-9 17 4 15,-8 3 3-15,0-2 3 16,12-12-2-16,9-7 8 16,10-12 0-16,14-17 2 15,21-12-5-15,13-15 1 16,10-1-7-16,4-5-4 15,0 0-3-15,0 0 4 16,0 0-8-16,12 7 3 0,21 1-14 16,25 10 15-16,21 0 9 15,20 0-3-15,13-9 1 16,7-7-3-16,-7-2 0 16,-4 0-1-16,-20 0-3 15,-21 0 2-15,-18 0-2 16,-22 0 3-16,-19 0-2 15,-3 0 3-15,-5 0 8 16,0 0 0-16,0 0 0 16,0 0-1-16,0 0-2 15,0-2-2-15,0-3-4 0,0-1-3 16,0-10-10-16,0-8-2 16,4-10 1-16,0-6 3 15,-4-12 0-15,6-8 6 16,-6-7-1-16,0-7-18 15,-14-9 7-15,-22 1 7 16,-9 3-9-16,1 8-38 16,-5 13-3-16,10 15-71 15,16 10-203-15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39:03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 6335 235 0,'0'0'28'15,"0"0"-21"-15,0 0-7 16,0 0 24-16,0 0 12 0,0 0-27 15,0 0-4-15,4-46-5 16,19 32 2-16,12 7 7 16,0-4 1-16,-4 5-4 15,11-1-6-15,-11 0 0 16,-15 7-1-16,-5 0-1 16,-11 0-3-16,0 0-1 15,-11 4-8-15,-32 23 14 16,-23 11 9-16,-25 7-4 15,-6-2 0-15,4-6-2 16,16-7 30-16,15-12 14 16,31-9-5-16,21-7 0 15,10 0-42-15,22-2-11 16,47 0 11-16,28 0 1 16,23-18 6-16,14-4-4 0,-14 4-3 15,-21 6 3-15,-29 8-3 16,-30 4-5-16,-30 0-59 15,-10 12-23-15,-37 14 54 16,-38 6 33-16,-32-1 8 16,-9-4 1-16,5-9 47 15,18-7 47-15,26-2 9 16,30-7-31-16,29-2 0 16,8 0-66-16,31 0-15 15,35 0-4-15,19-7 4 16,22-2 0-16,13 5-80 15,-16-7-235-15</inkml:trace>
  <inkml:trace contextRef="#ctx0" brushRef="#br0" timeOffset="840.66">4045 6430 536 0,'0'0'63'0,"0"0"-63"16,0 0-5-16,157-61 4 16,-49 41 2-16,12-5 15 0,4 1 15 15,-4 6 2-15,-21 9-11 16,-25 4-22-16,-20 5-3 15,-31 0-10-15,-23 7-46 16,-27 24-27-16,-58 17 54 16,-31 9 21-16,-26-1-54 15,-5-7 46-15,4-12 19 16,24-13 15-16,26-8 48 16,28-8 17-16,39-3 34 15,17-5-18-15,9 0-61 0,19 0-35 16,28 0 0-1,22-5 18-15,24-12 8 0,18-3-4 16,5-5-10 0,-13 10-3-16,-28 1 0 0,-26 9-9 15,-26 3-4-15,-19 2-6 16,-4-2-72-16,0 2-26 16,0 0-74-16,0 4-47 15,23-1-8-15</inkml:trace>
  <inkml:trace contextRef="#ctx0" brushRef="#br0" timeOffset="2178.13">5864 6382 512 0,'0'0'136'16,"0"0"-114"-16,0 0-7 15,0 0 11-15,0 0-1 16,0 0 0-16,-8-4 0 16,56-3-15-16,47-10-1 15,37-3 4-15,33-5 20 16,9 0-22-16,-17 7-10 0,-25 3 1 15,-28 1 1-15,-30 7 1 16,-16 1-1-16,-21 3 4 16,-14 3-3-16,-11 0-1 15,-7 0-2-15,-5 0 0 16,0 0 2-16,0 0-3 16,0 0-4-16,-17 0-23 15,-10 0-22-15,-18 5-40 16,-13 17-29-16,-23 5-26 15,-8 9 9-15,-8 0 39 16,-10-1 6-16,-5-3 35 16,0-1 27-16,1-9 28 15,-1-4 19-15,23-7 38 16,9-4 28-16,28-5 27 0,25-2 8 16,13 0 17-1,14 0-15-15,4 0-78 0,45 0-37 16,32-15 9-16,35-10 22 15,26-10-16-15,13-4 1 16,-2 4 4-16,-16 1 3 16,-11 7 10-16,-33 7-9 15,-21 9-22-15,-28 4-9 16,-26 7 0-16,-18 0-2 16,0 0-14-16,-27 0-52 15,-30 32 17-15,-32 13-16 16,-19 8 3-16,-12 1-9 15,5-3-25-15,3-7 37 16,4-5 26-16,5-4 35 0,10-3 0 16,19-10 3-16,24-4 34 15,23-7 43-15,23-4-59 16,4-5-21-16,12 5-4 16,30 2 4-16,24-7 24 15,27-2 27-15,14 0-16 16,-3 0-21-16,-15 0-11 15,-31 0-3-15,-19 0-47 16,-25 3-48-16,-14 21-55 16,0 7 46-16,-33 5 52 15,-2-2-11-15,0-5 20 0,12-12 42 16,11-9 1 0,8-2 52-16,4-4 7 15,8-2-25-15,19 3 56 16,4-3 41-16,8 0-55 0,-2 0-24 15,-2-11-2-15,-8-1-18 16,-6-1-18-16,6-5-14 16,10-2-9-16,17-2-161 15,12-12-174-15</inkml:trace>
  <inkml:trace contextRef="#ctx0" brushRef="#br0" timeOffset="2636.15">8109 6524 22 0,'0'0'727'0,"0"0"-676"15,0 0-51-15,126-34-5 16,-37 5 5-16,4-1 2 16,7 8-2-16,-22 2 0 15,-20 7-3-15,-31 11-47 16,-17 2-35-16,-10 2-74 15,-41 31-33-15,-29 10 131 16,-19 8-52-16</inkml:trace>
  <inkml:trace contextRef="#ctx0" brushRef="#br0" timeOffset="2761.95">8155 6606 226 0,'0'0'239'16,"0"0"-37"-16,0 0-155 16,0 0-29-16,0 0-4 15,0 0 13-15,80-5-16 16,13-19-6-16,38 0-5 15,24 6-59-15,6 2-155 16,-6 5-184-16</inkml:trace>
  <inkml:trace contextRef="#ctx0" brushRef="#br0" timeOffset="3094.63">9139 6467 836 0,'0'0'81'16,"0"0"-57"-16,0 0-24 16,0 0-24-16,0 0 12 15,157-93 12-15,-50 73 0 16,-5 3-2-16,-13 14-2 15,-27 0-74-15,-21 3 12 0,-18 0 3 16,-19 0-14-16,-4 3-85 16,0 10 132-16,-27-2 30 15,-4 0 0-15,0 0 11 16,4-4-8-16,13-3-3 16,14 5-4-16,0 0-144 15,41-2-51-15</inkml:trace>
  <inkml:trace contextRef="#ctx0" brushRef="#br0" timeOffset="3492.1">10623 6501 806 0,'0'0'28'0,"0"0"-28"16,0 0-34-16,0 0 14 15,120-110 12-15,-75 99 7 16,-18 7-2-16,-14 4-41 0,-13 0-70 15,-27 20-98 1,-52 18 147-16,-32 11 47 0,-24-4-48 16,-3-9 25-16,22-10 41 15,31-10 72-15,38-4 11 16,24-6 29-16,23-4-78 16,16 5-34-16,53 0-3 15,28-7 3-15,41 0 0 16,17 0-57-16,7-19-217 15</inkml:trace>
  <inkml:trace contextRef="#ctx0" brushRef="#br0" timeOffset="8617.94">11435 5937 157 0,'0'0'38'0,"0"0"-27"0,0 0-3 16,0 0-4-1,0 0 1-15,0 0 2 0,0 0 10 16,0 0-2-16,-18 0-7 15,18 0-2-15,-4 0-5 16,4 0 4-16,0 0 2 16,0 0 11-16,0 0 6 15,-5 0 2-15,-1 0 0 16,2 0-3-16,-4-2-6 16,0 0 13-16,-3-3 11 15,3 3 6-15,0 0-3 16,-3-3 3-16,7 3 6 15,4 2-8-15,0 0-12 16,0 0-24-16,23 0-9 16,35 0-23-16,41 0 23 15,33 9 13-15,30-4 5 0,11-3-14 16,-7 0 5-16,-11-2 2 16,-21 0-2-16,-14 0 6 15,-8 0 7-15,-15 0-4 16,-8 0-11-16,-17 0-5 15,-14 0 1-15,-15 0-2 16,-10 0 0-16,-16 0 0 16,-7 0-1-16,-6 0 0 15,-4 0 0-15,0 0-4 16,0 0-30-16,0 0-42 16,0 0-52-16,0 0-68 0,9 0 8 15,-1 0-69 1</inkml:trace>
  <inkml:trace contextRef="#ctx0" brushRef="#br0" timeOffset="9321.25">13052 5490 475 0,'0'0'65'0,"0"0"-63"0,0 0 24 16,-128-62 38 0,105 50-3-16,-4 1-27 0,4 2 28 15,11 2-9-15,2 3-12 16,5 4-3-16,1 0-11 15,4 0-24-15,0 0-3 16,0 0-8-16,0 0-2 16,0 3 1-16,0 14-2 15,9 8 5-15,22 8 4 16,18 5 2-16,28 5 1 0,20-3 4 16,23-2 2-16,6-5-4 15,-6-1 2-15,-13-3-3 16,-26-2-1-16,-15-1-1 15,-12-3 0-15,-19-3-1 16,-12 0-1-16,-11-2-2 16,-12 3 3-16,0 5-2 15,-35 8 3-15,-23 15 6 16,-23 2 3-16,-20 1 3 16,-6-1-1-16,-9-6 0 15,4-7 11-15,9 2 1 16,14-6-13-16,15-5-1 15,20-4-3-15,12-8-5 16,20-5-1-16,13-6-1 16,5-4-3-16,4 1-2 0,0-1-28 15,0-2-9-15,0 0-1 16,9-27-6-16,32-33 3 16,17-34-21-16,4-25-11 15,0-17 44-15,-13-12 33 16,-13 0 2-16,-18 14 4 15,-18 25 13-15,0 28 51 16,-27 30 27-16,5 22-25 16,-1 24-32-16,0 12-38 15,2 60-15-15,-1 36 2 16,13 42-14-16,9 14-101 16,48-12-159-16</inkml:trace>
  <inkml:trace contextRef="#ctx0" brushRef="#br0" timeOffset="10034.69">14701 5729 214 0,'0'0'118'0,"0"0"-59"0,0 0-27 16,0 0-8-16,0 0 11 15,0 0 18-15,-4-11 7 16,4 11 3-16,0 0-11 16,0 0-8-16,0 0-14 15,0 0-6-15,0 0-10 16,0 0-2-16,0 0-12 16,0 18-5-16,-6 31-3 15,-15 29 8-15,-1 27 48 16,-5 12-18-16,4 4-16 15,15-7-9-15,4-9-4 16,4-18 2-16,8-15-3 0,15-18 0 16,8-17 0-1,-5-14 4-15,-9-14-1 0,-3-9-2 16,-1 0 8-16,1-32 22 16,13-14-15-16,-4-15-16 15,-11-2-6-15,-3-6-22 16,-9 4-21-16,0 3-50 15,0 4-15-15,0 6-7 16,-4 5-74-16,-5 7-1 16</inkml:trace>
  <inkml:trace contextRef="#ctx0" brushRef="#br0" timeOffset="10469.12">14755 5948 299 0,'0'0'91'0,"0"0"-78"0,0 0-9 15,0 0 16-15,0 0 39 16,0 0 17-16,0 0-24 16,0 25-32-16,0 18 28 15,0 8 9-15,0 7-10 16,0-4-22-16,17-3-17 16,14-4-3-16,6-9-2 15,10-2 5-15,15-11-3 16,2-7 8-16,3-7-1 15,-5-7 5-15,-13-2 6 16,-18-2-4-16,-8 0-6 0,-6 0 1 16,-7 0-5-16,-2 0-8 15,-4 0 4-15,5 0-2 16,5 0-1-16,5-15-1 16,5-14-1-16,3-16-20 15,0-9-22-15,-8-6 0 16,-7-7 12-16,-1 0 2 15,-7-3-6-15,0 8 22 16,-4 11 4-16,4 17 6 16,-4 18 1-16,4 16 0 15,15 2-92-15,8 32-156 16,16 15 118-16,-2 1-122 0</inkml:trace>
  <inkml:trace contextRef="#ctx0" brushRef="#br0" timeOffset="10936.52">15882 6158 687 0,'0'0'225'0,"0"0"-225"16,-124 68-2-16,70-19 0 0,4-2 2 15,15-2 0-15,8-12-1 16,13-6-6-16,14-7 6 16,0-8-6-16,0-4 3 15,10-5-1-15,13-3 5 16,8 0 6-16,16-31-5 15,7-23 11-15,8-18-2 16,-4-13-4-16,-4-2 1 16,-5 2-6-16,-3 9 1 15,-15 20 5-15,-15 20-3 16,-5 19 38-16,-11 14-19 16,0 3-23-16,0 3-19 0,0 32-10 15,0 21 20 1,0 18 9-16,0 11 0 0,0 4 0 15,0-4 3-15,0-6-3 16,0-3-18-16,0-14-28 16,0-1-23-16,0-10-49 15,0-11-70-15,-15-22-50 16,-7-18-23-16</inkml:trace>
  <inkml:trace contextRef="#ctx0" brushRef="#br0" timeOffset="11339.45">15689 6360 321 0,'0'0'192'0,"0"0"-52"16,0 0-38-16,0 0-59 0,0 0-43 16,0 0-11-1,-8-71-7-15,54 71 17 0,20 0 1 16,19 0 5-16,3 4-2 16,1-2 0-16,-12-2-3 15,-15 2 0-15,-13 1-1 16,-5 1-1-16,-17 1-3 15,-5 1 2-15,-9 8 0 16,-3 4-5-16,3 9 0 16,1 4 8-16,3 0-1 15,1 0 0-15,5-8 0 16,-2-5 1-16,10-2 0 0,6-12 2 16,17-4 17-1,12 0 17-15,10 0-17 0,-10-18-13 16,-12 2-4-16,-23 3 2 15,-12 2 5-15,-15 0 23 16,-4-1 0-16,0-5-22 16,0-4-8-16,-19-1-2 15,-3 2 0-15,-1 0-10 16,2 4 2-16,-2 2-30 16,-8 3-47-16,-4-2-82 15,-10-14-157-15</inkml:trace>
  <inkml:trace contextRef="#ctx0" brushRef="#br0" timeOffset="11519.39">15805 5217 957 0,'0'0'18'16,"0"0"-18"-16,0 0-6 15,184-60-42-15,-60 60-12 16,-4 0-24-16,-8 27-57 15,-19 6-120-15,-29 3-34 16</inkml:trace>
  <inkml:trace contextRef="#ctx0" brushRef="#br0" timeOffset="11867.72">14629 7149 871 0,'0'0'34'0,"242"-20"-34"0,-29-13 0 15,22-3 2-15,-3 7-1 16,-36 7-1-16,-43 11 1 16,-51 11-1-16,-45 0-7 15,-30 15-68-15,-31 25-64 16,-66 11-66-16,-56 6-80 15</inkml:trace>
  <inkml:trace contextRef="#ctx0" brushRef="#br0" timeOffset="12002.26">14995 7315 404 0,'0'0'345'0,"0"0"-175"16,0 0-156-16,0 0-9 0,0 0-5 16,227 11 36-16,-49-11-3 15,18 0-23-15,-3 0-10 16,-24 0-4-16,-32 0-176 15,-38-2-336-15</inkml:trace>
  <inkml:trace contextRef="#ctx0" brushRef="#br0" timeOffset="13351.45">17517 6004 481 0,'0'0'240'16,"0"0"-204"-16,0 0-36 15,0 0 0-15,126-4 22 16,-17-16 13-16,57-9 19 0,38 2-9 16,38-4-6-1,2 6-20-15,-12 7-10 0,-26 9-9 16,-32 2-1-16,-42 5 1 15,-20 2-1-15,-23-2 0 16,-17 2-1-16,-22 0-13 16,-15-4-24-16,-8-5-7 15,-15-5-10-15,-3-6 2 16,1-7-2-16,-10-2-65 16,0-2-73-16,-15 2-19 15</inkml:trace>
  <inkml:trace contextRef="#ctx0" brushRef="#br0" timeOffset="13889.07">19683 5383 279 0,'0'0'86'15,"0"0"-63"-15,4 132 22 16,-4-45 66-16,0 7-51 15,0 0-11-15,-8-10 7 16,4-12-20-16,4-11-2 16,0-15-7-16,0-9-16 15,0-13-4-15,0-8-3 16,0-5-3-16,4-9 1 16,-4-2 0-16,0 0 4 0,0 0-6 15,12-16-2-15,-3-26-8 16,5-16-31-16,-1-16 3 15,-13-13-4-15,0-7 21 16,-9-6-23-16,-22-2 44 16,-8 11 5-16,-2 11 27 15,5 10 31-15,5 23 14 16,13 16-20-16,14 15 16 16,4 10-23-16,0 6-50 15,8 6-13-15,29 34-8 16,25 23 21-16,23 13 6 15,16 9 4-15,15 5-4 0,-8-6-6 16,-9-3 1-16,-21-9 2 16,-14-14-3-16,-24-16 0 15,-18-8-1-15,-17-5-1 16,-5 2 2-16,-23 2 3 16,-27 6 2-16,-1-1 2 15,-3-10-3-15,8-3-4 16,11-9-4-16,8 2-40 15,9 2-63-15,18 3-67 16,0-1-151-16</inkml:trace>
  <inkml:trace contextRef="#ctx0" brushRef="#br0" timeOffset="14420.06">21310 5383 679 0,'0'0'245'0,"0"0"-207"16,0 0-38-16,0 0-2 15,0 0 2-15,0 0 21 0,-54 150 29 16,9-72-24-16,1 0-16 16,7 0-2-16,12-6-1 15,3-5-2-15,-1-6-5 16,15-10 0-16,1-6-3 15,7-7 1-15,0-7-38 16,0-5-12-16,0 2-35 16,7-2-24-16,13-6-59 15,13-12-109-15</inkml:trace>
  <inkml:trace contextRef="#ctx0" brushRef="#br0" timeOffset="14666.59">21430 5302 912 0,'0'0'84'0,"0"0"-77"16,0 0-7-16,142-121-9 16,-49 88 9-16,19 2 7 15,4 8 2-15,-13 10-6 16,-24 8-3-16,-11 5 0 15,-25 0-7-15,-20 7-33 16,-19 22-79-16,-4 14-40 16,-43 19-27-16,-38 7-29 15</inkml:trace>
  <inkml:trace contextRef="#ctx0" brushRef="#br0" timeOffset="14838.49">21221 5649 401 0,'0'0'242'0,"0"0"-227"15,0 0-15-15,0 0-22 16,0 0 15-16,0 0 7 16,120 38 16-16,-31-31-2 15,8 2-6-15,6-3-8 16,-1 1-3-16,1-3-94 16,4-1-61-16,-5-3-8 15,-3 0-63-15</inkml:trace>
  <inkml:trace contextRef="#ctx0" brushRef="#br0" timeOffset="15258.16">22414 5642 427 0,'0'0'16'16,"0"0"-14"-16,-17 141 28 15,3-92 7-15,-3-2 9 16,7-9 21-16,-2-11-15 15,1-9-17-15,7-12-17 16,0-1-10-16,4-5-4 16,0 0-1-16,0 0 2 0,0 0 12 15,0-9 29-15,14-31 40 16,13-25-86 0,8-22-2-16,15-12-3 0,8-1 5 15,4-3-2-15,0 11-4 16,-8 19 6-16,-1 17 0 15,-13 16 0-15,-9 19-2 16,-9 8-3-16,-9 13-4 16,1 0-6-16,-1 34 7 15,-3 23 8-15,-2 20 10 16,-8 5-3-16,0 10 1 16,-8-2-3-16,-15-1-1 15,-4-2 0-15,1-4-1 16,3-7-3-16,0-9-47 15,7-9-60-15,7-20-100 0,3-22-88 16</inkml:trace>
  <inkml:trace contextRef="#ctx0" brushRef="#br0" timeOffset="15447.17">22476 5705 726 0,'0'0'131'0,"0"0"-131"15,0 0-113-15,0 0 111 16,111 0 2-16,-34 0 0 0,12 0 5 16,4-7-5-1,-2-8-17-15,2-10-34 16,-4-6-45-16,-5-10-77 0,-3-10-46 16</inkml:trace>
  <inkml:trace contextRef="#ctx0" brushRef="#br0" timeOffset="15653.22">23635 4928 505 0,'0'0'182'0,"0"0"-182"15,0 122 0-15,-18-11 6 16,-13 22 39-16,-8 9-7 16,-11 1-25-16,0-4-5 15,7-11-8-15,8-17 0 16,4-19-3-16,16-16-61 0,7-18-91 15,8-24-107 1</inkml:trace>
  <inkml:trace contextRef="#ctx0" brushRef="#br0" timeOffset="16030.88">24557 5510 552 0,'0'0'17'16,"0"0"-10"0,-177-96-7-16,84 78 40 0,-19 10 18 15,-4 8-9-15,9 0 3 16,22 1 1-16,23 18-8 15,27 5-25-15,24 9-20 16,11 19-19-16,27 10 15 16,42 17 4-16,24 1 2 15,4-1 0-15,-8-10 1 16,-21-11-2-16,-33-11-2 16,-27-5-8-16,-8 1-8 15,-58-1 1-15,-31-2 9 16,-12-1 5-16,-2-12-10 15,22-11 0-15,27-10 6 0,23-6-35 16,27 0-83-16,8-14-125 16,54-17-21-16</inkml:trace>
  <inkml:trace contextRef="#ctx0" brushRef="#br0" timeOffset="16311.27">24994 5454 926 0,'0'0'60'0,"0"0"-60"0,0 0-2 15,0 0 2-15,165-105 0 16,-89 83 3-16,5 9-3 15,-11 4-2-15,-12 4-4 16,-8 3 5-16,-11 2-31 16,-12 0-63-16,-8 0-59 15,-19 0-90-15,0 8 16 16,-5 2 58-16</inkml:trace>
  <inkml:trace contextRef="#ctx0" brushRef="#br0" timeOffset="16557.02">24994 5474 255 0,'0'0'124'0,"-160"94"-81"0,94-29 11 16,21-2 16-16,18-3-5 15,14-6-31-15,13-2 3 16,0-8-1-16,0-4-14 16,17-6-18-16,6-5 1 15,4 0 4-15,4-6 1 16,8-3-2-16,2-7 1 15,13-6 7-15,0-5 12 16,4-2-11-16,4 0-16 16,4-16-1-16,0-8-26 15,6-8-47-15,-1-3-85 16,-18-5-147-16</inkml:trace>
  <inkml:trace contextRef="#ctx0" brushRef="#br0" timeOffset="16716.97">25062 5689 744 0,'0'0'17'0,"0"0"-17"15,0 0-49-15,0 0 43 16,0 0 6-16,0 0-2 16,128 43-70-16,-70-43-128 15,-17 0-212-15</inkml:trace>
  <inkml:trace contextRef="#ctx0" brushRef="#br0" timeOffset="17644.32">21595 7145 391 0,'0'0'343'0,"137"-18"-327"16,28-20-10-16,58-13-6 15,44-12 6-15,29-7 24 16,9-5 22-16,-13 1 3 16,-25 2-5-16,-36 12-17 15,-39 13-21-15,-55 14-11 16,-46 8-1-16,-48 14-3 15,-28 4-21-15,-15-2-5 16,-42 9-31-16,-47 0-57 16,-39 0-65-16,-25 22 101 15,-10 5 81-15,2 2 3 16,-5 7 10-16,-3 2-4 16,-1 4 12-16,19 1 10 0,17-7 16 15,41-5 0-15,39-10-8 16,46 1-39-16,8 0-7 15,62 0 1-15,54 5 6 16,57-13 25-16,55-10-6 16,30-4-9-16,11 0-2 15,-17-9-3-15,-33-7-3 16,-41 3 2-16,-52 2 14 16,-51 6-5-16,-44 1-10 15,-31 4-2-15,-21 0-2 16,-56 0 1-16,-53 15-7 15,-39 5-20-15,-9 1 27 0,-4-5 9 16,12-3 7-16,40 0 3 16,37-6 11-16,39-3-4 15,42 5-7-15,12 2-19 16,58 3-23-16,27-3 23 16,26-4 12-16,17-7-6 15,-1 0-1-15,-3 0-3 16,-21 0 1-16,-24-4-3 15,-30-1-23-15,-22 1-51 16,-19-3-37-16,-8-6-151 16</inkml:trace>
  <inkml:trace contextRef="#ctx0" brushRef="#br0" timeOffset="20111.18">1565 9263 93 0,'0'0'77'16,"0"0"-5"-16,0 0-9 15,0 0 19-15,0 0-21 16,0 0 27-16,0 0-2 15,-112-47-36-15,112 47-21 16,17-4-23-16,14-3-6 16,18-2 15-16,24 0 0 15,-3 7-8-15,2 0-4 16,-14 2-2-16,-10 0-2 16,-21 2 0-16,-13 11-23 0,-14 5-10 15,0 9-12-15,-23 2 22 16,-26 2 23-16,-9-2-14 15,-4-7 15-15,0-6 1 16,8-7 5-16,15-4 36 16,12-3 4-16,17-2-1 15,5 0-6-15,5 0-25 16,0 0-14-16,42 0-24 16,16 0 24-16,31-2-3 15,12-3-1-15,10 3-85 16,-3-2-159-16</inkml:trace>
  <inkml:trace contextRef="#ctx0" brushRef="#br0" timeOffset="20715.74">2437 9288 70 0,'0'0'615'16,"0"0"-547"-16,0 0-68 16,0 0-9-16,0 0-5 15,0 0 2-15,-12 0-2 16,12 0 7-16,0 0 5 16,0 0 1-16,0 0 1 15,-4 0-6-15,-3 4-12 16,3 5-13-16,0-2 31 15,0-3 9-15,4 1-9 16,0-3-12-16,43-2 10 16,34 0 2-16,22 0 8 15,-2-16-4-15,-12 1-2 16,-31 8-2-16,-32 3-28 16,-22 4-90-16,0 0-13 15,-31 8-51-15</inkml:trace>
  <inkml:trace contextRef="#ctx0" brushRef="#br0" timeOffset="21314.31">4188 9066 686 0,'0'0'75'0,"-124"-5"-50"15,101 3 2-15,23 0-27 16,0 2-15-16,46-7-47 15,24 1 58-15,33-8 4 16,21 5 1-16,2 1-1 16,-10 5-15-16,-23 3-30 15,-31 0-17-15,-22 3 23 16,-22 5-9-16,-18 1-1 16,-27 7 49-16,-35 2 12 15,-27 0 54-15,-18 0 9 16,-9-3 4-16,4-3-28 15,19-6-3-15,40-1 9 16,26-5-20-16,27 2-37 0,23 0-36 16,57-2-104-16,44 0 41 15,27-7-174-15</inkml:trace>
  <inkml:trace contextRef="#ctx0" brushRef="#br0" timeOffset="21935.65">5887 9102 611 0,'0'0'70'0,"0"0"-69"15,0 0-1-15,0 0-12 16,0 0-19-16,0 0 24 15,174-7 7-15,-63-2 5 16,1 1-1-16,-15 5-4 16,-20 3-26-16,-30 0-27 0,-24 0 16 15,-15 0 11-15,-8 5-3 16,-31 4 29 0,-27 2 18-16,-16 0 50 15,-15-4 15-15,4-5-10 0,5 0-2 16,26-2-17-16,23 0-14 15,16 0-31-15,15 0-9 16,27 0-86-16,54 0-64 16,31 0-51-16,22-13-162 15</inkml:trace>
  <inkml:trace contextRef="#ctx0" brushRef="#br0" timeOffset="22461.75">8155 9078 319 0,'0'0'209'0,"0"0"-134"15,0 0-43-15,-116 0-25 16,116 2-7-16,23 4-62 16,31-3 33-16,16-3 29 15,19 0 1-15,-5 0-1 16,-11 0-27-16,-26 0-19 16,-24 0 14-16,-19 0 9 15,-4 0 23-15,-31 0 30 16,-23 0 50-16,-20 0-40 0,-11 0 28 15,1 0 8-15,3 0-9 16,19 2-22-16,27 0-28 16,20 3-17-16,15 6-28 15,62 2-169-15,33-6 60 16,38-7-137-16</inkml:trace>
  <inkml:trace contextRef="#ctx0" brushRef="#br0" timeOffset="22886.39">9616 9030 45 0,'0'0'589'16,"0"0"-536"-16,0 0-53 15,0 0-5-15,0 0-14 16,0 0 5-16,112-15 14 15,-36 10 2-15,-14 3-2 0,-18 2 0 16,-21 0 0-16,-19 0-2 16,-4 0-1-16,-9 0 1 15,-36 11-1-15,-25 7 3 16,-15 0 15-16,-4-5 1 16,12-1 13-16,24-3 0 15,13-7-4-15,22 2-25 16,10 3-7-16,8 2-75 15,4 4-161-15,37-6 112 16,29-3-110-16</inkml:trace>
  <inkml:trace contextRef="#ctx0" brushRef="#br0" timeOffset="23289.8">10449 9046 539 0,'0'0'90'0,"0"0"-63"16,0 0-24-16,0 0-2 15,0 0-1-15,0 0-1 16,-43-22 1-16,78 22 0 15,4 0 0-15,-8 0 0 0,-12 0-4 16,-11 13-3-16,-8 0-19 16,-16 7-9-16,-34 3 35 15,-16-1 12-15,-19-2 20 16,5-4 8-16,7 0 5 16,11-8-6-16,19 2-10 15,6-6-19-15,16-1-1 16,11-1-8-16,10 0-1 15,0-2-11-15,0 4-14 16,0 3-34-16,22 4-25 16,24 0 35-16,32-8-90 15,30-3-160-15</inkml:trace>
  <inkml:trace contextRef="#ctx0" brushRef="#br0" timeOffset="24111.33">11439 9048 625 0,'0'0'102'0,"0"0"-73"16,0 0-29-16,0 0-11 15,124-7 11-15,-4 7 11 16,37-2 17-16,25-9 5 16,11-2-5-16,-7-1-4 15,-13 6 0-15,-11-1-2 16,-16-2-5-16,-15 6 11 15,-20-2-11-15,-22 5-11 16,-19-1-6-16,-24 3 0 16,-19 0 0-16,-23 0-1 15,-4 0 1-15,0 0 0 16,0 0-14-16,0 0-9 16,-15 0-21-16,-5 0-55 0,-18 7-24 15,3 6-65-15,0 1-8 16,4-11-21-16</inkml:trace>
  <inkml:trace contextRef="#ctx0" brushRef="#br0" timeOffset="24776.1">13244 8775 511 0,'0'0'152'0,"0"0"-152"16,0 0-26-16,0 0 21 15,0 0 5-15,0 0 45 0,0 153 9 16,0-102 10 0,0-4-28-16,0-7-15 0,0-11 0 15,0-4-10-15,0-7-4 16,0-9-4-16,0-1-1 16,0-3 1-16,4-2-2 15,-4-3 2-15,0 0 2 16,0 0 3-16,0 0 1 15,0 0 3-15,0-25 4 16,4-15-13-16,-4-17-3 16,0-11-11-16,0-4 11 15,-12 0 0-15,-11 3 0 0,5 6 0 16,-9 7 1 0,6 10 4-16,-2 9 10 0,9 11 6 15,1 10 17-15,5 7-11 16,2 2 4-16,6 7-2 15,0 0-18-15,0 0-11 16,0 0-8-16,0 0-4 16,0 0-4-16,19 18-3 15,16 11 18-15,18 9 1 16,28 0 2-16,12 0-2 16,10 1 6-16,-5-6-6 15,-10-4-1-15,-11 0 1 16,-11-2-1-16,-16-5 3 0,-15 1-3 15,-8-1 1-15,-13-6-1 16,-6-1 0-16,-3-3-1 16,-5-4 2-16,0 6 0 15,0-1 2-15,-23 9 0 16,-16 3 5-16,-15 6 11 16,-16 1 2-16,-3-3-5 15,-3-4-10-15,10-1-2 16,8-6-3-16,8 0-23 15,19 0-46-15,15 6-45 16,16 10-42-16,20-7-68 16,38-5-113-16</inkml:trace>
  <inkml:trace contextRef="#ctx0" brushRef="#br0" timeOffset="28623.25">14945 8746 19 0,'0'0'263'0,"0"0"-247"16,0 0-14-16,0 0 0 16,147-80 16-16,-110 64 39 15,-10 3 18-15,0-1 4 16,-10 8-7-16,-3-1-16 15,-6 0-20-15,-4 7-10 16,-4-2-2-16,0 0 10 16,0 2 8-16,0 0-1 15,0 0-6-15,0 0 9 16,-8 0-32-16,-27 0-12 16,-29 0-3-16,-33 0-4 15,-23 18-3-15,-23 8 10 16,1 6 2-16,3-3 0 0,15-2 3 15,17-3 4-15,18-4 4 16,27-4-2-16,24-7-6 16,22 0-5-16,16 2-7 15,4 7-19-15,39 9 9 16,38 9 17-16,31 2 2 16,22 2-2-16,13 2-5 15,-9 3-11-15,-14 0 3 16,-24 4-11-16,-26-4-20 15,-24-10 17-15,-32-3 18 16,-18-1 0-16,-22 0-1 16,-41 5 10-16,-21-2 6 15,-7-3-3-15,2-10 10 16,10-13-2-16,11-5 3 0,14-3 9 16,19 0-17-16,17 0-6 15,14-9-11-15,4-12-33 16,37-10-52-16,33-11-198 15,15-5-6-15</inkml:trace>
  <inkml:trace contextRef="#ctx0" brushRef="#br0" timeOffset="28886.38">15694 9059 525 0,'0'0'102'16,"0"0"-102"-16,0 0 0 0,-58 115 1 15,27-84 26-15,10-7 22 16,-6 1 5-16,9-7-16 16,5-2-21-16,3-1-17 15,2-6-3-15,8 2-5 16,0-2-33-16,0 0-33 15,0-7-51-15,12-2-53 16,25-4-5-16</inkml:trace>
  <inkml:trace contextRef="#ctx0" brushRef="#br0" timeOffset="29058.93">15681 8607 657 0,'0'0'79'0,"0"0"-60"15,0 0-19-15,0 0-9 16,0 0-38-16,0 0-80 16,39-22 2-16,15 22 94 15,19 0-58-15,1 11-39 16,-2-4-71-16</inkml:trace>
  <inkml:trace contextRef="#ctx0" brushRef="#br0" timeOffset="29530.74">16355 8753 236 0,'0'0'60'0,"-27"110"42"16,-14-34-12-16,6-5-17 15,0-15 12-15,4-13-20 16,16-17-11-16,7-12-13 16,8-10-14-16,0-2-23 15,0-2-2-15,0 0-2 16,4-2 0-16,27-31-10 15,8-17 10-15,3-12-3 16,-11-10 3-16,-9 7 0 16,-9 5 3-16,-13 18-3 15,0 17 13-15,0 16 33 16,0 9-18-16,0 0-28 0,0 0-4 16,0 7-16-16,0 20 2 15,0 13 15-15,14 5-6 16,30 2 3-16,24-5 3 15,17-12-39-15,12-15-24 16,0-15-7-16,-8 0 7 16,-25 0 37-16,-33-3 28 15,-19 3 1-15,-12 0 16 16,0 0 99-16,0 3-99 16,0 24-9-16,-8 15-7 15,-6 10 54-15,9 2-33 16,5-5-16-16,0-1-5 15,11-5 0-15,16-3-1 0,4 1-53 16,8-8-63 0,6-3-91-16,3-13-52 0</inkml:trace>
  <inkml:trace contextRef="#ctx0" brushRef="#br0" timeOffset="30041.76">18091 9151 764 0,'0'0'164'0,"0"0"-164"15,0 0-32-15,0 0 32 16,131 34 4-16,-57-34 36 16,21 0-14-16,17 0-9 15,4-16-11-15,-1 5-1 16,-9 0-5-16,-15 6-4 15,-21-2-37-15,-8 1-24 16,-12 1-18-16,-7-4-52 16,2-4-142-16,-9-5-112 0</inkml:trace>
  <inkml:trace contextRef="#ctx0" brushRef="#br0" timeOffset="30495.2">19259 9066 556 0,'0'0'94'0,"0"0"-89"16,-84 114-5-16,61-80 12 15,10-10 16-15,9-8 2 16,4-7-22-16,0 2-8 16,0-4 0-16,13-3 3 15,14-4-2-15,4 0-2 16,10-16-6-16,-6-24-8 15,-4-14-18-15,-18-12 3 16,-13-15 25-16,0-6 5 16,-13 2 10-16,-22 6 33 0,-6 11 36 15,1 14 23-15,-5 11 4 16,14 18-26-16,8 12-24 16,15 9-8-16,8 4-33 15,0 2-15-15,4 36-30 16,37 24 18-16,25 26 12 15,23 15 1-15,15-3 0 16,1-6 3-16,-14-16-3 16,-25-15-1-16,-22-18 1 15,-26-11-1-15,-14-8-1 0,-4-6 1 16,-31 9-1 0,-35 1-1-16,-33 5-16 0,-17-4-56 15,-4-1-42-15,9-8-27 16,18-6-104-16,16-12-233 15</inkml:trace>
  <inkml:trace contextRef="#ctx0" brushRef="#br0" timeOffset="31452.44">21136 8621 741 0,'0'0'102'16,"0"0"-90"-16,0 0-2 16,0 0 18-16,0 0 10 15,0 0-2-15,0 0-22 16,13 60-14-16,1 25 72 16,-6 25-13-16,1 9-33 15,-5-5-18-15,0-18-4 16,-4-11-3-16,0-18 0 15,0-7 4-15,0-6-5 0,0-9 1 16,0-16-1-16,0-9-7 16,0-11-53-16,0-7-35 15,0-2-48-15,10-23-18 16,17-34-4-16,-14-20-243 16</inkml:trace>
  <inkml:trace contextRef="#ctx0" brushRef="#br0" timeOffset="31672.05">20820 8500 134 0,'0'0'830'15,"0"0"-732"-15,0 0-98 16,0 0-16-16,0 0 16 16,143-78 15-16,-38 58 23 0,21-3 3 15,2 3-21-15,-4 3-20 16,-24 6 0-16,-20-1-3 15,-14 5-31-15,-16 1-21 16,-11-3-38-16,-4 2-54 16,-12-4-53-16,0-5-38 15,-11-1 23-15</inkml:trace>
  <inkml:trace contextRef="#ctx0" brushRef="#br0" timeOffset="32165.43">21955 8322 97 0,'0'0'114'0,"10"201"-23"15,-10-72-21-15,0 1-33 16,0-5-1-16,-10-17 25 0,-7-19 32 16,3-26-10-1,6-23-26-15,-1-18-20 0,9-11-7 16,-6-8-19-16,2-3 7 16,4-18 41-16,-12-38-6 15,12-31-53-15,0-27-18 16,0-25 17-16,31-22-1 15,18-5 1-15,9 12-13 16,4 34 1-16,-14 41 9 16,-11 39 4-16,-14 31-2 15,-11 9-18-15,7 27-1 16,-7 38-51-16,-4 29 69 16,-8 24-1-16,0 12 3 0,-27 2-2 15,-4-9-17-15,0-18 11 16,0-9-4-16,-4-22-20 15,4-18-5-15,9-25 6 16,3-15 16-16,11-9 8 16,3-7 8-16,5 0 15 15,0 0 38-15,0 0-5 16,0 0-11-16,5 0-22 16,9 1-15-16,17 2-5 15,17-3 4-15,16 0 0 16,6 0-3-16,6 0-22 15,-5 0-68-15,-3-7-55 16,-6-9-37-16,-4-6-108 16</inkml:trace>
  <inkml:trace contextRef="#ctx0" brushRef="#br0" timeOffset="32459.62">22937 8760 430 0,'0'0'226'15,"0"0"-226"-15,20 107 0 16,-5-44 14-16,-7-3 17 16,7-6 5-16,5-12-4 15,3-15-12-15,4-9-15 16,8-11 2-16,15-7 42 16,12-14-18-16,10-40-11 0,7-19-20 15,-3-14-8-15,-18-7-15 16,-17-5 7-16,-16 3-2 15,-10 11-31-15,-15 25-26 16,0 24-34-16,0 32 37 16,-15 6 4-16,7 36-70 15,4 22 67-15,4 7 59 16,22 0-45-16,26-6-52 16</inkml:trace>
  <inkml:trace contextRef="#ctx0" brushRef="#br0" timeOffset="32697.38">24456 8355 632 0,'0'0'62'0,"-161"-7"-57"16,58 34-5-16,-7 29 33 15,-8 20 26-15,21 4 0 16,20 10-15-16,26-1-10 15,14 3-16-15,24 0-16 16,13-5-2-16,0-6 0 16,35-10-1-16,19-13-18 15,4-11-25-15,12-20-28 16,11-18-41-16,-1-9-73 0,-7-18-138 16</inkml:trace>
  <inkml:trace contextRef="#ctx0" brushRef="#br0" timeOffset="32878.08">23906 8829 942 0,'0'0'174'15,"0"0"-167"-15,0 0-7 16,0 0-27-16,0 0 10 16,135 47 16-16,-42-16-11 15,10-6-49-15,-10-14-64 16,-12-11-121-16,-23 0-316 15</inkml:trace>
  <inkml:trace contextRef="#ctx0" brushRef="#br0" timeOffset="34733.28">1831 12181 236 0,'0'0'145'0,"0"0"-102"15,0 0 34-15,0 0 18 16,0 0-33-16,0 0-34 15,0 0 7-15,-115-91 1 16,115 82 1-16,0-5-26 0,35-8-11 16,27-7-5-1,27-9 1-15,18 0 3 0,-3 6-1 16,-20 10 1-16,-22 13-3 16,-26 3-1-16,-18 6-1 15,-18 0 2-15,0 0-33 16,-23 8 13-16,-35 20 24 15,-30 5 10-15,-5 0 7 16,-7-5 20-16,20-8 24 16,18-7-1-16,27-6-27 15,16-5-31-15,19 2-2 16,41 1-29-16,52-3-60 0,54-2 22 16,37 0-171-1</inkml:trace>
  <inkml:trace contextRef="#ctx0" brushRef="#br0" timeOffset="35125.33">3512 12121 616 0,'0'0'139'16,"0"0"-82"-16,0 0-31 16,0 0-26-16,0 0-28 15,151-71 28-15,-44 48 3 16,-5 10-3-16,-22 6-15 15,-30 7-62-15,-27 0-2 16,-23 5 9-16,-27 21 49 16,-41 8 21-16,-21 6 32 15,-4-2-12-15,4-7 11 16,12-6 28-16,24-9-19 16,22-7-15-16,18-9-8 15,13 0-17-15,0 0-15 16,17 0-56-16,41 0-30 0,37 0 32 15,20-20-154-15</inkml:trace>
  <inkml:trace contextRef="#ctx0" brushRef="#br0" timeOffset="35341.18">4620 12115 118 0,'0'0'779'0,"0"0"-765"16,0 0-14-16,0 0-17 0,0 0-12 15,0 0-56-15,-8-34-52 16,97 11 77 0,31-1 38-16,22 4-31 0,-12 4-83 15,-22 11-54-15</inkml:trace>
  <inkml:trace contextRef="#ctx0" brushRef="#br0" timeOffset="35507.37">5302 11993 217 0,'0'0'206'16,"0"0"-52"-16,-128-2-22 15,93-2-48-15,8-1-12 16,17 3-40-16,10 2-32 0,0-2-17 16,18-3-71-16,26 1-30 15,32-5 73-15,13 0-46 16,6 0-52-16,-6 5-32 15</inkml:trace>
  <inkml:trace contextRef="#ctx0" brushRef="#br0" timeOffset="35604.11">5734 11936 17 0,'0'0'90'0,"0"0"-10"16,0 0-59-16,0 0-21 16,0 0-41-16,0 0-57 15</inkml:trace>
  <inkml:trace contextRef="#ctx0" brushRef="#br0" timeOffset="36130.91">5811 12018 480 0,'0'0'186'0,"0"0"-186"16,0 0-50-16,0 0 36 16,0 0 14-16,0 0 2 15,76 5 0-15,-68-5-2 16,-8 2 0-16,0 3-2 16,-22 6-12-16,-26 6 14 15,-24 6 5-15,-13 4 1 16,9-9 24-16,18-9 18 15,27-1 11-15,27-5-18 16,8-3-41-16,54 0-8 0,41 0 8 16,29-16 1-1,19-6 3-15,-5 1 0 0,-20 6-1 16,-29 6-3 0,-39 4-3-16,-27 5-20 0,-15 0-46 15,-12 5-94-15,0 13 15 16,0-2-92-16</inkml:trace>
  <inkml:trace contextRef="#ctx0" brushRef="#br0" timeOffset="36607.6">7144 12137 579 0,'0'0'190'0,"0"0"-190"0,0 0-53 16,169-36 53 0,-71 11-4-16,13 1 3 0,1-3-13 15,-11 4 14-15,-16 6 2 16,-17 8-2-16,-29 2 0 16,-16 2 0-16,-19 5 0 15,-4 0 0-15,0 0 20 16,-31 0-18-16,-31 21 0 15,-33 10 0-15,-21 3 10 16,-8 1-11-16,0-1 7 16,21-3 0-16,22-9 13 15,42-8-4-15,25-3-17 0,14 3-23 16,37-3-15 0,41-2 33-16,40-9-14 0,41 0-106 15,34-20-85-15</inkml:trace>
  <inkml:trace contextRef="#ctx0" brushRef="#br0" timeOffset="36999.37">8721 12018 415 0,'0'0'88'0,"0"0"-88"16,0 0-89-16,0 0 53 15,139-29 36-15,-65 20 1 16,3 0 1-16,-11 5-2 16,-17 1 1-16,-18 3 0 15,-18 0 0-15,-13 0 0 16,-25 0 12-16,-43 14 34 16,-21 4-33-16,-12-2 20 15,1-7 18-15,20 0 7 0,32-5-20 16,21 0-39-16,27-1-54 15,44-3-286-15</inkml:trace>
  <inkml:trace contextRef="#ctx0" brushRef="#br0" timeOffset="37401.49">9558 12034 788 0,'0'0'48'16,"-128"-11"-48"-16,101 9-26 16,27-1 20-16,0 1-14 15,31-12-56-15,31 1-5 16,31-5 81-16,0 3 2 15,-2 6-2-15,-29 6-1 16,-22 3-2-16,-22 0-7 16,-18 0-29-16,-14 9-51 15,-34 7 90-15,-28 6 66 16,-9-1-7-16,0-3 14 16,9-5 10-16,18-2-21 0,23-4-19 15,16-3-25-15,15 1-18 16,4 1-22-16,41-1-130 15,34-5 17-15,47 0-95 16</inkml:trace>
  <inkml:trace contextRef="#ctx0" brushRef="#br0" timeOffset="38134.21">11663 11707 635 0,'0'0'167'15,"0"0"-138"-15,0 0-29 16,0 0-6-16,0 0 6 15,186 0 5-15,-25 0 51 16,44-7-14-16,30-17-4 16,7-3-22-16,-10-4-7 15,-19 4-7-15,-32 7 3 16,-28 4-5-16,-37 5-2 16,-31 2 2-16,-23 4-2 15,-27-1-32-15,-4 4-17 0,-12 2-36 16,-7-5-54-16,-2-2-107 15,-10-6-18-15</inkml:trace>
  <inkml:trace contextRef="#ctx0" brushRef="#br0" timeOffset="38781.6">13819 11401 19 0,'0'0'311'0,"0"0"-298"16,0 0-10-16,0 0 68 15,66 132-8-15,-56-94 17 16,-6-7 3-16,0-4-12 16,-4-7-6-16,0-2-16 0,5-7-12 15,-5-2-21-15,0-4-11 16,0-1-3-16,0-2 0 16,0 0 1-16,0-2 0 15,0 0-1-15,0 0 1 16,0 0-3-16,0 0 2 15,0 0 3-15,0 0-2 16,0-11-2-16,0-22-1 16,-5-11-9-16,-21-15 7 15,-5-1 2-15,-5 0 0 16,-5-1 2-16,6 9 1 16,0 3 20-16,4 11 16 0,8 9 5 15,4 11 1-15,7 9-9 16,8 5 0-16,-2 4-7 15,6 0-23-15,0 0-6 16,0 0-14-16,0 4-5 16,18 21 0-16,28 11 19 15,24 6 1-15,29-2 4 16,25 1-3-16,4-6 4 16,3-8-3-16,-20-2-1 15,-18-5 0-15,-31-7-2 16,-20-1-1-16,-26-6 0 15,-12-1 0-15,-4-1 0 16,0 1 1-16,0-5 2 16,0 16-2-16,-35 15-5 0,-31 18 5 15,-19 11 14-15,-22 3-2 16,-1-9 0-16,7-9-1 16,16-10-2-16,23-5-6 15,21-13-3-15,20-8-11 16,11-4-75-16,10-3-80 15,14-2-100-15,26-7-148 16</inkml:trace>
  <inkml:trace contextRef="#ctx0" brushRef="#br0" timeOffset="53436.23">18222 12065 32 0,'0'0'57'15,"0"0"-10"-15,0 0 2 16,0 0-6-16,0 0 3 16,0 0 8-16,0 0-11 15,0 0 10-15,-31-38 11 16,20 32 1-16,3 1-9 0,0 1 12 16,-7-3-14-1,7 0 1-15,4 2-4 0,-6-1-7 16,5-1 7-16,1 5 6 15,0 0-2-15,0-1-15 16,0 1-1-16,4 2-6 16,0 0-3-16,0 0-7 15,0 0-4-15,0 0-8 16,0 0-6-16,0-2-1 16,0 2-2-16,0-2-1 15,0-1-1-15,0 3 0 16,0 0-1-16,0 0 1 15,0 0 1-15,0 0 1 16,0-2 1-16,0 2 3 16,0 0-1-16,0 0 7 15,0 0-9-15,0 0 4 0,0 0-2 16,0 0 0-16,0 0-2 16,0 0-1-16,0 0-1 15,0 0-1-15,0 0 0 16,0 0-1-16,0 0 1 15,0 0 0-15,0 0 0 16,0 0 0-16,0 0-1 16,0 0 0-16,0 0 0 15,0 0 0-15,0 0-1 0,0 0 2 16,0 0-4-16,0 0 4 16,0 0-3-16,0 0 2 15,0 0-1-15,0 0 2 16,0 0-4-16,0 0 1 15,0 0-1-15,0 0-1 16,0 0 0-16,12 11-6 16,11 9 10-16,16 8 1 15,3 7 0-15,16 1 1 16,4 2 1-16,8 0-2 16,15 0 0-16,-1 2 2 15,-3 3-2-15,0-3-3 16,-11-2 3-16,-12-2-1 15,-9-5-2-15,-7-2-16 16,-11-8 5-16,-4-1 7 0,-7-7 2 16,-5-4 2-1,-7 0 2-15,-4-5 1 0,0-2 0 16,-4-2-1-16,0 0 2 16,0 0-1-16,0 3 0 15,0-3 0-15,0 0 0 16,0 0-1-16,0 0 1 15,0 0 0-15,0 0 0 16,0 0 0-16,0 0 0 16,0 0 0-16,0 0 1 15,0 0 0-15,0 0 1 16,0 2 3-16,0-2-5 0,0 0 2 16,0 2-2-1,0 0-1-15,0 3-7 0,-4 13-2 16,-17 15 5-16,-20 19 5 15,-13 19 6-15,-12 8-2 16,-6-1-4-16,2-2 3 16,-3-7-2-16,3-2 1 15,8-6-1-15,4-1-1 16,8-4 0-16,11-4 0 16,8-6 0-16,-2-8 0 15,8-4 0-15,3-5-1 16,3-7 1-16,2-2 0 15,7-6 0-15,2-3-8 16,4-2-37-16,-7-2-32 16,11 6-37-16,0-2-32 0,0-2-53 15,19-9-71-15,20 0 9 16</inkml:trace>
  <inkml:trace contextRef="#ctx0" brushRef="#br0" timeOffset="54085.2">19447 12358 724 0,'0'0'97'16,"0"0"-78"-16,0 0 12 15,0 0-11-15,0 0-10 16,0 0-9-16,93 9 30 15,-12-2 22-15,12-5-26 16,4-2-2-16,-2 0-7 16,-16 0-9-16,-7 0-3 15,-14-7 3-15,-4 5-6 16,-11-5-2-16,-1 1 4 16,-7 1-5-16,-12 3 1 15,-11 2 0-15,-8-2-1 0,-4 2 0 16,0 0 7-1,0 0-7-15,0 0-1 0,0 0-24 16,0 0-18-16,0 0-22 16,0 0-15-16,0 0-20 15,0 0-28-15,-12 0-62 16,-15 9-29-16</inkml:trace>
  <inkml:trace contextRef="#ctx0" brushRef="#br0" timeOffset="54466.45">19241 12989 324 0,'0'0'116'16,"0"0"-96"-16,0 0-10 15,0 0-2-15,0 0 10 16,0 0 99-16,111 49-14 15,-7-49-30-15,11 0-2 16,5 0-6-16,-4-18-7 16,-23-2 1-16,-8 0-5 15,-21 2-7-15,-16 3-17 16,-7 3-9-16,-14 5-13 0,-11 1-4 16,-1 3-3-16,-11 3 0 15,-4 0 1-15,0 0 1 16,0 0-1-16,0 0-2 15,0 0-4-15,0 0-2 16,0 0-4-16,0 0-14 16,0 0-5-16,0 0-8 15,0 0-11-15,0 0-15 16,0 3-21-16,0 6-37 16,-8 8 6-16,-7-1-71 15,7-7-123-15</inkml:trace>
  <inkml:trace contextRef="#ctx0" brushRef="#br0" timeOffset="56586.11">21273 12971 468 0,'0'0'140'0,"0"0"-140"16,-21-170-9-16,33 85-9 16,30-13 9-16,9-10 9 15,22 3 2-15,3 9 5 16,7 9 25-16,12 20-11 15,-2 20-4-15,-4 24-12 16,-13 23-5-16,-5 21-7 16,-13 39-7-16,-17 23 13 15,-10 13 1-15,-23 9 4 16,-8 0 8-16,-12-9-3 0,-29-15 4 16,-13-19 37-1,10-22 0-15,13-15-10 0,17-16-15 16,10-9 19-16,4 0-28 15,0-11-16-15,22-34-14 16,28-29 11-16,16-20-5 16,19-9-1-16,4 7 7 15,8 16 1-15,-2 11-13 16,-6 24 5-16,-15 25 5 16,-5 20-5-16,-16 9 2 15,-17 33-10-15,-5 14-15 16,-19 11 27-16,-6 0 5 15,-6-6 8-15,0-12-7 16,-6-22 6-16,2-14 0 16,4-11-7-16,0-2-1 0,0 0-21 15,10-6 0 1,17-30 15-16,16-20 7 0,7-7 0 16,0 1-1-16,-3 10 1 15,-1 23-1-15,-3 16 1 16,3 13-1-16,3 0-4 15,5 27 1-15,-11 21-10 16,-8 11 3-16,-12 4 11 16,-8-12 10-16,-11-8-8 15,0-17 4-15,-4-10-6 16,8-12 0-16,11-4-94 16,12-24-98-16,12-35 50 0,11-18-79 15</inkml:trace>
  <inkml:trace contextRef="#ctx0" brushRef="#br0" timeOffset="56948.66">23987 12246 261 0,'0'0'50'15,"0"0"8"-15,-66 101 19 16,51-86 16-16,7-10 14 15,8-5-21-15,0 0-37 16,0 0-21-16,0-36-16 0,23-22 27 16,-1-20-39-16,9-16 0 15,5 2 2-15,-1 3 2 16,2 13-2-16,-6 15-2 16,-10 23 5-16,-3 21 16 15,1 10-14-15,-3 7-7 16,7 0-9-16,4 27-1 15,4 15 0-15,0 19 8 16,-8 10 2-16,-1 0 7 16,-13 3-4-16,-9 2-3 15,0 7-8-15,-4 5-21 16,-32 1-77-16,-9-11-119 0,-9-22-29 16</inkml:trace>
  <inkml:trace contextRef="#ctx0" brushRef="#br0" timeOffset="57265.28">23790 12405 498 0,'0'0'206'16,"0"0"-168"-16,0 0-38 15,0 0-10-15,0 0 10 16,170-130 1-16,-67 83-1 16,26-9-2-16,9 1 2 15,9 1 2-15,-21 12-2 16,-29 14-8-16,-25 15 1 15,-36 11-27-15,-14 2 24 16,-18 9-9-16,-4 31-15 16,0 9 34-16,0 14 7 0,0-5 9 15,0-4 4-15,-4-9-3 16,0-12-2-16,-2-6 10 16,2-7-12-16,0-9-6 15,4-6-4-15,0-3-3 16,0-2-23-16,0 0-19 15,0 0-47-15,0-20-84 16,-9-14-57-16</inkml:trace>
  <inkml:trace contextRef="#ctx0" brushRef="#br0" timeOffset="57436.64">24843 11538 356 0,'0'0'151'0,"0"0"-151"15,0 0-52-15,0 0 16 16,0 0-8-16,120-21-37 16,-75 21-9-16,-2 7-39 15</inkml:trace>
  <inkml:trace contextRef="#ctx0" brushRef="#br0" timeOffset="57719.16">25227 11896 63 0,'8'111'136'0,"5"3"-27"16,-3-4-27-16,7-16-24 15,5-16-21-15,9-22 5 16,0-23-6-16,0-15 11 16,11-18-13-16,1-2 7 0,15-45 5 15,14-29 2-15,-14-20-44 16,-23-12-4-16,-26-1-6 16,-9-5 5-16,-27 2-12 15,-21 16-9-15,-10 20 22 16,5 26 9-16,-1 26 6 15,4 24-15-15,7 4-16 16,-3 52 13-16,11 32 2 16,8 23-8-16,19 10 4 15,8-3-1-15,13-8 0 16,32-18-40-16,13-18-67 0,4-23-1 16,8-31-26-1,3-20-79-15</inkml:trace>
  <inkml:trace contextRef="#ctx0" brushRef="#br0" timeOffset="58197">25833 12130 577 0,'0'0'149'15,"0"0"-149"-15,0 0-12 16,-73 110 12-16,57-77 3 16,10-12 4-16,6-13 2 15,0-5 12-15,0-3-6 16,0 0-9-16,14-19 27 15,21-34-16-15,19-25 12 0,12-27-10 16,-2-23-11 0,7-8-3-16,-5-5 3 15,2 4 6-15,-2 25 2 0,-8 36-3 16,-23 27 22-16,-12 32 12 16,-19 17-47-16,6 0-3 15,-1 29-29-15,-9 39 14 16,0 40 16-16,-23 35 2 15,-31 14 4-15,-8-3-4 16,4-20-18-16,4-29 5 16,28-35-36-16,9-30 5 15,11-22-5-15,6-13 14 16,0-4 13-16,0 9 22 16,10 5 4-16,17 14 76 0,21 7 7 15</inkml:trace>
  <inkml:trace contextRef="#ctx0" brushRef="#br0" timeOffset="59279.44">27344 12237 0 0,'124'-51'0'16,"-4"-9"0"-16,-13-10 0 15,5-6 0-15,-7-7 0 16,-1 8 0-16,-7-4 0 0,-6 10 0 16,-6 13 0-16,-3 9 0 15,-1 40 0-15,-1 5 0 16,-7-2 0-16,-15-10 0 16,-11 3 0-16,-43 7 0 15,7-1 0-15,-7-2 0 16,14 3 0-16,-13 4 0 15,-5 0 0-15,4 0 0 16,-4 0 0-16,0 0 0 16,0 0 0-16,0 0 0 15,0-7 0-15,-31 0 0 16,-15 3 0-16,-28 2 0 16,6-1 0-16,-13 3 0 15,-4 0 0-15,-16 5 0 0,-7 26 0 16,-11 18 0-16,-1 0 0 15,4 7 0-15,4 7 0 16,9-3 0-16,18-4 0 16,19-8 0-16,12-2 0 15,15-3 0-15,2-1 0 16,6-4 0-16,4-2 0 16,0-7 0-16,23-18 0 15,-4-4 0-15,-11 13 0 16,7-7 0-16,-3-5 0 15,15-4 0-15,0-4 0 16,0 0 0-16,0 0 0 16,42-16 0-16,-3-17 0 0,10-1 0 15,13-2 0 1,5-2 0-16,5 0 0 0,-14 0 0 16,-9 5 0-16,-13 2 0 15,-28 8 0-15,2 21 0 16,-2 2 0-16,-3 0 0 15,-5 0 0-15,-5 2 0 16,-3 27 0-16,-10-20 0 16,3 7 0-16,7-7 0 15,4-3 0-15,4-6 0 16,0 0 0-16,27-29 0 16,8-2 0-16,-4-5 0 0,14-7 0 15,-6-5 0-15,3-9 0 16,-7-3 0-16,-4 2 0 15,-8 0 0-15,-15 4 0 16,11 11 0-16,-15 12 0 16,-4 22 0-16,0-24 0 15,-4 24 470-15,4 9-424 16,0 0-38-16,0 0-8 16,-135 116 10-16,77-6 32 15,-8 24 14-15,8 9 2 16,0-2-16-16,17-18-13 15,14-13-9-15,11-23 3 16,16-18-11-16,0-11-6 16,31-13-6-16,8-9-4 0,19-9 4 15,0-14 4-15,14-13 9 16,-6-2 13-16,15-38 15 16,-7-25-15-16,17-27-15 15,-12-18-3-15,-15-12-3 16,-17-12-5-16,-24-1-4 15,-23 3 4-15,-8 11 8 16,-34 23-8-16,-20 19-2 16,-8 26-16-16,-6 21 2 15,-5 21 13-15,-8 11-5 16,-4 39 8-16,-6 32 0 0,6 23-6 16,19 20 4-1,24 14-3-15,40-1-40 0,16-10-44 16,60-19-57-16,31-24-68 15,19-27 53-15</inkml:trace>
  <inkml:trace contextRef="#ctx0" brushRef="#br0" timeOffset="59658.65">28756 11323 555 0,'0'0'186'16,"0"0"-186"-16,0 0-66 0,-81 176 66 15,46-62 4-15,4 12 16 16,8-1 5-16,19-13-10 16,4-21-10-16,0-17 4 15,27-20-4-15,4-14-5 16,19-15 0-16,12-19 2 15,12-6 19-15,15-35 1 16,10-33-7-16,-2-23-11 16,-2-28-4-16,-20-15 2 15,-17-9-1-15,-17 0-1 16,-29 15 1-16,-12 28 1 16,0 26 7-16,-22 27-6 0,-5 20-3 15,6 11-9-15,-6 16-22 16,0 0-58-16,-8 48-91 15,8 23-37-15,0 8-60 16</inkml:trace>
  <inkml:trace contextRef="#ctx0" brushRef="#br0" timeOffset="60692.83">30970 10840 339 0,'0'0'0'15,"-106"-143"-12"-15,42 67 12 0,-10 6 17 16,-15 3 28 0,-6 2-18-16,-7 3 12 0,-5 5 35 15,-5 8-24-15,5 9 1 16,-13 9-28-16,-4 15-16 16,-2 12-5-16,-11 4 2 15,-11 11-3-15,-7 21 6 16,-7 16 0-16,-5 13-1 15,-3 10 9-15,-10 10-6 16,7 6-8-16,10 3 21 16,5 3-8-16,16-1 7 15,18 2-6-15,12 2-3 16,9 12-11-16,18 8 0 16,11 14-1-16,10 19 10 15,12 15-9-15,15 1 0 0,10 5-2 16,14-2 1-16,13-9-1 15,0-7-5-15,40-11 5 16,24-14-6-16,21-6 5 16,16-11 2-16,19-10-3 15,26-10 2-15,16-12 1 16,11-20 0-16,20-29 0 16,7-27-5-16,5-15-1 15,8-45 0-15,10-18 4 16,-4-18 2-16,-2-16 0 15,-6-26 6-15,-6-30-6 16,-17-30 0-16,-11-31 0 0,-30-29 2 16,-27-13 4-1,-27 3-3-15,-35 9 2 0,-27 26-3 16,-21 28 8 0,-10 26-4-16,-45 27 11 0,-25 32-17 15,-34 28-2-15,-34 41-8 16,-44 42-9-16,-68 34-9 15,-67 79 0-15,-42 57 5 16,-38 38 15-16,23 25-8 16,47 11-11-16,79 7-122 15,64 0-39-15,56-10-97 16</inkml:trace>
  <inkml:trace contextRef="#ctx0" brushRef="#br0" timeOffset="61503.01">22629 13675 827 0,'0'0'112'0,"0"0"-112"15,-120 148-66-15,83-63 49 16,2 5 17-16,8-13 0 0,10 0-3 16,7-12-14-1,10-11-14-15,0-6-21 0,0-7-13 16,23-10-71-16,-5-6-117 15</inkml:trace>
  <inkml:trace contextRef="#ctx0" brushRef="#br0" timeOffset="61727.25">21816 14704 877 0,'0'0'182'0,"0"0"-182"0,0 0-93 16,153-49 74 0,-24-7 19-16,17-5 5 0,-3 1-5 15,-21 11-10-15,-37 18-49 16,-27 13-61-16,-27 9 12 16,-27 9-31-16,-4 0-43 15,-42 0-68-15</inkml:trace>
  <inkml:trace contextRef="#ctx0" brushRef="#br0" timeOffset="61884.15">21866 13863 883 0,'0'0'108'16,"0"0"-108"-16,205-118-31 0,-32 55 28 15,24 3 3-15,-1 8-6 16,-22 12-93-16,-23 14-41 15,-25 12-69-15,-25 5-8 16</inkml:trace>
  <inkml:trace contextRef="#ctx0" brushRef="#br0" timeOffset="62369.2">23728 13499 602 0,'0'0'105'16,"0"0"-105"-16,-159-38-3 0,79 38 1 16,-9 15-1-1,-10 21 3-15,6 2 9 0,12 4 17 16,19-1 5-16,23-1-18 16,16 1-13-16,15-1-15 15,8 2 8-15,12 1 0 16,38-5 2-16,8-9-8 15,12-11-6-15,10-9-12 16,5-9 6-16,-4 0-29 16,-7-27-21-16,-10-7-5 15,-16-2 21-15,-11-4 22 16,-10 0 36-16,-15 2 1 16,-12 6 39-16,0 8 40 0,0 11 18 15,0 6 42-15,-8 7-48 16,-2 24-77-16,-7 46-14 15,-6 35 0-15,1 18 2 16,-1 2 5-16,2-8-5 16,-6-15 2-16,-10-12 7 15,-2-7 11-15,-7-17-17 16,-1-9-2-16,6-15-6 16,5-17-28-16,10-21-55 15,3-4 8-15,15-38-44 16,8-31-74-16,0-27-75 15</inkml:trace>
  <inkml:trace contextRef="#ctx0" brushRef="#br0" timeOffset="62887.71">24307 13434 245 0,'0'0'82'0,"15"110"-67"16,-11-30 65-16,-4 1-40 15,0-15-16-15,0-14 21 16,0-16-9-16,0-18-30 16,4-14-6-16,15-4 0 15,12-4 0-15,4-41 13 16,10-22-13-16,3-12-3 16,-7-17-44-16,-14-2 0 0,-10 4 23 15,1 18 14-15,-14 29 10 16,0 25 19-16,-4 15 121 15,0 7-77-15,0 18-63 16,0 35-29-16,-4 26 29 16,-4 6 2-16,-6-5-1 15,9-15 5-15,-3-20 4 16,0-18 29-16,4-14 2 16,4-8-27-16,0-5-13 15,0 0 4-15,0-10 9 16,4-34 31-16,17-26-28 15,12-18-17-15,2-6 0 16,0 15 1-16,-8 25-1 0,-9 19 0 16,-5 21 0-16,-9 7 0 15,6 7-6-15,-1 0-3 16,-1 0-6-16,6 21 11 16,-1 19 3-16,5 16-2 15,-9 6 2-15,-1 10-3 16,-8 0-22-16,0-5-30 15,0-9-82-15,0-11-53 16,0-16 18-16</inkml:trace>
  <inkml:trace contextRef="#ctx0" brushRef="#br0" timeOffset="63196.02">24789 13720 139 0,'0'0'239'16,"0"0"-77"-16,0 0-93 0,0 0-68 15,0 0-1-15,0 0 0 16,120-47 1-16,-35 5 12 15,22-21-5-15,5-20-5 16,-1-15-3-16,-7-9-7 16,-15-3-17-16,-19 1-4 15,-21 3 26-15,-18 24 2 16,-22 26 7-16,-9 24 100 16,0 21 43-16,-17 11-68 15,-10 20-61-15,-14 52-21 16,-7 40-2-16,-16 47 2 0,6 21 8 15,1 13-5 1,9 3-3-16,3-9-1 0,9-20-103 16,14-17-62-16,-1-27-105 15,2-34-78 1</inkml:trace>
  <inkml:trace contextRef="#ctx0" brushRef="#br0" timeOffset="63650.15">22802 15717 400 0,'0'0'126'0,"267"-170"-96"16,-44 47 30-16,40-9-9 15,22-11 15-15,-4 9 1 16,-27 15-27-16,-57 32 14 16,-55 32-31-16,-63 30-23 15,-52 18-9-15,-27 7-33 16,-39 32 11-16,-54 41 9 15,-46 28-6-15,-26 20-4 16,-17 8 24-16,-10 3 8 0,-1-4-11 16,11-14 4-1,44-25 7-15,45-37 9 0,47-30 69 16,46-11-15-16,42-11-63 16,55 0 0-16,64-24 26 15,48-32 14-15,10-4-5 16,-10 1-9-16,-48 12-26 15,-60 20-18-15,-43 12-75 16,-35 6 24-16,-23 0-58 16,-27-4-287-16</inkml:trace>
  <inkml:trace contextRef="#ctx0" brushRef="#br0" timeOffset="66298.42">19383 16238 563 0,'0'0'177'0,"0"0"-161"16,0 0-16-16,0 0 2 16,0 0 0-16,0 0 9 15,0 0 20-15,0 0 3 0,0-24-9 16,0 24 2-16,0 31 3 15,-26 27-30-15,-14 38 10 16,-22 29 23-16,-18 10-23 16,-1-3-3-16,0-11 9 15,3-16 7-15,5-16 4 16,16-15 0-16,17-23-7 16,18-22-4-16,13-18-8 15,9-8-8-15,0-1-2 16,9 2-7-16,36 1 9 15,25-5 31-15,23 0 8 16,23-9-19-16,14-22 3 16,-1 2 4-16,-3-3-2 15,-21 12-12-15,-20 11-12 0,-21 5-1 16,-25-1 0-16,-12 5 0 16,-8 0-2-16,-11 0 2 15,4 0-6-15,3 5-11 16,-3 1-28-16,3 3-6 15,1 2-8-15,7-2-7 16,0 1-20-16,12-6-36 16,0-4-10-16,15-9-102 15,3-36-68-15</inkml:trace>
  <inkml:trace contextRef="#ctx0" brushRef="#br0" timeOffset="66595.36">20312 16549 768 0,'0'0'144'16,"0"0"-111"-16,0 0-5 15,0 0-12-15,0 0-4 16,0 0 4-16,146-107 22 15,-69 82-13-15,-11 7-23 16,-8 12-2-16,-19 3-6 16,-8 3-28-16,-12 0-24 15,-5 18-11-15,-14 23-40 0,0 23-46 16,-23 15 20 0,-22 3-100-16</inkml:trace>
  <inkml:trace contextRef="#ctx0" brushRef="#br0" timeOffset="66760.57">20250 17090 546 0,'0'0'267'16,"0"0"-206"-16,0 0-54 15,0 0 14-15,169-24 64 16,-86-1-15-16,1 1-8 16,-15-1-30-16,-16 9-26 0,-13 5-6 15,-9 4-8 1,-4 5-41-16,-5 2-64 0,1 0-70 15,-2 0-116-15</inkml:trace>
  <inkml:trace contextRef="#ctx0" brushRef="#br0" timeOffset="68330.14">22525 16692 545 0,'0'0'128'15,"0"0"-94"-15,0 0-11 16,0 0 22-16,-8-118-41 16,58 24-4-16,20-22 0 15,15-12 5-15,12 12 2 16,-12 15 14-16,-5 23-9 15,-26 31-11-15,-23 23-2 0,-16 14-2 16,-11 10-12-16,0 14-2 16,0 37-5-16,-4 25 22 15,0 23 18-15,0 4-10 16,-12-12-1-16,-7-12-6 16,11-28 2-16,-3-15 1 15,11-18-4-15,0-16-2 16,19-2-25-16,12-5 27 0,23-31 4 15,12-26 4 1,14-16-8-16,9-7-13 0,-8 2-11 16,-9 9 24-16,-10 23-1 15,-22 17 1 1,-9 18 0-16,-17 16-11 0,-6 0 6 16,-4 21-23-16,1 23 22 15,-5 15 6-15,0 1 9 16,0-9-7-16,0-13-1 15,0-13 1-15,0-18-2 16,4-5-9-16,18-2-9 16,14-2 18-16,17-30 13 15,5-12-9-15,10-10 1 16,-6 7-1-16,-4 11-1 16,-8 14 4-16,-11 11 9 0,-4 11-5 15,3 0-9 1,1 20-2-16,-8 20-2 0,-4 0-3 15,-9 3 5-15,3-5 8 16,-2-5-8-16,7-13-35 16,6-13-75-16,7-7-75 15,6-2 22-15,1-29-61 16</inkml:trace>
  <inkml:trace contextRef="#ctx0" brushRef="#br0" timeOffset="69223.17">24803 15927 403 0,'0'0'169'16,"0"0"-151"-16,0 0-16 16,0 0-1-16,0 0 9 0,0 0-4 15,13-6-1-15,-9-3-5 16,-4-2 6-16,0 0 1 16,0 2-4-16,-8-5-3 15,-19 7-14-15,-12 7-5 16,-3 0 19-16,3 7 0 15,-7 16 21-15,11 3-8 16,13-3 26-16,9 3-39 16,9-1 0-16,4-5-11 15,27-6-3-15,20-8 4 16,26-6 0-16,3-6 7 16,3-19-4-16,-11 3 2 15,-20 12-2-15,-17 10 3 16,-13 0-10-16,-10 30-4 0,3 14 18 15,-3 8 2-15,-4-10 19 16,0-6-11-16,11-9-1 16,-3-16-9-16,19-6 0 15,15-5 0-15,7-5 9 16,5-33-9-16,-4-7-26 16,-6-4-44-16,-11 7 9 15,-17 17 37-15,-5 10 24 16,-11 12 4-16,-4 3 28 15,4 0 3-15,-4 0-35 16,15 0 4-16,1 0-4 16,11 0 40-16,4 0 9 15,15 0-27-15,3-8-16 0,3-20-6 16,-7-3 0-16,-10 2-2 16,-16-2-35-16,-19 6 9 15,-4 5 22-15,-37 2-11 16,-13 12 17-16,-4 6 16 15,-8 0 4-15,0 17 2 16,16 10 11-16,5 7-12 16,24-7-9-16,11 2-12 15,10-5-13-15,6-8-8 16,41-9-26-16,22-7-10 16,19-16 26-16,10-20-35 15,1-4-5-15,-21 6 16 16,-24 14 33-16,-23 11 11 0,-21 9 9 15,-10 0 2-15,0 27 41 16,-10 6 60-16,-2 10-41 16,-3-16-29-16,7-9 4 15,8-9 39-15,0-9-32 16,0 0-36-16,0 0-6 16,8-14-4-16,23-21 4 15,6-14 17-15,3-19-16 16,1 3 3-16,-6 10-2 15,-12 14 0-15,-11 19-1 0,-8 18 0 16,5 4-1 0,1 0-11-16,7 13-8 0,14 25 17 15,2 11 2-15,-2 7 0 16,8 2 0-16,-4-4-60 16,19-16-116-16,4-23-224 15</inkml:trace>
  <inkml:trace contextRef="#ctx0" brushRef="#br0" timeOffset="69986.89">28096 15422 681 0,'0'0'91'0,"0"0"-91"0,-72 156-40 16,55-59 40-16,13-10 6 15,4-9 1-15,0-22 1 16,27-16 18-16,4-20 3 16,8-9 1-16,19-11-2 15,15-11-8-15,1-33-20 16,3-21-9-16,-20-11-22 15,-21-12-17-15,-22 3 26 16,-14-1 21-16,-14 7-7 16,-26 21 4-16,-9 16 4 15,-5 19 10-15,-4 21-8 16,0 2 4-16,0 34-1 16,0 23-2-16,19 17 1 15,2 5-4-15,29-3-4 16,8-7-1-16,27-13 2 0,30-11-2 15,28-16-46-15,19-16-3 16,11-13-14-16,-5 0-41 16,-7-18-21-16,-18 1 70 15,-23 8 49-15,-27 6 11 16,-20 3 6-16,-11 7 29 16,-4 13 51-16,0 7 14 15,4-3-45-15,10-8-17 16,7-7-28-16,24-9-8 15,17-29 84-15,32-31-19 16,9-21-48-16,-6-8-19 16,-16-5-8-16,-36 7 8 0,-22 17 2 15,-19 21 4-15,-4 22-6 16,-10 19-2-16,-25 8-76 16,-13 51-71-16,-2 27-73 15,-8 23 60-15</inkml:trace>
  <inkml:trace contextRef="#ctx0" brushRef="#br0" timeOffset="70687.48">25409 16976 623 0,'0'0'117'0,"-19"105"-117"15,3-31 0-15,6-9-1 16,10-25 1-16,0-10-3 15,0-10 1-15,18-16-3 16,9-4-59-16,8 0-4 16,7-20-110-16,-11-18-68 0</inkml:trace>
  <inkml:trace contextRef="#ctx0" brushRef="#br0" timeOffset="70918.55">25543 16607 324 0,'0'0'0'0,"0"0"-73"16,0 0 9-16,85 105-36 16</inkml:trace>
  <inkml:trace contextRef="#ctx0" brushRef="#br0" timeOffset="71148.6">26077 16757 276 0,'0'0'259'0,"0"0"-245"0,-54 130-7 16,27-32-7-1,6 7 44-15,3 5-14 0,-5-5-3 16,-4-4 12-16,-4-7-14 16,-8-14-9-16,-2-6-12 15,-3-20-4-15,17-14-32 16,9-20-75-16,9-20-21 15,9-16 37-15,9-37-13 16</inkml:trace>
  <inkml:trace contextRef="#ctx0" brushRef="#br0" timeOffset="71753.03">26376 16862 473 0,'0'0'134'0,"0"0"-134"0,-18 168 0 15,5-98 20-15,-1-10 15 16,10-15 10-16,4-10-7 16,0-8-30-16,8-9-8 15,23-12-6-15,6-6-5 16,3 0 5-16,9-31-15 16,-5-9-9-16,-3-14-18 15,-10 1 9-15,-4-3-8 16,-4 2 21-16,-7-2-4 15,7 0-13-15,-11 7 21 16,7 9-8-16,-7 9 30 16,-6 17 7-16,-6 10 13 0,0 4 32 15,0 0 7-15,0 29-33 16,0 18-21-16,0 31 39 16,-14 0-3-16,-3 3-17 15,7-10-15-15,6-17-4 16,4-23-4-16,0-13-1 15,0-9-3-15,0-9-4 16,14-4-35-16,11-36 42 16,17-25 8-16,1-20-8 15,-2-9-5-15,-5 0 4 16,-5 9-1-16,-13 29 2 16,-1 22 2-16,-11 21 31 15,-6 13-6-15,4 0-24 0,-4 27-3 16,0 26 0-1,0 19 6-15,0 10-1 0,0 1-2 16,0-9-3-16,0-4 0 16,-10-10-34-16,1-15-45 15,1-10-42-15,0-10 10 16,-7-14 12-16,7-8 57 16,4-3 33-16,4-3 9 15,0-26 14-15,4-22 2 16,31-23-16-16,27-27-1 0,19-24-36 15,16-34-54 1</inkml:trace>
  <inkml:trace contextRef="#ctx0" brushRef="#br0" timeOffset="71891.19">27584 15890 214 0,'0'0'388'0,"0"0"-352"16,-174 203-24-16,108-37 28 15,6 35 1-15,17 7-28 16,12 11-12-16,8-11-1 15,19-27-9-15,4-22-472 16,0-41 380-16</inkml:trace>
  <inkml:trace contextRef="#ctx0" brushRef="#br0" timeOffset="79683.57">26261 4942 104 0,'0'0'37'16,"0"0"-37"-16,0 0-3 15,0 0-44-15,0 0 25 16,0 0 22-16,0 0-2 16,138 3-30-16,-90-1 16 15,1-2 8-15,-5 0 6 16,1 0-3-16,-10 0 4 15,-8 0 1-15,-12 0 0 16,-7-7 2-16,-4 3 60 0,0-4 5 16,-4 5-4-16,4 0-5 15,-4 1-28-15,0 2 3 16,0 0 2-16,0 0 2 16,0 0-37-16,0 27-6 15,-12 48 6-15,-27 64 44 16,-38 65 86-16,-30 60-77 15,-17 46 1-15,-19 42-35 16,9 28-16-16,18 5 6 16,19-23-9-16,29-49-3 15,28-47 3-15,22-42 1 16,5-21 7-16,13-20 13 16,-4-8-2-16,-6-5 4 0,2-9-7 15,-5-11-10-15,3-14-5 16,6-26 0-16,-5-23 4 15,9-15-4-15,-4-21-2 16,4-13 1-16,0-11-14 16,0-11-54-16,0-5-28 15,0-5-39-15,0-1-28 16,0-5 9-16</inkml:trace>
  <inkml:trace contextRef="#ctx0" brushRef="#br0" timeOffset="90543.83">27369 6058 32 0,'0'0'44'0,"0"0"-3"0,0 0 3 16,0 0-8-16,0 0-14 16,0 0 9-16,0 0 13 15,0 0 6-15,0 0 15 16,0 0 7-16,0 0 13 16,0 3-17-16,0-3-10 15,0 0-3-15,0 0-16 16,0 0-24-16,10 0-15 15,21 0 0-15,19 0 5 16,24 0 43-16,19 0-12 16,-2 0-16-16,-6-5-1 15,-7-4 1-15,-14 2 0 16,-6 0-8-16,-10 5-9 0,-11-2-2 16,-12 4 0-1,-11-2 0-15,-10 2 1 16,1 0-2-16,-5-3 1 0,0 3-1 15,0 0-22-15,0 0-21 16,0 0-30-16,0 0-35 16,0 0-90-16,-5 11-44 15,-21 5 47-15</inkml:trace>
  <inkml:trace contextRef="#ctx0" brushRef="#br0" timeOffset="90900.05">26916 6610 415 0,'0'0'146'16,"0"0"-124"-16,0 0-18 15,0 0 22-15,0 0 43 16,0 0-39-16,124-26-4 16,-17 8 24-16,26-2-17 15,5 2-9-15,1 0-10 16,-15 9-1-16,-21 2-13 16,-22 5-3-16,-34 2 2 0,-5 0 1 15,-30 0-6-15,-8 0-31 16,-4 0-24-16,0 0 12 15,0 0-30-15,0 0-112 16,-12 7 4-16,-7 2 45 16</inkml:trace>
  <inkml:trace contextRef="#ctx0" brushRef="#br0" timeOffset="91483.23">28305 6078 34 0,'0'0'44'0,"0"0"-31"16,0 0 40-16,0 0 13 16,134 7 0-16,-90-7 5 15,10 0 9-15,8 0 8 16,18 0 1-16,9 0-26 0,0-2-22 15,-4-5 0-15,-9-2-15 16,-14 5-5-16,-8-1 1 16,-4 0-21-16,-7 3-1 15,-16 2 0-15,-9 0-1 16,-9 0-3-16,-9 0-29 16,0 0-9-16,0 0-27 15,0 0-73-15,0 0-46 16,-31 12 15-16</inkml:trace>
  <inkml:trace contextRef="#ctx0" brushRef="#br0" timeOffset="91843.33">28293 6702 407 0,'0'0'200'0,"0"0"-200"16,0 0-10-16,0 0 10 16,138 0 35-16,-22-9 75 15,20-13-42-15,7 2-26 0,-13 0-16 16,-22 2-14-1,-24 9 5-15,-22 0-7 0,-18 2-10 16,-17 7-1-16,-17 0 1 16,-10 0-15-16,0 0 4 15,0 0-28-15,0 0-18 16,0 0-30-16,-14 0-3 16,-13 20-24-16,-17 1-62 15,-9-4-117-15</inkml:trace>
  <inkml:trace contextRef="#ctx0" brushRef="#br0" timeOffset="92967.33">29893 6134 142 0,'0'0'77'0,"0"0"-27"0,0 0-5 15,0 0 24-15,0 0 17 16,0 0 12-16,-54-71-5 16,54 66-14-16,0 5-12 15,0-2-28-15,39-5-31 16,34 0-7-16,28-4 28 16,33 2 19-16,1 7-29 15,-16-2-5-15,-17 4-3 16,-22 0-1-16,-22 0-6 0,-12 0 0 15,-19 0-4 1,-15 0-2-16,-8 0-4 0,-4 0-42 16,0 0-26-16,0 9-28 15,-8 8-71-15,-27 8 22 16,-11 0-43-16</inkml:trace>
  <inkml:trace contextRef="#ctx0" brushRef="#br0" timeOffset="93297.02">29485 6752 449 0,'0'0'104'0,"0"0"-101"16,131-21 15-16,-34 1 78 16,14-2-21-16,16 2-18 15,-8 2-21-15,-3 7-9 0,-8-3-9 16,-11 9-9-1,-17 5-1-15,-9 0-8 0,-13 0-1 16,-17 0-2-16,-14 0-57 16,-15 0-50-16,-12 3-75 15,0 2-73-15</inkml:trace>
  <inkml:trace contextRef="#ctx0" brushRef="#br0" timeOffset="95331.29">26715 7082 39 0,'0'0'35'15,"0"0"-8"-15,0 0-16 16,0 0 33-16,21-103 16 15,-17 88-10-15,-4 4-3 16,0 2 2-16,0 0-16 16,0 9 7-16,0-2 10 15,0 2-1-15,0 0-14 16,0 0-18-16,0 0-11 16,0 20-5-16,-16 26 1 15,-7 26 65-15,-4 13-5 16,0 9-33-16,0 2-4 15,1-2-14-15,5-4 2 16,-2-8 3-16,9-8 8 16,5-9-4-16,5-16-8 0,4-6-3 15,0-12-8-15,0-9 1 16,0-6-2-16,4-7 4 16,-4-5-2-16,4-4-1 15,-4 0 8-15,5 0 6 16,-5 0-1-16,0 0-7 15,4 0-7-15,6 0 0 16,7 0 0-16,20 0 0 16,17 0 4-16,20-2 3 15,11-2-7-15,18 2 1 16,9-3 1-16,8 5-2 16,18-2 0-16,13 2 1 15,10 0-1-15,-2 0-1 0,-8 0 0 16,-2 0 1-16,-6-2-1 15,-11-1 1-15,-2 3 0 16,3-4 2-16,1 2-2 16,9-3 4-16,-1 1-3 15,5-1-1-15,-4 5 1 16,-13-2-2-16,-10 0 1 16,-13 2 0-16,-1 0-5 15,5-2 5-15,-7-1-1 16,7 1 2-16,-9 0-1 0,-3 0 0 15,-6 0 1 1,-8-1 0-16,-5-1-1 0,-10-1-2 16,-12 0 2-1,-4 2-1-15,-13-5 3 0,-5 2 2 16,-10-1-3-16,-3 5-1 16,-6-3-1-16,-9 1-2 15,2 2 3-15,-6-1 0 16,-4 1 4-16,0 2 1 15,0 0-1-15,0 0-4 16,0 0-16-16,0 0-13 16,-4-6-7-16,-10 1-10 15,6 1 3-15,-5-1-37 16,3 5-24-16,6 0-33 16,4 0-9-16,0 0-21 0</inkml:trace>
  <inkml:trace contextRef="#ctx0" brushRef="#br0" timeOffset="95695.59">31296 7212 100 0,'0'0'73'0,"44"-108"-57"0,-22 64 28 16,1 13 3-1,-6 4-15-15,-3 9 7 0,-6 9-3 16,-4 5 3-16,-4 1-2 16,0 3-12-16,0 0-13 15,0 0-12-15,0 34-5 16,-31 26 5-16,-22 25 120 16,-18 16-57-16,-13 8-35 15,-1-6-11-15,4-4-7 16,19-14 2-16,13-16-7 15,14-13 9-15,12-16-6 16,10-9-7-16,3-15-1 16,6-4 0-16,0-4 0 15,4-5-2-15,0 1-36 16,0-2-44-16,0-2-73 16,0 0-105-16</inkml:trace>
  <inkml:trace contextRef="#ctx0" brushRef="#br0" timeOffset="96889.69">27218 8482 302 0,'0'0'100'16,"0"0"-89"-16,0 0-2 16,111-2 82-16,-38-9 27 15,12 2-31-15,8-2-34 16,0 0-7-16,10-3-10 15,-10 3-16-15,0 2-7 16,-12 2-7-16,-11 1-4 16,-12 1 1-16,-17 1 2 15,-14-1-5-15,-11 5 0 16,-9-2 1-16,-7 2-2 16,0 0-9-16,0 0-39 0,-7 0-41 15,-24 2-63-15,-22 29-62 16,-18 6-7-16</inkml:trace>
  <inkml:trace contextRef="#ctx0" brushRef="#br0" timeOffset="97174.46">27032 9057 419 0,'0'0'215'0,"0"0"-189"0,0 0-26 16,0 0 0-16,0 0 13 16,0 0 72-16,173 2-3 15,-75-2-28-15,13 0-22 16,1 0-23-16,-19-2-6 16,-8 0-3-16,-13 2 4 15,-14-2-5-15,-15 2 1 16,-8 0-2-16,-20-3-12 15,-7 3-74-15,-4 0-13 16,-4 0-82-16,0-4-148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45:14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21403 10399 123 0,'0'0'15'0,"0"0"-15"15,0 0-2-15,0 0 0 16,0 0 2-16,0 0 0 15,0 0 1-15,103-105-1 16,-94 94 1-16,-1-1-1 16,-4 4 0-16,0 1 0 15,2 2-2-15,-6-1-1 16,0-1 2-16,4-4-6 0,5-2-3 16,5-6-9-16,-1-3 17 15,5-5 2-15,-1-2 2 16,-3 0 8-16,-1 0 9 15,-3 9 33-15,-2 2-33 16,-8 11 35-16,4 3-8 16,-4 4 64-16,0 0-18 15,0 0-11-15,0 0-43 16,-4 4-19-16,-23 39-10 16,-22 29-2-16,-17 26 31 15,-15 16 1-15,4 0-3 16,15-9-19-16,13-7-2 0,14-13-5 15,8-11-2-15,19-11-3 16,3-12-5-16,5-8-4 16,5-7 3-16,26-12 1 15,4-6-1-15,23-9 0 16,10-9-1-16,2-5-1 16,-2-26 0-16,-16-11 3 15,-21-10 0-15,-17-1 2 16,-14 6 5-16,-8 9-5 15,-37 13 11-15,-13 14-9 16,-12 11-4-16,-3 9-7 16,11 24 5-16,13 16-3 15,32 14-24-15,17 7-110 16,58-4-90-16,31-7-106 0</inkml:trace>
  <inkml:trace contextRef="#ctx0" brushRef="#br0" timeOffset="672.93">20828 11444 655 0,'0'0'98'15,"0"0"-98"-15,0 0 0 16,0 0 25-16,128-25 27 16,-90 16-12-16,-11 0-31 15,-11 4-9-15,-16 5 0 16,0 0-6-16,0 0-22 0,0 0-21 16,-27 12-45-16,-16 16 79 15,-15 9-7-15,-10-4 6 16,10-4 13-16,14-4 6 15,13-12 1-15,17 1 15 16,10-10 4-16,4 3-23 16,12 4-24-16,30 0 24 15,20-2 7-15,14-6 18 16,9-3-14-16,0 0 1 16,-23-3-6-16,-19-6-2 15,-24 7-3-15,-19 2 0 16,0 0 0-16,0 0 10 0,-23 0 12 15,-8 0-20-15,4 11 0 16,4-5-2-16,19-1-1 16,4 4-9-16,4 0-22 15,29 2 25-15,-2 3-7 16,4-8 4-16,-8-1 4 16,-14-3-9-16,-9 0-52 15,-4 3-145-15,-35-1-67 16</inkml:trace>
  <inkml:trace contextRef="#ctx0" brushRef="#br0" timeOffset="4999.33">11853 11186 369 0,'0'0'79'0,"0"0"-2"16,0 0-21-16,0 0-9 15,0 0-2-15,0 0-38 16,58-69 0-16,4 36-1 16,29-6 7-16,2 6-8 15,-4 11-5-15,-9 8 0 16,-14 10-1-16,-8 2-1 16,-12 2-10-16,-15 0-40 0,-4 2 11 15,-7 9-23-15,-9 4-13 16,-7 3-4-16,-4 7 13 15,-15 6 25-15,-32 3-13 16,-15-5 20-16,-11-2 24 16,-3-12 12-16,1-3 47 15,3-6 38-15,6 1-11 16,12-5-10-16,19-2 0 16,17 0-4-16,13 0 0 0,5 0-60 15,46 0-11 1,32 0-32-16,38-4 43 15,23-14 1-15,18 0 1 0,-10 3-2 16,-13 7-1-16,-29 8-38 16,-24 0-36-16,-31 5-10 15,-34 13 27-15,-16 11-8 16,-35 9 15-16,-35 7 17 16,-30-3-22-16,-5-9 56 15,-7-5 55-15,1-11 48 16,7-5 11-16,16-4-24 15,21-5-1-15,26-3-7 16,29 0 2-16,12 0-53 16,8 0-31-16,41-3-43 15,32-17 43-15,31-11 2 16,24-3-1-16,13 3 2 16,-6 7-2-16,-7 8-1 0,-20 10-1 15,-21 3-11-15,-29 3-16 16,-35 0 16-16,-16 0 2 15,-15 0-5-15,0 0 15 16,0 3 0-16,-27 3 43 16,-11-1-25-16,-5 4-10 15,-7-3 18-15,7-6 6 16,6 5-2-16,16-3-4 16,3 0-3-16,3-2-7 15,11 0-2-15,4 0-8 0,0 0 0 16,0 0-6-1,0 0 0-15,0 0 0 0,0 0 0 16,0 0 0-16,0 0 3 16,0 0 1-16,0 0 0 15,0 0-1-15,0 0 2 16,0 0 0-16,0 0-2 16,0 0 2-16,0 0-5 15,0 0 0-15,0 0-6 16,0 0 0-16,0 0 2 15,0 0 4-15,0 0 0 16,0 0 0-16,0 0 0 16,0 0 1-16,0 0-1 0,0 0-1 15,0 0 1 1,0 0 1-16,0 0-1 16,0 0-1-16,0 0 0 0,0 0-2 15,0 0 3-15,0 0-2 16,0 0-3-16,0 0 0 15,0 0-10-15,0 0 0 16,0 0 4-16,0 0 3 16,0 0 4-16,0 0-2 15,0 0 4-15,0 0-1 16,0 0 2-16,0 0-1 16,0 0 0-16,0 0 2 15,0 0 0-15,0 0 0 16,0 0 0-16,0 0 1 0,0 0-1 15,0 0 1-15,0 0-1 16,0 0 1-16,0 0 0 16,0 0-2-16,0 0 2 15,0 0 0-15,0 0-1 16,0 0 0-16,0 0 0 16,0 0 0-16,0 0 2 15,0 0-2-15,0 0 0 16,0 0 0-16,0 0 1 15,0 0 0-15,0 0-1 16,0 0 0-16,0 0 0 16,0 0 1-16,0 0-1 15,0 0 1-15,0 0-1 16,0 0 1-16,0 0-1 16,0 0 0-16,0 0 0 0,0 0 1 15,0 0 0-15,0 0 1 16,0 0-1-16,0 0 0 15,0 0-1-15,0 0 0 16,0 0 0-16,0 0 0 16,0 0 0-16,0 0 0 15,0 0 0-15,0 0 0 16,0 0 0-16,0 0 1 16,0 0-1-16,0 0 0 15,0 0 1-15,0 0 0 16,0 0 1-16,0 0 0 0,0 0-1 15,0 0 1-15,0 0-1 16,0 0 0-16,0 0-1 16,0 0 1-16,0 0-1 15,0 0 2-15,0 0-2 16,0 0 0-16,0 0 0 16,0 0 0-16,0 0-2 15,0 0 2-15,0 0 0 16,0 0 0-16,0 0 0 15,0 0 0-15,0 0 0 16,0 0 0-16,0 0 0 16,0 0 2-16,0 0-2 15,0 0-2-15,0 0 2 16,0 0 0-16,0 0 0 0,0 0 0 16,0 0 0-1,0 0 0-15,0 0 0 0,0 0 0 16,0 0 0-16,0 0 0 15,0 0 0-15,0 0 0 16,0 0-1-16,0 0 2 16,0 0-2-16,0 0 2 15,0 0-2-15,0 0 1 16,0 0 0-16,0 0 1 16,0 0-1-16,0 0-1 0,0 0 1 15,0 0 0 1,0 0-1-16,0 0 1 0,0 0 0 15,0 0 0-15,0 0-1 16,0 0 1-16,0 0 0 16,0 0 0-16,0 0 0 15,0 0 0-15,0 0 0 16,0 0 0-16,0 0 0 16,0 0 0-16,0 0 0 15,0 0-1-15,0 0 1 16,0 0 0-16,0 0 0 15,0 0 0-15,0 0 0 16,0 0-1-16,0 0 1 16,0 0 0-16,0 0 0 15,0 0 0-15,0 0 0 0,0 0 0 16,0 0 1 0,0 0-1-16,0 0 0 0,0 0 0 15,0 0 0-15,0 0 0 16,0 0 0-16,0 0 0 15,0 0 0-15,0 0 0 16,0 0 0-16,0 0 0 16,0 0 0-16,0 0 0 15,0 0 0-15,0 0 0 16,0 0 0-16,0 0 0 16,0 0 1-16,0 0-1 15,0 0 0-15,0 0 1 16,0 0 0-16,0 0-1 15,0 0-2-15,0 0 2 0,0 0 2 16,0 0-1 0,0 0-1-16,0 0 0 0,0 0 0 15,0 0 0-15,0 0 2 16,0 0-2-16,0 0 0 16,0 0 0-16,0 0-2 15,0 0 2-15,0 0-2 16,0 0 3-16,0 0-1 15,0 0 1-15,0 0-1 16,0 0 2-16,0 0-2 16,0 0 1-16,0 0-1 15,0 0 0-15,0 0 0 16,0 0 1-16,0 0-2 0,0 0 2 16,0 0-2-16,0 0 2 15,0 0-1-15,0 0 2 16,0 0-2-16,0 0 0 15,0 0 0-15,0 0 0 16,0 0 0-16,0 0 0 16,0 0 0-16,0 0 1 15,0 0-1-15,0 0 0 16,0 0 1-16,0 0-1 16,0 0 0-16,0 0 0 15,0 0 0-15,0 0 0 16,0 0 1-16,0 0-1 0,0 0 0 15,0 0 0-15,0 0-1 16,0 0 2-16,0 0-1 16,0 0 2-16,0 0-1 15,0 0-1-15,0 0 0 16,0 0 2-16,0 0-2 16,0 0 0-16,0 0 2 15,0 0-2-15,0 0 2 16,0 0-2-16,0 0 0 15,0 0 2-15,0 0-2 16,0 0 1-16,0 0-1 16,0 0 0-16,0 0 0 15,0 0 1-15,0 0 0 0,0 0 0 16,0 0-1-16,0 0 0 16,0 0 1-16,0 0-1 15,0 0 1-15,0 0 0 16,0 0-1-16,0 0 0 15,0 0-1-15,0 0 2 16,0 0-1-16,0 0 2 16,0 0-2-16,0 0 0 15,0 0 0-15,0 0 1 16,0 0 0-16,0 0-1 16,0 0 0-16,0 0 1 15,0 0 0-15,0 0 0 0,0 0-1 16,0 0 0-1,0 0 0-15,0 0 0 0,0 0 0 16,0 0 0-16,0 0 1 16,0 0 0-16,0 0-1 15,0 0 2-15,0 0 0 16,0 0 0-16,0 0 1 16,0 0-3-16,0 0 3 15,0 0 2-15,0 0-1 16,0 0-3-16,0 0 2 15,0 0-1-15,0 0-1 16,0 0 4-16,0 0 0 16,0 0 2-16,0 0-3 0,0 0 1 15,0 0-3 1,0 0 1-16,0 0 2 0,0 0-1 16,0 0 1-16,0 0 1 15,0 0 0-15,0 0-4 16,0 0 4-16,0 0-6 15,0 0 0-15,0 0 0 16,0 0-3-16,0 0 1 16,0 0-28-16,0 0-56 15,-17 5-47-15,-24 1-211 16</inkml:trace>
  <inkml:trace contextRef="#ctx0" brushRef="#br0" timeOffset="6133.41">1226 13313 404 0,'0'0'69'0,"0"0"14"16,0 0-60-16,0 0-23 16,0 0-31-16,0 0 31 15,204-53 0-15,-80 33 3 16,19-3 39-16,10-4-33 0,-6 3-5 16,-15 1-1-16,-6 6-2 15,-18-2 0-15,-11 4-1 16,-17 4 0-16,-17-1 0 15,-14 6-1-15,-18 1-34 16,-18 3 26-16,-9 0-8 16,-4 2-13-16,0-2 14 15,0-3-4-15,-4 1-35 16,-13-8-117-16,-6 3 26 16</inkml:trace>
  <inkml:trace contextRef="#ctx0" brushRef="#br0" timeOffset="7075.87">2807 12671 286 0,'0'0'141'16,"0"0"-87"-16,0 0-54 15,0 0 0-15,0 0 0 16,-8 114 67-16,4-67-16 16,-2-6-11-16,6-10-14 15,0-7-11-15,0-8-10 16,0-2-2-16,6-8-1 0,-2-1 1 16,-4-5-3-16,4 0 1 15,-4 0 2-15,0 0 4 16,0 0 4-16,0 0 16 15,0 0-19-15,0 0-3 16,0-14 8-16,0-10 0 16,0-12-5-16,-23-6-4 15,-12-8-2-15,-4 3 1 16,-11 3 1-16,1 8 10 16,5 4 32-16,-1 8 11 15,14 6-38-15,8 7 0 16,11 2 3-16,12 9-6 0,0 0-9 15,0 0-7-15,0 0-8 16,0 0-4-16,8 0-4 16,19 2-4-1,12 20 17-15,15 7 3 0,8 1 0 16,2 3 2-16,-6-2-2 16,-11-1-2-16,-5-4 1 15,-7-1 1-15,-4-7 0 16,-4-1 0-16,-5-3-2 15,-5 0-6-15,-3-8-6 16,-9 1 3-16,-5-5 5 16,0 0 6-16,0-2 2 15,0 3 1-15,0 1-2 0,-9 7 1 16,-9 5 8 0,-9 4-4-16,4 3 5 0,2-3-4 15,3-7 2-15,9 0-2 16,-1 1-7-16,6 0-2 15,-4 1 2-15,-1 1-1 16,-1-3 1-16,-2-2 0 16,12-2 0-16,-4 0 1 15,-3 0-1-15,3-2 1 16,0 0 0-16,0-3 0 16,0-2 0-16,4-2 1 15,-4 0-1-15,4 0 2 16,0 0-3-16,0 0 0 15,0 0 0-15,0 0 0 0,0 0 0 16,0 0 1-16,0 0-1 16,0 0 0-16,0 0-6 15,0 0-11-15,0 0-6 16,0 0-3-16,0 0-11 16,0 0-19-16,0 0-10 15,0 0-6-15,0 0-26 16,0 0-28-16,4 0-14 15,23 0 80-15,12-9-61 16</inkml:trace>
  <inkml:trace contextRef="#ctx0" brushRef="#br0" timeOffset="10489.07">14590 13376 223 0,'0'0'147'0,"0"0"-120"0,0 0-27 16,0 0 0-16,173-76 3 15,-84 36 37-15,23-1-4 16,8-1 2-16,0 2-16 16,-5 8-7-16,-15 8-7 15,-16 8-6-15,-22 7-2 16,-4 7 0-16,-18 2-33 15,-9 0-14-15,-13 0 5 16,-3 11 16-16,-15 0-18 16,0 7-11-16,-11 9 5 15,-32 9 44-15,-19 6-44 0,-15-1-9 16,-11-4 10 0,-1-8 49-16,-6-7 14 0,-3-5 60 15,14-6 9-15,17-7 6 16,26 1-22-16,18-3 0 15,23 0-14-15,19-2-53 16,43 0-46-16,33 0 44 16,21-18 2-16,16-6 3 15,7-3-3-15,-9 0 0 16,-10 5 1-16,-23 3-1 16,-25 8-1-16,-24 11-27 15,-25 0-25-15,-23 0-31 16,-9 21-15-16,-44 17 64 0,-24 7 12 15,-20 3 2 1,-15-5 21-16,1-7 22 0,-5-7 29 16,0-6 15-16,13-8-11 15,24-2 19-15,26-10 18 16,30-1-16-16,23-2-76 16,31 0-8-16,31 0-54 15,23 0 61-15,10-16-2 16,20 0-2-16,1 1 1 15,0-1-9-15,-19 7-6 16,-16 5-18-16,-23 4-49 16,-27 0-36-16,-27 2 24 15,-4 11-3-15,-17 3 101 16,-20-1 8-16,2-3 60 0,4-5 27 16,12-3-19-16,15-2-21 15,4-2-55-15,4 0-23 16,33 0 7-16,3 0 16 15,9-4 6-15,-1-8 0 16,6 1-3-16,-9-2 2 16,-10 4-1-16,-8 2-1 15,-8 5 8-15,-11 2 4 16,-4 0-2-16,-4 0 16 16,0 0 20-16,0 0-1 15,0 0-3-15,0 0-16 16,0 0-2-16,0 0 10 0,0 0-28 15,0 0 4-15,0 0 17 16,0 0-17-16,0 0-11 16,0 0-2-16,0 0 0 15,0 0 0-15,0 0 0 16,0 0 1-16,0 0 3 16,0 0 2-16,0 0 4 15,0 0 9-15,0 0 1 16,0 0 1-16,0 0-5 15,0 0 4-15,0 0-6 16,0 0-6-16,0 0-5 16,0 0 1-16,0 0-3 15,0 0 2-15,0 0-3 16,0 0 1-16,0 0 0 16,0 0-1-16,0 0 0 0,0 0 0 15,0 0 0-15,0 0 2 16,0 0-1-16,0 0 0 15,0 0-1-15,0 0 0 16,0 0 0-16,0 0 0 16,0 0 0-16,0 0 1 15,0 0-1-15,0 0 0 16,0 0 1-16,0 0-1 16,0 0 1-16,0 0-1 15,0 0 0-15,0 0-2 0,0 0 1 16,0 0 1-1,0 0 0-15,0 0 0 0,0 0 1 16,0 0 1-16,0 0-1 16,0 0-1-16,0 0 1 15,0 0-1-15,0 0 0 16,0 0 0-16,0 0 0 16,0 0 0-16,0 0 0 15,0 0 0-15,0 0 0 16,0 0-1-16,0 0 1 15,0 0 0-15,0 0 0 16,0 0 0-16,0 0 0 16,0 0 0-16,0 0 1 15,0 0-1-15,0 0 0 16,0 0 2-16,0 0-2 16,0 0 0-16,0 0 0 15,0 0 1-15,0 0-1 0,0 0-1 16,0 0 1-16,0 0 0 15,0 0-2-15,0 0 2 16,0 0 2-16,0 0-2 16,0 0 0-16,0 0 0 15,0 0 0-15,0 0 1 16,0 0-1-16,0 0 0 16,0 0 1-16,0 0-1 15,0 0 0-15,0 0 0 16,0 0 0-16,0 0 0 0,0 0 0 15,0 0 0-15,0 0 0 16,0 0 0-16,0 0 0 16,0 0 0-16,0 0 0 15,0 0 1-15,0 0-1 16,0 0 0-16,0 0 1 16,0 0 0-16,0 0-1 15,0 0 0-15,0 0 0 16,0 0 0-16,0 0 0 15,0 0-1-15,0 0 1 16,0 0 0-16,0 0 0 16,0 0 0-16,0 0 0 15,0 0 0-15,0 0 0 0,0 0-1 16,0 0 1 0,0 0 0-16,0 0 0 0,0 0 0 15,0 0 0-15,0 0 0 16,0 0 1-16,0 0-1 15,0 0 1-15,0 0-1 16,0 0 0-16,0 0 0 16,0 0 1-16,0 0-1 15,0 0 1-15,0 0-1 16,0 0 0-16,0 0 0 16,0 0 2-16,0 0-4 15,0 0 2-15,0 0 0 16,0 0 0-16,0 0 0 15,0 0 0-15,0 0 0 0,0 0 0 16,0 0 0-16,0 0 2 16,0 0-2-16,0 0 0 15,0 0-2-15,0 0 2 16,0 0 0-16,0 0 2 16,0 0-2-16,0 0-2 15,0 0 2-15,0 0 0 16,0 0 0-16,0 0 0 15,0 0 0-15,0 0 0 16,0 0 2-16,0 0-2 16,0 0 0-16,0 0 0 15,0 0 0-15,0 0 0 16,0 0 0-16,0 0 0 0,0 0 0 16,0 0 0-16,0 0 0 15,0 0 0-15,0 0 0 16,0 0 1-16,0 0-1 15,0 0 0-15,0 0 0 16,0 0 0-16,0 0 1 16,0 0-1-16,0 0 0 15,0 0 0-15,0 0 0 16,0 0 0-16,0 0 0 16,0 0 0-16,0 0 0 15,0 0 1-15,0 0-1 16,0 0 1-16,0 0-1 0,0 0 0 15,0 0-1-15,0 0 1 16,0 0 0-16,0 0-1 16,0 0 1-16,0 0-1 15,0 0 1-15,0 0 0 16,0 0 0-16,0 0 0 16,0 0 0-16,0 0 0 15,0 0 0-15,0 0 0 16,0 0-1-16,0 0 1 15,0 0 0-15,0 0-2 16,0 0 1-16,0 0-2 16,0 0-13-16,0 0-25 15,4 0-48-15,27-7-69 0,27-13-30 16,23-11-84 0</inkml:trace>
  <inkml:trace contextRef="#ctx0" brushRef="#br0" timeOffset="11247.33">22552 10777 153 0,'0'0'134'15,"0"0"-85"-15,0 0-30 16,0 0 21-16,0 0 46 16,0 0 30-16,0 0-13 15,131-22-35-15,-69-1-16 16,22-1-20-16,1 2-20 15,-4 8-11-15,-3 3-1 16,-5 6 0-16,-7 3-3 16,10 2-5-16,-6 0-27 15,7 0-9-15,-7 0-43 0,3 0-53 16,-16 0-71 0,-7 0-41-16</inkml:trace>
  <inkml:trace contextRef="#ctx0" brushRef="#br0" timeOffset="12270.34">23739 10609 230 0,'0'0'294'0,"0"0"-271"16,0 0-23-16,0 0-8 16,0 0 8-16,0 0 37 15,-27 119 14-15,21-92-27 0,6-10-13 16,0 2-9-1,0-6-2-15,0-4 0 0,0-5 0 16,0 1-2-16,0-5-44 16,0 0-29-16,0 0 35 15,0-25 37-15,0-15-4 16,-17-18-16-16,-18-3 23 16,-6-4 4-16,-9 1 25 15,7 3 32-15,8 15 7 16,12 12 13-16,8 14 12 15,11 11-37-15,4 7-22 16,0 2-34-16,23 0-17 16,22 0 5-16,22 6 9 15,17 19 2-15,1 6 1 16,8 7 0-16,-8 7-1 0,-9 2-3 16,-14 0 3-16,-18-2-1 15,-7-5 0-15,-20-4-4 16,-7-10-37-16,-10-3 25 15,0-6 14-15,-19 2 4 16,-20 3 9-16,-19-2-4 16,-14 0 3-16,1-4 15 15,7-5-3-15,21-6 15 16,16-1-5-16,8 1-4 16,19-5-20-16,0 0-6 15,0 0-1-15,0 0-1 16,0 0-9-16,0 0 5 0,0 0 2 15,0 0 4-15,0 2 3 16,0-2 0-16,0 0 1 16,0 0 1-16,0 0 0 15,0 0-2-15,0 0 4 16,0 0 9-16,0 0-5 16,0 2 1-16,0-2-5 15,0 0-3-15,0 0 2 16,0 0-4-16,0 0-1 15,0 0 2-15,0 0 5 16,0 0 4-16,0 0 9 16,0 0 0-16,0 0-4 15,0 0 10-15,0 0-7 0,0 0-4 16,0 0 3-16,0 0-8 16,0 0 0-16,0 0 4 15,0 0-7-15,0 0 6 16,0 0-3-16,0 0-7 15,0 0 2-15,0 0 1 16,0 0 1-16,0 0-6 16,0 0 3-16,0 0-4 15,0 0 5-15,0 0-2 16,0 0-4-16,0 0 0 16,0 0 2-16,0 0-4 15,0 0 2-15,0 0 0 0,0 0 1 16,0 0-1-16,0 0-1 15,0 0 0-15,0 0-3 16,0 0 2-16,0 0-13 16,0 0-36-16,0 0-30 15,0 0-40-15,0 2-66 16,27-2-148-16,27 0 39 16</inkml:trace>
  <inkml:trace contextRef="#ctx0" brushRef="#br0" timeOffset="12743.08">25302 10142 644 0,'0'0'133'0,"0"0"-114"15,0 0-19-15,0 0-21 16,0 0-5-16,0 0 26 15,-67 188 1-15,32-90 4 16,4 5-5-16,9 2-5 16,3-2 2-16,11-7-51 15,-1-13-73-15,9-23-49 0,0-28-38 16</inkml:trace>
  <inkml:trace contextRef="#ctx0" brushRef="#br0" timeOffset="13062.69">25351 9920 628 0,'0'0'80'15,"0"0"-57"-15,0 0-23 16,0 0-16-16,0 0 8 16,135-91 1-16,-115 113-5 15,-9 27-37-15,-11 21 34 0,0 21 15 16,-31 17 1-1,-15 3 1-15,-4-3 2 0,3-14-3 16,-3-12-1-16,15-12 0 16,4-15 2-16,17-12-2 15,5-14-2-15,9-4-5 16,0-7 0-16,9-5-1 16,18-2 2-16,12-4 6 15,10-7 0-15,13 0 0 16,0-4-1-16,11-19-9 15,-3-3-67-15,2-1-63 16,-5-7-45-16</inkml:trace>
  <inkml:trace contextRef="#ctx0" brushRef="#br0" timeOffset="13405.77">25864 10477 327 0,'0'0'120'16,"0"0"-120"-16,0 0-45 15,0 0 44-15,116-4 1 16,-77-3 3-16,10-6 17 16,5-3-8-16,0-2-2 15,-15 1-7-15,-12 0 3 16,-8 2-6-16,-15-5-3 16,-4-2-4-16,-19-3-36 15,-30-2-86-15,-18 5 54 0,-3 6 75 16,-6 5 18-16,-5 9 49 15,7 2 7-15,5 6-10 16,12 23 1-16,17 11-23 16,13 12-19-16,19 9-23 15,8 3 2-15,4 1-1 16,36-6 0-16,13-6-2 16,13-8 0-16,11-10-40 15,4-8-13-15,-1-9-35 16,-5-11-62-16</inkml:trace>
  <inkml:trace contextRef="#ctx0" brushRef="#br0" timeOffset="13693.52">27048 10155 326 0,'0'0'101'0,"0"0"-80"15,-120-54-2-15,62 54-16 16,-8 19 12-16,-10 27 21 16,6 11 28-16,20 5 6 15,9 3-60-15,24-2-10 16,17-1-1-16,0-6-6 16,23-9 1-16,16-11-3 15,19-12-46-15,18-15 13 16,9-9-5-16,4-6-54 0,-4-32-54 15,-15-5-74-15</inkml:trace>
  <inkml:trace contextRef="#ctx0" brushRef="#br0" timeOffset="14224.62">27214 10341 91 0,'0'0'151'0,"0"0"5"16,0 0-53-16,0 0-55 16,0 0-36-16,0 0-12 15,0 44 0-15,0-10 8 16,8 0 2-16,11-8-9 15,12-3-1-15,4-10 7 16,18-10 1-16,20-3-8 16,12-18-12-16,16-23-47 0,-8-10-58 15,-2-7-13 1,-25-12 41-16,-8 4 58 0,-15 5-6 16,-16 17 37-16,-12 19 21 15,-15 18 104-15,0 7 17 16,0 0-89-16,0 36-53 15,-9 24 0-15,-13 23 65 16,-9 15 2-16,0 5-30 16,-7-4-1-16,3-12-3 15,0-11-2-15,4-20-25 16,17-23-3-16,1-15-2 16,13-11-1-16,0-7 5 15,0 0-5-15,0-25 2 16,4-33-7-16,19-25-10 0,4-15-6 15,4-5 21 1,0 0 2-16,4 5-2 0,-4 15 0 16,-8 30 0-16,-11 21 24 15,-1 28 30-15,-11 4-52 16,4 0-2-16,4 22-20 16,6 21 14-16,-1 17 6 15,-9 14 2-15,2 4-2 16,-6-2-1-16,0 2 1 15,0-1-40-15,0-6-56 16,8-11-89-16,9-26-64 16</inkml:trace>
  <inkml:trace contextRef="#ctx0" brushRef="#br0" timeOffset="14808.88">28501 10258 648 0,'0'0'117'15,"0"0"-117"-15,0 0-28 16,0 0 20-16,155-107 8 16,-117 85 0-16,-7 2-20 15,-4 8-22-15,-23 5 18 16,-4 3 2-16,-9 2-27 16,-36 2-103-16,-13 0 30 15,-8 25 100-15,-15 12 22 16,5 10 0-16,1 5 24 15,11 1-3-15,17 3 4 0,10-2-18 16,20-7-7-16,17 0-6 16,4-14 3-16,35-6-22 15,11-7-11-15,12-18 16 16,-4-2-20-16,0 0-28 16,-4-15 18-16,-19 2 24 15,-13 1 26-15,-11 10 10 16,-7 2 67-16,-4 0 25 15,0 0-10-15,0 0-39 16,0 0-39-16,0 0-12 16,0 0 5-16,0 0-7 0,0 0-6 15,0 0 5-15,4 0-1 16,0 0 2-16,19-13 42 16,4-12-13-16,16-17 9 15,7-12-15-15,4-6-12 16,-11-1 6-16,2 8 32 15,-14 10-18-15,-4 14-14 16,-14 18-5-16,-7 9-6 16,-6 2-6-16,0 0-12 15,0 9 7-15,0 22-13 16,0 16 18-16,-6 11 0 16,-7 5 0-16,-9-3-1 15,13-4-14-15,1-9-16 16,8-7-40-16,0-11-52 0,35-11-9 15,4-18 18-15,15 0-42 16</inkml:trace>
  <inkml:trace contextRef="#ctx0" brushRef="#br0" timeOffset="15187.92">29428 10289 398 0,'0'0'170'15,"0"0"-144"-15,0 0 0 16,0 0-2-16,0 0-4 15,0 0-18-15,-85 81 2 16,64-47 3-16,3-8-7 16,13-10-2-16,5-5-1 15,0-9 1-15,0-2-5 0,5 0-11 16,21-9 11 0,10-26 7-16,13-17 6 0,9-13 0 15,0-6 2-15,-4-1-3 16,-5 7-2-16,-14 14-2 15,-8 19 16-15,-14 19 18 16,-9 11-17-16,2 2-18 16,-2 0-12-16,4 15 4 15,-3 19 8-15,9 15 0 16,-14 14 0-16,0 4 0 16,0 5-7-16,-6-3-13 15,-7-4-27-15,-9-4-76 16,5-8-71-16,-6-20-48 15</inkml:trace>
  <inkml:trace contextRef="#ctx0" brushRef="#br0" timeOffset="15440.63">29527 10372 552 0,'0'0'48'0,"0"0"-48"15,0 0-104-15,0 0 87 16,169-44 13-16,-88 26-17 15,8-3-71-15,-27 3 41 16,-4 7 41-16,-27 7 9 16,-23 4 0-16,-8 0-2 15,0 18-16-15,-17 20 19 16,-20 7 59-16,2 3-19 0,8-7-25 16,15-3-15-16,12-11 0 15,0-5 0-15,39-11 0 16,19-11-10-16,14-6-15 15,3-30-61-15,1-13-36 16,-10-7-23-16</inkml:trace>
  <inkml:trace contextRef="#ctx0" brushRef="#br0" timeOffset="15737.99">30399 10236 35 0,'0'0'114'0,"0"0"50"16,0 0-8-16,0 0-59 16,0 0-94-16,0 0-3 15,-21-2-4-15,3 35 4 16,-9 0 7-16,15-3 2 0,5-10-9 15,7-9-1-15,0-4-4 16,0-5 3-16,27-2-47 16,10-11 39-16,15-23 7 15,-2-13 3-15,8-2 2 16,-9-2-2-16,-10 11 2 16,-8 12 8-16,-12 13 38 15,-15 10-32-15,0 5-11 16,-4 0-4-16,0 0 1 15,0 16-2-15,0 24-2 16,0 9-4-16,-4 5 4 16,-8 2-30-16,-15-7-48 15,8-6-57-15,11-12-20 0</inkml:trace>
  <inkml:trace contextRef="#ctx0" brushRef="#br0" timeOffset="15858.75">30742 10330 184 0,'0'0'47'15,"122"-67"-18"-15,-43 27 0 16,-7-8 2-16,-6 2 6 16,-8-4-17-16,-17 1-10 15,-28 0-10-15,-13 7-47 16,-39 1-119-16</inkml:trace>
  <inkml:trace contextRef="#ctx0" brushRef="#br0" timeOffset="16154.76">29736 10750 419 0,'0'0'26'0,"0"0"-26"15,-187 13-219-15,76 19 66 16</inkml:trace>
  <inkml:trace contextRef="#ctx0" brushRef="#br0" timeOffset="31113.4">4585 15831 588 0,'0'0'81'0,"0"0"-81"16,0 0-21-16,0 0-3 16,161-85 24-16,-64 39 5 15,11-2-2-15,3 6-3 16,1 8 2-16,-15 5-2 15,-12 9-2-15,-17 5-22 16,-16 12-117-16,-21 3 13 16,-17 0 1-16,-14 25-68 0</inkml:trace>
  <inkml:trace contextRef="#ctx0" brushRef="#br0" timeOffset="31250.38">5048 15818 424 0,'0'0'198'0,"0"0"-198"16,0 0-46-16,122-45 24 16,-33 7 22-16,12-4 2 15,2 1-2-15,-1 8 0 16,-18 12-35-16,-11 17-94 16,-34 4-74-16</inkml:trace>
  <inkml:trace contextRef="#ctx0" brushRef="#br0" timeOffset="31373.71">5629 15820 103 0,'0'0'0'0,"132"-60"-53"16</inkml:trace>
  <inkml:trace contextRef="#ctx0" brushRef="#br0" timeOffset="31878.48">6648 15523 568 0,'0'0'153'0,"0"0"-153"15,0 0-85-15,0 0-31 16,0 0 110-16,130-5 5 0,-80 1-9 16,-3 2-56-1,-5-1-38-15,-7 3-9 0,-13 0-51 16</inkml:trace>
  <inkml:trace contextRef="#ctx0" brushRef="#br0" timeOffset="32173.05">6906 15572 59 0,'0'0'182'0,"0"0"-89"15,0 0 18-15,0 0-22 16,-116 20-21-16,116-20-19 16,0 0-49-16,5 0-1 15,21 0-52-15,20 0 26 16,16 0 27-16,10 0-5 16,-6-11-28-16,-8 2-43 15,-12 9-27-15,-25 0 6 16,-7 0 45-16,-14 0 12 0,0 4 40 15,-27 12 71-15,-14 0-13 16,-3 2 8-16,-1-3 22 16,6-4 17-16,8-2-18 15,12-7-3-15,11-2-40 16,8 0-38-16,0 0-6 16,8 0-57-16,23 0-24 15,14 0 61-15,9-13 2 16,8 2-58-16,0-2-50 15,-8 4-56-15</inkml:trace>
  <inkml:trace contextRef="#ctx0" brushRef="#br0" timeOffset="35201.06">4479 17247 594 0,'0'0'148'0,"0"0"-140"16,0 0-8-16,0 0-23 15,0 0-1-15,0 0 17 16,0 0 7-16,89-7 10 16,-31-13 8-16,8-9-4 15,15-22-14-15,4-8-6 16,-5-10-15-16,-18 9-8 0,-26 8-22 15,-18 14 24-15,-18 7 26 16,-10 11-1-16,-38 6 2 16,-20 14-14-16,-6 0 14 15,-11 39 31-15,0 25 10 16,4 28 6-16,9 22-3 16,14 11-14-16,23-2 0 15,27-11-21-15,8-20-9 16,39-21-5-16,29-21 1 15,15-30-29-15,25-20-2 16,11-45-41-16,12-35-95 16,-16-10-83-16</inkml:trace>
  <inkml:trace contextRef="#ctx0" brushRef="#br0" timeOffset="35414.21">5401 16587 151 0,'0'0'521'15,"0"0"-430"-15,0 0-91 16,-4 190-7-16,-14-76 7 16,9-2 25-16,-1-9-10 15,10-9-9-15,0-14-6 16,19-15-1-16,12-15-52 16,4-19-49-16,10-22-103 15,-1-9 39-15,-7-29-16 16</inkml:trace>
  <inkml:trace contextRef="#ctx0" brushRef="#br0" timeOffset="35739.99">5718 17003 256 0,'0'0'100'0,"0"0"-96"16,0 0-1-16,0 0-3 16,0 0 27-16,0 0 10 15,62-18-21-15,-54 16-5 16,2 0-4-16,-1-3-1 15,-9 1 0-15,0-1 0 16,0 3 9-16,0-5 19 0,-5 1-34 16,-9 1-4-1,6 5 4-15,-11 0 37 0,7 0 32 16,-11 9-43-16,0 18 0 16,3 11 10-1,1 7-21-15,15 2-2 0,4 2-5 16,0 0-1-16,0-4-6 15,0-10 1-15,0-1-1 16,0-5-1-16,0-9-8 16,-4 1-35-16,4-1-78 15,0-16-45-15,0-4-25 16</inkml:trace>
  <inkml:trace contextRef="#ctx0" brushRef="#br0" timeOffset="36013.11">6412 16708 428 0,'0'0'141'0,"0"0"-90"16,0 0-41-16,0 0 41 16,0 0-31-16,-182 103-12 15,87-23 13-15,2 14 42 16,8 2-26-16,11 0-3 15,24-17-5-15,24-19-2 16,21-15-27-16,5-11-2 16,36-10-24-16,26-13-10 15,26-11 7-15,16-15-9 0,-3-30-14 16,-6-6-36-16,-29 3-79 16,-26 4-11-16,-18 8-4 15</inkml:trace>
  <inkml:trace contextRef="#ctx0" brushRef="#br0" timeOffset="36161.78">6346 17151 212 0,'0'0'217'0,"0"0"-1"16,-157 31-52-16,126-13-34 16,19-13-61-16,7 1-56 15,5 3-13-15,36-4-62 16,21 6-17-16,20-11 2 16,6 0-104-16,-15-25-275 15</inkml:trace>
  <inkml:trace contextRef="#ctx0" brushRef="#br0" timeOffset="37263.01">7446 16424 300 0,'0'0'140'0,"0"0"-132"16,0 0-8-16,0 0-9 15,-75 148 9-15,30-57 29 16,-5 10 22-16,3-7-4 15,-3-9-12-15,9-21-6 16,20-21 8-16,7-23-23 0,9-15-10 16,5-5-4-16,0 0 0 15,0-5-29 1,27-15-7-16,9-2 29 0,-1 6 4 16,2 11 3-16,-2 5-16 15,0 34 16-15,6 20 17 16,7 11 65-16,-7 4-42 15,-1-8-26-15,-5-12-9 16,-8-14 4-16,4-10-8 16,-4-9-1-16,-1-5 1 15,1-7-3-15,0 1-1 16,0-5-19-16,4 0-32 16,0-14-40-16,0-6-53 15,-8 0-20-15</inkml:trace>
  <inkml:trace contextRef="#ctx0" brushRef="#br0" timeOffset="51233.74">3035 14628 356 0,'0'0'32'16,"0"0"-7"-16,0 0-4 15,0 0-13-15,0 0 23 16,0 0-13-16,0 0 4 16,49-33-4-16,9 17 33 0,27-4 57 15,8-5-75-15,10 5-16 16,-18 7-13-16,-15 6-4 15,-16 7-2-15,-19 0-6 16,-12 0-1-16,-5 0-7 16,-1 0-23-16,-9 2-54 15,3 3-54-15,-7-3-46 16</inkml:trace>
  <inkml:trace contextRef="#ctx0" brushRef="#br0" timeOffset="51664.75">3177 14637 342 0,'0'0'133'15,"0"0"-81"-15,0 0-52 16,0 0-9-16,-76 174 9 15,32-50 52-15,-1 19 26 16,1-2-24-16,7-5-16 16,12-11-11-16,15-22-14 15,6-20-5-15,4-23-3 16,0-22-5-16,4-15 1 16,19-8-1-16,12-10 8 15,23-5-1-15,14 0 4 0,9-22 2 16,8-8-2-1,-15 1-5-15,-16 0-4 0,-17 13 0 16,-10 3-2-16,-8 6 0 16,-6 1 0-16,9 3-1 15,1 3 1-15,15 0-7 16,5 0-50-16,15 0-37 16,6 0-115-16,-1 0-44 15</inkml:trace>
  <inkml:trace contextRef="#ctx0" brushRef="#br0" timeOffset="52501.14">6995 14604 408 0,'0'0'13'0,"0"0"-13"16,0 0-52-16,118-47 52 16,-70 28 0-16,1 2 1 15,1-1 1-15,3 2 10 16,-5 3 25-16,-3 2-22 16,-9 11-9-16,-5 0-5 15,-13 31-1-15,-9 36 31 0,-1 34 98 16,-8 26-88-1,0 12-12-15,-4-3-16 0,0-20-7 16,4-24-2-16,0-31-4 16,0-19 20-16,4-15-7 15,14-7-11-15,-1-6-2 16,1-3 1-16,9-7 4 16,-4 3 0-16,-6-3 0 15,-3-4-2-15,-14 2-1 16,0 1-1-16,0 1 6 0,0 1-2 15,-19 15 61 1,-24 13-20-16,-25 10-26 16,-7 4-20-16,-1-3 8 15,18-10-8-15,15-5-2 0,10-2-18 16,20-3-71-16,5 1-67 16,-2-7-126-16</inkml:trace>
  <inkml:trace contextRef="#ctx0" brushRef="#br0" timeOffset="53562.25">3200 10479 207 0,'0'0'143'0,"0"0"-70"0,0 0-2 16,0 0 9-16,0 0-78 15,0 0 4-15,-147-51-6 16,79 51 45-16,6 0 23 16,0 18-10-16,4 18-19 15,13 15-25-15,9 14-2 16,20 4-12-16,16 1-10 15,0-3 5-15,21-9 4 16,28-9-1-16,5-11-1 16,12-13 1-16,6-9-20 15,-1-16-6-15,-13 0 17 16,-13 0-9-16,-22-18 5 16,-15-1 12-16,-8-3 3 0,0 0 18 15,-27-5-14-15,0 7 27 16,-12 9 15-16,-2 2-28 15,6 4-7-15,12 5 8 16,10 0-19-16,9 0 0 16,4 0-18-16,0 0-65 15,17 0-31-15,18 0 93 16,6 0-70-16,-6 0 74 16,-8-4 6-16,-14-7-4 15,-13 6 2-15,0 3 13 16,0 2-5-16,-9 0 2 15,-7 2-55-15,-7 29-51 0,5 12-56 16</inkml:trace>
  <inkml:trace contextRef="#ctx0" brushRef="#br0" timeOffset="54334.41">3146 12958 525 0,'0'0'57'15,"0"0"-9"-15,0 0-35 16,0 0 17-16,0 0-7 16,0 0-23-16,-97 2-7 15,97 27 0-15,0 4 3 16,31-6-2-16,8-7 0 15,7-8-3-15,5-12-17 16,-5 0 23-16,-15-7-5 16,-12-11-11-16,-15-9 10 15,-4 5 9-15,-15-3 28 16,-16 1 5-16,-4 10 39 16,-4 5-16-16,-3 7-12 0,11 2-27 15,0 0-2 1,19 0-13-16,6 6-2 0,6 8-15 15,6 2-21-15,21 6-8 16,20-4-3-16,3-7-31 16,8-11 48-16,-13 0 16 15,-5 0-8-15,-22-11-3 16,-9 6 1-16,-9 5 24 16,0 0 22-16,-15 0 94 15,-6 0-75-15,-10 0-23 16,13 0-15-16,-5 0 3 15,19 3-6-15,4-1-16 0,0 2-68 16,27-4-127-16,16 0 69 16,7-13-94-16</inkml:trace>
  <inkml:trace contextRef="#ctx0" brushRef="#br0" timeOffset="98343.5">21492 12148 126 0,'0'0'49'0,"0"0"-49"0,0 0-2 16,0 0-7-16,0 0 9 15,0 0 6-15,0 0-2 16,-4 0-2-16,4-2 1 16,0-1 12-16,0 1-14 15,0 0 1-15,0 0 5 16,0 0 21-16,0 2 10 16,0 0 4-16,0 0 22 15,0 0 22-15,0 0 11 16,0 0-32-16,0 0-46 0,0 2-17 15,-4 27 4-15,-19 18-4 16,-8 25 40-16,-19 14 13 16,-4 4-20-16,7-16-16 15,1-11-1-15,11-21-5 16,8-13-2-16,13-13 0 16,10-10-4-16,4-6-3 15,0 0-4-15,0 0-7 16,4 0-16-16,37 0-2 15,34-8 25-15,24-6 6 16,13 3-1-16,3 4 9 16,-7 7-14-16,-19 0 0 15,-15 18 0-15,-6 11 0 0,-20 0-1 16,-11 4 1 0,-16 1 0-16,-7-5 1 0,-14 7 5 15,-8 7-3-15,-42 6 7 16,-12 7-1-16,-10-9-2 15,10-7-7-15,4-13-4 16,13-10-43-16,5-7-28 16,5-8-13-16,8-2-83 15,0-13-28-15</inkml:trace>
  <inkml:trace contextRef="#ctx0" brushRef="#br0" timeOffset="98568.38">21510 12342 573 0,'0'0'121'0,"0"0"-121"16,143-107-2-16,-58 64 2 15,12 3 37-15,-4 5 18 16,-4 5-17-16,-8 10-33 16,-19 7-5-16,-17 4-5 15,-14 5-34-15,-17 4-52 16,-14 0-95-16,0 0-77 15</inkml:trace>
  <inkml:trace contextRef="#ctx0" brushRef="#br0" timeOffset="99263.83">21211 13928 664 0,'0'0'132'15,"0"0"-132"-15,134-60-8 16,-37 22 8-16,15-3 21 16,-9 8 18-16,-10 4 6 15,-16 8-31-15,-19 13-14 16,-19 4-1-16,-21 4-5 16,-9 0-48-16,-9 0-23 15,-27 24 4-15,-39 21 20 16,-23 13-4-16,-19 2 53 15,-7-11 4-15,7-4 4 16,23-16 0-16,27-9 13 16,32-9 78-16,26-8-65 15,0 6-30-15,31-1 0 0,26-1 2 16,24-7 32 0,18 0-14-16,3-7 5 0,-9-13-3 15,-17 5-9-15,-26 8-13 16,-28 5-9-16,-17 2-38 15,-5 0 17-15,0 0 20 16,-27 11 2-16,-19 16-25 16,-12 4 17-16,15-6 14 15,12-7 2-15,21-9 0 16,10-5-4-16,0 1-16 16,4 1 20-16,14-1 10 15,-3-5 10-15,-3 0 0 16,-3 0 7-16,1 0-8 0,-6 0-3 15,0 0-14-15,-4 0 1 16,0 0 2-16,0 0-4 16,0 0-1-16,0 0-6 15,4 0-51-15,0 0-44 16,7 6-106-16,-7 5 49 16</inkml:trace>
  <inkml:trace contextRef="#ctx0" brushRef="#br0" timeOffset="103483.61">15061 10097 344 0,'0'0'58'15,"0"0"5"-15,0 0-28 16,0 0 9-16,0 0 0 0,0 0-21 16,0 0-23-16,-48-40 0 15,69 35-19-15,16 1 19 16,7 2 4-16,5 0 0 15,-5 2-2-15,-7 0-4 16,-14 17 1-16,-7 26-12 16,-16 28 13-16,0 32 0 15,-4 45 22-15,-35 29 25 16,-11 15-29-16,-8 3-7 16,17-14-10-16,6-25 3 0,18-26 2 15,11-18-6-15,6-21 6 16,0-8 0-16,11-7-4 15,15-11 1-15,5-7 0 16,0-9-4-16,0-13 1 16,-8-7 0-16,-2-11 0 15,-7-7 2-15,-10-1-2 16,1-8 3-16,-5 2 2 16,0 1 5-16,0 4 16 15,-23 22-8-15,-39 20 9 16,-23 23-11-16,-20 13-6 15,1-4 9-15,20-18-4 16,21-10-9-16,28-7-6 16,17-11 0-16,18-5-12 15,27-12-84-15,53-20-185 16,22-33-175-16</inkml:trace>
  <inkml:trace contextRef="#ctx0" brushRef="#br0" timeOffset="104464.89">17972 12009 359 0,'0'0'221'16,"0"0"-99"-16,0 0-75 15,-104-102-7-15,104 99-40 16,0 1-6-16,0 2-4 0,15 0-2 15,16 0 6-15,22 0 5 16,14 0 2-16,5 9 0 16,-6 7 3-16,-8 6-4 15,-13 7-7-15,-14 11-7 16,-14 25 6-16,-17 31 8 16,0 36 8-16,-31 29 14 15,-17 18 4-15,-9 0-15 16,-8-9 2-16,12-7-12 15,18-20 8-15,8-19-4 16,23-22 3-16,4-25-2 16,0-13-6-16,8-12 4 15,15-8-4-15,-1-5-1 0,5-6-4 16,0-11 5-16,-4-4 0 16,-7-4-1-16,-5-8 1 15,-7-1 0-15,-4-1 0 16,0-4 0-16,0 3 6 15,0 3-2-15,-4 17 2 16,-42 22 1-16,-24 12 30 16,-21 13-23-16,-2-7-6 15,8-8-1-15,11-1-1 16,16-12-1-16,8-3-2 16,15-10-3-16,12-9-3 15,13-7-2-15,6-6-8 16,4-7-45-16,0 2-35 15,0-2-55-15,10 0-10 0,11 0-5 16,2-5-8-16</inkml:trace>
  <inkml:trace contextRef="#ctx0" brushRef="#br0" timeOffset="107126.25">21484 14413 245 0,'0'0'11'0,"0"0"-9"16,0 0-2-16,0 0 0 15,0 0 5-15,0 0 74 16,0 0 25-16,16-26-15 0,-59 81-44 16,-26 33-19-1,-19 26 7-15,-1 7 38 0,18-7-32 16,14-16-8-16,15-15 5 15,22-20-8-15,9-21-6 16,11-7-6-16,19-3-1 16,30-7-7-16,30-10 14 15,20-13-4-15,17-2 5 16,8-22-5-16,-12-10-7 16,-19 1-2-16,-29 2-5 15,-21 9-4-15,-16 3 0 16,-13 1 0-16,-9 11 0 0,-1 1-19 15,-4 4-5 1,0 0-17-16,0 0-14 0,0 0-11 16,0 0-24-16,4 0-46 15,-4 0-27-15,12-11 1 16,11-7 34-16,18-16 66 16,7-15 4-16</inkml:trace>
  <inkml:trace contextRef="#ctx0" brushRef="#br0" timeOffset="107312.01">22186 14697 112 0,'0'0'176'0,"0"0"35"16,0 0-2-16,0 0-67 16,-142 59-98-16,40 57-28 15,-9 27 30-15,8 2 6 0,18-13-13 16,27-25-21 0,14-14-8-16,13-18-10 0,21-16 0 15,10-19-9-15,0-15-68 16,15-12-73-16,16-13-22 15,0 0-66-15,-5-23-4 16</inkml:trace>
  <inkml:trace contextRef="#ctx0" brushRef="#br0" timeOffset="111277.09">15578 15297 347 0,'0'0'115'16,"0"0"16"-16,0 0-66 16,0 0-34-16,0 0-31 15,0 0-7-15,0 0-3 16,-52-49 2-16,96 33 8 15,13-2 7-15,10 2-5 16,-10 5-2-16,-7 9-1 16,-15 2-20-16,-12 0 6 15,-4 24 8-15,-11 30 3 0,-8 36 4 16,0 28 18 0,-8 23 19-16,-19 9-14 0,-4-5-9 15,4-6-4-15,0-9 8 16,4-12 8-16,7-8 7 15,1-1-15-15,15-15 0 16,0-4-11-16,0-10-3 16,23-8-3-16,-7-14 0 15,-1-7 0-15,-3-8 0 16,-1-12 1-16,-3-6-2 16,-4-1 3-16,-4-5-2 15,0-2 2-15,0 6 12 16,-4 12 9-16,-27 10 5 15,-19 9-8-15,-20 6-7 0,-11 3 0 16,1-1-6-16,-5-12 7 16,11-1-1-16,10-7-7 15,10-8-2-15,19-14-5 16,12-9-3-16,15-7-16 16,8-4-76-16,41 0-104 15,29-24-63-15,23-27-37 16</inkml:trace>
  <inkml:trace contextRef="#ctx0" brushRef="#br0" timeOffset="113074.8">13440 9679 97 0,'0'0'1'16,"-130"-47"1"-16,60 27 10 15,-2 2 1-15,1-4 3 16,-5 3-6-16,-1 2 6 15,-12 5-4-15,-4 4 4 0,-10 3-3 16,-7 5 24 0,-7 0 4-16,-11 25-26 0,-11 11 4 15,-8 6-5-15,-8 14 15 16,-2 9 0-16,2 17 12 16,2 28 24-16,10 33-10 15,24 30-11-15,26 23-31 16,26 8-3-16,30-3-9 15,33-11-1-15,8-20-5 16,50-20 2-16,22-18-11 16,22-14-5-16,28-10 6 15,29-9 13-15,22-13 1 16,16-21-1-16,7-18-10 16,9-20 3-16,2-25-9 0,-11-2 13 15,5-31-8-15,-4-23 9 16,-11-17-12-16,-15-23 7 15,-15-14 7-15,-41-17 0 16,-30-14-11-16,-35-17 2 16,-35-18 9-16,-19-14 7 15,-46-4-7-15,-47 1 4 16,-35 6 3-16,-33 19-7 16,-27 23-1-16,-2 33-1 15,-11 41 4-15,9 36 15 16,14 33-17-16,4 40-5 15,17 65 0-15,25 50-43 0,24 41-54 16,36 28-31-16,33 6-74 16</inkml:trace>
  <inkml:trace contextRef="#ctx0" brushRef="#br0" timeOffset="113764.93">17085 10337 347 0,'0'0'15'16,"0"0"-5"-16,0 0 0 16,-120-90-7-16,79 86 16 0,-11 4-9 15,-12 0 6-15,-2 22 37 16,-1 5 2-16,-1 11-24 16,6 2-10-16,0 12-5 15,-8 8-15-15,-11 2 0 16,1 6 2-16,-9 1-3 15,4 2 4-15,4-6-4 16,5-4 0-16,10-10 2 16,8-8-2-16,8-17-1 15,11-8-1-15,16-7-30 16,11-11-39-16,12 0-3 16,0-37-54-16,4-22-94 15</inkml:trace>
  <inkml:trace contextRef="#ctx0" brushRef="#br0" timeOffset="113941.36">15793 10464 43 0,'0'0'138'0,"0"0"-39"0,0 0-51 16,0 0 8-16,0 0-24 15,0 0-28-15,27-74-4 16,-11 110 0-16,11 13 78 16,19 20 0-16,11 8-51 15,10 1-15-15,1-9-6 16,6-13-6-16,-1-15-54 15,-3-13-63-15,-2-16-59 16</inkml:trace>
  <inkml:trace contextRef="#ctx0" brushRef="#br0" timeOffset="114830.31">16580 11649 465 0,'-136'-56'9'0,"-21"21"38"16,-9 24-41-16,-20 11-1 16,-10 8-2-16,-9 30 17 15,1 18 35-15,-1 23 1 16,5 28-8-16,-1 31-26 0,13 24-21 15,27 19-1-15,37 9 27 16,35 4 5-16,48-1-25 16,36-1-6-16,20-11-1 15,55-13-9-15,46-21 6 16,27-22 2-16,40-31-1 16,26-29-2-16,19-26 3 15,18-35-10-15,-7-8 6 16,1-48 5-16,-21-17 3 15,-22-25 1-15,-32-20-4 16,-37-23-8-16,-35-21-14 16,-25-17 18-16,-47-11 4 15,-21-1 3-15,-66 3-2 0,-35 18-1 16,-38 28 0 0,-14 35 11-16,-14 38 4 0,-9 39-1 15,-2 26-14-15,-4 26-2 16,-2 48-10-16,21 16-200 15,52 15 63-15,53 20 147 16,58 11-81-16,27 1-242 16</inkml:trace>
  <inkml:trace contextRef="#ctx0" brushRef="#br0" timeOffset="115312.49">18203 11564 719 0,'0'0'83'15,"-159"164"-83"-15,51-30-6 16,-3 9 6-16,-5-7 0 16,4-13-1-16,15-20-6 15,21-31-18-15,30-32-7 16,26-24 5-16,20-16-67 0,16-50-159 15,34-35 9-15</inkml:trace>
  <inkml:trace contextRef="#ctx0" brushRef="#br0" timeOffset="115463.15">17674 11801 119 0,'0'0'243'0,"0"0"17"16,0 0-151-16,0 0-109 16,0 0-27-16,0 0 27 15,78 159 75-15,-36-45-38 16,7 12-17-16,9 5-19 15,13 1-1-15,1-9-144 16,-6-18-126-16,-16-31-53 16</inkml:trace>
  <inkml:trace contextRef="#ctx0" brushRef="#br0" timeOffset="116562.37">12210 11300 398 0,'0'0'100'16,"0"0"-91"-16,0 0-9 15,156-96 0-15,-49 56 1 16,5 2-1-16,-1 9-1 16,-18 13 1-16,-16 10-44 15,-19 6-50-15,-23 0-12 16,-19 13 3-16,-16 14-33 15</inkml:trace>
  <inkml:trace contextRef="#ctx0" brushRef="#br0" timeOffset="116892.47">12388 11339 147 0,'0'0'113'0,"-116"0"-14"0,85 0-4 16,21 0-30-16,10 0-59 15,6 0-6-15,38-3-99 16,24-6 99-16,25-2 3 15,8-5 2-15,3 10 3 16,-15 3-8-16,-27 3-51 16,-27 7-60-16,-29 15-1 15,-6 6 81-15,-41-2 31 16,-21-1 6-16,-9-3 39 16,-1-7 24-16,10-5 43 0,8-3-1 15,23-5-22 1,8-2-20-16,19 0-23 0,4 0-37 15,0 0-9-15,0 0-29 16,4 0 0-16,15 0 18 16,4 0 11-16,2 0 0 15,8 0 3-15,2 0-3 16,0 0-3-16,0 0-56 16,6 0-37-16,-1 0-39 15,1 0-36-15</inkml:trace>
  <inkml:trace contextRef="#ctx0" brushRef="#br0" timeOffset="117522.22">15365 13774 157 0,'0'0'423'0,"0"0"-314"16,0 0-109-16,0 0-74 16,0 0 10-16,155-45 64 15,-60 25 0-15,-6 6 2 16,0 3-2-16,-23 5-19 16,-12 3-67-16,-19 3-29 15,-21 0 20-15,-14 11-34 16</inkml:trace>
  <inkml:trace contextRef="#ctx0" brushRef="#br0" timeOffset="117685.69">15272 13865 270 0,'0'0'143'0,"0"0"-55"16,0 0-88-16,0 0-86 16,0 0 48-16,147-26 38 15,-54 8 1-15,6 0-1 16,-2 4 1-16,-16 8-2 15,-19 6-47-15,-19 0-54 16,-33 20-78-16</inkml:trace>
  <inkml:trace contextRef="#ctx0" brushRef="#br0" timeOffset="118017.26">15592 13979 79 0,'0'0'140'0,"0"0"-21"16,0 0 12-16,0 0-27 15,0 0-104-15,0 0-32 16,-35-1 27-16,89-13 5 15,8-4 10-15,0 2 0 16,0 1-4-16,-12 1-6 16,-11 10 10-16,-12-3-10 15,-19 7 0-15,-2 0 0 16,-6 0 0-16,0 0 42 16,0 0 33-16,0 0-16 15,-6 0-10-15,-2 0-17 0,-11 0-21 16,7 0 14-1,-7 0-4-15,11-2-14 0,0-1 7 16,-3 3-8-16,11-2-6 16,-4 2 0-16,4 0-2 15,0 0-3-15,0 0-21 16,0-2-33-16,0 2-32 16,0 0-91-16,0 0-89 15,0 7 51-15</inkml:trace>
  <inkml:trace contextRef="#ctx0" brushRef="#br0" timeOffset="118915.9">10232 16847 349 0,'0'0'113'0,"0"0"-27"15,0 0-86-15,0 0-30 16,182-20 30-16,-43 9 50 16,30-1-19-16,13 1-2 15,23 6-7-15,14 5-14 16,-2 0-4-16,6 0-3 15,-8 3 0-15,-10 10 1 16,-9-1 7-16,-10 1 19 0,-12 0-8 16,-13 1-11-1,-14-1-7-15,-23 5-2 16,-13 2-4-16,-30-6-81 0,-23 1-48 16,-35 5-17-16,-23 5 1 15,-46 0-64-15</inkml:trace>
  <inkml:trace contextRef="#ctx0" brushRef="#br0" timeOffset="119674.33">10931 17162 773 0,'0'0'117'0,"0"0"-107"0,0 0-10 15,120-56-104-15,14 27 104 16,25 7 1-16,11 8-1 16,10 10 0-16,-3 4 3 15,-7 0-3-15,-11 18 0 16,-10 4 0-16,-21 2-2 16,-20 6 1-16,-15-6-21 15,-21-2-37-15,-24 1-20 16,-17-3-17-16,-27-4 24 15,-4 4 13-15,-31 4 43 16,-40 1 9-16,-22 4-42 16,-22-7-12-16,-24 3-32 15,-18-5 12-15,-12-2 34 16,-5-2 47-16,-8-7 25 16,8-3 64-16,13-6 12 0,18 5 10 15,38-5-27-15,29 0-16 16,30 0-2-16,19 0-30 15,23 0 2-15,4 0-38 16,10 0-18-16,30-7-4 16,22 0 22-16,18 1 2 15,13 6 36-15,23-5-6 16,14 5-11-16,3 0-10 16,9 0 0-16,1 5-10 15,-13 8-1-15,-10 3 0 0,-21 0-2 16,-20 4-15-1,-25-5-18-15,-23 1-17 0,-21 4 0 16,-10 7 7-16,-41 9 25 16,-34 8 11-16,-24 1 9 15,-21-5 0-15,-10-6 2 16,-3-3 3-16,-9-2 8 16,7-8 8-16,16-1 26 15,19-16-5-15,34 1 2 16,27-3-21-16,20-2-4 15,19 0-19-15,15 0-7 16,43 0-32-16,26 0 38 16,26-11 2-16,16 6 0 15,2 1 0-15,2 4 1 16,-1 0 2-16,-7 0-4 0,-7 13-1 16,-13 3 1-16,-13 4 0 15,-9 0-1-15,-8-6-57 16,3 1-69-16,10-15-35 15,14 0-71-15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54:28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21550 6374 223 0,'0'0'69'0,"0"0"-69"0,0 0-6 16,0 0 1 0,0 0 5-16,0 0 0 0,0 0-2 15,0 0 2 1,49-59-3-16,-45 55 0 0,1 2-6 16,-1-1-31-16,0-1-9 15,2-1-2-15,-6 1 25 16,0-5 26-16,0 0 6 15,0 2-3-15,0-1 2 16,0 5-3-16,0 1 40 16,0 2 26-16,0 0-9 15,0 0-16-15,0 27-43 16,-6 33 5-16,-15 29 98 16,-10 16 3-16,8 10-57 0,-3-6-37 15,3-10 12 1,10-10-3-16,-5-13 2 0,10-11 12 15,1-7-28-15,3-11-4 16,4-4-3-16,0-8 0 16,0-5-11-16,-4-10-75 15,-4-5-50-15,-19-8-13 16,-4-7-88-16</inkml:trace>
  <inkml:trace contextRef="#ctx0" brushRef="#br0" timeOffset="366.51">21341 6271 608 0,'0'0'16'0,"128"-88"-16"0,-39 62-10 16,10 10 5-16,-6 16 5 16,-12 0 7-16,-27 27-7 15,-15 22-2-15,-31 14-20 16,-8 22-34-16,-58 9 55 15,-35 13-2-15,-18-2-70 16,-9-9 2-16,12-15 40 16,19-21 14-16,27-22 17 15,27-16 2-15,17-11 18 16,13-4 16-16,5 2-36 0,23 9 0 16,16 5 3-1,15 3 74-15,8-1-36 16,0-3-9-16,-4-4-13 0,-8-4 1 15,-9-1-11-15,-20 0-9 16,6 7-16-16,-9-1-94 16,-5 1-27-16,5 0-25 15</inkml:trace>
  <inkml:trace contextRef="#ctx0" brushRef="#br0" timeOffset="815.78">22846 6241 478 0,'0'0'37'0,"-209"-91"-28"16,97 62 30-16,-3 4 65 15,13 12-22-15,7 6-11 16,37 7 17-16,27 0-53 16,19 25-35-16,12 32-24 15,8 36 15-15,42 23 9 16,20 13 3-16,19 8 0 16,-4-3-1-16,-17-13 0 0,-25-16 2 15,-24-27-4-15,-19-15-4 16,-23-10-5-16,-39-8 7 15,-22-11-2 1,-24-12 5-16,-4-17-1 0,11-5 2 16,6-13 1-16,21-19-3 15,1-6-4-15,11-5-20 16,19 1-13-16,1-2-21 16,20 5 27-16,9 6-42 15,5 1-15-15,8 5-39 16,12-1-36-16,28-4-27 15</inkml:trace>
  <inkml:trace contextRef="#ctx0" brushRef="#br0" timeOffset="1296.01">22614 5732 174 0,'0'0'447'15,"0"0"-427"-15,0 0-20 16,0 0-46-16,-39 141 46 16,-15 6 91-16,-22 25-8 15,-9 12-35-15,-12 1-26 0,12-10-8 16,9-14 1-16,18-25-5 15,23-20-9-15,12-26-1 16,15-25 0-16,8-18-2 16,0-21-40-16,0-18-43 15,31-8-9-15,31-54 4 16,27-40-15-16,18-36-50 16,-4-33 40-16,-10-14 78 15,-12-11 19-15,-11 0-19 16,-1 32 37-16,-26 39 12 0,-24 48 103 15,-11 40 104 1,-8 27 26-16,0 2-203 16,-8 47-42-16,-28 46 0 15,-17 44 29-15,-16 35 28 16,3 16-46-16,8-4-7 0,9-7-3 16,18-17-1-16,14-25-26 15,11-19-67-15,6-24-86 16,6-36-78-16</inkml:trace>
  <inkml:trace contextRef="#ctx0" brushRef="#br0" timeOffset="2983.73">23511 6306 66 0,'0'0'194'16,"0"0"-140"-16,0 0-41 15,0 0 26-15,0 0 25 16,0 0-8-16,-37-15-33 16,37 10-4-16,23-4-19 15,12 0-7-15,11-4 7 16,11-2 4-16,5 3-2 0,0 1 6 15,-4 9 18 1,-8 2 13-16,-19 0-15 0,-12 0-24 16,-11 11-3-1,-8 14-3-15,-13 13 6 16,-32 10 19-16,-25 13 18 0,-11-5-7 16,-4-7-27-16,13-13 4 15,10-14 9-15,23-8 3 16,12-5-3-16,12-7-10 15,11-2 10-15,4 0-2 16,0 0-14-16,4 0-22 16,19 7-6-16,12 8 28 15,11 12 4-15,-3 7-1 16,3 8 0-16,-15 7-3 16,-13-1-2-16,-18-2-16 0,0-3 18 15,-23 4 0 1,-22-3 4-16,-21-1 7 0,0-5-6 15,-3-11-3-15,18-7 0 16,24-7-2-16,12-1-13 16,15-4-88-16,23-1-175 15,39-5 109-15</inkml:trace>
  <inkml:trace contextRef="#ctx0" brushRef="#br0" timeOffset="3150.59">24233 7152 620 0,'0'0'82'15,"0"0"-82"-15,0 0-46 0,0 0-16 16,0 0 24-16,0 0-90 16,-89-3-80-16</inkml:trace>
  <inkml:trace contextRef="#ctx0" brushRef="#br0" timeOffset="3587.74">24615 6501 443 0,'0'0'161'15,"0"0"-161"-15,0 0-8 0,0 0 8 16,-124 123 54-16,97-52-7 15,5 1-30-15,18-7-15 16,4-14 0-16,4-10 7 16,31-12-9-16,6-11 2 15,13-14 6-15,16-4 17 16,2-9-8-16,-1-24-17 16,-9-17-3-16,-21-8-17 15,-24-4 14-15,-17-6 6 16,0 2 2-16,-27 3-2 15,-17 7-2-15,-5 16 2 16,-5 9 18-16,11 12 22 0,-3 13-30 16,3 6-10-1,1 20-4-15,3 27-1 0,4 18 1 16,12 10-4-16,19 13 7 16,4-1-7-16,35-9-18 15,31-17-30-15,19-19 15 16,23-21-49-16,3-21-35 15,5 0 17-15,-19-36-56 16</inkml:trace>
  <inkml:trace contextRef="#ctx0" brushRef="#br0" timeOffset="3698.4">25173 6483 277 0,'0'0'63'16,"0"0"-63"-16,0 0-52 0,-53 105 33 15,53-51-24-15,0-7-109 16</inkml:trace>
  <inkml:trace contextRef="#ctx0" brushRef="#br0" timeOffset="4119.55">25258 6593 731 0,'0'0'13'0,"-138"91"-13"16,80-30 0-16,16-3 2 15,26-7-2-15,12-8-7 16,4-3-5-16,20-2 4 15,30-11 8-15,12-13 8 16,33-14-8-16,2-5-3 16,7-40-29-16,-15-22-28 15,-19-9-30-15,-29-2 40 16,-24 4 50-16,-17 11 2 16,-4 16 30-16,-32 11 44 15,-13 16 1-15,-5 14-55 0,-16 6-9 16,-3 29-8-16,-7 24-3 15,14 21-1-15,8 16-2 16,35 4-5-16,19 2-7 16,8-15-55-16,64-16-83 15,25-28 31-15,23-28-83 16</inkml:trace>
  <inkml:trace contextRef="#ctx0" brushRef="#br0" timeOffset="4455.92">25864 6621 744 0,'0'0'0'15,"-147"139"-10"-15,89-49 10 16,17-14 5-16,24-11 2 16,17-14-7-16,0-4 0 15,35-9-2-15,36-16 2 16,32-15 8-16,17-7-3 15,10-38-5-15,-14-22-28 16,-23-21-16-16,-27-13 8 16,-20-6 16-16,-34 1 20 15,-12 14 0-15,-12 16 1 16,-38 20 47-16,-16 18-4 16,-7 15-2-16,-15 16-20 0,-5 27-20 15,-11 33-2 1,15 18-2-16,23 18-3 0,31 9-22 15,35 5-93-15,48-9-100 16,43-25-45-16</inkml:trace>
  <inkml:trace contextRef="#ctx0" brushRef="#br0" timeOffset="4673.38">26724 7355 657 0,'0'0'33'16,"-124"123"-29"-16,47-60-3 0,5-12 23 15,20-11-3-15,11-11-13 16,14-1-8-16,23-11-100 16,4-14-186-16,58-3-46 15</inkml:trace>
  <inkml:trace contextRef="#ctx0" brushRef="#br0" timeOffset="5056.12">27553 6769 677 0,'0'0'0'0,"-143"155"1"16,81-75-1-16,25-17 3 15,20-14-3-15,13-11 5 16,4-5-5-16,17-12-4 16,32-12-11-16,32-9 12 15,26-27-29-15,-1-25-71 16,-3-19-84-16,-28-14 63 16,-22-9 81-16,-22 4 38 15,-16 15 5-15,-15 18 53 16,0 24 74-16,-19 15 52 15,-12 18-72-15,-18 0-62 16,-13 40-25-16,-9 28 4 16,-1 14-9-16,10 10 7 15,23-3-22-15,20-11-4 0,19-13-1 16,15-7-9-16,36-17 1 16,26-12-74-16,16-20-67 15,6-9-10-15,-2-14-41 16</inkml:trace>
  <inkml:trace contextRef="#ctx0" brushRef="#br0" timeOffset="5292.66">28154 7167 117 0,'0'0'209'16,"0"0"-95"-16,0 0-60 15,0 0-9-15,0 0 41 16,0 0-55-16,31 94-29 16,19-78 12-16,16-13-1 0,27-3 16 15,2-32-9 1,-2-17-5-16,-12-16-2 0,-34-5 2 15,-24-1 37-15,-23 2-12 16,-19 6 0-16,-28 14 13 16,-26 15-49-16,-15 23 0 15,-24 11-8-15,-8 45-5 16,0 31-36-16,9 29-78 16,22 5-107-16,23-3-305 15</inkml:trace>
  <inkml:trace contextRef="#ctx0" brushRef="#br0" timeOffset="5901.02">22602 7908 143 0,'155'0'500'0,"64"-5"-456"16,58-15-37-16,25-2 5 0,6-5 69 15,-15 2-28-15,-16-1-3 16,-14-2 44-16,-32 6-40 16,-26 0-22-16,-35 4-15 15,-51 2-4-15,-38 5-9 16,-35 5-4-16,-30 1 5 15,-10 3-5-15,-6 2-3 16,0 0-19-16,0 0-24 16,-22 0-33-16,-24 2-47 15,-24 23 39-15,-34 8-41 16,-15 12 2-16,-16 6 17 16,-3 3-20-16,-9 4-31 0</inkml:trace>
  <inkml:trace contextRef="#ctx0" brushRef="#br0" timeOffset="6201.88">23724 8406 397 0,'0'0'137'16,"166"32"-126"-16,-11-17 80 16,29-8-39-16,20-7-8 15,-11 0 19-15,-16-9-3 16,-22-9-15-16,-24 1-16 15,-38-2 2-15,-27 6-10 0,-21 6-16 16,-22 1-1-16,-11 6 0 16,3 0-2-16,-11 0-1 15,0 0 3-15,-4 0-1 16,0 0-2-16,0 0 2 16,0 0-3-16,0 0-2 15,0 0-21-15,0-3-58 16,0-6-73-16,0 1-162 15</inkml:trace>
  <inkml:trace contextRef="#ctx0" brushRef="#br0" timeOffset="9326.2">20477 4774 947 0,'0'0'0'15,"0"0"-72"-15,0 0-96 0,178 7 163 16,-77-7 5-16,25-22 0 15,13-19-17-15,3-16-52 16,-10-15 15-16,-12-9 27 16,-20 1 12-16,-20 11 10 15,-32 15 5-15,-17 20 7 16,-25 21-4-16,-6 10 24 16,0 3 72-16,0 14-64 15,-19 51-27-15,-8 38-8 16,-8 42 68-16,0 19-6 15,12 12-51-15,1 3 0 16,-1-11-9-16,-12-14 9 16,0-27 8-16,-7-28 11 0,-5-21 2 15,-3-22-20 1,5-16 5-16,1-17-16 0,-1-17 4 16,6-6-5-16,-3-4-5 15,3-25-40-15,8-11-12 16,8-5-11-16,19-9-22 15,4-4-28-15,31-2-92 16,31-1-53-16</inkml:trace>
  <inkml:trace contextRef="#ctx0" brushRef="#br0" timeOffset="9725.81">22281 5188 427 0,'0'0'114'0,"-31"114"-109"0,-6-42 76 16,17-12-19-16,13-22-42 15,7-13-14-15,7-9-6 16,24-8 1-16,16-3 6 16,15-5 53-16,19-9-3 15,4-29-27-15,-1-20-10 16,-7-18-8-16,-15-16 2 15,-23-4-1-15,-24-7 4 16,-15 2-10-16,-9 8-4 16,-44 14 1-16,-5 25-2 15,-11 25 10-15,3 23-7 0,-10 6-5 16,-9 42-2-16,-4 25-1 16,4 18-3-16,15 16-4 15,25 11 10-15,28 6-19 16,17 1-32-16,31-12-29 15,39-22-22-15,30-24-11 16,20-32-77-16,4-29-6 16</inkml:trace>
  <inkml:trace contextRef="#ctx0" brushRef="#br0" timeOffset="10117.12">23034 5229 627 0,'0'0'95'15,"0"0"-95"-15,-85 120 0 16,46-68 20-16,6-19 24 16,16-13-24-16,9-13-8 15,8-7-6-15,0 0 0 16,0 0 2-16,0 0 4 16,4-9 43-16,27-38-27 15,4-22-23-15,11-27 0 16,5-16-5-16,3 0 4 15,0 2 0-15,-4 5-2 16,3 20-1-16,-13 21 1 16,-9 28-1-16,-9 18 4 0,-7 13 0 15,-3 5-5-15,7 0-9 16,1 18-6-16,7 18 5 16,11 20 6-16,-12 7 0 15,-5 10 4-15,-2 5 1 16,-11 3 0-16,-4 0 1 15,-4-1-4-15,0-2-26 16,0-9-49-16,0-8-51 16,0-18-64-16,-21-25-66 15</inkml:trace>
  <inkml:trace contextRef="#ctx0" brushRef="#br0" timeOffset="10583.16">23092 5061 549 0,'0'0'188'0,"0"0"-129"15,0 0-41-15,0 0-18 16,0 0-11-16,0 0 5 16,35-31-3-16,33 31 9 15,17 0 4-15,16-9-4 16,-8-1-4-16,-20 1-3 16,-20 0 4-16,-18 3 1 15,-16 1 1-15,-11 1 1 16,-4 4 0-16,-4 0 3 15,0 0 4-15,0 0-7 16,0 0 0-16,0 0-10 16,0 18-15-16,5 16 25 15,13 12 8-15,-1 8 21 0,5 2-15 16,5-11-11 0,8-10 1-16,15-7-3 0,22-20 6 15,26-8 4-15,9-18 6 16,9-31 21-16,-15-11-34 15,-24-8 1-15,-28-5-2 16,-32-5 5-16,-17-1 11 16,-21 3-15-16,-33 4 6 15,-18 19 19-15,-9 15-15 16,-7 20-14-16,-6 18-1 16,-3 2-4-16,-2 32-4 15,14 13 3-15,15 7-33 0,12 6-54 16,13 3-7-1,10-1-86-15,-1-11-78 0</inkml:trace>
  <inkml:trace contextRef="#ctx0" brushRef="#br0" timeOffset="10952.56">23323 4200 13 0,'0'0'588'0,"0"0"-530"0,0 0-58 16,0 0-4-16,0 0 4 15,0 0 16-15,85 26 6 16,-35 13 25-16,3 1-24 16,5-5-13-16,4-5-3 15,-4-15-1-15,4-10-1 16,-4-5 1-16,0-2-2 16,-4-27 3-16,-11-10 2 0,-6-3-2 15,-14-1-4 1,-15-1-2-16,1 6-1 0,-5 6-18 15,0 10-37-15,6 11-72 16,-2 11-177-16</inkml:trace>
  <inkml:trace contextRef="#ctx0" brushRef="#br0" timeOffset="11766.58">23836 5692 317 0,'0'0'146'0,"134"0"-133"16,-37-7-10-16,-3-9 32 15,1 2 40-15,-21-1-40 16,-16 4-35-16,-13 2 0 16,-18 4-4-16,-14 5-53 15,-13 0-59-15,-44 16-102 16,-32 25-11-16</inkml:trace>
  <inkml:trace contextRef="#ctx0" brushRef="#br0" timeOffset="11898.28">23809 5996 298 0,'0'0'105'16,"0"0"-42"-16,188 4 47 16,-99-4-61-16,-14-2-12 15,-3-14-27-15,-18-2-10 0,-23-2-92 16,-31-7-295-16</inkml:trace>
  <inkml:trace contextRef="#ctx0" brushRef="#br0" timeOffset="18955.18">13939 8905 110 0,'0'0'77'0,"0"0"-57"15,0 0-2-15,0 0-1 16,0 0 18-16,0 0-1 16,0 0-7-16,0 0 9 15,-23-78 10-15,15 69-8 0,8 0-10 16,-9 0 4-16,-1 3-22 15,2-4 2-15,-1 3-4 16,-5 1-5-16,2-3 6 16,-7 2-1-16,-4-2-2 15,-4 3 0-15,-4 1 7 16,4-4-3-16,-4 5-2 16,-8-1-2-16,0-1-3 15,-2 1 4-15,-3 3-2 16,-5 2 7-16,3-3 0 15,-1 3-6-15,-3 0-4 16,0-1 3-16,7 1 1 16,-7 0 4-16,5 0-5 15,6 0-1-15,-7 0 4 16,11 0-7-16,-4 0 0 0,4 6-1 16,-7 1 4-16,7 0-5 15,0-1 2-15,4 3-1 16,-2-2 1-16,2 2 0 15,0 0-2-15,0 0-2 16,0-1 3-16,0 4 1 16,0-1-1-16,0 5 0 15,0-3-3-15,0 3 3 16,-6-1 3-16,6 1-3 16,0 2-6-16,0-2 6 15,0-1 3-15,0 1-3 16,-5 4-3-16,-1 0 2 0,2-2 2 15,4 0 1-15,-4-2-2 16,8 1 1-16,0-3 1 16,0 0-2-16,5-1 0 15,1 5-5-15,2 0 1 16,1 2-7-16,1-3 6 16,7 2 5-16,1 1-6 15,1 0 4-15,-2 2 2 16,2 5-1-16,-1 2-1 15,5-5 2-15,-2 3 1 16,2-2-1-16,0 2 1 16,-5 0-1-16,9 0 0 15,0 4 0-15,0-2-2 0,0 2-3 16,0 1 5 0,0 1 0-16,9 1-1 0,-1-5-1 15,6 0 0-15,-1-4 2 16,5-1 0-16,-5 3 2 15,5-3-2-15,5 1 2 16,-4 0-2-16,2 1 1 16,1-1-1-16,1 4 0 15,4 0 0-15,0 2 0 16,4-1 0-16,4 3 1 16,0-6 0-16,2 0 1 15,-6-2-2-15,9-1 4 16,-5-2-4-16,2 3 0 15,-6-3 1-15,0-4 0 0,0 0-1 16,0-2 0-16,0-1 0 16,0-1 0-16,-8-1 2 15,4-1-2-15,-11-4 0 16,3 1 0-16,-1 0 4 16,-5-2-1-16,5 0-3 15,-1 1 0-15,10-3 13 16,0 4-2-16,4-3-3 15,6-3-2-15,-2 2-3 16,0-3 1-16,0 0-2 16,2 0 3-16,-6-2-3 15,0 0 0-15,0 0 0 16,-4 0 0-16,8 0-1 16,1 0 1-16,5 0 3 0,6 0-5 15,7-2 2-15,0-7 0 16,0 0 0-16,-5-2-2 15,5 0 3-15,-6-1-4 16,-3-3 2-16,-6 2 1 16,3-1-1-16,-3 1 2 15,-4-3 1-15,6 2-4 16,-1 1 2-16,-1-5 0 16,2 3-1-16,-6-3 0 15,1 5 0-15,-10-1-1 16,5-2 8-16,-4-2 3 0,0 3-8 15,0-1-3 1,-8 1 5-16,-3-1-2 0,3 0-1 16,-1 0-2-16,-5-4 9 15,5 0 5-15,-5 0 1 16,10-5-13-16,-11 5 2 16,-2-2 6-16,3-1 0 15,1-1-2-15,-6 2 9 16,1-6-10-16,1-3-3 15,-6 5 14-15,4-8-10 16,1-2-7-16,-3-4 0 16,-2 2 1-16,0 0-1 15,-4 2 0-15,0 2 5 0,4 3-5 16,-4 0 8 0,0 4-8-16,0 3 2 0,0-1-1 15,0 5-2-15,0 0 0 16,0-1 4-16,0 4-3 15,0-3 7-15,-4-3-2 16,-4 1 0-16,-2 2-4 16,1-3-2-16,1 3 3 15,-2-2 1-15,-3 2 10 16,-1 0-6-16,-3 0 9 16,3-3-4-16,1 3-4 15,-5 0-1-15,10 2-2 16,-7 0-6-16,-1 3 0 15,1 1 0-15,3-2 0 0,-7 3 0 16,-2 0-1-16,-1-3 0 16,-1-2 1-16,-4 3 1 15,0-1 0-15,0 0-2 16,5 5 1-16,-5-3-4 16,2 3 4-16,-2 0 0 15,-6 2-1-15,2-2 0 16,0 2 2-16,-4 0-1 15,4 2 0-15,-4 1-1 16,-3-1-3-16,-1 2 4 16,-4-1-3-16,-7 1 3 15,1 1 0-15,-9 2-1 16,-8 2-7-16,-7 0-4 0,-7 0-9 16,-5 0-18-16,10 6-18 15,7 17-22-15,21 8-77 16,12 5-196-16</inkml:trace>
  <inkml:trace contextRef="#ctx0" brushRef="#br0" timeOffset="21901.93">29624 7152 778 0,'0'0'50'15,"0"0"-50"-15,0 0-1 16,130-34 1-16,-82 23 12 15,16-3-3-15,-2 5-4 16,4 3-5-16,-4 4 3 16,-4 2-3-16,-13 0 0 15,-10 0-1-15,-12 0-6 0,-10 2-29 16,-3 7-36-16,-10 5-34 16,0 6-121-16,-23 2-64 15</inkml:trace>
  <inkml:trace contextRef="#ctx0" brushRef="#br0" timeOffset="22170.85">29126 7530 744 0,'0'0'39'0,"0"0"-39"15,0 0 0-15,0 0 29 16,0 0 6-16,128-43-28 16,-70 27-7-16,10 5 0 15,-10 5-3-15,-4-1 0 16,-15 2-44-16,-8 3-89 16,-4-4-112-16,-15-3-30 15</inkml:trace>
  <inkml:trace contextRef="#ctx0" brushRef="#br0" timeOffset="22794.94">30008 7013 531 0,'0'0'100'0,"0"0"-100"15,0 0-32-15,0 0 32 16,0 0 97-16,5 136-15 16,3-75-44-16,0-5-7 15,15 0-18-15,0-7-5 16,-1-9-8-16,1-9 9 16,-6-11-6-16,-9-8-2 0,2-8 1 15,-10-4 1 1,0 0 5-16,0 0-8 0,0-13-3 15,0-23-9-15,-4-13-32 16,-10-7 26-16,-3-2 17 16,-2-7-3-16,1-4 2 15,1-3 1-15,-1 0 1 16,-1 8 4-16,11 12 13 16,0 14 4-16,-3 12 10 15,7 12-14-15,4 7-1 16,0 7-15-16,0 0-1 15,0 0-14-15,27 0-4 16,4 18 13-16,14 11 5 16,5 9 1-16,2 9-1 15,8 5 3-15,-2 4-2 0,-7-2 8 16,-1-3-3-16,4-2-6 16,-9-11 4-16,-14-7-4 15,-10-9 0-15,-11-3 0 16,-6-6-4-16,-4-4 3 15,0 0 1-15,-4 0 8 16,-27 8 11-16,-23 12 26 16,-14 1-12-16,-6 3-23 15,1 3-10-15,15-5-1 16,15 3-68-16,16 4-64 16,9-5-111-16,18-13-150 15</inkml:trace>
  <inkml:trace contextRef="#ctx0" brushRef="#br0" timeOffset="23525.14">31528 7009 575 0,'0'0'109'16,"0"0"-108"-16,0 0 13 15,0 0 76-15,0 0-36 16,0 0-19-16,-54-87-34 16,4 73 8-16,-12 3-4 15,-14 6 11-15,-9 3 0 16,0 2-5-16,11 0 3 15,16 0 0-15,17 0 5 16,28 0-4-16,5 0-15 16,8 9-4-16,8 16-26 0,27 22 7 15,23 13 23-15,15 7 11 16,-3 5-3-16,-4-5-5 16,-12-2 2-16,-27-10-3 15,-5-10-2-15,-13-7-2 16,-9-16 0-16,0-3 2 15,-4-1 1-15,-27-3 9 16,-13 1 22-16,-10-3-13 16,-3-2-13-16,15-9-3 15,11 1-3-15,15-3-31 16,9 0-43-16,7 0-32 0,0 0-36 16,23 0-107-1,31-14-44-15</inkml:trace>
  <inkml:trace contextRef="#ctx0" brushRef="#br0" timeOffset="23964.69">31782 7114 657 0,'0'0'55'16,"0"0"-55"-16,0 0-45 15,0 0 45-15,0 0 81 16,-99 129-28-16,64-84-25 15,8-2-3-15,4-10-6 16,15-6-15-16,8-13-4 16,0-6 0-16,0-8 0 0,0 0 0 15,0 0 13-15,0 0 2 16,0-4 0-16,27-32 27 16,12-15-10-16,6-19-31 15,9-1 5-15,-15-7-5 16,7-7 6-16,-3 4-7 15,-1 9 0-15,-11 26 0 16,-15 19 5-16,-1 15 0 16,-15 12-5-16,4 0-6 15,4 0-13-15,2 16-3 16,3 25 14-16,-5 14 0 16,-4 12-7-16,-4 7 10 0,0-3 5 15,-4-3 4-15,-17 1-4 16,-1-4-18-16,3-3-31 15,7-3-21-15,-3-12-29 16,15-14-105-16,0-19-29 16</inkml:trace>
  <inkml:trace contextRef="#ctx0" brushRef="#br0" timeOffset="24165.79">31834 7237 694 0,'0'0'7'0,"0"0"-7"16,0 0-69-16,0 0 60 16,0 0 2-16,0 0 7 15,107 35 2-15,-35-35-2 0,22 0 0 16,9-24-86-16,6-16-103 16,3-19-38-1</inkml:trace>
  <inkml:trace contextRef="#ctx0" brushRef="#br0" timeOffset="24336.96">33070 6445 679 0,'0'0'0'0,"0"0"-6"16,0 0 6-16,-122 114 6 0,37-22 52 16,-4 17-15-1,15 16-23-15,-3 6-9 0,11-2-10 16,8-8-2-16,5-11-21 15,7-21-52-15,19-18-34 16,11-19-59-16,12-30-54 16</inkml:trace>
  <inkml:trace contextRef="#ctx0" brushRef="#br0" timeOffset="24719.36">32392 7371 312 0,'0'0'91'0,"0"0"-88"16,0 0-1-16,-85 119 29 0,77-110 35 15,8-3-12-15,0-4-24 16,0-2-12-16,0 0 21 16,0 0 25-16,4 0 5 15,23-17-9-15,8-28-13 16,19-11-32-16,-1-5-3 15,1 3 3-15,-15 9 0 16,1 11-7-16,-13 13 3 16,-5 14 0-16,-3 5-11 15,-7 6-6-15,3 0-5 16,5 0-4-16,-1 22 3 16,-4 7 5-16,-3 5 2 15,-8 6-7-15,-4 2 4 16,0 3 5-16,-12 2 0 0,-15-2-6 15,-4 2-17-15,-11-5-38 16,7-1-48-16,-10-8-127 16,20-13-22-16</inkml:trace>
  <inkml:trace contextRef="#ctx0" brushRef="#br0" timeOffset="24902.72">32508 7534 548 0,'0'0'159'0,"0"0"-159"0,0 0-12 16,0 0 12-16,0 0 65 15,0 0-56-15,115-27-9 16,-61 10-21-16,4 1-34 16,4-4-85-16,0-5-184 15</inkml:trace>
  <inkml:trace contextRef="#ctx0" brushRef="#br0" timeOffset="25079.83">33047 7116 748 0,'0'0'0'16,"0"0"-25"-16,0 0 25 15,0 0 13-15,0 0-13 0,0 0-43 16,93 0-4-16,-39 0-40 15,4 0-66-15,-9 0-22 16,-22 0-34-16</inkml:trace>
  <inkml:trace contextRef="#ctx0" brushRef="#br0" timeOffset="26000.65">33167 7246 242 0,'0'0'62'0,"-124"143"-4"15,43-70-24-15,19-5 17 16,9-17 26-16,22-13-18 16,8-16-38-16,15-8 3 0,8-9-3 15,0-5-3-15,0 0 4 16,0 0-2-16,26-28 35 16,18-16-6-16,22-21-46 15,10-7 1-15,1 3 1 16,4 2-5-16,-19 7 0 15,-5 15-1-15,-21 21 2 16,-18 10-1-16,-10 9 0 16,-3 5-4-16,-5 0-11 15,0 11-5-15,0 19 7 16,0 8-2-16,-5 11-1 16,-17 2 13-16,-9 3 1 15,0-9 2-15,8-3 0 16,11-8 0-16,1-5-7 0,11-4-5 15,0-5-11-15,6-3-14 16,25-5 34-16,-4-4-1 16,4-5 1-16,4-3 0 15,-4 0 3-15,0-5 8 16,-12-10 1-16,-7 4-4 16,3 2 12-16,-15 6 48 15,0 1-5-15,0 2-22 16,-10 0-35-16,-7 22-3 15,-14 19 0-15,-14 10 21 16,14 0-10-16,4-6-9 16,14-14-2-16,7-8 0 15,6-9-11-15,0-3-9 16,15-11-20-16,16 0-20 0,14-14-30 16,3-24-91-16,1-9 45 15,-3-7 46-15,-15-3 26 16,-4-4-23-16,-7 3 46 15,-5 4 41-15,-3 9 8 16,-8 12 30-16,2 13 56 16,-6 7-11-16,0 10-6 15,0 3-49-15,0 0-28 16,0 0 0-16,0 0-3 16,0 0-2-16,0 0 4 15,0 0-8-15,0 18 9 0,0 11 27 16,0 7 42-16,-6 6-19 15,2 5-26-15,0-6-12 16,4-8-8-16,0-8-4 16,0-5 0-16,14-7 3 15,-1-6 11-15,5-7 4 16,3 0 7-16,6 0 17 16,10-24 13-1,-16-13-26-15,-7-3-12 0,-1-2 17 16,-13 2-12-16,0 6-2 15,-9 9 23-15,-13 8-26 16,-13 8-17-16,-5 9 0 16,-9 0-20-16,-5 33-37 0,-4 12-33 15,4 6-136 1,15-6-126-16</inkml:trace>
  <inkml:trace contextRef="#ctx0" brushRef="#br0" timeOffset="26323.68">30922 7856 736 0,'159'3'82'0,"56"10"-79"16,33 7 2-16,-6 0-3 16,-29-2 29-16,-29 0 21 15,-48-2-20-15,-28 4-16 16,-36-7-16-16,-37-4 0 16,-26 0-19-16,-9 3-76 15,-54 3-62-15,-43 7 78 16,-42 7-27-16,-34-2-90 15,-9 0 57-15,-2-7-7 16</inkml:trace>
  <inkml:trace contextRef="#ctx0" brushRef="#br0" timeOffset="26617.88">31224 8216 222 0,'0'0'40'0,"0"0"-26"16,173 74 79-16,-38-50 23 16,30-5-53-16,-18-4-43 15,-9-4 20-15,-32-4 46 16,-30-2-12-16,-26-5-11 15,-23 0-19-15,-19 0-26 16,-8 0-5-16,0 0 6 16,0 0-1-16,0 0-11 15,-8 0 9-15,-15 0-8 16,9-5-7-16,-3 1 2 0,-1-1-3 16,5 3 0-1,3 0-3-15,6 0-41 0,-5 2-52 16,5 0-10-16,0 0 42 15,4 0-25-15,-6 0-53 16,2 0 53-16,4 0 33 16,0 6-52-16</inkml:trace>
  <inkml:trace contextRef="#ctx0" brushRef="#br0" timeOffset="29249.93">20814 9225 567 0,'0'0'92'0,"0"0"-92"16,0 0-107-16,0 0-18 0,142 29 125 15,-3-15 7 1,57-1 26-16,54 3 8 0,52-1 9 16,41 5-11-16,19 0-16 15,21 1-19-15,1-1 6 16,7-2 16-16,6-5 24 15,0 2 4-15,-5 2 1 16,-13-6-15-16,-14 0 1 16,-13-2 5-16,-32-3-12 15,-20-3-11-15,-46 1-8 16,-49-4-12-16,-40 0 2 16,-45 0-2-16,-50 0-3 15,-28 0 2-15,-26 0 0 16,-9 0 4-16,-7 0-2 0,0 0 4 15,0 0-5-15,0 0-3 16,-11 0 0-16,3 0-34 16,-11 0-14-16,3 0-32 15,-15 0-81-15,-6-4-143 16,1-3-29-16</inkml:trace>
  <inkml:trace contextRef="#ctx0" brushRef="#br0" timeOffset="29514.75">28140 9406 689 0,'0'0'148'0,"0"0"-148"16,0 0-91-16,-120 29 85 15,58-16 6-15,4-2 2 16,8 6-2-16,19-6-5 16,9-2-45-16,17 4-88 15,5-4-20-15,15 0 31 16,39-7 45-16,20-2 13 16</inkml:trace>
  <inkml:trace contextRef="#ctx0" brushRef="#br0" timeOffset="29843.57">28421 9439 230 0,'0'0'162'0,"0"0"-144"15,0 0-13-15,0 0-3 16,0 0 34-16,0 0-4 16,-93 8-10-16,89-7-8 15,4 2-11-15,16 4-3 16,52 6-11-16,48 0 11 15,62 1 40-15,35-1-4 16,25-6-5-16,-3-5-15 16,-30-2 3-16,-27 0 6 0,-36-9 37 15,-26-9 27 1,-25-2-11-16,-21 3-16 0,-16-2-3 16,-4 1-14-16,-15 5-18 15,0-2-20-15,-8 3-5 16,-9 1-2-16,-1 0 0 15,-7 0-20-15,-10-1-37 16,0-1-45-16,-14 2-82 16,-44-2-296-16</inkml:trace>
  <inkml:trace contextRef="#ctx0" brushRef="#br0" timeOffset="36567.51">20797 10303 94 0,'0'0'90'0,"0"0"-30"15,0 0 17-15,0 0 35 16,0 0-23-16,0 0 3 16,0 0-7-16,-14-18-16 15,14 18-18-15,0-2-14 16,0 2-22-16,23-3-4 16,12-1-10-16,27-1 8 15,14-6 35-15,9 5-14 16,-9-1-12-16,-5 3-8 15,-18-1-2-15,1 5 5 16,-8-2-4-16,-3 0-5 16,3 2-2-16,-7 0 0 15,0 0-1-15,-6 0-1 16,-8-3 0-16,-2-1-1 0,-13 4-18 16,-6-2-42-16,-4 2-37 15,0 0-64-15,-4 0-88 16,-29 6-35-16</inkml:trace>
  <inkml:trace contextRef="#ctx0" brushRef="#br0" timeOffset="36865.08">20694 10616 257 0,'0'0'374'15,"0"0"-345"-15,0 0-29 16,0 0 0-16,0 0 7 16,120 7 47-16,-56-7 4 15,6 0-23-15,7 0 2 16,7-9-23-16,-5-2-2 16,6 2-6-16,-9-3 1 15,1 3-6-15,-19-2-1 16,-15 5-2-16,-16-1-26 15,-9 2-33-15,-5-1-16 0,1-1-47 16,-1 0-112-16,-3-4-54 16</inkml:trace>
  <inkml:trace contextRef="#ctx0" brushRef="#br0" timeOffset="37513.48">21773 10160 558 0,'0'0'142'0,"0"0"-135"16,0 0-7-16,0 0 4 16,0 0 4-16,0 0-3 15,-35 83 29-15,16-34 24 0,7-7-39 16,6 3-10-1,6-5 1-15,0-6 0 0,0-3-8 16,0-8 2-16,0-6-4 16,10-1 0-16,-2-9 0 15,-4-1 1-15,1-1 3 16,-5-3 2-16,4-2-1 16,-4 0-3-16,0 0-2 15,6-7-23-15,-2-26 13 16,4-19-11-16,-4-12-21 15,-4-10 38-15,0-9 0 16,0-6-12-16,-8 4 16 16,-15 11 20-16,7 11 18 0,-3 16 4 15,5 18-5 1,5 9 4-16,1 9-2 0,8 8 2 16,0 3-40-16,0-1-1 15,0 1-13-15,13 1-12 16,18 26 16-16,10 16 9 15,13 6 1-15,4 7-1 16,-5-2 2-16,-5-5-2 16,-3-7 1-16,-5-4-1 15,-13-8 0-15,-5-4 0 16,-9-3-1-16,-3-3-3 16,-10-3 2-16,0 2 2 0,0 1 0 15,-14 2 9 1,-13 5 1-16,-13 2 2 0,-5 4 5 15,-9 4-9-15,2 0-8 16,3-3-6-16,8 2-78 16,5-3-68-16,5-2-144 15,19-11-69-15</inkml:trace>
  <inkml:trace contextRef="#ctx0" brushRef="#br0" timeOffset="38745.8">22864 9992 500 0,'0'0'192'0,"0"0"-192"16,-49 150-25-16,10-69 25 15,-1-8 2-15,7-10 4 16,13-17 18-16,5-16-11 16,7-12 9-16,8-12-2 15,0-3-13-15,0-3 4 16,0 0 8-16,0 0 7 16,0 0 3-16,0 0 5 15,12-29 27-15,11-25 0 0,12-29-58 16,19-22-2-1,4-13-1-15,4-1 2 0,10 2-2 16,-14 17 0-16,-8 22-1 16,-15 29 4-16,-13 20 0 15,-9 17-3-15,-13 8-5 16,8 4-8-16,-2 0-7 16,15 27-3-16,2 19 17 15,8 15 6-15,0 11-1 16,-13 6 1-16,1 3 2 15,-15 3 1-15,-4-1-1 16,0-5-4-16,0-6-10 16,0-5-45-16,-19-4-32 0,3-12-65 15,-7-15-126 1,5-23-55-16</inkml:trace>
  <inkml:trace contextRef="#ctx0" brushRef="#br0" timeOffset="38937.96">23038 10121 852 0,'0'0'170'16,"0"0"-170"-16,0 0-63 15,0 0 41-15,0 0 17 16,0 0 1-16,93-12 4 16,-29 9 0-16,-2-2 0 0,4 5-56 15,-8-2-58 1,-4 2-26-16,-4 0-38 0,3-9 1 15,-1-13-47-15</inkml:trace>
  <inkml:trace contextRef="#ctx0" brushRef="#br0" timeOffset="39436.87">24152 9558 430 0,'0'0'239'15,"0"0"-218"-15,0 0-21 16,0 0-27-16,0 0 27 15,-93 173 67-15,35-73-18 0,-4 5-30 16,4-4-9-16,5-7 4 16,11-16-12-1,15-22 1-15,7-23-1 0,14-15-1 16,6-13-1 0,0-5-30-16,0 0-6 0,0 0 2 15,0 0 30-15,18-16 4 16,5 3 14-16,4-5-9 15,-7 13-1-15,3 5 0 16,0 0-1-16,4 0-1 16,8 9 7-16,6 7-3 15,3 2-3-15,1 0 1 16,-1-7 0-16,1-2-3 16,-6-2 0-16,-12-7 0 15,0 0-1-15,-12 0-11 0,-7 0-2 16,0 0 4-16,-8-5 3 15,0 3 6-15,0 2 2 16,0 0 1-16,0 0-3 16,0 0-3-16,0 0-8 15,0 0-6-15,0 9-4 16,10 4 9-16,-1 3 1 16,3-5-70-16,7-5-60 15,3-6-13-15,5 0-13 16</inkml:trace>
  <inkml:trace contextRef="#ctx0" brushRef="#br0" timeOffset="39623.74">24665 10073 308 0,'0'0'95'16,"0"0"-91"-16,0 0-4 15,0 0 74-15,-15 147-11 16,3-98-15-16,4-6-9 15,-3-7-24-15,3-12-15 16,8-6 0-16,-4-4-8 16,4-10-79-16,0-4-66 15,0-3 23-15,4-30 43 16</inkml:trace>
  <inkml:trace contextRef="#ctx0" brushRef="#br0" timeOffset="39750.01">24812 9869 110 0,'0'0'112'0,"58"-121"6"0,-36 92 54 15,-5 13-63-15,1 8-85 16,5 1-24-16,12 5-6 16,0 2 1-16,7 0-18 15,-7 11-109-15,-8 11-40 16,-4 2-115-16</inkml:trace>
  <inkml:trace contextRef="#ctx0" brushRef="#br0" timeOffset="40080.57">25159 10144 314 0,'0'0'26'16,"-27"132"35"-16,19-76 0 16,8-16-8-16,0-15 25 15,8-7-23-15,15-5-22 16,12-8 5-16,10-5 20 15,13-3-15-15,8-30-24 16,3-19-19-16,-7-15-1 16,-15-16-6-16,-5-6 6 15,-26-1-1-15,-10 8-5 16,-6 19-3-16,-22 18-9 16,-24 23 11-16,-1 13 3 15,-11 9-3-15,-15 22-3 0,7 28 4 16,4 24-21-16,13 11-9 15,18 10-71-15,12 0-71 16,19-17-10-16</inkml:trace>
  <inkml:trace contextRef="#ctx0" brushRef="#br0" timeOffset="40293.56">25374 10138 472 0,'0'0'11'16,"0"0"-11"-16,0 0-8 0,0 0 8 15,0 0 6 1,0 0-6-16,0 96-2 0,0-81-14 16,8-8-14-16,11-5-73 15,8-2-59-15</inkml:trace>
  <inkml:trace contextRef="#ctx0" brushRef="#br0" timeOffset="40545.81">25775 10048 442 0,'0'0'194'0,"0"0"-193"0,0 125 11 15,-10-73 41 1,5-10-31-16,5-13 7 0,0-6-15 15,0-8 0-15,19-4 1 16,-2-4-5-16,9-7 12 16,8 0-12-16,9-7-10 15,7-28-5-15,7-17-26 16,1-15-34-16,-8-11-78 16,-7-7-17-16,3 4 32 15,-15 14 13-15</inkml:trace>
  <inkml:trace contextRef="#ctx0" brushRef="#br0" timeOffset="40979.96">26420 10057 220 0,'0'0'112'0,"0"0"-98"16,0 0 12-16,0 0 32 16,0 0-6-16,0 0-19 15,0 0-14-15,0 24 0 16,-17 21 57-16,-5 11-25 16,-1 7 7-16,0 2-13 15,7-10-32-15,5-5-12 0,7-12 8 16,4-7-7-16,0-6-2 15,10-7 0-15,11-7 1 16,25-11 24-16,11 0-25 16,14-31-1-16,9-14-16 15,-11-13-21-15,-18-9 15 16,-9-3 23-16,-26-2 3 16,-16 10-1-16,0 8 1 15,-31 21 17-15,-8 15 3 16,-19 18-23-16,-8 4-2 15,-7 37-15-15,7 19-2 16,8 2-85-16,32 1-181 16</inkml:trace>
  <inkml:trace contextRef="#ctx0" brushRef="#br0" timeOffset="41281.85">27311 10223 758 0,'0'0'147'0,"0"0"-147"16,-48 125 0-16,21-65 0 16,9-9 2-16,5-1-4 15,3-10 2-15,6-7-2 16,0-10-15-16,0-7-34 16,0-3-59-16,-7-13-176 15</inkml:trace>
  <inkml:trace contextRef="#ctx0" brushRef="#br0" timeOffset="41753.74">26986 9905 921 0,'0'0'22'0,"0"0"-22"16,0 0-64-16,0 0 62 15,147 22 0-15,-54-2 4 16,10-4 1-16,1 4-1 15,-19 7-2-15,-19 7 0 16,-23 19-5-16,-20 21-7 16,-23 9-6-16,-4 13 16 15,-36-2 2-15,-5-14 1 16,2-10 8-16,12-23-2 16,12-14-3-16,11-15 3 0,1-11-6 15,7-5 5 1,0-2-2-16,0 0 4 0,11-27-3 15,16-26 1-15,16-24-6 16,15-10 0-16,0-2 0 16,4-1 3-16,-8 16-3 15,-13 23 0-15,-25 24 12 16,-5 18 15-16,-11 9-18 16,4 0-9-16,-4 0-11 15,0 27-10-15,4 22 14 16,0 16 7-16,-4 11 11 15,0 5-10-15,-8-1 2 16,-7-4-3-16,3-2 0 0,-2-2-65 16,1-14-88-16,9-20-155 15,0-25-96 1</inkml:trace>
  <inkml:trace contextRef="#ctx0" brushRef="#br0" timeOffset="41885.8">27699 10437 928 0,'0'0'90'16,"0"0"-90"-16,0 0-24 16,0 0 17-16,0 0-13 15,112-9 0-15,-27 9 10 16,4 2-106-16,-5 7-136 16,-7-4-193-16</inkml:trace>
  <inkml:trace contextRef="#ctx0" brushRef="#br0" timeOffset="42535.78">28594 10479 864 0,'0'0'46'0,"0"0"-46"15,0 0-1-15,174-2 1 16,-89 0 16-16,4-5 8 16,2 5-4-16,-2-2-3 0,-11 1-9 15,-10 3-7-15,-18 0-1 16,-11 0-11-16,-16 0-74 16,-15 11-37-16,-8 23-120 15,-18 6-71-15</inkml:trace>
  <inkml:trace contextRef="#ctx0" brushRef="#br0" timeOffset="42685.54">28725 10824 765 0,'0'0'65'16,"0"0"-65"-16,0 0 0 16,0 0 52-16,151 69-2 0,-75-55-29 15,13-8-21 1,12-3-5-16,11-3-149 0,-13-3-274 15</inkml:trace>
  <inkml:trace contextRef="#ctx0" brushRef="#br0" timeOffset="43135.5">30614 10039 873 0,'0'0'24'15,"0"0"-24"-15,-19 136-13 0,-12-57 11 16,-8-3 4-16,-2 2 3 15,2-7 7-15,3-6-12 16,5-4-4-16,-2-5-50 16,17-9-67-16,1-16-145 15,15-18-37-15</inkml:trace>
  <inkml:trace contextRef="#ctx0" brushRef="#br0" timeOffset="43525.51">31104 10238 489 0,'0'0'177'0,"0"0"-177"0,0 0-2 16,-81 125 2-16,50-94 20 15,0-1 22-15,4-8-4 16,15-9 1-16,2-6-12 15,6-3-9-15,4-4-18 16,0 0-1-16,0 0-10 16,22 5 10-16,18-1-8 15,32 1 9-15,13 1 8 16,8 8-7-16,-13 6 1 16,-14 7-1-16,-20 9 3 0,-11 6 22 15,-12 6 4 1,-11-4 5-16,-12 1-26 0,0-5 12 15,-4-6-3-15,-27-1-8 16,-8 3 0-16,-15-5-4 16,-4-1-6-16,-14-10-18 15,2-3-74-15,5-14-63 16,-1-3-150-16,27-20-48 16</inkml:trace>
  <inkml:trace contextRef="#ctx0" brushRef="#br0" timeOffset="43693.95">31180 10254 549 0,'0'0'181'0,"120"-20"-181"15,-35 15 0-15,-10 5 4 16,5 0 26-16,-3 0 14 16,3 0-23-16,-5 0-12 15,-3 0-9-15,-6 5-8 16,-4 1-128-16,-12-3-183 15</inkml:trace>
  <inkml:trace contextRef="#ctx0" brushRef="#br0" timeOffset="43921.08">32716 10019 487 0,'0'0'120'15,"0"0"-102"-15,0 0-18 0,-53 152 124 16,9-83-14-16,-18 12-27 16,-14 8-31-16,-5 5-31 15,-8 3-14-15,4-10-3 16,5-12-4-16,18-12-17 16,12-18-52-16,15-16-51 15,12-22-104-15,15-7-105 16</inkml:trace>
  <inkml:trace contextRef="#ctx0" brushRef="#br0" timeOffset="44230.68">32262 10138 629 0,'0'0'40'0,"0"0"-40"15,0 0-11-15,0 0 11 16,0 0 51-16,0 0 2 15,22 26-2-15,-7-10-33 16,1-3-9-16,-1-3-5 16,-7-7 0-16,0 0 2 15,-8-3-1-15,0 0 6 16,0 2 5-16,0 1-16 16,-8 3-7-16,-11 14-1 0,-1 11 8 15,-22 10 12-15,16-1-3 16,9 1-9-16,17-6-2 15,0-1-11-15,27-8-11 16,31-14-139-16,-4-12-333 16</inkml:trace>
  <inkml:trace contextRef="#ctx0" brushRef="#br0" timeOffset="44584.3">32499 10795 548 0,'0'0'0'0,"0"0"-67"15,0 0 67-15,0 0 46 16,0 0 6-16,0 0 0 16,79-56 25-16,-79 56-1 15,0 0-36-15,0 0-38 16,0 0-1-16,-4 7-2 15,-5 13 2-15,5 2 1 16,4 3-2-16,0-3-19 16,13-6 1-16,28-12-16 15,2-4-14-15,-1 0 16 16,-7-22-8-16,-16-9 40 0,-19-3 11 16,0 0 35-1,-38-1 8-15,-9 5-25 0,-7 8-22 16,9 9 8-16,1 13-15 15,7 0-123-15,16 4-293 16</inkml:trace>
  <inkml:trace contextRef="#ctx0" brushRef="#br0" timeOffset="45129.45">29692 11553 826 0,'0'0'70'0,"147"0"-70"16,-9 0-14-16,26 0 14 15,9-11 8-15,1-2 9 16,-5-3 28-16,-11-2 16 16,-8 0-24-16,-7 5-21 15,-13-1-12-15,-24 0-4 16,-22 3-5-16,-30 2-10 15,-23 3-25-15,-16 1-6 16,-15 3 17-16,0-2 9 16,-4 1-55-16,-38 3-43 15,-20 0-57-15,-27 0 15 0,-26 23 61 16,-5 4-7-16</inkml:trace>
  <inkml:trace contextRef="#ctx0" brushRef="#br0" timeOffset="45442.01">30409 11629 74 0,'0'0'194'16,"0"0"-181"-16,0 0 27 16,170 71 87-16,-54-46 5 15,16-9-78-15,2-9-40 16,-14-5 15-16,-16-2 47 16,-20 0-15-16,-26 0-36 15,-23 0-25-15,-22 0 0 0,-13 0-28 16,-4 0-35-16,-58 13 12 15,-46 7-1-15,-24 5-98 16,-15 2 95-16,-2-7 39 16,25-2 14-16,21-5 2 15,37-2 4-15,39-1 81 16,27 5-33-16,4 5-38 16,50 0-14-16,22-2 4 15,21-7-4-15,19-4-45 16,0-7-126-16,-31 0-194 15</inkml:trace>
  <inkml:trace contextRef="#ctx0" brushRef="#br0" timeOffset="53166.28">21318 11370 614 0,'0'0'247'0,"0"0"-175"15,0 0-72-15,0 0-6 16,0 0 6-16,-23 109 48 15,-12-19 8-15,-4 4-21 16,6-5-21-16,2-6-6 16,4-16 2-16,11-9-9 15,-3-2 1-15,15-9-2 0,0-4-30 16,4-8-78-16,0-4-38 16,0-12-25-16,18-15-85 15,3-4 9-15</inkml:trace>
  <inkml:trace contextRef="#ctx0" brushRef="#br0" timeOffset="53604.04">21849 11287 307 0,'0'0'159'15,"0"0"-124"1,0 0-30-16,-33 103 113 0,-2-49-23 16,4 4-37-16,-8 4-26 15,2-6-5-15,6-9-2 16,10-14-2-16,7-15 5 16,5-8-11-16,9-10-14 15,0 0-2-15,0 0 1 16,0 0-2-16,0 0-8 15,27 0 2-15,12-11-4 16,19 1 10-16,0 1 4 16,-4 9-2-16,-4 0-2 0,-15 14-7 15,-4 19 3-15,0 3 4 16,-9 7 0-16,-3 6 13 16,-11-2-8-16,-3-7-4 15,-5-2 1-15,-13 5 4 16,-28-1-1-16,-9 1-5 15,-2-10-81-15,7-6-68 16,6-21-110-16,12-6-45 16</inkml:trace>
  <inkml:trace contextRef="#ctx0" brushRef="#br0" timeOffset="53779.23">21907 11339 831 0,'0'0'181'0,"0"0"-148"0,0 0-32 16,0 0 22 0,0 0 25-16,0 0-37 0,102-23-9 15,-18 23-2-15,28 0 0 16,4 0-2-16,0 0-96 16,-13 2-78-16,-14 0-106 15,-19-2-162-15</inkml:trace>
  <inkml:trace contextRef="#ctx0" brushRef="#br0" timeOffset="54108.02">22776 11907 848 0,'0'0'144'0,"0"0"-144"16,0 0-31-16,0 0 31 15,0 0 16-15,0 0 26 16,138 9-9-16,-84-9-19 0,-15 0-14 15,-8 0-15-15,-12 0-58 16,-7 0-68-16,-4 0-120 16,-1 0-180-16</inkml:trace>
  <inkml:trace contextRef="#ctx0" brushRef="#br0" timeOffset="54390.31">23137 11477 848 0,'0'0'83'16,"0"0"-75"-16,-130 42-4 0,91-10 44 16,12-12-24-16,17-9-24 15,10-9-8-15,0 3-15 16,18-5 7-16,17 0 16 15,7 0 0-15,-7-25-18 16,-4-9-1-16,-19-1 8 16,-6-3-13-16,-6 9-42 15,0 11 7-15,-22 13-28 16,-9 5-31-16,-11 31-108 16,-1 26 39-16</inkml:trace>
  <inkml:trace contextRef="#ctx0" brushRef="#br0" timeOffset="54731.21">22740 12492 623 0,'0'0'135'0,"0"0"-122"15,0 0 24-15,0 0 55 16,0 0-30-16,0 0-33 15,0 3-13-15,0-3-4 16,0 0 23-16,0 4 7 16,0 1-23-16,0-3-17 15,0 2-1-15,0-1-1 0,0-3-7 16,0 2-9-16,5 2-50 16,21 1-13-16,5-5 51 15,0 0-1-15,-4 0-10 16,-14 0 13-16,-9-5 14 15,-4-6 8-15,0 2-53 16,-4 0-106-16,-9 3-102 16</inkml:trace>
  <inkml:trace contextRef="#ctx0" brushRef="#br0" timeOffset="55148.38">24171 11573 611 0,'0'0'254'15,"0"0"-254"-15,0 0-18 16,-10 130 18-16,-26-27 10 15,-17 7 40-15,-5-3-38 16,0-9-3-16,8-11-4 16,11-13-3-16,12-14-4 15,8-15-10-15,15-11-83 16,4-16-99-16,0-18-139 16</inkml:trace>
  <inkml:trace contextRef="#ctx0" brushRef="#br0" timeOffset="55483.68">24531 11933 643 0,'0'0'42'16,"0"123"-23"-16,0-44 15 15,18-14-22-15,5-10 21 16,8-14-23-16,8-10 18 15,11-13 6-15,4-14-6 16,8-4-8-16,4-18-17 0,2-28-3 16,-6-19-27-1,-23-12-40-15,-16-10 2 0,-19-7 34 16,-4 5-22-16,-19 4 38 16,-12 18 15-16,-8 18 92 15,0 20-70-15,-2 15-16 16,1 14-6-16,-1 14 0 15,2 28-8-15,8 16 8 16,12 7-7-16,15 9-16 16,4-7-62-16,41-4-86 15,17-17-20-15</inkml:trace>
  <inkml:trace contextRef="#ctx0" brushRef="#br0" timeOffset="55727.78">25178 12197 556 0,'0'0'145'16,"0"0"-137"-16,26 105 62 0,1-69-24 16,8-14-11-16,11-8 16 15,16-14 9-15,16 0-10 16,13-34-24-16,2-24-18 16,-12-18-8-16,-15-13-2 15,-27-5-4-15,-24 0-16 16,-15 9-17-16,-19 9 19 15,-24 20 10-15,-15 27 8 16,-14 24-28-16,-17 14-15 16,-15 54-37-16,-20 31-65 15,-4 15-141-15</inkml:trace>
  <inkml:trace contextRef="#ctx0" brushRef="#br0" timeOffset="56402.9">21897 12958 666 0,'0'0'112'0,"174"2"-105"16,-1 0-7-16,46-2 15 15,27 0 25-15,2-7 13 16,-2-6-1-16,-18-3-6 15,-15 0-8-15,-17 1-3 16,-26 6-5-16,-32-2-29 0,-37 9-1 16,-43-5-2-16,-31 5-18 15,-17 0-15-15,-10-3-20 16,-31 5-31-16,-49 0-38 16,-36 27-162-16,-31 13 60 15,-22 7-35-15</inkml:trace>
  <inkml:trace contextRef="#ctx0" brushRef="#br0" timeOffset="56587.38">23015 13232 205 0,'0'0'237'16,"0"0"-179"-16,0 0-38 0,112 85 83 15,4-57 36-15,30-11-38 16,20-8-26-16,12-9-5 16,-5 0-2-16,-12 0-19 15,-22-13-19-15,-27-3-18 16,-38 2-12-16,-20 1-4 15,-17-2-69-15,-16-5-25 16,-11-5-43-16,-10-7-129 16</inkml:trace>
  <inkml:trace contextRef="#ctx0" brushRef="#br0" timeOffset="57236.48">26670 12463 532 0,'0'0'214'0,"0"0"-181"15,0 0-31-15,0 0 21 16,0 0 23-16,124-9 28 16,-48 7-13-16,5 2-15 15,8 0-16-15,-8 0-19 16,-7 0-8-16,-16 0-3 15,-13 0 0-15,-18 0-29 16,-14 0-49-16,-13 0-72 16,-13 0-93-16,-32 11-113 0</inkml:trace>
  <inkml:trace contextRef="#ctx0" brushRef="#br0" timeOffset="57900.21">26740 12593 233 0,'0'0'189'15,"0"0"-169"-15,0 0 45 16,162 81 27-16,-86-64-45 16,-2-3 2-16,3-5 9 15,-1-7-6-15,-9-2-19 16,-10 0-20-16,-3 0-13 16,-23-4-29-16,-4-12-48 15,-23-9-9-15,-4-4-58 16,0 0-54-16,-8-2 89 15,-15 7 71-15,5-1-8 0,5 9 16 16,5 9 30-16,8 7 130 16,0 0-75-16,0 14-42 15,0 21 28-15,0 10 76 16,0 6-8-16,0-1-51 16,0-6-19-16,0-12-1 15,4-10 1-15,4-11-8 16,-8-6-12-16,9-5-8 15,-9 0-4-15,6 0 2 16,2-20 2-16,-4-23 2 16,9-15-5-16,-13-2-8 15,0-9 10-15,0-1 4 0,-5-4 13 16,-11 5 13 0,-3 7-2-16,11 14 16 0,-6 15-22 15,5 17 34-15,5 10-20 16,4 6-20-16,0 0-26 15,0 0-9-15,0 0-11 16,0 9 0-16,23 19 5 16,12 17 15-16,8 11 32 15,15 2-22-15,6 0-7 16,-2-6 1-16,0-8-1 16,-8-1-2-16,-10-5 3 15,-3-2-3-15,-14-7 0 16,-11-9-2-16,-9-9-3 0,-7-4-5 15,0-5 9-15,-7 7 5 16,-40 9 0-16,-26 5 7 16,-20 3-12-16,-6-1-9 15,21-5-15-15,9-2-23 16,22 2-37-16,16 4-70 16,12-3-94-16,19-5-152 15</inkml:trace>
  <inkml:trace contextRef="#ctx0" brushRef="#br0" timeOffset="59105.9">28425 12390 48 0,'0'0'82'0,"0"0"23"0,0 0 5 16,0 0 24-16,0 0-13 15,0 0-15-15,19 91-33 16,-19-86-19-16,0-1-22 15,0-4-13-15,0 0 17 16,0 0 14-16,0 2-3 16,0 3-11-16,0 4-20 15,0 11-9-15,0 9 12 16,-5 5 9-16,5-1-14 16,0 3-7-16,0-7-7 15,23 0-1-15,12-5 1 16,19-4 0-16,20-6 6 15,26-14 11-15,15 0-3 0,1-34-7 16,-8-8 2-16,-24-14-9 16,-22-6-1-16,-18-14 1 15,-17-9 0-15,-27-9-4 16,0-3-24-16,-40 10-6 16,-13 16 20-16,-9 19 13 15,0 19-4-15,-2 24-3 16,-7 9-27-16,-5 20-13 15,-3 29-14-15,7 21-37 16,22 12-39-16,23-4-185 0</inkml:trace>
  <inkml:trace contextRef="#ctx0" brushRef="#br0" timeOffset="59618.5">29705 12814 942 0,'0'0'24'16,"0"0"-24"-16,0 0 0 15,0 0 11-15,0 0-11 16,0 0-2-16,22-46-4 16,-22 34 0-16,0 5 4 0,-14 3-9 15,-3 4 11-15,-14 0-2 16,0 0-6-16,-6 14 8 16,6 8 8-16,8 0-2 15,15-2-6-15,8-4-6 16,0-2-3-16,8-5-9 15,15-3 7-15,4-1 4 16,-8-5-14-16,-7 0-4 16,-8 0-1-16,2-9 1 15,-6-2-121-15,0-3-313 16</inkml:trace>
  <inkml:trace contextRef="#ctx0" brushRef="#br0" timeOffset="60013.81">30903 12083 896 0,'0'0'0'15,"0"0"7"-15,-66 177-7 16,25-99 57-16,2-4-28 15,4-5 1-15,-7-6-8 16,7-5-13-16,4-2-7 16,-4-5-2-16,-2-4-4 15,6-4-59-15,8-3-54 16,2-6-69-16,17-17-160 16</inkml:trace>
  <inkml:trace contextRef="#ctx0" brushRef="#br0" timeOffset="60370.59">31385 12354 712 0,'0'0'179'0,"0"0"-179"15,-85 114-23-15,36-61 23 16,-9-13 26-16,8-1 17 15,15-15-20-15,12-8-3 16,19-10-17-16,4 1-3 16,0 0-16-16,27 2-3 0,23 0 1 15,12-7 1-15,-4 1 12 16,-9-3 5-16,-22 2 5 16,-19 2 21-16,-8 3-14 15,0 2 1-15,0 6 7 16,0 14 26-16,0 5-11 15,0 6-17-15,0 1-7 16,-18-8-5-16,1-4-4 16,-1-4-2-16,-9 0-17 15,-13-10-86-15,-5-10-86 16,2-5-164-16</inkml:trace>
  <inkml:trace contextRef="#ctx0" brushRef="#br0" timeOffset="60529.13">31180 12419 534 0,'0'0'153'16,"201"-38"-117"-16,-73 28 29 16,6 6-20-16,-1-1-8 15,-7-3 11-15,-25-1-7 16,-20-5-31-16,-27 3-10 16,-32-2-50-16,-22-5-90 15,-31 0-140-15</inkml:trace>
  <inkml:trace contextRef="#ctx0" brushRef="#br0" timeOffset="61556.4">28524 13130 468 0,'0'0'334'15,"0"0"-297"-15,0 0-37 0,120 0 0 16,10 2 18-16,44-2 38 16,43 0 16-16,10 0-26 15,5 0 9-15,-9 0-14 16,-22-6-2-16,-13-4-3 15,-29-1 1-15,-12 0-15 16,-25 2-6-16,-25 0-12 16,-17 2-3-16,-32 3-1 15,-15 4-3-15,-21 0-26 16,-7 0-28-16,-5 0-9 16,0 0-10-16,-13 0-25 15,-32 20-51-15,-26 11 40 16,-36 10-100-16,-13-6-77 0</inkml:trace>
  <inkml:trace contextRef="#ctx0" brushRef="#br0" timeOffset="61806.65">29153 13474 739 0,'0'0'161'16,"0"0"-161"-16,0 0-78 15,173 0 78-15,-34 0 79 16,24-7-44-16,11 3-1 16,-9-3-9-16,-8 3 2 0,-18-1-9 15,-24 3-14 1,-26-2-4-16,-31 1 0 0,-19 1-16 16,-24 2-52-16,-15-2 18 15,-23 0-3-15,-49 2-66 16,-29 0-232-16,-34 0 88 15</inkml:trace>
  <inkml:trace contextRef="#ctx0" brushRef="#br0" timeOffset="61969.71">29496 13434 130 0,'0'0'174'15,"-184"0"-32"-15,149 7 34 16,35 6-132-16,22 7-40 16,49 7-4-16,40 4 78 15,42-8 3-15,21-8-46 0,4-8 1 16,-9-5-7-1,-26-2-20-15,-32 0-9 0,-26-4-8 16,-27-14-114-16,-27-4-45 16,-31-8-148-16</inkml:trace>
  <inkml:trace contextRef="#ctx0" brushRef="#br0" timeOffset="62500.89">28501 11540 362 0,'0'0'65'16,"-4"125"-59"-16,-27-7 14 16,-10 30 104-16,-2 18-31 15,-11 8-23-15,-4 3 26 16,4-5-33-16,9-7-23 15,5-13-27-15,9-8-5 16,5-24-7-16,17-21-1 16,5-23-4-16,4-27-55 0,0-22-47 15,8-27-94-15,11-14-99 16</inkml:trace>
  <inkml:trace contextRef="#ctx0" brushRef="#br0" timeOffset="63291.93">28421 11587 716 0,'0'0'162'0,"0"0"-162"16,0 0-27-1,178 0 27-15,-71 20 5 0,13 2 9 16,14 5-1-16,13 4 3 16,18-1-5-16,9 1 21 15,4-5-7-15,10-1-17 16,-2-10-4-16,2-5 0 16,-10-6 2-16,-9-4-6 15,-18 0 3-15,-4 0-2 16,10 0 2-16,9-4 15 15,-3 2 35-15,11 2-44 16,-9 0-5-16,-4 0-3 16,-2 0-1-16,-6 9 1 15,-10 8-1-15,-15 3 3 0,-8 0-2 16,-21 0 0-16,-14-4 1 16,-4-2-1-16,-34-10 3 15,-10 1-3-15,-20-5 1 16,-13 0 2-16,-4 0 2 15,0 0 6-15,0 0-3 16,0 0-7-16,0 0-1 16,0 0-1-16,0 0-3 15,0 0-4-15,0 2 2 16,0-2-6-16,0 2 5 16,0 0-2-16,0 1 1 15,0 1-5-15,0 16-8 16,0 18-22-16,-12 27 37 0,-7 22 5 15,2 9 7-15,-24 5-5 16,14-5-1-16,-8 0-1 16,-4-4 1-16,-3 0-1 15,7-1 4-15,-4 1 0 16,8-7-4-16,-2-4 3 16,12-3 0-16,-10 0-2 15,13-1-1-15,-1-6 2 16,3-8-2-16,1-15 0 15,7-11 2-15,4-15-2 16</inkml:trace>
  <inkml:trace contextRef="#ctx0" brushRef="#br0" timeOffset="63401.67">31174 13570 513 0,'-200'5'-141'16,"-5"6"45"-16,19-2-66 16</inkml:trace>
  <inkml:trace contextRef="#ctx0" brushRef="#br0" timeOffset="63921.63">28313 13561 263 0,'0'0'135'15,"0"0"-135"-15,0 0-60 0,0 0 60 16,0 0 7-16,0 0 14 16,-20-13-19-16,5 6 8 15,3 1 15-15,-3 3 18 16,7 1-8-16,4 2-5 15,4-2-9-15,0 2-13 16,0 0 0-16,16-4-8 16,30 1-4-16,35 3 4 15,43 0 18-15,45 0 63 16,32 0-22-16,30 0-24 16,1-5-23-16,-1 1 0 15,-3-1-8-15,-13 2 14 16,-11 0 95-16,-7 1-70 0,-20-1-24 15,-22 1-3-15,-16 2 6 16,-23 0 13-16,-17 0-26 16,-25 0 3-16,-20 0-11 15,-23 0-1-15,-21 0-16 16,-10 0-30-16,0 0-14 16,0 0-9-16,0 0-40 15,-22 0-65-15,-28 7-47 16,-8-3-82-16</inkml:trace>
  <inkml:trace contextRef="#ctx0" brushRef="#br0" timeOffset="67455.45">19540 13819 324 0,'0'0'99'15,"0"0"-72"-15,0 0-27 16,0 0-2-16,0 0 2 15,0 0 26-15,0 0-12 0,85 17 43 16,0 8 80 0,43 7-47-16,52-1-34 0,60 0-19 15,45-4-14-15,35-2-9 16,24-3-7-16,13-4 2 16,21-7 14-16,1-5-6 15,9-6-5-15,-5 0-12 16,-1-2 35-16,3-11 69 15,-7-1-26-15,-22 3-60 16,-34 5-11-16,-28 1 8 0,-36 3 14 16,-31 2-5-1,-30 0-12-15,-32 2-11 0,-37 14-1 16,-31-3 0 0,-20 0-4-16,-28-4 1 0,-22-1-6 15,-23-7-40-15,-4 1-26 16,0-2-35-16,0 0-13 15,0 0-29-15,-26 0-90 16,-24-15-99-16</inkml:trace>
  <inkml:trace contextRef="#ctx0" brushRef="#br0" timeOffset="68918.84">19414 14563 28 0,'0'0'508'0,"0"0"-419"16,0 0-89-16,0 0-14 0,0 0 7 15,0 0 7-15,131-118 0 16,-73 95 18-16,8 1 5 16,-2 6 3-16,-13 8-4 15,-5 3-1-15,-15 5-20 16,-13 0-1-16,-13 13-9 16,-5 25-1-16,-27 21 10 15,-35 15 35-15,-27 11-4 16,-10 4-8-16,1-2-3 15,18-13 19-15,14-11 0 16,20-19-6-16,19-15-10 16,19-11-15-16,4-2-8 15,4-3-10-15,12 3-9 0,30-3 18 16,16-2 0-16,16-9-32 16,11-2-41-16,4 0-42 15,0-15-124-15,-13-5-45 16</inkml:trace>
  <inkml:trace contextRef="#ctx0" brushRef="#br0" timeOffset="69310.6">20200 14418 520 0,'0'0'162'16,"0"0"-133"-16,0 0-29 0,128-54 0 15,-91 47 35 1,-6 7 24-16,-18 0-22 0,-9 0-37 16,-4 25-6-16,0 15 4 15,-31 16 2-15,-27 7 16 16,-8 4-2-16,-7-2-8 16,11-4-4-16,15-8 10 15,6-6 5-15,14-5-3 16,14-8-5-16,9-5-7 15,4-7-2-15,0-2-6 16,8-4 5-16,11 2 1 16,2-4 3-16,6-1 0 0,-1-4-1 15,1 0-2 1,4-3-31-16,0-1-54 0,11-5-27 16,-3 0-61-16,6 0-23 15,-1 0-30-15</inkml:trace>
  <inkml:trace contextRef="#ctx0" brushRef="#br0" timeOffset="69450.7">20698 14990 129 0,'0'0'340'0,"0"0"-234"16,0 0-101-16,0 0 57 16,15 108 17-16,-26-79-44 15,-9 0-14-15,-3-9 3 16,8-7-21-16,7-4-3 15,8-7-86-15,0-2-165 0,0-2-16 16</inkml:trace>
  <inkml:trace contextRef="#ctx0" brushRef="#br0" timeOffset="69855.73">21300 14671 388 0,'0'0'328'0,"0"0"-271"16,0 0-52-1,0 0-5-15,0 0 41 0,-48 103 11 16,34-90-5-16,1-6-13 16,9-5-16-16,4-2-17 15,0 0-1-15,0 0-11 16,17 0-20-16,18 0-4 15,14-2 35-15,13-3 5 16,-8 3-2-16,-13 2 1 16,-10 0-2-16,-4 4 0 15,-10 14 20-15,1 4-2 16,-5 6-1-16,-3 3-6 16,-10 0-6-16,0 3 5 15,-10 4-1-15,-29 0-5 16,-11 2 1-16,-16-2-7 0,-7-7-41 15,7-8-43 1,-4-6-50-16,-2-14-99 0,14-3-19 16</inkml:trace>
  <inkml:trace contextRef="#ctx0" brushRef="#br0" timeOffset="69997.23">21060 14675 307 0,'0'0'261'0,"124"-65"-118"16,-44 38-94-16,20 5 17 15,1 2-3-15,6 2-17 16,5-2-23-16,-6 2-21 16,-16 5-2-16,-15 4-67 0,-21 7-131 15,-32-1-216-15</inkml:trace>
  <inkml:trace contextRef="#ctx0" brushRef="#br0" timeOffset="70281.7">22143 15018 746 0,'0'0'123'16,"0"0"-122"-16,0 0 31 16,147 8 29-16,-108-8-11 15,-2 0-15-15,3 0-26 16,-9 0-9-16,-5-5-45 16,-7-1-56-16,2-1-77 15,-11-4-212-15</inkml:trace>
  <inkml:trace contextRef="#ctx0" brushRef="#br0" timeOffset="70549.88">22333 14669 649 0,'0'0'193'15,"0"0"-178"-15,0 0-12 16,0 0-3-16,0 0 34 15,0 0-6-15,15 0-15 16,7-12 2-16,5-8-15 16,8-2-12-16,-16-3-28 15,-15 3-16-15,-4 4 12 16,-10 6-40-16,-25 10-19 16,-19 2-23-16,0 16-52 15</inkml:trace>
  <inkml:trace contextRef="#ctx0" brushRef="#br0" timeOffset="71292.92">22250 15357 726 0,'0'0'182'0,"0"0"-164"15,0 0-6-15,0 0 57 16,0 0-30-16,0 0-38 15,13 0 3-15,-13 0 2 16,0 0-5-16,0 0-2 16,0 0-5-16,0 0-2 15,-4 0 8-15,-5 2-6 0,-5 5-1 16,6 2 1-16,4 0-5 16,4 0-5-16,301 20-981 171,-220-22 997-171,-4-5 0 16,-20 7 0-16,1-2 0 16,-10-7 0-16,1 0 0 15,1 0 0-15,-7 0 0 16,-5-20 0-16,-30-14 0 16,-8-4 0-16,8-4 0 15,-8-12 0-15,0-5 0 16,-12-3 0-16,-15-10 0 15,19-1 0-15,1-4 0 16,-1 6 0-16,4 2 0 0,4 8 0 16,19 12 0-16,12 7 0 15,0 10 0-15,-4 6 0 16,-1 19 0-16,-21-6 0 16,11 5 0-16,-6 8 0 15,-1 0 0-15,-9 0 0 16,0 0 503-16,0 0-265 15,0 0-181-15,0 0-57 16,-46 128 0-16,3-34 27 16,-3 9 41-16,11 2-22 15,4-11-32-15,8-13-10 16,11-16-1-16,8-12-3 16,4-12-9-16,0-10-72 15,39-22-51-15,15-9-139 16,8-14-192-16</inkml:trace>
  <inkml:trace contextRef="#ctx0" brushRef="#br0" timeOffset="71547.03">23782 14311 600 0,'0'0'172'15,"-27"116"-161"-15,-4-29-8 16,0-2 3-16,13-15-5 16,5-10 0-16,9-11-2 15,4-9-1-15,0-8 2 0,4-6 4 16,19-8-4-16,12-9-17 16,9-9-35-16,13-7-59 15,12-30-58-15,-7-17-26 16,-4-14-14-16</inkml:trace>
  <inkml:trace contextRef="#ctx0" brushRef="#br0" timeOffset="71744.19">23912 14333 385 0,'0'0'214'0,"-115"24"-149"16,57 17-41-16,8 8 12 15,5 5 9-15,10-3 0 0,4-4-24 16,8-2-5-1,19-3-11-15,4-6-5 0,0-2-10 16,39-3-24-16,15-13 0 16,18-16-22-16,17-2-94 15,4-20-45-15,0-13-29 16</inkml:trace>
  <inkml:trace contextRef="#ctx0" brushRef="#br0" timeOffset="72178.59">24380 14612 17 0,'0'0'119'16,"0"0"-48"-16,0 0 17 15,0 0 0-15,0 0-11 16,0 0 10-16,4 23 2 16,-4 11-4-16,-4 12 20 15,-11 17-18-15,3 6-40 16,12-11-28-16,0-8-9 16,12-10-6-16,21-14-3 15,19-9 0-15,20-17 12 16,21 0-9-16,6-41-4 0,-10-21-34 15,-22-19-13 1,-28-13 37-16,-33-6 10 0,-6-1 0 16,-31 5 0-16,-33 15 0 15,-15 18 24-15,-20 21-2 16,2 27-22-16,8 15 0 16,4 26-4-16,17 43-6 15,21 25-5-15,20 27-128 16,27 4-141-16,8-8-139 15</inkml:trace>
  <inkml:trace contextRef="#ctx0" brushRef="#br0" timeOffset="72684.28">25791 14695 873 0,'0'0'145'0,"0"0"-145"16,0 0-25-16,147 0 25 15,-66 0 8-15,8 0 22 16,10-6-21-16,-14 1-7 16,-11 5-2-16,-20 0-34 15,-23 0-44-15,-17 0-73 16,-14 22-152-16,-27 7-59 15</inkml:trace>
  <inkml:trace contextRef="#ctx0" brushRef="#br0" timeOffset="72879.11">25796 15031 542 0,'0'0'285'0,"0"0"-214"16,0 0-69-16,0 0 39 15,0 0 34-15,153 76-19 16,-79-63-12-16,7-8-6 0,7-5-23 15,1 0-10-15,-8-2-5 16,-9-14-70-16,-24-7-70 16,-15-6-80-16,-33 0-261 15</inkml:trace>
  <inkml:trace contextRef="#ctx0" brushRef="#br0" timeOffset="74305.87">27210 14754 725 0,'0'0'39'16,"-77"125"-38"-16,42-47-1 15,16-4 3-15,19-12-2 16,0-8 26-16,27-12-10 16,23-12 16-16,20-15 3 15,29-15 6-15,29-9-15 16,11-38-8-16,-1-20-19 15,-30-11-7-15,-23-7 1 16,-32-2 0-16,-22-9 6 16,-26 2 0-16,-10 2 0 15,-44 11-6-15,-17 23 6 0,-15 20 26 16,-12 23-13 0,-10 15-13-16,-5 18-7 0,11 35 4 15,16 23-15 1,32 20-54-16,41 14-65 0,16 2-187 15</inkml:trace>
  <inkml:trace contextRef="#ctx0" brushRef="#br0" timeOffset="74919.67">28510 15123 613 0,'0'0'143'16,"0"0"-143"-16,0 0-17 15,0 0 17-15,0 0 9 16,-128-48 20-16,92 62 16 16,-5 17-3-16,14 7-15 15,4 0-20-15,19-2-7 16,4-3-8-16,15-8-1 16,32-5 9-16,7-13 0 15,4-7 0-15,-4 0-1 16,-23-2 0-16,-9-14 1 0,-17 0 9 15,-5 1 16-15,0-3 4 16,-13-2-22-16,-18 2 38 16,0 6-27-16,-6 1-18 15,16 11-5-15,3 0 2 16,9 7-69-16,9 20-99 16,17 4-102-16,33-6-74 15</inkml:trace>
  <inkml:trace contextRef="#ctx0" brushRef="#br0" timeOffset="75698.73">29518 14572 600 0,'0'0'108'16,"0"0"-75"-16,0 0-33 16,0 0-7-16,0 0 7 15,0 0 18-15,9-76 26 16,-1 72-10-16,6 2-17 15,-1 2-5-15,-5 0-12 16,2 0-2-16,-1 8-7 16,-5 15 8-16,-4 11 1 0,0 10 1 15,-8 9 6 1,-28 6 7-16,-5-3 6 0,2-5-8 16,-2-6 8-16,10-5 1 15,4-7-10-15,6-1 2 16,7-1-2-16,1-6-5 15,3-5 0-15,6 0-4 16,0-4 2-16,-1 2 4 16,5-3-1-16,0 6-2 15,0-6-2-15,0 3-3 16,13 0-6-16,5-3 1 16,9-1 5-16,4-8 0 15,9 2 6-15,5-8 18 16,5 0 4-16,-3 0-11 0,-5-5-3 15,-7-9-7-15,-8 5-5 16,-5-4 2-16,-5 6-4 16,-7 1 5-16,-2 4-5 15,-8 2-1-15,0 0-7 16,0 0 4-16,0 0-4 16,0 0-7-16,5 0-17 15,9 0-6-15,-2 0 0 16,7 8-23-16,-2-3-29 15,9 2-41-15,5-7-109 16,-4 0-74-16</inkml:trace>
  <inkml:trace contextRef="#ctx0" brushRef="#br0" timeOffset="76232.66">30422 14630 536 0,'0'0'194'0,"0"0"-179"16,0 0-15-16,0 0 34 15,0 0 16-15,0 0-50 16,45-31-8-16,-1 11 8 15,14-2 1-15,10-1 8 0,-6 5-7 16,-8 3 3-16,-19 8 7 16,-13 5-6-16,-13 2-6 15,-9 0-6-15,0 0-4 16,0 15 7-16,-19 25 3 16,-20 17 3-16,-15 10 29 15,-12-1-31-15,-6 2 10 16,5-8-7-16,5-6-2 15,9-5 0-15,11-13 5 16,18-9 7-16,5-7-6 16,15-7-2-16,4-4-1 15,0 2 0-15,0 5-1 16,0-1 3-16,12 4 9 16,11-4-3-16,0-1-11 15,4-1 5-15,-1-9 5 0,5-1-2 16,-8-3-9-16,8 0-1 15,-4 0-19-15,-6 0-24 16,6-14-45-16,4-8-27 16,0-2-48-16,6-6-16 15,-2-3-32-15</inkml:trace>
  <inkml:trace contextRef="#ctx0" brushRef="#br0" timeOffset="76683.23">31509 14538 57 0,'0'0'556'0,"0"0"-513"16,0 0-43-16,0 0-12 16,0 0 12-16,0 0 82 15,-54 119 11-15,15-72-51 16,4-2-7-16,-6-9 1 15,10-10-10-15,8-6-21 16,6-6 6-16,13-9-3 16,4-1-6-16,0-4-2 15,0 0 5-15,0 0-5 16,0 0-6-16,0 0-5 0,25-4 8 16,12-1 3-16,7-4 10 15,5 7-3-15,1 2 4 16,-7 0 0-16,-1 0 6 15,-16 11 4-15,5 5 2 16,-10 2-5-16,2 2 1 16,-5-3-14-16,-13 0-1 15,-5-2-1-15,0 1-1 16,0 4 1-16,-23 9 3 16,-21 7-2-16,-9 4-4 15,-15-2-50-15,5-5-41 0,1-13-57 16,9-13-75-16,9-7-130 15</inkml:trace>
  <inkml:trace contextRef="#ctx0" brushRef="#br0" timeOffset="76874.25">31424 14666 483 0,'0'0'356'0,"0"0"-330"15,166-71-23-15,-108 48 55 16,-5 3 55-16,1-2-22 15,8-1-44-15,0 1-40 16,-4 7-7-16,-8 3-4 16,-3 1-26-16,-10 6-55 15,-10 5-38-15,-23 0-75 16,-4 0-201-16</inkml:trace>
  <inkml:trace contextRef="#ctx0" brushRef="#br0" timeOffset="77529.7">28493 15646 722 0,'0'0'153'0,"120"-36"-153"15,-8 7 2-15,39 2 3 16,18 2 52-16,5 8 6 16,4 1-10-16,-13 7-8 15,0 0 29-15,-14 2-48 0,-8 3-14 16,-23-1-5-16,-13 5-6 15,-26 0 0-15,-19 0-1 16,-23-4-2-16,-12 2-22 16,-17-1-21-16,-10 3-12 15,0 0-6-15,0 0-9 16,-31 0-29-16,-33 18-38 16,-37 18-59-16,-38 2-72 15</inkml:trace>
  <inkml:trace contextRef="#ctx0" brushRef="#br0" timeOffset="78309.16">28613 15874 589 0,'0'0'303'16,"0"0"-263"-16,182-7-36 15,-29-4-4-15,21-5 0 16,12 5 9-16,2 2 0 15,-6 0 1-15,-25 5-2 16,-25 4 2-16,-24 0-7 16,-32 0-3-16,-33 0-4 15,-20 0-10-15,-19 0-46 16,-4 9-61-16,-39 6-5 16,-33 10 103-16,-40 4-37 15,-20 7-68-15,-34-5-28 16,-7-2 45-16,3-6 111 15,5-3 13-15,10-5 62 0,29 1 7 16,33-5-4-16,35-2 4 16,31-9 28-16,27 7-62 15,27 4-30-15,45-2-17 16,38 2 56-16,39-4-7 16,28-7-18-16,20 0 4 15,3 0 1-15,-14 2-21 16,-24 7-5-16,-34 0-11 15,-29 2-3-15,-41 3-47 16,-35-3-23-16,-23 4-32 16,-46 5-29-16,-39 3 134 15,-26-1 9-15,-13-4 0 0,-15-4-2 16,1-3-2 0,9-5 26-16,22 3 49 0,26-2 13 15,32-5-22 1,32 0-43-16,13-2-28 0,4 5-23 15,13 4-5-15,26 2 28 16,29 3 15-16,17-1 37 16,16-2 8-16,11 0-20 15,3-2-18-15,-3 0-9 16,-19-2-4-16,-12-3-3 16,-32-2-4-16,-14-2 4 15,-16 0 3-15,-15 0 2 16,-4 3 20-16,0-1 10 15,0-2-16-15,0 0-9 0,0 0-9 16,0 0-3-16,-4 0 4 16,0 3 9-16,-2-3-5 15,6 0-7-15,0 0-4 16,0 0-1-16,-4 0-9 16,4 0-2-16,0 0-17 15,0 0-21-15,0 0-36 16,-9 0-57-16,-9 1-122 15,1-1-235-15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2-26T22:57:15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4653 5291 321 0,'0'0'94'0,"0"0"-94"16,0 0-44-16,0 0 1 15,0 0 43-15,0 0 0 16,0 0-1-16,0 0 0 16,8-94 0-16,-8 94-4 0,0 0-11 15,0 0-25 1,0 0-2-16,0 0 20 0,0 0 19 16,0 0 4-16,0 0 5 15,0 0 39-15,0 0 12 16,0 0-10-16,0 0-7 15,0 0 0-15,0 0 14 16,0 2-3-16,0 28-24 16,0 19 11-16,0 27 90 15,0 15-56-15,0 8-22 16,-8 4-19-16,-6-7 2 16,-5-5-14-16,2-1-4 15,-1-5-8-15,1-2-4 0,-1-3 1 16,-1-8-3-16,15-5-76 15,4-9-69-15,4-22-105 16,27-30-107-16</inkml:trace>
  <inkml:trace contextRef="#ctx0" brushRef="#br0" timeOffset="619.5">5232 5428 621 0,'0'0'167'15,"0"0"-159"-15,0 0-8 16,0 0-5-16,0 0 5 15,0 0 2-15,-8 13-2 16,8-11-4-16,0-2 4 16,0 7 4-16,-7 2-2 15,-1 11 4-15,-4 9-2 16,-7 11 4-16,1 10 8 16,-3-4-8-16,2-1 2 15,1-5-10-15,5-6 4 16,5-3-4-16,-6 1 5 15,5-4 1-15,-5 6 0 0,6-3-3 16,-1-6-3-16,5-7 0 16,4-12 1-16,-6-1-1 15,6-5 0-15,0 0 2 16,0 0 2-16,0 0 0 16,0 0 0-16,0 0-4 15,0 0 0-15,6 0 6 16,19-17-6-16,20-22 4 15,17-10-6-15,23 0 2 16,4 7-1-16,6 17 1 16,-2 18-5-16,-8 7-2 15,4 18 1-15,-9 25 3 16,-9 10-1-16,-13 14 1 0,-13 3 1 16,-22 1 2-16,-11 8 0 15,-12 5 6-15,-12 6-3 16,-42 8 2-16,-22 0-5 15,-22-4-9-15,-5-15-65 16,10-28-89-16,12-42-148 16</inkml:trace>
  <inkml:trace contextRef="#ctx0" brushRef="#br0" timeOffset="810.09">5383 5483 959 0,'0'0'18'0,"0"0"-18"16,147-100-14-16,-59 51 14 16,16 1 0-16,7 4-1 15,1 6-4-15,4 6-5 16,0 10-106-16,-9 11-112 16,-28 9-215-16</inkml:trace>
  <inkml:trace contextRef="#ctx0" brushRef="#br0" timeOffset="1056.33">7553 5092 1042 0,'-66'114'9'15,"-23"43"-6"-15,-29 28-3 16,13-8 2-16,16-28 1 16,13-19-3-16,18-22-3 15,23-23-37-15,12-22-51 16,15-23-86-16,8-29-201 16</inkml:trace>
  <inkml:trace contextRef="#ctx0" brushRef="#br0" timeOffset="1499.42">6809 5631 977 0,'0'0'12'16,"0"0"-12"-16,0 0-32 15,0 0 32-15,0 0 6 16,0 0-6-16,0-20-4 15,0 20-1-15,0 0 5 16,0 0 0-16,0 0 0 16,0 0 0-16,0 0-3 0,4 0-3 15,0-13-7 1,7-1 6-16,-3 3 2 0,-4 4 5 16,-4 7 5-16,0 0-5 15,0 0-3-15,0 0-4 16,0 12-15-16,0 23 10 15,0 7 12-15,0 8 7 16,0-10-7-16,19-13-11 16,1-16-36-16,-5-4 4 15,-3-7 10-15,-1 0 33 16,-3-18 13-16,-4-14 4 16,-4-3-8-16,0 3 2 0,-4 10 32 15,-15 6 13 1,-1 5-26-16,1 5 3 15,7 3-33-15,-3 3-7 0,7 16-82 16,4 15-173-16,4 1-237 16</inkml:trace>
  <inkml:trace contextRef="#ctx0" brushRef="#br0" timeOffset="1900.23">7857 5915 789 0,'0'0'202'0,"0"0"-202"16,0 0-29-16,0 0 9 16,0 0 4-16,0 0 15 15,-58-20-4-15,44 20 3 16,6 0 2-16,8 9-12 15,0-2-96-15,22 1 4 16,13-1 35-16,1-7-47 16,-5 0 40-16,-17 0 70 15,-14 0 6-15,0 0 128 16,-14 0 10-16,-17 0-68 16,-9 0-20-16,-9 13-15 15,3 4-2-15,15-5-1 16,19-2-32-16,8-1-2 0,4 4-70 15,4 0-44-15,31-8-89 16,15-5-233-16</inkml:trace>
  <inkml:trace contextRef="#ctx0" brushRef="#br0" timeOffset="2549.37">9821 5564 566 0,'0'0'0'16,"0"0"2"-16,-151-45-2 15,89 39 76-15,-6 6 6 16,6 0-4-16,8 0-5 15,15 6-13-15,8 12-17 16,12 13-43-16,19 19 0 0,0 24-19 16,50 17 14-1,26 12-1-15,21-5 6 0,1-8 0 16,-8-17 0 0,-23-14-3-16,-32-14-13 0,-21-19-7 15,-14-1 21-15,-14-1 2 16,-44-1 10-16,-19 2-6 15,-11-10-4-15,9-10-18 16,7-5-18-16,14 0 3 16,18-20-39-16,18-14-62 15,18-13-97-15,4-16 15 16</inkml:trace>
  <inkml:trace contextRef="#ctx0" brushRef="#br0" timeOffset="2753.55">11131 4721 694 0,'-57'100'91'16,"-41"77"-87"-16,-36 60 69 15,-13 18-14-15,1-9-34 16,11-25-14-16,15-20-7 15,21-24-1-15,18-16-3 16,15-13-54-16,17-25-131 16,9-40-307-16</inkml:trace>
  <inkml:trace contextRef="#ctx0" brushRef="#br0" timeOffset="3831.25">11679 5410 514 0,'0'0'163'0,"0"0"-145"16,0 0-17-16,0 0 2 15,0 0 24-15,0 0 1 16,-16 0-2-16,16 0-6 0,0 0-7 15,0 0 1-15,0 0-3 16,0 0-4-16,0 0-4 16,0 0 8-16,0 0 26 15,0 0 4-15,-11 0 2 16,11 0-14-16,0 0-1 16,-4 0-10-16,4 0-7 15,0 0-8-15,0 0 3 16,0 0-3-16,0 0-3 15,0 0-3-15,0 0-10 16,4-5-14-16,15-1-14 16,16-8 11-16,11 0 30 15,7 6 3-15,-1 3-1 16,-2 5-4-16,-15 2-9 0,-8 23 0 16,-23 13-1-16,-4 20 12 15,-13 16 6-15,-49 20 11 16,-31 9-12-16,-33-5-5 15,2-13-5-15,4-20 5 16,25-23 0-16,25-19 7 16,29-10 1-16,14-8 17 15,18-5-11-15,9 0-14 16,0 0 0-16,0 0-30 16,15 0 1-16,20 0 8 15,15 0 19-15,28 2 0 0,13 31 1 16,2 12-8-1,-4 16 9-15,-23 10 3 0,-20 1-3 16,-30 0 0-16,-16-1 1 16,-35 5 9-16,-35-2 0 15,-29-3-10-15,-13-2-4 16,11-10-2-16,12-16 2 16,21-15-5-16,20-16-25 15,21-12-48-15,23-12-75 16,4-33-242-16</inkml:trace>
  <inkml:trace contextRef="#ctx0" brushRef="#br0" timeOffset="4002.53">12223 6615 192 0,'0'0'663'0,"0"0"-663"16,0 0-35-16,0 0-86 15,0 0-139-15,0 0-126 16</inkml:trace>
  <inkml:trace contextRef="#ctx0" brushRef="#br0" timeOffset="4380.96">12709 5852 853 0,'0'0'45'0,"-102"152"-45"16,38-40 0-16,11-4-1 15,17-15 1-15,24-14-5 16,12-12 5-16,0-18-1 16,31-13-7-16,27-27-6 15,23-9-11-15,20-43-13 16,6-30-22-16,-14-17-51 15,-24-13-41-15,-38-4 61 16,-27-3 57-16,-4 10 34 16,-31 15 17-16,-15 20 67 15,-8 24 100-15,1 19-51 16,1 18-47-16,-6 4-58 0,0 40-21 16,0 27-6-16,0 18 1 15,9 13 8-15,22-1-4 16,23-1-6-16,8-11-4 15,50-11-27-15,26-21-30 16,26-31-55-16,14-22-92 16,2-22-18-16</inkml:trace>
  <inkml:trace contextRef="#ctx0" brushRef="#br0" timeOffset="4676.71">13248 6132 658 0,'0'0'110'16,"0"0"-110"-16,0 0 1 15,-58 128 16-15,58-93 1 16,13-8-8-16,40-7-10 16,20-17-4-16,20-3-8 15,4-30 2-15,-6-23-3 16,-13-10 2-16,-24-4-4 16,-27-2 15-16,-12 2 0 15,-15 10 6-15,-15 11 7 16,-24 16 5-16,-11 15 0 15,-8 15-16-15,-4 6-2 16,-10 33-9-16,14 19 7 0,11 13-1 16,16 3-3-1,20 2-28-15,11-8-115 0,42-19-103 16,15-23-94 0</inkml:trace>
  <inkml:trace contextRef="#ctx0" brushRef="#br0" timeOffset="4986.92">13926 6121 829 0,'0'0'53'15,"0"0"-53"-15,0 0-7 16,0 0 6-16,70 105-3 16,-24-87 0-16,16-7 4 15,19-11 4-15,7-9 10 0,1-27-4 16,-4-11-2-16,-19-2-7 15,-12-4 8-15,-19-1-4 16,-8-2-2-16,-13 0 3 16,-9-2-1-16,-5 0-4 15,0 6 0-15,0 5 3 16,0 7-4-16,-9 7-1 16,-13 4-7-16,-28 8-4 15,-26 14-14-15,-34 7-7 16,-43 45 16-16,-12 33-7 15,5 23-5-15,34 16-63 16,52-4-254-16</inkml:trace>
  <inkml:trace contextRef="#ctx0" brushRef="#br0" timeOffset="5237.3">14892 6402 407 0,'0'0'417'16,"0"0"-405"-16,-79 119-12 16,15-45 0-16,-2 0 10 15,8-3-10-15,14 1-40 0,26-19-122 16,18-21-180-1</inkml:trace>
  <inkml:trace contextRef="#ctx0" brushRef="#br0" timeOffset="5816.73">15727 5714 642 0,'0'0'196'0,"0"0"-166"16,0 0-25-16,-135 96 11 16,59-18 22-16,6 5 12 15,16-1-18-15,23-5-23 16,20-15-7-16,11-10-2 15,15-12-1-15,39-13-13 16,12-21-28-16,23-6-11 16,10-28-6-16,-6-29-15 15,-12-17 5-15,-15-1 7 16,-21-4 6-16,-18 10 15 16,-15 22 14-16,-12 21 27 15,0 18 110-15,0 8 27 16,0 9-96-16,-12 39-41 0,-21 28 0 15,2 22 54-15,14-2 0 16,17-9-34-16,5-20-16 16,38-17-4-16,25-21-2 15,21-23-7-15,27-6-4 16,4-40 0-16,0-20-12 16,-21-9-7-16,-19-10-11 15,-22-8 19-15,-27 2 16 16,-18 0 8-16,-13 13 0 15,-4 14 2-15,-36 16 28 16,-13 15 24-16,-16 18-13 16,-5 9-40-16,-11 7 6 0,0 26-2 15,9 8 3 1,28 1-8-16,34 1-4 0,18 1-69 16,68-13-23-1,40-15-100-15,20-16-100 0</inkml:trace>
  <inkml:trace contextRef="#ctx0" brushRef="#br0" timeOffset="6632.55">4407 7993 643 0,'0'0'0'0,"0"0"-76"0,188-74-13 16,-45 40 73-16,24 5 16 15,44 0 25-15,48 7 63 16,57-7 10-16,66-1 12 16,69-1 1-16,57-4-64 15,48-4-28-15,34-3-15 16,28-5-4-16,20-6 2 15,-9-6-2-15,-7 1 0 16,-21 0 0-16,-30 0 3 16,-44 4-2-16,-41 7 3 0,-58 9 7 15,-58 7-7 1,-58 11-3-16,-72 13-2 0,-63 7 1 16,-57 0-11-16,-51 0-31 15,-38 0-31-15,-31 2-48 16,-50 19 68-16,-62 10 41 15,-61 13-129-15,-67 8-87 16</inkml:trace>
  <inkml:trace contextRef="#ctx0" brushRef="#br0" timeOffset="7281.41">8680 8115 295 0,'0'0'517'0,"0"0"-499"16,157-8-12-16,21-21-6 15,80-11 16-15,54-8 25 16,50-3-12-16,25 0-6 16,14 1-1-16,8 1-3 15,-16 9 1-15,-19 4-12 16,-31 9-8-16,-48 10-2 15,-55 3-4-15,-43 12-38 16,-51 2 9-16,-44 0-21 16,-42 0-36-16,-48 0-28 15,-20 24-48-15,-69 12 100 0,-38 14 21 16,-51 10-42-16,-38 5 6 16,-32 6 13-16,-33 3 3 15,-20-5 67-15,-5-4 18 16,9-11 70-16,22-9 28 15,32-12-13-15,39-9 3 16,49-8-17-16,46-7-13 16,47-6-8-16,38-3-44 15,20 0-24-15,67 0-49 16,59-3 49-16,66-23 28 16,69-17 60-16,47-7-35 15,36-3-10-15,14-1-9 16,-11 3-8-16,-7 4 6 0,-22 9-4 15,-28 5 2 1,-32 5-19-16,-38 11-6 0,-44 3-5 16,-46 3 1-16,-45 7 1 15,-39-1 1-15,-37 5-2 16,-13 0 4-16,-4 0 16 16,0 0 33-16,0 0-27 15,0 0-21-15,0 0-4 16,-4 0 0-16,4 0-2 15,-5 0 0-15,5 0-26 16,0 0-35-16,0 0-42 16,0 0-67-16,0-20-153 15</inkml:trace>
  <inkml:trace contextRef="#ctx0" brushRef="#br0" timeOffset="18151.14">4277 9882 61 0,'0'0'125'0,"0"0"-92"15,0 0-26-15,0 0 15 16,0 0 45-16,0 0-26 16,0 0-28-16,0 0-13 15,-8-22-1-15,8 22-1 16,0 0-1-16,0 0-1 15,0 0 1-15,0 0-11 16,0 0-2-16,0 0 14 16,0 0 2-16,-5 0 19 15,5 0 36-15,-4 0 23 16,4 0 19-16,-4 0-8 0,4 0-17 16,0 0-10-16,0 0-11 15,0 0-21-15,0 0-30 16,17 0 0-16,32-2-9 15,40-11 9-15,31-6 13 16,29-10 9-16,2 3-15 16,-13 1 1-16,-14 0-1 15,-20 7 3-15,-20 3 1 16,-13 4-1-16,-22 4-7 16,-18 3-1-16,-18 1-2 15,-3 3-3-15,-10-2 1 16,0 2-2-16,0 0-13 15,0 0-34-15,0 0-32 16,0 0-33-16,0 0-82 16,-10 9-53-16,-7 9 54 0</inkml:trace>
  <inkml:trace contextRef="#ctx0" brushRef="#br0" timeOffset="18446.91">4304 10457 618 0,'0'0'213'0,"0"0"-213"0,0 0-11 15,161-24 11-15,-45-4 42 16,14-7 14-16,2-1-15 15,-6-2-2-15,-14 2-19 16,-11 5-7-16,-16 2-10 16,-8 7 0-16,-20 8-3 15,-17 5-28-15,-5 5-55 16,-12 4-40-16,-5 0-23 16,-14 0-92-16,0 0-46 15</inkml:trace>
  <inkml:trace contextRef="#ctx0" brushRef="#br0" timeOffset="19275.25">5432 9419 522 0,'0'0'124'15,"0"0"-89"-15,0 0-26 16,0 0-9-16,0 0-31 0,0 0 31 16,17 197 96-16,10-73-31 15,0 1-34-15,4-9-5 16,0-9-12-16,-4-17 2 15,-1-14 3-15,-3-20 6 16,-8-21-8-16,-7-12-10 16,-4-17 3-16,-4 1-4 15,0-7-1-15,0 0 0 16,0 0 4-16,0 0 1 16,0 0 3-16,0 0-3 15,0 0 0-15,-4-22-8 16,-15-25-2-16,-1-25-68 15,-13-19 39-15,6-12-10 16,6-7 4-16,-6-1 2 16,0 3 29-16,0 14 4 0,5 13 8 15,-1 23 26-15,6 16 9 16,-1 13-6-16,5 11 1 16,3 7 3-16,6 6-25 15,4 3 6-15,0 0-7 16,0 2-13-16,0 0-2 15,0 0-5-15,0 0-5 16,0 0-5-16,27 0-11 16,31 4 9-16,22 12 14 15,24-5 6-15,5-2-1 0,3-5 0 16,-13 1 4 0,-10 4-5-16,-8 0-2 0,-7 5-2 15,-6 1-1-15,-14 3 4 16,-11 2-3-16,-8-2 0 15,-12-3-3-15,-8-1 2 16,-7 4 0-16,-4-3 4 16,-4 3 1-16,0 5 4 15,0 6-5-15,-19 13 0 16,-16 10 14-16,-14 10 15 16,-13 8-9-16,-9-5 1 15,-9 6-4-15,-5 5-3 16,0 0-4-16,19-2-8 0,8-9-1 15,9-5-1 1,18-4-4-16,0-7-24 0,8 3-69 16,4-1-61-16,11-10-114 15,4-21-149-15</inkml:trace>
  <inkml:trace contextRef="#ctx0" brushRef="#br0" timeOffset="21768.78">7291 9299 129 0,'0'0'75'0,"0"0"-59"16,0 0-14-16,0 0-1 15,0 0 21-15,0 0 20 16,0 0 9-16,-11 0 0 15,11 0-3-15,0 0 3 16,0 0 2-16,0 0-6 16,0 0-1-16,0 0-2 15,0 0-1-15,0 0-2 0,0 0 2 16,0 0-3 0,0 0-7-16,0 0-13 0,0 0-10 15,0 0-10-15,7-2-7 16,13-23-12-16,34-15 17 15,22-18 2-15,26-10 2 16,20-1 2-16,2 5-2 16,-4 12 1-16,-9 7-3 15,-11 11 1-15,-26 14-1 16,-20 14 0-16,-19 6-12 16,-17 4-7-16,-18 39 10 15,0 35 9-15,-49 31 21 16,-48 33-3-16,-34 7-8 15,-24-10-6-15,-2-18-1 16,25-32-2-16,25-24-1 0,26-29 6 16,23-16-4-1,19-14 10-15,8-6 4 0,16 0 2 16,7-2-17-16,8-16-1 16,0-6-5-16,23-1-4 15,24-2-4-15,26 9 11 16,20 12-5-16,10 6-5 15,21 29 9-15,-4 20 0 16,0 18 3-16,-17 7-3 16,-26 4 3-16,-42 1-13 15,-31-1-9-15,-21 7 20 16,-55 2 0-16,-40-2 2 0,-12-14-16 16,4-19 14-1,17-16 2-15,23-19 3 0,18-14-1 16,26-3-2-1,26-11-46-15,24-32-124 0,63-13-181 16,39-8 89-16</inkml:trace>
  <inkml:trace contextRef="#ctx0" brushRef="#br0" timeOffset="21969.72">8510 10316 66 0,'0'0'884'0,"0"0"-843"0,0 0-41 16,0 0-88-16,0 0-51 15,0 0-49-15,-62-62-199 16</inkml:trace>
  <inkml:trace contextRef="#ctx0" brushRef="#br0" timeOffset="22431.09">8918 9498 820 0,'0'0'73'15,"0"0"-73"-15,0 0-24 16,-104 192 24-16,86-96-1 16,18-4 1-16,0-3 0 15,37-8-3-15,10-12 3 16,17-17 15-16,7-26-14 0,9-23 6 15,9-6-4 1,4-48 2-16,6-23-5 0,-20-15-21 16,-11-7-17-16,-29-7-16 15,-30 2 54-15,-9-2 1 16,-31 7-1-16,-21 11 0 16,-12 13 0-16,-6 28 32 15,-11 20 18-15,5 24 12 16,-13 6-57-16,0 50-5 15,0 29-6-15,8 27 6 16,19 13 15-16,23 5-10 16,29 1-5-16,10-3-6 15,58-20-4-15,26-23-32 16,28-37-2-16,18-39-69 0,13-15-71 16,-11-48-81-1</inkml:trace>
  <inkml:trace contextRef="#ctx0" brushRef="#br0" timeOffset="22791.75">9701 9536 664 0,'0'0'190'15,"0"0"-153"-15,0 0-37 16,-116 105 0-16,93-23 1 16,15 1 19-16,8-4-7 15,8-8-6-15,42-20 4 16,12-12-11-16,27-21 0 15,10-18-10-15,13-23-20 0,-7-35-38 16,-5-16-40 0,-22-10-3-16,-24-9-19 15,-27 2 27-15,-27-1 91 0,-17 10 12 16,-32 14 3-16,-18 19 21 16,-5 22 90-16,-9 25 15 15,-3 2-54-15,-5 41-30 16,-4 21-20-16,-4 21 0 15,16 15 6-15,19 5-5 16,25 0-24-16,37 2-2 16,18-5-11-16,59-15-52 15,32-22-82-15,22-34-181 0</inkml:trace>
  <inkml:trace contextRef="#ctx0" brushRef="#br0" timeOffset="23130.62">10484 9547 1029 0,'0'0'0'16,"-66"119"-24"-16,35-37-8 16,13-5 31-16,18-15-1 15,0-8-9-15,27-12 10 16,22-9-1-16,13-14-8 15,15-19 6-15,7 0-1 16,5-34-20-16,-8-20-35 0,-7-2-5 16,-16-9 11-16,-16-1 28 15,-16-6 18-15,-13-6 8 16,-13-1 4-16,0 6-4 16,-27 14 9-16,-16 17-3 15,-15 22 65-15,-11 17-29 16,-9 6-42-16,-13 39-1 15,-6 27-2-15,16 19-5 16,23 8-86-16,36-5-181 16</inkml:trace>
  <inkml:trace contextRef="#ctx0" brushRef="#br0" timeOffset="24882.66">12727 9471 199 0,'0'0'36'0,"0"0"-34"15,0 0 8-15,0 0 52 16,0 0-1-16,0 0-8 16,40-72-1-16,-36 64-11 15,0-4-30-15,2 8 21 16,-6 2 27-16,0 2 5 0,0 0-1 16,0 0-8-1,0 0-11-15,0 0-16 0,0 6-16 16,-14 30-6-16,-17 18 4 15,-13 22 31-15,-10 6 13 16,1-1-17-16,-1-7-2 16,4-7-6-16,1-5-11 15,5-1-3-15,-1-7-9 16,6-1-2-16,7-8-4 16,6-7 0-16,-5-2 0 15,8-9-3-15,0-7-32 16,11-7-34-16,-3-4-25 15,11-7-35-15,0-2-57 0,0-15-22 16,-4-28-187 0</inkml:trace>
  <inkml:trace contextRef="#ctx0" brushRef="#br0" timeOffset="25344.6">12254 9442 450 0,'0'0'65'0,"0"0"-61"16,0 0 63-16,0 0 56 16,0 0-27-16,0 0-22 15,10-16-27-15,-10 16-21 16,0 0-4-16,0 0-3 16,0 0-8-16,0 0-6 0,0 0-1 15,0 16 0-15,0 18 4 16,0 8 23-16,0 14-2 15,0 8-13-15,8 6-5 16,9-3-4-16,10 0-3 16,6-2-2-16,10 0-2 15,7 0-2-15,8-5 0 16,0-2 2-16,-4-4 0 16,-1-12 0-16,-5-10 1 15,-7-3 2-15,-10-11-1 16,-4-3-1-16,-10-3-1 15,-7-8 1-15,-6 0-1 16,-4-1 1-16,0-3 6 0,0 0 0 16,0 0-1-1,0 0 5-15,0 0-3 0,0 0-5 16,0 0-2-16,0 2-1 16,0-2-4-16,0 0-22 15,0 0-46-15,0 0-30 16,0 0-54-16,0 0-108 15,0 0-155-15</inkml:trace>
  <inkml:trace contextRef="#ctx0" brushRef="#br0" timeOffset="26221.89">14247 8928 730 0,'0'0'129'0,"0"0"-117"15,0 0-10-15,0 0-2 16,0 0 21-16,-27 105 6 15,4-16 46-15,0 9-15 16,-4 1-19-16,11 1-1 16,-11 1-7-16,0-5-17 15,0-2-5-15,4-16-3 16,7-10-5-16,1-15-1 16,7-6-1-16,8-11-4 15,0-7-56-15,0-2-32 0,0-7-36 16,17-11-25-16,20-9-84 15,-2-13-13-15</inkml:trace>
  <inkml:trace contextRef="#ctx0" brushRef="#br0" timeOffset="26719.16">14674 9024 423 0,'0'0'193'0,"0"0"-191"0,0 0-2 16,0 0 0-16,0 0 40 15,0 0-13-15,-35 111 63 16,17-50-15-16,-1 0-34 16,3-4-17-16,1-7 4 15,-1-3 4-15,1-14-11 16,7-8-9-16,0-10-2 15,1-8-1-15,3-5-1 16,4-2-3-16,0 0-1 16,0 0 2-16,0 0-6 15,0 0-3-15,4-4-6 0,23-23 1 16,19-4 8 0,12-5 7-16,12 3-5 0,-2 12-2 15,7 12-4-15,5 9-3 16,1 0-2-16,-1 30 5 15,-9 5-1-15,-13 5 4 16,-21 1-2-16,-12-3 3 16,-15-1 2-16,-10 4-1 15,0 1 4-15,-35 10-1 16,-19 2 0-16,-18-1-4 16,-17-6-50-16,0-11-24 15,-4-12-18-15,8-10-30 16,9-14-63-16,14 0 13 15,4-36 2-15</inkml:trace>
  <inkml:trace contextRef="#ctx0" brushRef="#br0" timeOffset="26927.83">14517 9091 476 0,'0'0'274'15,"0"0"-184"-15,0 0-90 16,0 0 0-16,147-58 46 15,-52 29 17-15,17-7-7 16,30-7-17-16,5 1-25 16,-14 4-14-16,-22 7-4 15,-30 8-45-15,-23 9-38 16,-17 6-28-16,-24 8-80 0,-17 0-188 16</inkml:trace>
  <inkml:trace contextRef="#ctx0" brushRef="#br0" timeOffset="27544.69">16095 9625 980 0,'0'0'111'16,"0"0"-111"-16,0 0-34 15,0 0 34-15,153-62 1 16,-25 23 44-16,18-1-20 16,-7 4-18-16,-27 10-5 15,-36 12-2-15,-32 5-2 16,-26 9 1-16,-14-2-2 15,-4 2-8-15,0 0-3 16,0 0 4-16,0-2-20 0,-8-2-33 16,-19-1-74-16,-14 1-142 15,-3 1-155-15</inkml:trace>
  <inkml:trace contextRef="#ctx0" brushRef="#br0" timeOffset="28082.09">16496 9109 718 0,'0'0'194'0,"0"0"-144"15,0 0-38-15,0 0-4 16,0 0-8-16,0 0-8 15,0-16-8-15,0 14-1 16,10 0 8-16,2-5 8 16,-1-2 1-16,5 4 8 15,-12-2-7-15,3 5 2 16,-7 2 14-16,0-2 4 16,0 2-8-16,0 0-6 15,0 0-7-15,0 0 5 16,0 0-5-16,0 0-1 15,0 0-8-15,0 0-23 16,0-2-24-16,0 0 11 16,0-1 33-16,0 3 12 0,0 0 6 15,0 0 3-15,0 0 8 16,0 0 1-16,0 0-6 16,0 0 11-16,-15 5-11 15,-8 22-12-15,1 9-3 16,-3 6-6-16,10-2 9 15,11-11-10-15,4-6-25 16,4-10 0-16,15-4 0 16,8-9 14-16,-11 0 9 15,7 0 10-15,-15-11 2 0,3-7 1 16,-11-2 14 0,0-5-15-16,0 3-1 0,0 7-19 15,-4 1-59 1,4 12-75-16,0 2-121 0</inkml:trace>
  <inkml:trace contextRef="#ctx0" brushRef="#br0" timeOffset="28469.53">16576 10312 838 0,'0'0'34'15,"0"0"-34"-15,0 0-4 0,-120-49 4 16,112 44 12-16,4 3 7 16,4 2 3-16,0 0-22 15,0 0-1-15,0 0-16 16,8 9-16-16,19 9 19 15,0-5-5-15,8-6-13 16,4-7 6-16,-1 0 3 16,-18 0 6-16,-5-11 17 0,-11-5 0 15,-4-4 32 1,-8-2 6-16,-23-1-26 0,-11 3 14 16,-1 4-7-16,6 5-17 15,12 5-2-15,19 3-9 16,6 3-85-16,37-4-297 15</inkml:trace>
  <inkml:trace contextRef="#ctx0" brushRef="#br0" timeOffset="28959.32">18011 8395 846 0,'0'0'137'15,"0"0"-137"-15,0 0-43 16,-8 183 43-16,-5-57 31 15,-1 6-11-15,1 2-14 16,-1-13 10-16,1-3-7 16,-1-6-2-16,2-11-5 15,3-7-2-15,-1-7-5 16,-2-9-69-16,-7-6-16 16,-4-5-60-16,3-13-140 15,-3-17-95-15</inkml:trace>
  <inkml:trace contextRef="#ctx0" brushRef="#br0" timeOffset="29158.83">17401 9907 924 0,'0'0'146'0,"0"0"-146"15,0 0-111-15,0 0 73 16,143 0 34-16,-59 0 4 15,14-5 5-15,-3-12-5 16,-2-3-58-16,-4 0-81 16,-5-10-97-16,-11-5-96 15</inkml:trace>
  <inkml:trace contextRef="#ctx0" brushRef="#br0" timeOffset="29517.12">18751 9066 573 0,'0'0'80'0,"0"0"-73"16,14 161-7-16,-1-69 63 15,1-7-19-15,-1-7-19 16,13-15 0-16,1-16-6 16,4-16 7-16,11-13-17 15,16-13-2-15,8-5-7 16,18-39 14-16,1-32-14 15,-14-18-24-15,-18-17-19 0,-26-6 4 16,-23-2 39-16,-4 3 0 16,-31 6 0-16,-18 15 0 15,-9 21 0-15,0 21 58 16,0 24 3-16,15 24-20 16,-7 4-36-16,7 53-5 15,-7 32-6-15,4 29 4 16,15 24 2-16,23 5-2 15,8-6-1-15,39-14-7 16,38-26-62-16,30-32-24 16,13-37-168-16,0-32-98 15</inkml:trace>
  <inkml:trace contextRef="#ctx0" brushRef="#br0" timeOffset="29830.33">19848 8914 907 0,'0'0'85'16,"-26"114"-85"-16,7-33-6 15,15 6 4-15,4-20 4 16,39-7 2-16,29-10 11 16,25-24-5-16,36-19-1 15,13-7 0-15,11-44 2 16,-14-21-11-16,-34-25-60 0,-33-15 35 15,-36-16 2 1,-36-4 16-16,-13-5-22 0,-67 19 29 16,-32 14 19-1,-22 30 46-15,-17 33-39 0,0 34-16 16,8 23-10-16,13 53-2 16,22 43-3-16,34 37-5 15,55 32-41-15,24 4-162 16,57-11-326-16</inkml:trace>
  <inkml:trace contextRef="#ctx0" brushRef="#br0" timeOffset="31168.37">5437 12360 608 0,'0'0'171'16,"0"0"-142"-16,0 0-12 15,0 0 28-15,0 0 9 0,0 0-11 16,26 9-42-16,41-7 10 16,40-2 49-16,36 0 5 15,26-9-33 1,9-13-16-16,-13 4-14 0,-14 5-2 15,-31 2-5-15,-12 9-30 16,-20 0-13-16,-19 2-17 16,-18 0-37-16,-18 6-76 15,-20 12-95-15,-13 2-46 16</inkml:trace>
  <inkml:trace contextRef="#ctx0" brushRef="#br0" timeOffset="31378.76">5931 12698 1012 0,'0'0'0'16,"0"0"-17"-16,0 0-70 15,192 29 87-15,-76-29 3 16,14 0 3-16,2-15-2 16,-12-8 15-16,-17 1-2 15,-18 8-15-15,-19 1-2 16,-20 4-37-16,-15-2-39 15,-9-5-29-15,-9-6-61 16,-9-12-60-16,0-10 38 16</inkml:trace>
  <inkml:trace contextRef="#ctx0" brushRef="#br0" timeOffset="31824.52">6943 12222 197 0,'0'0'193'0,"0"0"-14"15,0 0-81-15,0 0-76 0,0 0-22 16,0 0 0-16,-18 96 55 15,18-33 27-15,0-8-53 16,12-5-10-16,7-10 3 16,-1-8-11-16,-1-10-3 15,2-11-8-15,-7-4 0 16,-2-7 0-16,-1 0-6 16,-5 0-22-16,-4-23 18 15,0-22 4-15,0-15 6 16,-27-9-4-16,-12-7 4 15,-7 0 1-15,-8 2 0 0,7 16 32 16,5 17 25-16,11 15 50 16,15 14-37-16,6 6-11 15,10 4-8-15,0 2-52 16,0 0-1-16,10 0-26 16,29 13-8-16,23 20 27 15,19 14 8-15,12 9 3 16,6 2 2-16,-14 3-5 15,-19-5-4-15,-21-5-1 16,-20-2 3-16,-14 1-1 16,-11 4-3-16,-27 6-26 15,-27 2-2-15,-12 3-33 16,-11-9-35-16,7-7-68 16,6-13-62-16,10-18-86 0</inkml:trace>
  <inkml:trace contextRef="#ctx0" brushRef="#br0" timeOffset="32687.27">8721 11743 296 0,'0'0'63'16,"0"0"-52"-16,0 0 7 16,0 0 33-16,0 0 52 15,0 0-30-15,-85-15 4 16,85 15-28-16,0-5-10 16,0 0 0-16,0-4 2 15,0-2-7-15,9-11-20 16,13-5-9-16,9-10 2 15,23-4-5-15,8 3 5 16,11 0 5-16,-3 16-3 0,-8 10-3 16,-13 10-6-16,-9 2-4 15,-13 11 2-15,-9 18 2 16,-18 21 4-16,0 19 5 16,-49 20 1-16,-18 12-2 15,-17-5-7-15,3-18 2 16,11-19 2-16,12-19-2 15,17-15 2-15,18-12 1 16,10-9 4-16,13-1-4 16,0-3-6-16,0 0-2 15,0 0-33-15,31 9-3 16,9 11 32-16,24 9 6 0,2 18 2 16,0 11 2-16,-12 11-4 15,-9 0 0-15,-24 3 3 16,-15-5 1-16,-6-2-3 15,-27-7 7-15,-18-9-6 16,-9-8 3-16,7-10-4 16,-3-13 2-16,9-12-3 15,10-6-3-15,14 0-7 16,13-20-59-16,4-26-48 16,43-8-89-16,23-7-76 15</inkml:trace>
  <inkml:trace contextRef="#ctx0" brushRef="#br0" timeOffset="32802.49">9612 12423 212 0,'0'0'153'16,"0"0"-153"-16,0 0-164 16,0 0-13-16</inkml:trace>
  <inkml:trace contextRef="#ctx0" brushRef="#br0" timeOffset="33207.54">9902 11897 137 0,'0'0'582'0,"0"0"-549"15,0 0-33-15,-9 137 0 0,5-61 0 16,4-5 26-16,4-6 0 15,17-13-3-15,6-12 6 16,6-16-8-16,-8-10-15 16,12-8 3-16,2-6-1 15,11-24-7-15,4-29-1 16,-1-17 0-16,-18-10-37 16,-22-8 9-16,-13 1 28 15,-8-7-1-15,-32 14 1 16,-13 15 0-16,-5 16 7 15,-6 26 31-15,6 19 7 0,6 4-32 16,-2 31-13 0,5 30-8-16,3 26 8 0,15 13-1 15,19 10 1-15,12-5-1 16,22-11-2-16,36-13-17 16,27-28-16-16,21-21-35 15,9-32-71-15,1-12-85 16,-8-39-139-16</inkml:trace>
  <inkml:trace contextRef="#ctx0" brushRef="#br0" timeOffset="33572.55">10507 11788 458 0,'0'0'505'0,"0"0"-505"0,0 0-61 15,-12 148 39-15,12-91 22 16,0-12 2-16,16-5 15 15,15-8-6-15,15-7-9 16,12-14 2-16,8-11-4 16,6 0-11-16,-2-34-43 15,-1-17-30-15,-22-12-13 16,-20-13-18-16,-23-7 8 16,-4-8 98-16,-31 8 7 15,-27 9 4-15,-8 21 13 16,-10 19 86-16,1 20 7 15,-1 14-9-15,14 9-59 16,4 43-25-16,23 21-13 0,8 28 1 16,17 11 10-1,10-2-13-15,31-14 0 0,37-18-38 16,21-22-35-16,8-22-93 16,6-32-110-16</inkml:trace>
  <inkml:trace contextRef="#ctx0" brushRef="#br0" timeOffset="33868.1">11012 11750 870 0,'0'0'151'0,"0"0"-151"0,-15 114-67 16,15-47 67-1,0-9 0-15,37-13-2 0,21-12 2 16,17-15 0-16,20-18-1 15,14-4-1-15,3-39 0 16,-9-15-39-16,-22-14-48 16,-38-8 49-16,-20-3-1 15,-23 3 24-15,-35 13 6 16,-33 16 11-16,-21 19 32 16,-13 21 23-16,-5 11-2 15,14 22-27-15,16 32-26 16,20 31-2-16,38 20-27 15,19 7-114-15,41-9-262 16</inkml:trace>
  <inkml:trace contextRef="#ctx0" brushRef="#br0" timeOffset="34306.65">13418 11600 970 0,'0'0'128'15,"0"0"-128"-15,-50 118-29 16,-16-12 29-16,-11 12 2 15,3 1-1-15,-2-8 1 16,9-8-2-16,10-11 2 0,3-11-2 16,12-14-2-1,7-13-74-15,8-14-60 0,1-18-99 16,3-22-192-16</inkml:trace>
  <inkml:trace contextRef="#ctx0" brushRef="#br0" timeOffset="34483.33">12659 11996 1085 0,'0'0'90'0,"0"0"-90"15,0 0-30 1,161 156 30-16,-72-73 3 0,19 0-1 16,7-5-2-16,1-11-7 15,-4-6-103-15,-5-10-57 16,-22-20-194-16</inkml:trace>
  <inkml:trace contextRef="#ctx0" brushRef="#br0" timeOffset="35030.31">14532 11707 794 0,'0'0'104'0,"-108"170"-104"0,69-69 0 15,16-14 1-15,19-17 10 16,4-14-2-16,17-14-1 15,20-9-3-15,21-19 2 16,27-14-3-16,20-14 14 16,17-39-11-16,-2-23-7 15,-15-14-22-15,-24-17-8 16,-31-11-2-16,-32-6 16 16,-18 10 10-16,-37 20 5 15,-33 20 2-15,-15 30 16 16,-8 23 10-16,-2 21 6 15,6 23-33-15,4 39-9 16,0 37 4-16,23 35-2 16,27 25-4-16,35 14-96 15,35-11-91-15,42-27-147 0</inkml:trace>
  <inkml:trace contextRef="#ctx0" brushRef="#br0" timeOffset="35532.37">15503 12338 114 0,'0'0'6'0,"0"0"-4"16,0 0 12-16,0 0-1 16,0 0 30-16,0 0 42 15,98-29 48-15,-94 9-37 16,-4-3-44-16,0-1 8 15,0 2 8-15,0 4-31 16,-17 4-11-16,-6 5 33 0,1 9 5 16,-9 0-23-16,-4 18-28 15,-7 22-3-15,3 9-1 16,12-1 7-16,15-8-9 16,5-9-3-16,7-11-4 15,15-9-12-15,35-11 4 16,7 0-6-16,10-29-12 15,-14-9-14-15,-18 0 6 16,-20 1 15-16,-11 3 12 16,-4 9-8-16,-10 7-29 15,-15 14-72-15,-2 4-97 16,4 0-58-16</inkml:trace>
  <inkml:trace contextRef="#ctx0" brushRef="#br0" timeOffset="35921.39">16688 11343 877 0,'0'0'61'16,"0"0"-61"-16,0 0-64 15,0 0 60-15,-4 170 4 16,-9-71 32-16,-1 7-5 16,10 0-9-16,0-6-16 15,4-6-2-15,-5-9-9 16,5-4-118-16,-6-21-154 0,-6-19-202 16</inkml:trace>
  <inkml:trace contextRef="#ctx0" brushRef="#br0" timeOffset="36174.14">16198 12541 620 0,'0'0'101'0,"0"0"-101"15,0 0-83-15,0 0 83 16,0 0 84-16,0 0-1 15,23 0-20-15,20 0-4 0,21 0 17 16,11-17-25 0,-3-6-43-16,-6 1-8 0,-8-1-40 15,-13 3-23-15,-1-2-6 16,-3-2-57-16,-6 1-158 16,-4-2-165-16</inkml:trace>
  <inkml:trace contextRef="#ctx0" brushRef="#br0" timeOffset="36654.41">17589 11551 669 0,'0'0'248'15,"0"0"-248"-15,-138 141-5 16,84-76 5-16,19-11 3 16,8-14 0-16,12-9 4 15,11-11-3-15,4-14-3 16,0-1 1-16,0-5-2 15,9 0-4-15,24 0-6 16,14-20 2-16,26-20 8 16,1-10 5-16,2 4 1 0,-14 12-2 15,-12 11 1-15,-11 12 23 16,-1 7 19-16,-7 4-24 16,4 2-10-16,-4 18-3 15,-4 12 1-15,-5-1-5 16,-5 7-5-16,-11 0 2 15,-6 2-1-15,0 3 3 16,-19 4 3-16,-26 0-4 16,-3 0-4-16,-16-7-60 15,-6-2-56-15,-6-11-59 16,1-10-155-16</inkml:trace>
  <inkml:trace contextRef="#ctx0" brushRef="#br0" timeOffset="36844.96">17624 11477 688 0,'0'0'103'0,"159"-89"-84"15,-47 40-7-15,-4 6 26 16,-20 9-1-16,-26 7-27 16,-24 12-8-16,-18 6-2 15,-13 7-3-15,-7 2-69 16,-19 0-75-16,-35 17-144 15</inkml:trace>
  <inkml:trace contextRef="#ctx0" brushRef="#br0" timeOffset="40558.01">14042 8453 445 0,'0'0'232'16,"0"0"-185"-16,0 0-44 15,0 0 2-15,143-98 32 16,-65 55 3-16,7 5-20 15,-13 10-20-15,-22 10-1 16,-29 8-23-16,-11 10-26 16,-10 0 8-16,-10 0-29 15,-30 21-128-15,-22 14 28 16,-6 3-65-16</inkml:trace>
  <inkml:trace contextRef="#ctx0" brushRef="#br0" timeOffset="41084.21">13877 8646 331 0,'0'0'144'16,"0"0"-144"-16,0 0-3 15,-31 188 3-15,-5-63 74 16,-5 20 2-16,-2 8-42 15,1-4-2-15,7-6 11 16,8-13-3-16,5-18-11 16,5-14-7-16,7-8-4 15,6-10-8-15,4-1 14 16,0-8-2-16,4-4-10 16,14-9-10-16,1-2 4 0,8-2 3 15,-2-10-8-15,1-3 1 16,5-10 1-16,-4-7-2 15,-8-5 0-15,-11-10 7 16,-4-3-2-16,-4-3 3 16,0 1-1-16,0 0 0 15,0 1 0-15,0-1-4 16,0-1 4-16,0-1 8 16,0 2-2-16,0-4-6 15,0 0-5-15,0 0-3 16,0 2 0-16,15 7-4 15,12-2 4-15,4 6 11 16,8-2-1-16,11-1-4 0,-1-8 0 16,5 3-4-1,-11-5-2-15,-7 0 0 0,-10 0-60 16,7 0-23-16,-2 0-43 16,9 0-90-16,9-7-204 15</inkml:trace>
  <inkml:trace contextRef="#ctx0" brushRef="#br0" timeOffset="42105.28">21326 7530 400 0,'0'0'181'0,"0"0"-181"15,0 0-28-15,50 196 28 16,-27-57 121-16,0 29-63 15,-7 25-37-15,-12 10-11 16,-4 0-6-16,-8-4-2 16,-31-20 0-16,-11-11 2 15,-12-9-4-15,-6-5 3 16,-7-2-3-16,3 11-38 16,6 14-61-16,12 0-31 15,19-7-64-15,12-25-118 16</inkml:trace>
  <inkml:trace contextRef="#ctx0" brushRef="#br0" timeOffset="43406.18">13872 8207 28 0,'0'0'461'16,"-146"193"-450"-16,46-8 2 16,-11 50 83-16,10 20-40 15,12 9-28-15,16-7-2 16,30-8-11-16,28-15-8 15,15-28-7-15,31-21 1 16,42-30-2-16,28-28-18 16,25-31-25-16,17-37-136 0,-1-37-126 15</inkml:trace>
  <inkml:trace contextRef="#ctx0" brushRef="#br0" timeOffset="49459.37">12258 10629 117 0,'0'0'88'0,"0"0"-35"0,0 0-11 16,0 0-11-16,0 0-2 15,0 0 17-15,0 0 7 16,-97-37 10-16,97 32-29 16,0 2-34-16,18 1-16 15,18-2 16-15,7-1 4 16,21-6 26-16,2 2-5 16,-4 0-4-16,-12 3-4 15,-19 1-16-15,-19 5-1 16,-12 0-7-16,0 0 1 0,-8 0 6 15,-42 23 11-15,-20 8-10 16,-29 5-1-16,-2 2 0 16,8-13 5-16,12-3 3 15,23-9 21-15,21-4-6 16,24-5-7-16,13-4 0 16,0 3-16-16,31 3-56 15,36 6 49-15,24-6 7 16,10-1 3-16,2-5-2 15,-10 0-1-15,-31 0-2 16,-31 0-7-16,-16 0-12 16,-15 2 10-16,-19 1 11 15,-39 1 77-15,-18 3-64 16,-13 2-6-16,10-3 10 0,26 1 18 16,30 2-27-1,23 2-8-15,62 0-228 16,54-11-51-16</inkml:trace>
  <inkml:trace contextRef="#ctx0" brushRef="#br0" timeOffset="50345.18">16403 10643 370 0,'0'0'159'16,"0"0"-150"-16,0 0-7 15,146-45 13-15,-92 25 39 16,-4 4-13-16,-15 7-34 16,-12 5-2-16,-11 4-5 15,-12 0-6-15,0 0 6 16,-27 0-3-16,-31 18 0 15,-24 11-17-15,-26 2-30 16,5 0 45-16,14-12 5 16,27-8 18-16,20-5 39 15,30-6-28-15,12 5-29 16,4-3-4-16,50 0-62 0,27 1 66 16,26-3 18-16,9 0-8 15,0 0-5-15,-19-7-5 16,-25 7-8-16,-33 0-13 15,-16 0-6-15,-23 0-7 16,0 0 34-16,-23 0 11 16,-22 0 56-16,-21 0-59 15,-11 0 3-15,-1 0 27 16,5 0 9-16,11-2 11 16,27-1-16-16,8 1-20 15,19-1-22-15,8 3-8 16,12 0-150-16,42 3-113 0,16 4 56 15</inkml:trace>
  <inkml:trace contextRef="#ctx0" brushRef="#br0" timeOffset="56259.88">21858 8715 309 0,'0'0'82'15,"0"0"-33"-15,0 0-2 16,0 0 33-16,0 0 12 15,0 0-13-15,0 0-20 16,-4-38-16-16,4 36-15 16,0 2-27-16,39-5-1 0,33 3 0 15,38-5 25 1,32-2 14-16,16 0-16 0,-8-4-20 16,-15 4 1-1,-19 0 1-15,-15 3-3 0,-21 3-2 16,-18 1-1-16,-16 2 0 15,-23 0-13-15,-15 0-52 16,-8 0-34-16,0 0-44 16,0 0-74-16,-4 6 18 15</inkml:trace>
  <inkml:trace contextRef="#ctx0" brushRef="#br0" timeOffset="56531.78">21854 9147 453 0,'0'0'43'0,"0"0"-27"0,136 51-16 16,-33-33 53-16,9-9 9 16,8-9 4-16,-4 0-9 15,-9-2 9-15,-3-16-16 16,-16 0-20-16,-9 6-25 15,-25 4-4-15,-23 1-1 16,-13 5-31-16,-14-1-21 16,-4 3 4-16,0 0-22 15,0-4-69-15,0 0-49 0,-8-3-83 16</inkml:trace>
  <inkml:trace contextRef="#ctx0" brushRef="#br0" timeOffset="57393.39">23065 8254 515 0,'0'0'131'0,"0"0"-89"16,0 0-4-16,0 0 40 0,0 0 2 16,0 0-12-1,-31-45-23-15,31 43-4 0,0 2-13 16,0 0-14-16,0 0-6 15,0-2-6-15,0 2-1 16,0 0-1-16,4 0-5 16,4 0-5-16,15 0-6 15,18 0 15-15,21 11 1 16,19 2 5-16,8 4 0 16,8 0-1-16,-4 1 2 15,6 0-3-15,-6 0-3 16,-4 2 2-16,-4 0-2 15,-19 0-2-15,-16 3 2 16,-15-1-3-16,-12 5-3 0,-9 4 4 16,-14 10 2-16,0 8 0 15,-23 18 2-15,-30 7 7 16,-18 12 3-16,-13 4-6 16,-1-3-2-16,-4-4 1 15,4-7-3-15,0-4 6 16,1-3 6-16,3-4-3 15,9-9-9-15,10-9 0 16,8-9 0-16,15-5 0 16,8-10-2-16,8-3 0 15,11-2 0-15,-3-7 0 0,7-2 0 16,4-5 0 0,-7 1-2-16,11-3-3 0,-8 5-22 15,4-5-16-15,-4 2-16 16,1 1-10-16,-1-5 0 15,0 0-4-15,-7 0-16 16,3-16-53-16,-2-17-19 16,1-14-29-16,5-13 37 15</inkml:trace>
  <inkml:trace contextRef="#ctx0" brushRef="#br0" timeOffset="57812.52">22856 8869 49 0,'0'0'29'0,"13"-132"22"0,9 72-5 15,9 0-23-15,4 1-23 16,7 3 0-16,-7 3-3 16,-4 10 3-16,-4 3 4 15,0 2-3-15,-5 2 3 16,-9-2 6-16,1 2 6 16,-5 1 21-16,-1 1-4 15,-8 3-13-15,0 2 32 16,0 4 15-16,0 10-21 15,0 1 4-15,0 6-10 16,0 0-19-16,0 2-17 16,-4 1 3-16,0 3 18 15,-1 0 5-15,5 2 1 16,-4 0-18-16,4 2-13 0,-18 52-44 16,-13 44 44-1,-4 52 71-15,-11 29-16 0,3 6-43 16,5-8-10-16,12-20 0 15,9-21 2-15,7-18-3 16,10-21 0-16,0-17 6 16,0-15-6-16,10-14 1 15,-6-10-2-15,0-12-11 16,-4-6-58-16,0-3-35 16,-4-3-60-16,-19-3-13 15,1-5-23-15</inkml:trace>
  <inkml:trace contextRef="#ctx0" brushRef="#br0" timeOffset="67629.19">14691 10316 142 0,'0'0'119'0,"0"0"-56"15,-120 0 14-15,97 0-17 16,11 0-16-16,12 0-5 16,0 0-39-16,19-2-2 15,32-4-15-15,30-10 17 16,22-5 21-16,17 4-4 16,0-3-17-16,-17 6-4 15,-28 8-9-15,-30 3-20 16,-26 3-6-16,-19 0 4 15,-23 7-1-15,-49 13 36 16,-25 7 17-16,-23 0 10 0,4-3 60 16,4-6 8-16,32-2-16 15,34-12-11-15,26-1-28 16,20-3-26-16,0 2-14 16,31 2-68-16,31 1 44 15,27-3 23-15,22-2-2 16,9 0-5-16,-4 2-68 15,-23 9-79-15,-29-4-77 16</inkml:trace>
  <inkml:trace contextRef="#ctx0" brushRef="#br0" timeOffset="68562.23">18966 10014 738 0,'0'0'70'0,"0"0"-70"16,0 0-37-16,0 0-124 16,0 0 93-16,213-92 61 15,-83 61 7-15,-2 5-7 16,-16 3 17-16,-23 10-20 15,-21 10-12-15,-37 2-75 16,-23 1 46-16,-8 0-7 0,-35 0 58 16,-33 11 33-1,-25 4-13-15,-9 3 36 16,-5-2 17-16,8-7 18 16,14-1 0-16,15-3-53 0,24-1-9 15,30-1-4-15,12-3-25 16,4 5-3-16,26-2-107 15,36 11 81-15,23-5 26 16,17 0 1-16,5-2-11 16,-10 4-55-16,-25 2-36 15,-32 9-22-15,-36 10 1 16,-8 4-11-16,-62 2 127 0,-23 2 9 16,-19-7 28-1,-8-3 76-15,9-8-6 0,18-6-11 16,31-5-13-16,35-9 8 15,23-2-31-15,7 0-51 16,51 0-60-16,26 0 60 16,32-13 8-16,16-7 3 15,-6 4 4-15,-20 4-15 16,-25 9-50-16,-36 3-49 16,-28 0-9-16,-17 8-43 15,-27 12 34-15</inkml:trace>
  <inkml:trace contextRef="#ctx0" brushRef="#br0" timeOffset="69407.12">9724 10652 632 0,'0'0'53'16,"132"-31"-53"-16,-10-8-22 15,14-1-26-15,-1 5-4 0,-15 12-50 16,-25 12 0-16,-33 11-6 16,-35 0-24-16</inkml:trace>
  <inkml:trace contextRef="#ctx0" brushRef="#br0" timeOffset="69554.2">9571 10842 563 0,'0'0'72'0,"215"-81"-52"15,-60 34-20-15,10 10 0 0,-14 12-6 16,-25 20-130 0,-41 5-100-16,-50 22-16 0</inkml:trace>
  <inkml:trace contextRef="#ctx0" brushRef="#br0" timeOffset="69689.06">10290 10853 130 0,'0'0'146'0,"-122"27"-43"16,83-20-32-16,8-5-5 16,23-2-23-16,8 0-27 15,0 0-16-15,0 0-55 16,20 0-26-16,11 0 32 16,7 0-8-16,5 0-52 15,-8 0-104-15</inkml:trace>
  <inkml:trace contextRef="#ctx0" brushRef="#br0" timeOffset="70243.1">9594 10661 437 0,'0'0'0'0,"0"0"-5"16,200-49 3-16,-105 19 2 15,2 8-20-15,-8 6-35 16,-8 7-20-16,-23 9 37 15,-23 0-51-15,-27 14-63 16</inkml:trace>
  <inkml:trace contextRef="#ctx0" brushRef="#br0" timeOffset="70397.57">9651 10791 266 0,'0'0'106'0,"0"0"-26"15,0 0-47-15,0 0-33 16,0 0-52-16,0 0 52 15,211-74-6-15,-95 46-6 16,0 8 1-16,-5 12-17 16,-22 8-55-16,-18 0-68 15</inkml:trace>
  <inkml:trace contextRef="#ctx0" brushRef="#br0" timeOffset="70535.22">10294 10815 64 0,'0'0'109'0,"0"0"-43"16,-126 42-10-16,114-39 27 0,12-3-25 15,12 0-58 1,42 0-49-16,27-9 49 0,22-7 11 16,9-4-3-1,3 2-8-15,-13 12-31 0,-14-3-111 16</inkml:trace>
  <inkml:trace contextRef="#ctx0" brushRef="#br0" timeOffset="71339.35">14639 10601 389 0,'0'0'137'0,"0"0"-137"0,0 0-1 15,174-32-2-15,-73 5 6 16,7-2-1-16,-19 6-2 16,-17 8-22-16,-29 8-57 15,-24 7 3-15,-19 0 0 16,-14 19-43-16,-40 16 31 15</inkml:trace>
  <inkml:trace contextRef="#ctx0" brushRef="#br0" timeOffset="71482">14612 10799 116 0,'0'0'106'16,"0"0"-33"-16,0 0-73 0,0 0-43 16,0 0 34-16,116 27 9 15,-37-27 5-15,16-4 5 16,-6-3-10-16,-13 3 0 15,-28 4-50-15,-25 0-45 16</inkml:trace>
  <inkml:trace contextRef="#ctx0" brushRef="#br0" timeOffset="71566.33">15119 10820 50 0,'0'0'114'0,"0"0"-26"16,0 0-9-16,0 0-79 16,0 0-23-16,0 0-79 15,126-12-3-15</inkml:trace>
  <inkml:trace contextRef="#ctx0" brushRef="#br0" timeOffset="72268.48">19394 10522 726 0,'0'0'131'0,"0"0"-131"16,0 0-121-16,182-83 71 16,-79 46 26-16,-6 5-15 15,-16 12-52-15,-23 13-31 16,-31 7 8-16,-27 0 28 15,-9 18 33-15,-49 18 39 16,-26 9 7-16,-20 0-79 16,1-8 36-16,6-1 50 15,4-14 116-15,20-1-34 16,26-12 1-16,20-5 15 0,21-2-4 16,6 1-94-16,22 1-71 15,32 0 53-15,19 1 18 16,11-5 5-16,-1 0-5 15,2 0-5-15,-17 0-56 16,-29 7-65-16,-12 1-49 16</inkml:trace>
  <inkml:trace contextRef="#ctx0" brushRef="#br0" timeOffset="79906.98">15276 13751 382 0,'0'0'94'0,"0"0"-31"15,0 0-17-15,0 0-37 16,0 0 1-16,0 0 57 16,227-107 41-16,-61 51-3 15,28-11-41-15,25 0-22 16,-6 4-23-16,-17 14-19 15,-22 18-1-15,-21 11-15 16,-37 9-19-16,-36 8-11 16,-32 3-43-16,-34 0-54 0,-14 27-110 15,-37 20 47-15</inkml:trace>
  <inkml:trace contextRef="#ctx0" brushRef="#br0" timeOffset="80455.92">15468 13966 475 0,'0'0'72'15,"0"0"-72"-15,0 0-27 16,-10 103 15-16,-2-5 12 16,1 41 57-16,-1 36 2 15,-7 28 18-15,-1 18-16 16,-7-1-20-16,4 1-20 15,-4-9-7-15,0-10-4 16,4-10 3-16,1-13 18 0,5-5-13 16,7-1-2-16,10-14 9 15,0-10-4-15,10-10-10 16,21-16-2-16,4-9 0 16,7-9-3-16,5-16 0 15,7-6 1-15,4-18 2 16,8-20-4-16,2-5 1 15,13-24-1-15,12-12 3 16,14-4-5-16,13-15 8 16,8-21-2-16,-2-2-9 0,-10-7 0 15,0 5-47 1,-9 0-13-16,9 1-29 0,4 4-26 16,19 1-54-1,11-2-97-15</inkml:trace>
  <inkml:trace contextRef="#ctx0" brushRef="#br0" timeOffset="81690.45">31197 11623 131 0,'0'0'364'16,"0"0"-313"-16,0 0-21 16,0 0-7-16,0 0 21 15,0 0-22-15,-35-70-15 16,58 68-6-16,24-5 5 16,30-2 36-16,16 3-8 15,22-4-18-15,1 4-14 16,-4 1 1-16,-17-1-6 15,-21-1-5-15,-20 5-10 16,-23-5 13-16,-17 5 4 16,-5-3 1-16,-9 5 7 0,0 0 6 15,0 0-13-15,-4 9-9 16,-27 47-14-16,-11 49 23 16,-16 49 47-16,-8 36-18 15,4 14-18-15,0 4-10 16,13-4 4-16,3-10 1 15,7-8 12-15,8-7-2 16,12-7 3-16,7-8 10 16,8-10-4-16,4-12-9 15,0-18-5-15,8-17-5 16,15-18-4-16,4-17-1 16,-15-21 1-16,7-12-1 0,-15-13 2 15,4-8-2 1,-8 0 0-16,0-2 0 0,-8 8 5 15,-38 17 13-15,-24 12 1 16,-19 7-7-16,-31 1-8 16,-22-3-4-16,-11-4-1 15,-7-7 2-15,-1-3-2 16,23-5-4-16,22-4-21 16,31-1-17-16,38 2-45 15,40-12-179-15</inkml:trace>
  <inkml:trace contextRef="#ctx0" brushRef="#br0" timeOffset="83216.2">16644 14664 452 0,'0'0'73'0,"0"0"-13"16,0 0-34-16,0 0-12 15,0 0 31-15,0 0-16 16,-84-87-20-16,84 78 13 16,-4 0-2-16,4 0-8 15,0-5-7-15,0-1-3 16,8-10 1-16,19-8-3 16,20-12 1-16,17-11 5 15,15-7 1-15,16-4 3 16,6 2 3-16,-2 3-8 15,-5 12 1-15,-6 17-4 16,-21 18-2-16,-18 15-2 16,-14 0-8-16,-8 24 10 0,-12 32 1 15,-15 24 6-15,-19 21 4 16,-39 20 4-16,-22 0-11 16,-13-10 2-16,-5-10 0 15,3-18 3-15,17-23-7 16,24-24 8-16,17-16-2 15,24-16 3-15,13-4 7 16,0 0-18-16,4-20-26 16,32-22 8-16,17-12 18 15,24-8 7-15,8 6-7 0,4 20 0 16,-1 18-4 0,-3 18-7-16,-8 14 2 0,-15 30 9 15,-13 21 0-15,-9 9 4 16,-22 8-3-16,-18 6 1 15,-10-1 7-15,-38 0 0 16,-20-8 1-16,-13-12-4 16,3-14-2-16,6-12 1 15,22-21-3-15,15-7 0 16,18-13-2-16,11 0-11 16,6 0-43-16,23-33-78 15,31-12 41-15,30-18-30 16,9-8-41-16,7-5-50 15</inkml:trace>
  <inkml:trace contextRef="#ctx0" brushRef="#br0" timeOffset="83984.93">18149 14230 655 0,'0'0'78'0,"0"0"-78"15,-89 110-15-15,63-25 15 16,3 11 1-16,15 0 3 16,8-13 6-16,0-9 10 15,31-19-8-15,10-14-4 16,2-15-8-16,7-14 3 0,4-12-2 16,12-12-1-1,-4-34 8-15,0-19-5 0,-13-25 3 16,-7-8 6-16,-30-7-9 15,-12-3 0-15,-31 10 4 16,-27 4-7-16,-14 20-3 16,-7 25 3-16,-1 24 11 15,-1 25 2-15,5 16-13 16,-3 42-1-16,11 23 0 16,14 19 1-16,19 12 0 15,23 0 1-15,12-7-1 16,16-9-6-16,42-13-3 15,23-22-1-15,22-26 0 16,13-30-9-16,16-17-62 16,-2-39-97-16,-10-20 24 0,-21-12 34 15,-28-9 72-15,-26-2 48 16,-28 5 4-16,-17 8 40 16,0 19 30-16,-13 21 26 15,-9 21 91-15,-5 16-39 16,0 4-86-16,4 11-26 15,2 38-36-15,-1 16-2 16,11 13-2-16,11 3 1 16,0-10-1-16,15-13-2 15,20-10 1-15,15-24-13 16,3-17 6-16,18-7 8 16,5-29-14-16,5-30-21 0,-11-12-16 15,-16-12-22-15,-23-7-37 16,-23 6 23-16,-8 3 36 15,-31 12 35-15,-17 19 5 16,-20 26 11-16,-6 22 71 16,-7 4-15-16,1 41 0 15,3 17-19-15,15 9-3 16,15 10-9-16,13 3-14 16,30-5-3-16,4-6-8 15,46-11-6-15,24-13-6 16,29-20-12-16,17-27-42 15,4-4-119-15,-8-46-79 16</inkml:trace>
  <inkml:trace contextRef="#ctx0" brushRef="#br0" timeOffset="84265.54">19383 14132 803 0,'0'0'58'16,"-31"150"-58"-16,31-59 0 15,5-14-6-15,36-17 6 16,17-18 2-16,12-19 3 16,25-23-4-16,6-9 4 15,11-45-5-15,-9-22-25 16,-18-16-39-16,-31-9-16 0,-42-6 10 16,-20 6 24-1,-64 8 44-15,-25 25 4 0,-30 28 70 16,-5 31-4-16,-2 9-20 15,22 49-16-15,23 32-14 16,40 28-18-16,44 28-9 16,37 8-11-16,75-4-93 15,40-27-240-15</inkml:trace>
  <inkml:trace contextRef="#ctx0" brushRef="#br0" timeOffset="85912.07">20948 13655 176 0,'0'0'81'16,"0"0"-81"-16,0 0-8 15,0 0 4-15,0 0 4 16,0 0 17-16,0-22-2 0,0 22 3 16,0-2-1-16,0 2-6 15,0 0 4-15,0 0-3 16,0 0 4-16,0 0 13 15,0 0 31-15,0 0 31 16,0 0 9-16,0 0-13 16,0 4-12-16,-12 25-24 15,-25 25-5-15,-17 22-6 16,-8 23 0-16,0-2-10 16,4-4-1-16,4-7-12 15,7-7 1-15,5-12-3 16,3-6-8-16,16-10-5 15,5-13-2-15,9-9-7 16,5-11-49-16,4-9-47 16,9-9-50-16,22-14-41 0,10-32 23 15,-6-19-47-15</inkml:trace>
  <inkml:trace contextRef="#ctx0" brushRef="#br0" timeOffset="86162.46">20628 13700 435 0,'0'0'262'0,"0"0"-194"16,0 0-53-16,0 0 6 15,0 0 35-15,0 0-2 16,0-11 1-16,12 42-30 16,7 16 3-16,16 20 58 0,10 5-31 15,17 1-32-15,5-3-10 16,-5-10-10-16,-13-13 2 15,-3-11-5-15,-19-11 0 16,-11-8-2-16,-12-1 0 16,2-7-42-16,-6-2-58 15,0-2-34-15,0-3-53 16,0-2-148-16</inkml:trace>
  <inkml:trace contextRef="#ctx0" brushRef="#br0" timeOffset="86704.87">22668 13063 635 0,'0'0'245'16,"0"0"-219"-16,0 0-26 15,0 0-24-15,0 0 24 16,-35 138 19-16,0-44 26 15,-7 7-22-15,11-5-5 0,5-9 5 16,3-6-11-16,2-16-10 16,3-7-1-16,5-16 0 15,3-6-1-15,6-9-48 16,0-11-36-16,4-10-42 16,0-6-59-16,18-27-54 15,21-26 93-15</inkml:trace>
  <inkml:trace contextRef="#ctx0" brushRef="#br0" timeOffset="87081.13">23084 13036 111 0,'0'0'443'0,"0"0"-390"15,0 0-44-15,0 0-9 16,4 118 13-16,-19-69 24 15,3 3-3-15,-3-7 8 16,7-3-1-16,4-8-18 16,4-10-23-16,0-8-2 15,0-10-6-15,0-6 0 16,4 0-9-16,23-6-1 16,18-34 18-16,7-5 10 15,-2-6-9-15,-1 8-1 0,-5 16 11 16,-11 9-6-1,2 9-2-15,8 9 6 16,-5 0-9-16,-3 18 1 0,-4 23-1 16,-9 17 7-16,-9 15 3 15,-13 8-2-15,0 13 3 16,-35-5-10-16,-15-1-1 16,-16-5-11-16,-11-10-58 15,7-15-75-15,8-24-81 16,4-29-82-16</inkml:trace>
  <inkml:trace contextRef="#ctx0" brushRef="#br0" timeOffset="87267.86">23073 13109 349 0,'0'0'399'0,"0"0"-317"0,157-136-77 15,-49 71-5-15,24 2 15 16,-6 12-6-16,-16 9-9 15,-11 10-14-15,-14 10-90 16,-19 7-71-16,-21 3-92 16</inkml:trace>
  <inkml:trace contextRef="#ctx0" brushRef="#br0" timeOffset="87709.84">24812 13313 827 0,'0'0'145'0,"0"0"-145"0,0 0 2 15,0 0 4-15,0 0 41 16,151-60 0-16,-83 39-21 16,-14 6-25-16,-19 4-1 15,-13 4-12-15,-9 3-37 16,-13-5-29-16,8-9-63 16,-8-2-100-16,0-2-276 15</inkml:trace>
  <inkml:trace contextRef="#ctx0" brushRef="#br0" timeOffset="88125.58">25124 12774 524 0,'0'0'434'15,"0"0"-398"-15,0 0-36 16,0 0 0-16,0 0-2 15,0 0 2-15,-13-14-1 16,13 13 0-16,0-2 0 16,0 3-7-16,0-2-1 15,0 0 6-15,0-5 3 16,0 0 3-16,0 5-1 0,0-2-1 16,0 4 8-16,-6 0-2 15,2 0-2-15,4 0 2 16,0 0-7-16,0 0-12 15,0 0-4-15,0 0-24 16,0 0-31-16,0 0-8 16,0 2 18-16,0 0-32 15,0-2-31-15,0 0 34 16,0 0-1-16,0 0 60 16,0 0 31-16,0 0 26 15,0 0 45-15,0 0 0 16,0 0-18-16,0 0-38 15,0 0-15-15,0 0-12 16,0 11-90-16,0 2-38 0,0 4-28 16</inkml:trace>
  <inkml:trace contextRef="#ctx0" brushRef="#br0" timeOffset="88468.48">25132 13823 645 0,'0'0'186'0,"0"0"-186"0,0 0-95 16,0 0 65-16,0 0 20 15,0 0 11-15,-4-103-1 16,-8 88 12-16,-7 5-7 15,-8 10 26-15,-4 0-15 16,0 21-16-16,-4 14-8 16,12 13 2-16,9-4 5 15,14-6-5-15,0-6-2 16,22-8-18-16,5-11 1 16,4-6 14-16,0-7-41 15,0 0-93-15,-8-2-106 16</inkml:trace>
  <inkml:trace contextRef="#ctx0" brushRef="#br0" timeOffset="88877.59">26709 12425 911 0,'0'0'105'0,"0"0"-105"16,0 0-39-16,0 0 31 16,-12 144 8-16,-11-55 8 15,0 7 4-15,3-5-10 16,5 1-2-16,-1 0-1 15,5 2-5-15,-1-7-73 0,-3 3-57 16,-1-8-94-16,-7-10-74 16</inkml:trace>
  <inkml:trace contextRef="#ctx0" brushRef="#br0" timeOffset="89069.49">26091 13702 758 0,'0'0'248'0,"0"0"-248"16,0 0-3-16,0 0-49 16,0 0 20-16,116-27 32 15,-31-2 0-15,8-4 0 0,4-3-33 16,-6 0-91-16,-6-6-61 16,-3-7-43-16,-9-10-92 15</inkml:trace>
  <inkml:trace contextRef="#ctx0" brushRef="#br0" timeOffset="89426.15">27267 12812 542 0,'0'0'177'16,"0"0"-177"-16,0 0 6 16,13 139 1-16,-3-83 28 15,7-9 3-15,5-9-6 16,5-9-13-16,13-7-2 15,9-6 3-15,17-16-12 16,19 0-1-16,18-50 1 0,5-21-8 16,-11-20-69-16,-25-14-51 15,-28-3 10 1,-34-4 56-16,-10 9 53 0,-33 7-6 16,-29 22-7-16,-19 32 14 15,-12 26 115-15,-18 16-72 16,5 40-9-16,-5 34 17 15,22 20-22-15,12 18-20 16,32 6-1-16,24-4-8 16,21-9-6-16,25-10-4 15,52-20-36-15,30-21-15 16,17-27-160-16,2-27-129 0</inkml:trace>
  <inkml:trace contextRef="#ctx0" brushRef="#br0" timeOffset="89737.73">28470 12331 495 0,'0'0'450'0,"0"0"-450"16,0 164-18-16,0-90 18 15,9-19-9-15,26-5 9 16,25-10 1-16,18-16 28 15,30-19-17-15,8-5 2 0,26-47-14 16,-7-29-7 0,-7-16-54-16,-29-17-33 0,-37-14 34 15,-50-3 23-15,-20 10-6 16,-62 15 34-16,-38 23 9 16,-22 36 106-16,-17 33-83 15,1 22-11-15,-1 58 0 16,0 39-10-16,9 35-2 15,18 34-8-15,25 20-57 16,24 5-220-16</inkml:trace>
  <inkml:trace contextRef="#ctx0" brushRef="#br0" timeOffset="90590">22108 14619 18 0,'0'0'854'0,"0"0"-847"16,132-22-7-16,11-16-4 16,49-14 4-16,17 3 4 15,10-2-1-15,-6 8-3 0,-17 7 1 16,-26 12-1 0,-32 8-88-16,-41 14-10 0,-59 2-73 15,-38 13-239-15</inkml:trace>
  <inkml:trace contextRef="#ctx0" brushRef="#br0" timeOffset="90729.17">22455 15035 320 0,'0'0'710'0,"0"0"-707"16,190-20-3-16,-16-18-13 15,22-9-4-15,1 5-32 16,-24 8-119-16,-53 11-194 15</inkml:trace>
  <inkml:trace contextRef="#ctx0" brushRef="#br0" timeOffset="91341.46">18515 15715 740 0,'0'0'89'0,"151"-109"-78"16,-29 44-8-16,10 16-6 15,-6 13 2-15,-6 13 1 16,-18 12-2-16,-7 9-4 16,-21 2 6-16,-16 0 0 15,-21 13-13-15,-33 23-93 16,-14 16-64-16,-56 14 44 15,-31 13-17-15,-25-5 23 16,-2-12 64-16,-4-8 56 16,1-9 108-16,26-16 12 15,29-9 38-15,28-11 52 16,30-9-52-16,18 0-67 16,58-9-91-16,54-27 0 0,53-13 9 15,46-5-9-15,25-2-1 16,33 7-152-16,25 9-273 15</inkml:trace>
  <inkml:trace contextRef="#ctx0" brushRef="#br0" timeOffset="92116.47">27681 14304 520 0,'0'0'82'16,"142"-94"-54"-16,-61 45-16 16,-23 17-11-16,-17 12 31 15,-28 9-25-15,-13 11 6 16,-27 0 3-16,-50 14-16 15,-47 28-97-15,-45 30-74 16,-13 13 129-16,-2 4 42 16,33-4 18-16,31-4 21 15,44-17 6-15,40-14-32 16,36-10 10-16,50-9 54 16,51-8-16-16,34-6 66 0,30-12-40 15,13-5-56-15,-9 0-26 16,-18 0-5-16,-31 0-121 15,-52 0-138-15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04T21:36:28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19991 7770 204 0,'0'0'0'0,"0"0"0"16,0 0 0-16,0 0 3 15,0 0 63-15,0 0-25 16,0 0-21-16,0 0-20 16,-14-11-3-16,-5 11-39 15,15-3-24-15,-4 3-97 16</inkml:trace>
  <inkml:trace contextRef="#ctx0" brushRef="#br0" timeOffset="802.69">19946 7796 72 0,'0'0'89'0,"0"0"-66"16,0 0-3-16,0 0 24 16,115-57 8-16,-106 53-7 15,-9 1-5-15,0 1-1 16,0 0 9-16,-4-2 5 16,-40 2-53-16,-36 2-63 15,-36 0-21-15,-19 17 36 16,-11 3 48-16,7 0 14 15,11-1 31-15,6 7 12 16,21 3-17-16,24-4-2 16,34-1-6-16,20 0-29 15,23 1-3-15,19-1-14 0,43 0 14 16,27-7 6-16,26-2 2 16,9-4 0-16,7 2-8 15,-12 3 2-15,-21 5-2 16,-26 8 0-16,-33 5-2 15,-35 8-4-15,-8 11-10 16,-62 7 16-16,-37 3 34 16,-21 1 9-16,-15-16-1 15,15-15 17-15,25-16-1 16,25-17-10-16,28 0-23 16,19-9-25-16,27-28-15 15,23-15-62-15,70-16-25 0,45-3-188 16,24 7 17-16</inkml:trace>
  <inkml:trace contextRef="#ctx0" brushRef="#br0" timeOffset="1267.36">20301 8024 609 0,'0'0'94'0,"0"0"-94"15,-136 104-21-15,90-63 21 16,11-7 4-16,17-11-4 16,5-8 0-16,9-6-4 15,4-9 3-15,0 0-1 16,0 0 0-16,4 0-2 15,13-5 4-15,14-28 8 16,18-17 6-16,5-15-1 16,4-11-2-16,4-1-1 15,-4 7-3-15,-9 9 11 16,-3 22-10-16,-21 15 3 16,-7 13-3-16,-14 9-5 15,1 2-3-15,-5 0-8 0,6 0-6 16,-2 0 1-16,4 22 6 15,0 8 6-15,-1 14 1 16,-7 6-8-16,0 2 7 16,0 7-7-16,-23 2 7 15,-8 0-3-15,-10 2-16 16,-3 1-29-16,-5-1-59 16,3-4-47-16,7-13-71 15</inkml:trace>
  <inkml:trace contextRef="#ctx0" brushRef="#br0" timeOffset="1458">20049 8114 714 0,'0'0'3'16,"0"0"-3"-16,128 0-29 15,-55 0 29-15,5 0 0 16,3 0 2-16,-1 0-2 15,-14 0-59-15,-20 0-97 16,-11 0 4-16,-4-2 60 16,0-20 16-16,-4-11-37 15</inkml:trace>
  <inkml:trace contextRef="#ctx0" brushRef="#br0" timeOffset="2169.28">20971 7652 13 0,'0'0'125'0,"0"0"7"16,0 0-39-16,0 0-77 15,0 0-11-15,0 0-5 16,-35 187 108-16,-7-77-66 16,3 3-30-16,-6-6-12 15,5-14 1-15,-1-12 1 16,14-24 0-16,15-25 1 16,4-18-6-16,8-12-4 15,0-2-10-15,4-4 15 16,27-36-31-16,8-10 28 15,11-9-14-15,-5 9 19 16,-10 17 10-16,-12 12 46 16,-11 12 6-16,-12 9 4 0,0 0-33 15,4 0-33 1,7 20-10-16,1 12 10 0,11 3 12 16,-7 2-8-16,7-6 2 15,0-7-4-15,-4-7-2 16,7-8-3-16,1-9-1 15,8 0-14-15,9-33-35 16,10-17-24-16,-1-11 5 16,-3-3 31-16,-11-1 41 15,-8 15 0-15,-8 17 0 16,-15 14 7-16,-8 14 39 16,0 5 5-16,0 0-51 0,0 24-6 15,0 11-4-15,0 9 10 16,-8-5 0-16,0-4 11 15,-3-11-11-15,11-6-4 16,-4-8 4-16,-4-3 3 16,8-3-3-16,-4-1 1 15,4-3 0-15,0 0 13 16,0 0 4-16,0 0 4 16,0 0 4-16,0-7 35 15,0-24-11-15,8-14-40 16,15-10-10-16,8-4 0 15,8 0 0-15,2 9 5 16,-5 13-5-16,-5 15 0 0,-9 9 5 16,-9 9-5-1,5 4-4-15,-5 2 3 0,1 29 1 16,-1 8 8-16,-3 13-7 16,-6 7-1-16,-4 0 0 15,0-2 1-15,0-5-1 16,-14-4-23-16,1-2-23 15,-1-5-88-15,1-19-138 16</inkml:trace>
  <inkml:trace contextRef="#ctx0" brushRef="#br0" timeOffset="2317.25">21612 8195 750 0,'0'0'0'0,"0"0"-46"15,0 0-65-15,0 0 77 16,0 0-65-16,0 0 1 16,72-13-71-16</inkml:trace>
  <inkml:trace contextRef="#ctx0" brushRef="#br0" timeOffset="2436.07">21928 7822 150 0,'0'0'493'0,"0"0"-467"15,0 0-26-15,89-120-4 16,-62 100-2-16,4 7-91 16,2 7-182-16</inkml:trace>
  <inkml:trace contextRef="#ctx0" brushRef="#br0" timeOffset="3248.08">21996 8071 339 0,'0'0'14'16,"0"0"-14"-16,0 0-65 16,0 0 65-16,0 0 27 15,124-42 48-15,-105 68 13 16,-11 14 7-16,-4 14-8 15,-4 7-20-15,0 3-32 16,-18-13-19-16,1-11-6 16,3-16 16-16,5-15 4 15,9-7-1-15,0-2-2 0,0 0 1 16,0 0 6-16,0-27-7 16,9-18 15-16,13-18-42 15,9-11-21-15,19 2 21 16,0 2-3-16,3 11-3 15,-9 18-17-15,-13 17 12 16,-17 17 7-16,3 7-9 16,-7 2-12-16,3 31-45 15,-5 13 34-15,-8 12 1 16,0 6-18-16,-8 1-6 16,-11-4 32-16,11-7-17 15,-5-12-13-15,13-12 11 0,0-16-25 16,0-10-17-1,13-4-14-15,18-6 69 0,4-21 32 16,6-3-20-16,-6-3-5 16,-12 9 26-16,0 3 33 15,-7 7-2-15,-12 10 17 16,3 2 21-16,-3 2-24 16,4 0-27-16,7 4-11 15,1 12 32-15,3-1-18 16,-3 0-5-16,11-2-5 15,-4-2-6-15,0-2-3 16,3-7 5-16,1-2-3 16,0 0-4-16,4 0 0 15,-4-5-40-15,4-5-12 16,-4-6-18-16,4-1-1 0,-8-3 6 16,-3 0-2-16,-1 1-56 15</inkml:trace>
  <inkml:trace contextRef="#ctx0" brushRef="#br0" timeOffset="3431.2">23127 8104 63 0,'0'0'126'0,"0"0"-118"15,0 0 2-15,0 0-10 16,0 0 80-16,0 0-27 16,0 91-18-16,0-74-4 15,0-6-16-15,0-2-3 16,0-5-12-16,0-4-1 0,4 0-3 15,11 0-34 1,7-13-16-16,-1-19-125 0</inkml:trace>
  <inkml:trace contextRef="#ctx0" brushRef="#br0" timeOffset="3768.6">23389 7730 384 0,'0'0'20'15,"0"0"-20"-15,0 0-19 16,0 0 19-16,0 116 0 16,19-77-11-16,4-2-44 15,12-4 34-15,4 0 8 0,3-5 11 16,-7 0 2-16,-4-1 2 16,-9-8 0-16,-3-2 13 15,-7-8 8-15,3 0 17 16,-3-6 21-16,-8-3 1 15,5 0 25-15,1-16 30 16,7-28-18-16,1-12-76 16,1-14-20-16,-19 9 6 15,0 8-6-15,-11 12-3 16,-15 10-16-16,-10 14 15 16,-13 13-23-16,-13 4-38 15,-23 28-48-15,-16 29-78 16,-19 13 21-16</inkml:trace>
  <inkml:trace contextRef="#ctx0" brushRef="#br0" timeOffset="4389.68">19958 8747 409 0,'0'0'187'0,"0"0"-134"0,0 0-51 15,0 0 7-15,149 19-9 16,10-13 63-16,64-6 1 15,50 0-20-15,21-1-15 16,-13-13-8-16,-29-1 1 16,-45 6-6-16,-48 5-14 15,-43 2-2-15,-44 2-42 16,-45 0-27-16,-27 0-38 16,-58 13-144-16,-41 16 141 15,-21 5 0-15,-8-3 39 16,-7-9 24-16,5-5 47 15,10-6 15-15,13-7 98 16,22 3 27-16,33-2 16 16,30 3-37-16,22 9-119 15,31 16-7-15,49 8 7 0,48 3 12 16,46-11 13-16,27-13-22 16,13-19 6-16,-9-1 1 15,-35 0-10-15,-32-19-215 16</inkml:trace>
  <inkml:trace contextRef="#ctx0" brushRef="#br0" timeOffset="5033.68">24473 8027 336 0,'0'0'243'15,"0"0"-153"-15,0 0-75 16,0 0 31-16,0 0 41 16,146-39-20-16,-77 28-26 15,1-5-28-15,2 4-12 16,-10 3 0-16,-8 2-1 16,-15 5-4-16,-8 0-6 15,-4 2-60-15,-12 0-56 16,-15 0-124-16,0 0-54 15</inkml:trace>
  <inkml:trace contextRef="#ctx0" brushRef="#br0" timeOffset="5220.56">24541 8214 351 0,'0'0'33'16,"142"3"-29"-16,-57-3 0 15,-19 0 46-15,1-5 44 16,-10-8-36-16,-21 0-50 16,1 4-8-16,-17-6 0 15,-1 4-71-15,-4-4-51 16,-7-5-54-16</inkml:trace>
  <inkml:trace contextRef="#ctx0" brushRef="#br0" timeOffset="6158.7">25386 7946 266 0,'0'0'68'15,"0"0"-46"-15,-39 133 71 16,16-81-40-16,1-10-14 16,5-9 3-16,17-13-7 15,0-10-23-15,0-5-12 16,0-3-2-16,0-2 2 15,0 0 11-15,0 0 23 16,17-9 3-16,-3-17-5 16,7-7-26-16,-7 1 4 0,-10 3 8 15,0 3-11-15,1 4 6 16,1 7-8-16,-6 6 2 16,0 7 4-16,0 0-11 15,0 2 5-15,0 0-5 16,0 0 10-16,0 0-8 15,0 0-2-15,0 0-14 16,0 0 5-16,0 0-12 16,0 17 5-16,0 9 16 15,-11 3 8-15,3-3-5 16,-6 0 1-16,5-9-4 16,5-3 3-16,-4-4 0 0,4-5-2 15,4-3 3 1,0-2-1-16,0 2 0 0,0-2 0 15,0 0-3-15,0 0-10 16,0 0 10-16,0 0 0 16,0-13 1-16,8-19 3 15,0-10-4-15,11-8-1 16,-11-1 1-16,-4 4 1 16,1 3-1-16,1 12 0 15,-6 9 3-15,0 13 4 16,0 8-1-16,0 2-6 15,0 0-4-15,-11 36-6 16,-11 26 10-16,1 18 4 16,-6 1 4-16,9-13-3 15,-1-20-5-15,11-15 2 0,-1-14 4 16,9-11-6-16,0-3-2 16,0-5-1-16,0 0 3 15,0 0 7-15,0-20-7 16,0-19-2-16,9-11-28 15,-1-7 5-15,2 1 24 16,-6-7 0-16,5 3-49 16,1 6-4-16,-2 10 40 15,-8 18 14-15,4 9 24 16,-4 12 8-16,0 5-9 0,0 0-23 16,0 13-1-1,0 31-33-15,0 21 34 0,-4 16 40 16,-10-4-21-1,6-10-12-15,3-17 2 0,1-17-6 16,4-11 1-16,0-7-2 16,0-11-1-16,0-4 0 15,0 0 0-15,0 0 4 16,0-2-5-16,0-26-47 16,0-16-76-16,0-6-45 15,0-5 49-15,9-5-20 16</inkml:trace>
  <inkml:trace contextRef="#ctx0" brushRef="#br0" timeOffset="6611.66">25506 7490 301 0,'0'0'166'0,"0"0"-146"16,0 0-2-16,0 0 38 16,0 0-4-16,0 0-45 15,6 0-7-15,15 9-2 16,25 13 2-16,11 9 37 16,14 3-3-16,9-3-20 15,-3 4-8-15,3-5 0 16,-13-6-2-16,-14-2-2 0,-18-4-1 15,-8-5-1-15,-14-5 0 16,-7 4-1-16,-6-2-8 16,0 12 4-16,0 2-5 15,-10 7 10-15,-17 12 14 16,-17 5 11-16,-18 7 3 16,-10 1 4-16,-17 4-1 15,-8-4-11-15,-6-2-5 16,10-1 15-16,4-5-5 15,12-5-18-15,23-12-3 16,15-7-4-16,21-11-1 16,13-7-72-16,5-6-81 15,27 0-148-15,27-24 11 0</inkml:trace>
  <inkml:trace contextRef="#ctx0" brushRef="#br0" timeOffset="6931.22">25775 7347 131 0,'0'0'295'0,"0"0"-295"16,-58 126 16-16,-10-17 27 16,-17 11 60-16,7 2-76 15,5-9-5-15,15-6-22 16,19-13-8-16,16-20-141 15,23-28-217-15</inkml:trace>
  <inkml:trace contextRef="#ctx0" brushRef="#br0" timeOffset="13814.65">27210 7264 37 0,'0'0'58'0,"0"0"-22"15,0 0 22-15,0 0 13 16,0 0 1-16,-58 157 41 16,-15-68 0-16,-20 5-61 15,4-5-28-15,9-15-7 16,22-21 7-16,31-20-10 16,15-14-14-16,12-4-9 15,12-6-16-15,38 0 25 16,26-9 20-16,13 0-6 15,8-15 6-15,-8-7-8 16,-27 0-1-16,-12 4 7 16,-19 3-8-16,-9 6-5 0,-9 1-2 15,-3 1 0 1,-2 5-6-16,1-5 0 0,9-1-4 16,1-1-24-16,8 2-38 15,4-1-37-15,0 1 7 16,4 3 18-16,-4-3-12 15,0 1 0-15,0-5-67 16</inkml:trace>
  <inkml:trace contextRef="#ctx0" brushRef="#br0" timeOffset="14018.66">27935 7373 286 0,'0'0'131'0,"0"0"-131"15,0 0 0-15,0 0 20 16,-93 144 138-16,17-44-26 16,-17 13-64-16,-5-1-28 15,3-3-15-15,6-7-21 16,19-8 0-16,8-5-4 16,13-12-4-16,7-1 0 15,11-9-85-15,4-12-114 16,23-20-95-16</inkml:trace>
  <inkml:trace contextRef="#ctx0" brushRef="#br0" timeOffset="14200.37">27695 8315 748 0,'0'0'49'16,"0"0"-49"-16,0 0-19 15,0 0 12-15,0 0-60 16,0 0-106-16,-4-35-66 16</inkml:trace>
  <inkml:trace contextRef="#ctx0" brushRef="#br0" timeOffset="14601.7">28425 7848 583 0,'0'0'58'0,"0"0"-57"15,-170 135 50-15,104-78 18 16,17-7-25-16,22-11-25 16,14-8-10-16,13-7-9 15,0-6-10-15,31-3 3 16,23-2 7-16,16-13 13 15,11 0 3-15,8-24-11 16,-8-22-5-16,-9-10-1 16,-25-10 1-16,-9-11 6 0,-18 3 0 15,-9 2-2-15,-11 16-2 16,-11 10-2-16,-9 17 0 16,-18 12 4-16,-5 17 4 15,-19 0 1-15,-14 39-5 16,-5 18-4-16,0 17 0 15,19 5-2-15,23-1-5 16,20-6-6-16,19-7-2 16,27-12-61-16,46-23-15 15,28-14-43-15,25-16-83 16</inkml:trace>
  <inkml:trace contextRef="#ctx0" brushRef="#br0" timeOffset="14910.67">29068 7830 590 0,'0'0'155'16,"0"0"-155"-16,-139 79 0 16,86-27 22-16,9 5 5 15,17-9-8-15,17-9-19 16,10-8-3-16,0-5-13 16,31-11 15-16,33-6 0 15,6-9 1-15,15-7-52 16,-4-27-50-16,-1-14-22 15,-9-11 30-15,-9 0 26 16,-13 0-2-16,-14 17 61 16,-30 17 9-16,-5 11 67 15,0 14 12-15,-13 0-39 0,-10 15-39 16,-12 16 4 0,-4 9-1-16,2-1-4 0,10 4-11 15,19-8-53-15,3-6-54 16</inkml:trace>
  <inkml:trace contextRef="#ctx0" brushRef="#br0" timeOffset="15279.11">29665 7752 189 0,'0'0'452'16,"0"0"-393"-16,0 0-32 16,0 0 15-16,-153 13 5 15,87 31-4-15,4 8-25 16,13 0-7-16,26-4-11 16,23 3-22-16,10-12 7 15,38-4 11-15,32-14 1 16,19-21-14-16,3 0 1 15,-3-39 13-15,-10-17 3 16,-8-7 8-16,-19-8-2 16,-19 2 5-16,-24 6 1 15,-19 13 5-15,0 12 36 16,-15 13-17-16,-28 7-33 0,-11 18-3 16,-12 2-3-16,-19 44-2 15,4 21-16-15,19 21-71 16,31 7-92-16,21-5-196 15</inkml:trace>
  <inkml:trace contextRef="#ctx0" brushRef="#br0" timeOffset="15471.09">29998 8315 755 0,'0'0'43'15,"-174"83"-41"-15,86-35-2 16,11-7 16-16,25-4-16 16,21-6-5-16,21-3-48 15,10-6-108-15,50-16-159 16</inkml:trace>
  <inkml:trace contextRef="#ctx0" brushRef="#br0" timeOffset="16091.54">30922 7872 675 0,'0'0'61'16,"-122"79"-51"-16,56-27 0 15,8-2 50-15,19-4-37 16,20-9-20-16,11-4-3 15,8-9-12-15,4-5-2 16,35-1 12-16,23-14-1 16,19-4-32-16,22-22 1 15,-6-26-85-15,3-4-28 16,-22-13 85-16,-10-3 37 16,-14 5 25-16,-27 10 3 15,-15 18 26-15,-12 11 90 0,-8 11 13 16,-33 13-93-16,-21 0-31 15,-8 22 12-15,-19 26 10 16,16 9-6 0,34 8-17-16,8 1-7 0,21-3-7 15,10-11 2-15,10-6-7 16,33-13-1-16,15-14 0 16,27-10-5-16,14-9-7 15,-6 0-19-15,-4 0-18 16,-23-20 57-16,-16 1 5 15,0-5 6-15,-19-2 3 16,4-1 30-16,-4-3 28 16,4 0-11-16,10-3-28 0,-1-2-18 15,5 2 7 1,5 0-12-16,-8 7-3 0,-15 4-2 16,-11 10 0-16,-20 7 7 15,0-1-7-15,-12 1-7 16,-27-2 6-16,-30-1 1 15,-11 8 5-15,-9 0-1 16,10 0-4-16,3 11-65 16,22 13-81-16,15 0-161 15</inkml:trace>
  <inkml:trace contextRef="#ctx0" brushRef="#br0" timeOffset="16715.82">28683 8736 572 0,'0'0'98'15,"201"15"-44"-15,-85-13 30 16,-13-2 10-16,-10 0-19 15,-4-15-45-15,-13-1-23 16,-22 1-2-16,-23 5-5 16,-31-2-4-16,-8-5-36 15,-69 4-104-15,-30 0-56 16,-32 9 38-16,-16 4 143 0,0 0-63 16,13 6-3-1,26 5 44-15,44-7 41 0,36 7 102 16,36 7-40-16,23 10-58 15,39 5-4-15,35-1 19 16,23-3-3-16,10-7-11 16,-14-3 4-16,-23-3-2 15,-35 1-3-15,-27-1-4 16,-31-1-11-16,-16 4-41 16,-46 3 52-16,-33 0 10 15,-7-7 7-15,13-4-3 16,25-9 34-16,33-2 41 15,31 2 37-15,31 0-126 16,46 3 5-16,20-1-3 16,10 3 6-16,-22 1-8 0,-35 1-152 15,-50 2-250-15</inkml:trace>
  <inkml:trace contextRef="#ctx0" brushRef="#br0" timeOffset="55011.31">27052 8921 57 0,'-128'-50'111'0,"120"46"-53"15,2 4-8-15,6 0 12 16,0 0-62-16,14 0-4 0,30 4 4 15,20 9 12-15,14 3-5 16,7-6 2-16,10-5-5 16,-16-3 0-16,5-2 8 15,-7 0 8-15,-15 0-6 16,-8 2-6-16,-23-2-8 16,-13 0-2-16,-18 2-42 15,0 4-49-15,-41 6-60 16</inkml:trace>
  <inkml:trace contextRef="#ctx0" brushRef="#br0" timeOffset="55206.42">27005 9073 262 0,'0'0'69'0,"0"0"-68"0,159 36-1 15,-70-25 5-15,6-5 2 16,-10-6-2-16,0 0 5 15,-23 0 15-15,-27 0-20 16,-23 0-5-16,-12 9-36 16,-39 13-119-16,-46 4 95 15,-31 7-29-15</inkml:trace>
  <inkml:trace contextRef="#ctx0" brushRef="#br0" timeOffset="55375.51">26817 9318 45 0,'0'0'103'0,"0"0"4"16,0 0-104-16,0 0 2 0,0 0-5 15,0 0 10 1,138 59 10-16,-41-57-9 0,-2-2 0 16,-16 0-5-16,-21 2-3 15,-25 3-3-15,-25 1-28 16,-8 5-121-16,-45-2 5 16,-25 4 141-16</inkml:trace>
  <inkml:trace contextRef="#ctx0" brushRef="#br0" timeOffset="55618.58">26866 9442 24 0,'0'0'63'15,"0"0"17"-15,0 0 15 16,0 0-59-16,0 0-22 16,0 0-14-16,71 18 11 15,18-12-2-15,6 1-5 0,-6 1-3 16,-9-3 6-16,-18 2-2 16,-12-1-3-16,-19-2 4 15,-11 1 1-15,-9-5-3 16,-7 0-1-16,-4 0 7 15,0 2-1-15,0-2 11 16,0 0-9-16,0 2-11 16,-15 0-15-16,-11 5 12 15,-18 4-9-15,-14 1-91 16,-8 2 6-16</inkml:trace>
  <inkml:trace contextRef="#ctx0" brushRef="#br0" timeOffset="61071.06">3667 11335 101 0,'0'0'59'0,"0"0"-59"15,0 0-6-15,0 0 6 0,0 0 5 16,0 0 54-16,0 0 10 16,0-22-10-16,0 20-8 15,0 2-11-15,0-2-24 16,0 2-16-16,0 0-3 16,0 0-17-16,0 0-7 15,0 0-11-15,0 0-9 16,-4 0-27-16,-8 0 0 15,-7 0 49-15,-8 0-48 16,4 2 25-16,-4 2 24 0</inkml:trace>
  <inkml:trace contextRef="#ctx0" brushRef="#br0" timeOffset="61334.71">3396 11333 81 0,'0'0'95'16,"0"0"-11"-16,0 0-29 15,0 0-19-15,0 0-31 16,0 0 10-16,9 4 14 15,48 3-22-15,20 2 12 16,16-7 16-16,0 0-28 16,-4-2-5-16,-9 0 1 15,-13 0-1-15,-10 0 1 16,-7 0 12-16,-9 0-2 16,-5-2-6-16,-5 0-1 15,-19-3-1-15,2 3-4 16,-14 2-1-16,0 0 4 0,0 0 12 15,0 0-16-15,0 0-4 16,0 0-13-16,-14 0 1 16,-3 0-25-16,-1 2-60 15,5 9-57-15</inkml:trace>
  <inkml:trace contextRef="#ctx0" brushRef="#br0" timeOffset="62735.05">4184 11097 147 0,'0'0'145'0,"0"0"-97"16,0 0-29-16,0 0-2 0,0 0 9 15,0 0 18-15,0 0-7 16,-13 29-22-16,-13 21-7 16,-5 17 60-16,-7 10-4 15,14-8-27-15,1-9-19 16,8-19-11-16,11-11 0 16,-4-10-5-16,8-9 3 15,0-6-3-15,0-4-2 16,0-1 0-16,0 0 3 15,0 0 3-15,0 0 1 16,0 0 5-16,0 0 2 16,0-6-4-16,0-18-10 15,0-15-27-15,0-12-45 0,0-7 25 16,0-3 12-16,4-2 6 16,8 1-37-16,-1 8 49 15,1 8 5-15,-1 11 12 16,-11 11 4-16,4 9 20 15,-4 6-10-15,0 5 16 16,0 2 14-16,0 2-6 16,0 0 5-16,0 0-31 15,0 0-12-15,0 0-1 16,0 0-6-16,0 0 0 16,0 0 6-16,0 0 1 15,0 0 0-15,0 0 1 16,0 0-1-16,0 0 0 0,0 0 3 15,0 0 3 1,0 0 1-16,0 0-5 0,0 0-2 16,0 0 0-16,4 0-5 15,8 10-9-15,7 14 11 16,16 14 3-16,6-2 0 16,11 4 3-16,2-3-6 15,-5-4 6-15,1-5-2 16,-2-6 1-16,-7-5-2 15,-6-4 0-15,-12 0 4 16,-1-4-4-16,-13-4 2 16,-5-3-2-16,-4-2 4 0,0 0 0 15,0 2 8 1,0 0 32-16,0-2-13 0,0 2-5 16,-13 3-3-1,-9 1 3-15,-9 5-15 0,-15 4 6 16,3 3-9-16,-7 1-2 15,1 1-1-15,9 4-1 16,-1-2-2-16,10 0-2 16,4-7 1-16,11-2 1 15,1-4-2-15,3-1 0 16,3-1 1-16,-1-2-1 16,6-2 0-16,-4 0 1 15,8 1 0-15,-4-4-1 0,-3 2 3 16,7 1-2-1,-4-3 0-15,0 4-1 0,-4-2 0 16,0 3 0-16,-7 1 0 16,3 3 1-16,-7-5-2 15,0 2 1-15,11 1 0 16,0-5 0-16,-2 1 2 16,1 1-2-16,1-2 0 15,4-2-1-15,4 2-1 16,0-2 0-16,-4 0-2 15,4 0-2-15,0 0 0 16,0 0-3-16,0 0-6 0,0 0-1 16,0 0 1-1,0 0-7-15,0 0 3 0,0 0 8 16,0 0-2-16,0 0-7 16,0 0-12-16,0 0-2 15,0 0 11-15,0 0 9 16,0 0 7-16,0 0-6 15,0 0-17-15,0 0-15 16,0 0-15-16,0 0-14 16,4 4-3-16,0 3 20 15,0 2-61-15,4-5-19 16</inkml:trace>
  <inkml:trace contextRef="#ctx0" brushRef="#br0" timeOffset="66941.48">4256 10787 166 0,'0'0'185'0,"0"0"-120"15,0 0-7-15,0 0 17 16,0 0 19-16,0 0-28 16,0 0-13-16,-54 42-31 15,-12 28-8-15,-29 28 23 16,-2 11-3-16,4 2-2 16,8-13-13-16,17-15-1 15,14-15-14-15,15-18 1 0,12-13-2 16,15-10-3-1,6-12-10-15,6-4-2 0,6-10-112 16,29-1-13-16,15-32-60 16,-3-38-10-16</inkml:trace>
  <inkml:trace contextRef="#ctx0" brushRef="#br0" timeOffset="67157.05">3818 10602 448 0,'0'0'237'15,"0"0"-157"-15,0 0-80 16,0 0-8-16,0 0-20 16,0 164 28-16,0-27 92 15,0 18-24-15,10 0-48 0,13-13-13 16,12-18-7-16,4-20 0 16,-3-18 0-16,-3-27-5 15,-2-16-31-15,0-25-31 16,8-18-68-16,2-24-179 15</inkml:trace>
  <inkml:trace contextRef="#ctx0" brushRef="#br0" timeOffset="68187.28">3543 12388 389 0,'0'0'90'0,"0"0"-90"0,0 0-18 16,132 0 18-16,-63 0 5 15,5-6-3-15,-6-3 6 16,-14 0-3-16,-11 5 8 16,-16 2-11-16,-8 2-2 15,-11 0 0-15,-8 0-1 16,0 0-3-16,0 0-15 15,0 0-77-15,-8 13-35 16,-15 7 83-16,-12-1-93 16</inkml:trace>
  <inkml:trace contextRef="#ctx0" brushRef="#br0" timeOffset="68404.03">3555 12572 311 0,'0'0'96'16,"0"0"-93"-16,127 0 0 16,-65 0-1-16,-5 0 4 15,-3-7 18-15,-10 0 25 16,-3 3-5-16,-10-2-24 16,0 4-15-16,-4-3-5 15,-4 1-4-15,-11-1-43 16,-8-2-43-16,0-1-59 15,-4-5-101-15</inkml:trace>
  <inkml:trace contextRef="#ctx0" brushRef="#br0" timeOffset="68871.05">4068 12347 178 0,'0'0'99'15,"0"0"-99"-15,0 0 8 16,0 0-8-16,0 0 83 15,0 109-27-15,0-79 2 16,0-3-16-16,0-10-3 16,0-6-12-16,0-6-27 15,0-5 0-15,0 0-9 0,0 0 9 16,0 0 2-16,0-16 4 16,0-19 22-16,0-10-22 15,-4-10 1-15,-15 0 22 16,3 10 31-16,-3 3-10 15,11 14 15-15,-7 12 8 16,15 10 0-16,-4 4-15 16,4 2-38-16,0 0-20 15,0 0-15-15,0 0-7 16,23 20-1-16,12 10 19 16,11 11 4-16,3 3 2 15,-5-7-2-15,-9-4 0 16,-8-12-3-16,-9-5-28 0,-9-9 6 15,-9-3-7-15,0-2-2 16,0 4 3-16,-13 6 17 16,-18 0-29-16,-10 2-102 15,6-4-38-15,12-1 34 16,15-4 3-16</inkml:trace>
  <inkml:trace contextRef="#ctx0" brushRef="#br0" timeOffset="69804.03">12264 12759 417 0,'0'0'0'0,"0"0"-2"0,0 0 0 15,186-31-1 1,-87 23 6-16,7-8 4 0,10 4 7 16,-5-4-9-16,-7 5 14 15,-20 5-18-15,-9 1-1 16,-17 4-3-16,-21 1-44 15,-25 0-44-15,-12 0 5 16,-22 10-65-16</inkml:trace>
  <inkml:trace contextRef="#ctx0" brushRef="#br0" timeOffset="70263.39">12549 12783 298 0,'0'0'156'0,"0"0"-144"0,0 0-12 15,0 0-46-15,120-15 43 16,-27-1 6-16,15-1 9 16,4 0-12-16,-11-1 0 15,-8 5 9-15,-25 4 3 16,-25 5-12-16,-28 2-4 16,-15 2-64-16,-4 0 14 15,-46 0 54-15,-12 8 0 16,-14 8 3-16,-1-8-2 15,11 4 24-15,8-6 21 16,19-1-8-16,16 1-2 16,15-2-10-16,8 3-26 15,8 0-35-15,31 5 33 0,19 0 2 16,11-4 8-16,15-6-3 16,5-2-5-16,-4 0-4 15,-4 0 4-15,-24 0-2 16,-21 0-16-16,-14 0-8 15,-18 0-7-15,-4-2 12 16,-4 0 21-16,-14-4 36 16,-5 1-33-16,6 3 6 15,11 0 12-15,6-1-21 16,0 3-1-16,6-4-86 16,30 0 59-16,7 0 25 15,11 1-40-15,-5 1-22 16,-3 0-114-16</inkml:trace>
  <inkml:trace contextRef="#ctx0" brushRef="#br0" timeOffset="70880.95">13796 12702 307 0,'0'0'107'16,"0"0"-107"-16,0 0-25 16,0 0-44-16,0 0-19 15,0 0-1-15,-19-22 46 0,19 20 38 16,0 2 5-16,0 0 4 16,0 0 11-16,-4 0 12 15,0 0-6-15,4-2-5 16,0 2 9-16,0 0 4 15,0 0-29-15,0 0-34 16,0 0-3-16,4 0 31 16,7 0 6-16,-11 0 2 15,0 0 13-15,0 0 1 16,-7-2 57-16,-9 0-1 16,-7-2-50-16,0-1 26 15,-4 1 14-15,7-1-16 16,5 4-6-16,3-2-39 15,12 1-1-15,0 2-10 0,0 0-26 16,21-2-83-16,20 0 109 16,13-3-5-16,-1-2-20 15,-13 4 3-15,-13 0 32 16,-19 3 1-16,-8 0-1 16,0 0 0-16,-13 0 66 15,-18 0-26-15,-14 0-23 16,-9 0-6-16,0 0 24 15,7 0-2-15,6 0 1 16,10 3-14-16,8-2-10 16,15-1-5-16,8 0-5 15,0 0-14-15,0 2-3 0,8 3-36 16,19 2 12-16,10-3 35 16,15-2-35-16,1-2-31 15,-3 0-76-15</inkml:trace>
  <inkml:trace contextRef="#ctx0" brushRef="#br0" timeOffset="73944.99">19749 10229 299 0,'0'0'61'0,"0"0"-23"16,0 0-16-16,0 0-12 15,0 0-8-15,120-126 0 0,-47 98 7 16,-7 8-3-16,-8 9 26 15,-17 5-31-15,-14 6-1 16,-19 0-9-16,-8 17-2 16,0 14 4-16,-14 14 7 15,-22 10 17-15,-13 6 33 16,-3-2-5-16,-12-5-42 16,6 1 2-16,-8-3 6 15,0 3 5-15,-6 1 12 16,1-3 1-16,3-3 11 15,16-2-5-15,11-5-14 16,14-4-11-16,15-1-10 16,12-8-2-16,0-1-11 15,12-1 1-15,29-4 11 0,7-4 1 16,6-7 2-16,4-4 8 16,-17-7-2-16,-14-2 2 15,-19 0-5-15,-4 0 12 16,-4 0 4-16,0 0-21 15,0 0-2-15,0 0-83 16,4-5-147-16,19-16-55 16</inkml:trace>
  <inkml:trace contextRef="#ctx0" brushRef="#br0" timeOffset="74427.74">20555 10304 542 0,'0'0'92'16,"0"0"-88"-16,0 0-4 15,58-122-6-15,0 83 6 16,10 1 7-16,-6 8-4 16,-8 10-2-16,-19 13 0 0,-12 7-1 15,-19 0-17-15,-4 18-14 16,-31 41 12-16,-27 24 19 16,-26 23 72-16,-16 10-42 15,-1-7-25-15,12-15 11 16,13-15-6-16,22-19 25 15,19-14 5-15,16-13-11 16,7-7-3-16,12-6-26 16,0 1-9-16,23-1 2 15,3-2 7-15,5-3 3 16,0-4 4-16,0-5-7 16,-4-4 4-16,4 1-4 15,9-3-47-15,1 0-71 0,6-3-151 16,3-14-61-1</inkml:trace>
  <inkml:trace contextRef="#ctx0" brushRef="#br0" timeOffset="74667.19">21122 10875 548 0,'0'0'257'0,"0"0"-222"16,0 0-32-16,0 0-6 15,0 0 6-15,0 0-2 16,-89-22 1-16,89 22 3 16,0-2-2-16,0 2-3 0,0 0-10 15,0 0-25-15,0 0-1 16,0 0 17-16,0 0 15 16,0 0 2-16,0 0-9 15,12 0-55-15,15 0-79 16,10 0-75-16</inkml:trace>
  <inkml:trace contextRef="#ctx0" brushRef="#br0" timeOffset="75118.35">21916 10225 680 0,'0'0'107'15,"0"0"-107"-15,0 0-12 16,0 0 12-16,-126 88-2 16,82-49 5-16,5-4-1 15,6-1 0-15,8-8 7 16,10-2-4-16,3-8-4 15,6-5-2-15,6-7-6 16,0-2-1-16,0-2-11 16,6 0-5-16,25 0 10 0,17 0 14 15,10 0 11 1,-1 0-7-16,-15 0 4 0,-11 0-1 16,-9 0-5-16,-5 15-1 15,-3 9 0-15,9 9 7 16,-10 0 0-16,-1 2 13 15,-6-2-16-15,-6-9 1 16,0-3 4-16,0 1-5 16,-14 2-4-16,-13 0 14 15,-4 4-15-15,-8-6-46 16,3-5-135-16,-1-14-88 16</inkml:trace>
  <inkml:trace contextRef="#ctx0" brushRef="#br0" timeOffset="75284.78">21777 10289 387 0,'0'0'390'0,"0"0"-367"15,155-53-22-15,-70 38-2 16,14 0 2-16,-2 1 7 16,7 4 2-16,-3 1-10 15,-6 4 0-15,-14 5-6 16,-3 0-61-16,-5 0-155 15,-7 0-25-15</inkml:trace>
  <inkml:trace contextRef="#ctx0" brushRef="#br0" timeOffset="75500.2">23439 10138 765 0,'0'0'40'16,"-112"104"-36"-16,28-32 5 15,-9-2 39-15,8 0-6 16,4-2-8-16,11-3-12 16,2-2-5-16,16-8-15 15,11-16-1-15,6-8-2 16,12-12-39-16,11-10-56 0,1-9-66 16,7 0-132-16,0-17 44 15</inkml:trace>
  <inkml:trace contextRef="#ctx0" brushRef="#br0" timeOffset="75827.88">22968 10197 725 0,'0'0'126'15,"0"0"-126"-15,0 0 0 16,0 0-1-16,0 0-2 16,0 0-8-16,-6-9-21 0,20 9 7 15,-2 4 25-15,7 3 0 16,-11-5-21-16,-4 0-40 16,-4-2 37-16,0 0 24 15,0-4 13-15,-12-11-13 16,0 4-24-16,-3 2 24 15,7 9 3-15,-2 0-3 16,10 28-229-16,0 9-121 16</inkml:trace>
  <inkml:trace contextRef="#ctx0" brushRef="#br0" timeOffset="76107.61">23617 10705 771 0,'0'0'157'0,"0"0"-157"16,0 0-34-16,0 0 23 15,0 0-13-15,0 0-10 16,-89-79 34-16,54 75 3 16,-4 4 8-16,-11 4-8 15,4 25 1-15,7 8-2 16,12 7-2-16,23 4-5 15,4-5-8-15,27-11-36 16,27-9 17-16,8-13-9 0,-4-10 12 16,-15 0 12-16,-6-8 0 15,-20-10 11-15,-7-1-22 16,-10-1-89 0,0 1-88-16</inkml:trace>
  <inkml:trace contextRef="#ctx0" brushRef="#br0" timeOffset="76830.88">25258 10437 582 0,'0'0'118'16,"0"0"-104"-16,0 0 12 15,0 0 31-15,0 0-9 16,0 0-4-16,-107-85-22 16,61 65 12-16,-8 11-7 0,11 5-15 15,12 4 10 1,12 0-13-16,15 11-9 0,4 26-34 15,9 19 15-15,32 14 6 16,6 2 13-16,13-6 3 16,-12-12-1-16,-17-10-2 15,-12-13-2-15,-19-5-8 16,0-1-10-16,-46 6 20 16,-20 0 7-16,-11-3-7 15,3-13-4-15,12-6-10 16,21-9 5-16,24 0-15 15,11-7-20-15,6-21-76 16,37-13-223-16,29-18 70 16</inkml:trace>
  <inkml:trace contextRef="#ctx0" brushRef="#br0" timeOffset="77044.82">26581 9693 559 0,'0'0'97'0,"-130"157"-88"15,10-7 114-15,-35 23-18 16,-6 10-42-16,10-11-29 16,12-8-22-16,19-5-11 15,17-11-2-15,18-8-33 0,19-18-143 16,17-30-233-16</inkml:trace>
  <inkml:trace contextRef="#ctx0" brushRef="#br0" timeOffset="77599.07">27013 10009 269 0,'0'0'44'16,"0"0"-26"-16,0 0 65 15,0 0 23-15,0 0-31 16,0 0-54-16,-45 46 7 16,-30 28 50-16,-14 13-7 15,5 3-19-15,22-9-32 16,20-14-12-16,26-14-7 15,16-8-2-15,0-10-9 16,25-7 4-16,28-6 5 16,20-11 1-16,15-11-17 15,20-13-39-15,-3-26-81 16,-1-14-114-16,-11-7-8 16</inkml:trace>
  <inkml:trace contextRef="#ctx0" brushRef="#br0" timeOffset="77777.41">27530 10289 456 0,'0'0'123'0,"-128"139"-36"16,47-48-1-16,1 4-44 15,3-4 3-15,3-2-10 16,10-4-27-16,16 0-7 16,17-8-1-16,21-12-62 15,10-19-127-15,37-31-169 0</inkml:trace>
  <inkml:trace contextRef="#ctx0" brushRef="#br0" timeOffset="77918.03">27460 10958 826 0,'0'0'14'15,"0"0"-14"-15,0 0-125 16,0 0-72-16,0 0-95 15</inkml:trace>
  <inkml:trace contextRef="#ctx0" brushRef="#br0" timeOffset="78290">28020 10646 544 0,'0'0'64'15,"0"0"-63"-15,0 0 10 16,0 0 18-16,0 0 22 16,0 0-6-16,41 96-34 15,-14-92 4-15,25-4-2 16,12 0-11-16,6-26 7 16,-8-15-9-16,-12-14-61 15,-19-4 11-15,-23-2 45 16,-8 2-2-16,-12 5-5 0,-30 10 12 15,-9 13 17-15,-14 21 8 16,-5 10 35-16,4 8-38 16,-2 42-8-16,6 29-3 15,12 15-4-15,15 13 6 16,27-3-13-16,8-12-3 16,23-11-12-16,39-22-59 15,22-20 0-15,22-26-89 16,12-13-48-16,-13-15-78 15</inkml:trace>
  <inkml:trace contextRef="#ctx0" brushRef="#br0" timeOffset="78478.66">28524 10650 721 0,'0'0'60'16,"0"0"-60"-16,0 0 0 15,-99 103-2-15,99-70 0 16,0-3-13-16,41-4-3 15,17-10 18-15,17-15 0 16,20-1-40-16,-2-32-146 16,-4-20-97-16</inkml:trace>
  <inkml:trace contextRef="#ctx0" brushRef="#br0" timeOffset="78597.67">28809 10373 342 0,'0'0'71'0,"-142"72"-52"0,74-4 43 15,10 6-34-15,23 2-10 16,26 1-18-16,9-9-18 16,27-5-57-16,31-18-48 15,4-19-83-15</inkml:trace>
  <inkml:trace contextRef="#ctx0" brushRef="#br0" timeOffset="78864.23">29258 10733 648 0,'0'0'270'0,"0"0"-270"16,0 0-3-16,0 0-13 0,0 0 6 15,0 0 5-15,99 39 5 16,-45-30 5-16,12-9 14 16,11 0 14-16,3-24-14 15,-14-17-16-15,-12-12 6 16,-15-5-6-16,-20-1-3 15,-19 4-12-15,-19 11-24 16,-34 14-9-16,-22 17 20 16,-20 13-54-16,-2 19-46 15,25 34-68-15,28 10 29 16</inkml:trace>
  <inkml:trace contextRef="#ctx0" brushRef="#br0" timeOffset="79023.14">29727 10966 437 0,'0'0'385'0,"0"0"-315"16,0 0-64-16,0 0-1 15,-138 12 2-15,76-8-7 16,8 4-1-16,19 6-65 16,12-1-118-16,23 2-38 15,4 0 46-15,46-8-7 16</inkml:trace>
  <inkml:trace contextRef="#ctx0" brushRef="#br0" timeOffset="79237.8">30711 10402 222 0,'0'0'542'15,"0"0"-526"-15,0 0-16 16,0 0 0-16,-111 102 3 15,53-43 27-15,14-5 4 16,13-8-25-16,13-11-9 16,14-9 0-16,4-8-11 15,0-5-7-15,31-7-6 16,26-6-46-16,28-8-43 16,8-32-160-16</inkml:trace>
  <inkml:trace contextRef="#ctx0" brushRef="#br0" timeOffset="79576.12">31038 10337 494 0,'0'0'98'16,"0"0"-93"-16,0 0 55 15,-149 137 32-15,110-76-25 16,12 0-37-16,14-4-17 16,13-9-13-16,0-12-9 15,21-5-7-15,29-15 10 16,22-14-8-16,25-2 0 15,7-20-26-15,1-17 9 16,-20-13 14-16,-13-3 17 16,-22-6 0-16,-11 1 4 0,-4 5 2 15,-16 16 8-15,-11 11 38 16,-8 13 37-16,0 4-10 16,0-2-49-16,-4 0 6 15,-4-4-30-15,-15 6-6 16,4 0-21-16,-8 7-32 15,7 2-30-15,1 0-9 16,0 11 36-16,19 18-54 16,0 4-125-16,5 1 100 15</inkml:trace>
  <inkml:trace contextRef="#ctx0" brushRef="#br0" timeOffset="80254.24">27611 11143 866 0,'0'0'11'16,"181"7"-11"-16,-46-1 11 16,7-2-10-16,-7 1 4 15,-3-3-3-15,-20 3 1 16,-23 1-3-16,-36 0-20 16,-30 8-65-16,-23 1-82 15,-62 11-20-15,-37 5 143 16,-40-1 35-16,-12-8 7 15,5-9 2-15,22-6 5 16,35-3 77-16,43-4 128 16,34 4-68-16,12 1-142 15,8 8-36-15,31 6 36 0,15 1 7 16,12 0 0-16,3-1-7 16,-26-1-123-16,-37 2-199 15</inkml:trace>
  <inkml:trace contextRef="#ctx0" brushRef="#br0" timeOffset="81116.44">19946 12458 860 0,'0'0'50'0,"0"0"-50"0,196 22 0 16,-72-20 1-16,6 2 8 15,-6-4-8-15,-12 0 5 16,-19 0-6-16,-8 0 3 15,-13 3-3-15,-6-1 0 16,-12 5-17-16,0-5-46 16,-15 4-20-16,-4 3-38 15,-16-2-82-15,-15 1-18 16</inkml:trace>
  <inkml:trace contextRef="#ctx0" brushRef="#br0" timeOffset="81312.42">20192 12680 116 0,'0'0'629'0,"0"0"-598"16,0 0-31-16,177 38 0 16,-84-29 4-16,7-5 0 15,-11-4 0-15,-5 0 18 16,-9 0-16-16,-7 0-6 15,-21 0-31-15,-5 0-50 16,-15-4-96-16,-11-7-14 0,-1-3-144 16</inkml:trace>
  <inkml:trace contextRef="#ctx0" brushRef="#br0" timeOffset="81887.24">21087 12646 251 0,'0'0'106'0,"0"0"-84"16,-15 148 33-16,3-87-35 15,4-11 5-15,8-15-16 16,0-15 5-16,0-9 13 16,0-9-11-16,0-2-16 15,0 0-6-15,8-2-8 0,15-31-44 16,3-13 12-1,-5-8-47-15,-11-3 51 0,-5 0-12 16,-1 3 54 0,-4-3 4-16,0 5 14 0,0-1 20 15,8 10-7-15,-2 1 12 16,2 10-12-16,-3 8-2 16,-5 6-1-16,0 7 34 15,0 7 42-15,0-1 2 16,0 5-27-16,0-1-30 15,0 1 5-15,0 0-19 16,0 0-4-16,0 0 0 16,0 0-20-16,-5 10-11 15,-17 31-9-15,-9 25 9 0,-9 14 7 16,3 10 7-16,17-9-9 16,1-11-5-16,4-13 0 15,11-14 0-15,0-12 0 16,4-12 0-16,0-8 0 15,0-5-1-15,0 1 0 16,0 0-1-16,0-7-23 16,0 2 6-16,0-2 8 15,0 0-13-15,0 0-1 16,0 0-20-16,0 0-30 16,15-9-72-16,1-17-120 15,11-15-50-15</inkml:trace>
  <inkml:trace contextRef="#ctx0" brushRef="#br0" timeOffset="82382.19">21322 12240 527 0,'0'0'226'0,"0"0"-182"15,0 0-6-15,0 0 8 16,0 0 11-16,0 0-4 16,0-7-16-16,0 7-9 15,0 0-4-15,4 0-8 0,-4 0-9 16,5 0-7-16,-5 0-2 16,6 0-12-16,10 16-8 15,7 21-8-15,16 15 26 16,7 7 3-16,12-2 1 15,0-5 0-15,-5-9 0 16,-3-3-2-16,-2-12 2 16,-3-6 3-16,-14-7-3 15,-4-4 0-15,-19-4 3 16,2-5 0-16,-10-2 0 16,0 0 7-16,0 2 4 15,0-2 0-15,0 0-10 0,-22 0 21 16,-20 0-15-16,-20 0-10 15,-18 18-5-15,-26 12 2 16,-16 18 3 0,-2 3 5-16,0-1-3 0,17-5-2 15,26-8 3-15,23-6-3 16,23-5 0-16,17-4-7 16,18 0-50-16,26-11-121 15,51-11-187-15</inkml:trace>
  <inkml:trace contextRef="#ctx0" brushRef="#br0" timeOffset="87458.35">22722 12231 337 0,'0'0'89'16,"0"0"-82"-16,-85 116-3 16,73-75 5-16,12-6-2 15,0-2-7-15,12-3 38 16,34-1-9-16,7-7-4 16,9-7-10-16,4-6 4 15,7-5 37-15,-11-4 9 16,-4 0 6-16,-5 0-11 15,-13-17-26-15,5-6 12 16,-6-7-11-16,1-14-6 16,-3-8-18-16,-10-11-4 15,-11-5-6-15,-12-1 7 0,-4-3-8 16,0 6-29-16,-20 14 2 16,-7 13-4-16,-10 10 9 15,-7 16 9-15,-14 13-10 16,-4 18-16-16,-10 34-31 15,6 20-44-15,-2 16-51 16,16 5-23-16,2-4-86 16</inkml:trace>
  <inkml:trace contextRef="#ctx0" brushRef="#br0" timeOffset="87950.04">22664 12728 442 0,'0'0'74'16,"-81"110"-59"-16,50-51 20 0,13-9-9 16,18-9 2-16,0-12 21 15,22-8-1-15,24-8-29 16,35-13-3-16,20 0 3 15,15-30-15-15,-9-16 4 16,-26-8-4-16,-28-14 2 16,-26-2 6-16,-10-2 27 15,-17 2-10-15,0 11 23 16,-31 11-34-16,-13 14 30 16,-9 16 1-16,-9 16-49 0,-19 2-3 15,0 45-9 1,9 30 6-16,25 32-67 0,36 21-80 15,17 6-233 1</inkml:trace>
  <inkml:trace contextRef="#ctx0" brushRef="#br0" timeOffset="88657.91">24175 12630 518 0,'0'0'240'0,"0"0"-207"15,50-111-33-15,-34 68 0 16,-1-1 15-16,-11 0 45 16,-4 5-21-16,-11-5-38 15,-20 7 24-15,-16 2-25 16,-17 5 9-16,-11 10-8 16,-14 14 10-16,-6 6-6 15,2 15 23-15,0 31 0 16,0 17 7-16,13 20-19 15,11 9-9-15,34 1-7 16,35-6-6-16,23-6-2 16,70-18-21-16,41-23 8 15,36-31-39-15,-1-9-49 16,-30-26 5-16,-42-12 23 0,-47 1 44 16,-38 5 37-16,-12 5 44 15,-8 6 59-15,-38 6 34 16,-1 10-70-16,-7 5-14 15,-4 6-15-15,9 40-15 16,-9 22-20-16,4 8 2 16,11 5 5-16,9-3-4 15,14 1-6-15,5 6-18 16,3 0-41-16,-7 8-36 16,-8-3-37-16,-8-1-21 15,-4 3-29-15,-2-11 3 16</inkml:trace>
  <inkml:trace contextRef="#ctx0" brushRef="#br0" timeOffset="89094.93">24677 12849 362 0,'0'0'146'0,"-101"102"-119"0,47-32-2 15,15-5 33-15,16-15 3 16,19-11 13-16,4-8-49 15,21-9 16-15,33-9-25 16,34-13 10-16,24-7 11 16,18-36-28-16,3-18-3 15,-16-16-4-15,-24-10 2 16,-26-13 10-16,-22-11-2 16,-24 4 2-16,-21 15-12 15,-25 16-2-15,-35 23 42 0,-14 25 15 16,-15 22-55-16,-11 6-2 15,-5 50-5-15,-2 26 0 16,13 20 0-16,22 17-3 16,33 8-83-16,39 1-63 15,16-16-126-15,46-18-96 16</inkml:trace>
  <inkml:trace contextRef="#ctx0" brushRef="#br0" timeOffset="89288.94">25409 13289 718 0,'0'0'164'0,"0"0"-164"0,0 0 1 16,0 0-1-16,-72 107 33 16,20-72 7-16,-12 4-26 15,-2 7-11-15,4-3-3 16,4 3-65-16,27-9-193 15,16-13-362-15</inkml:trace>
  <inkml:trace contextRef="#ctx0" brushRef="#br0" timeOffset="89840.53">26478 12417 813 0,'0'0'42'0,"0"0"-42"16,-128-11-16-16,55 61 16 16,-7 22 31-16,13 17 16 15,18 5-17-15,24-5-11 0,19-3-7 16,6-12-5-16,37-13 13 16,15-18-20-16,24-16-3 15,13-23-4-15,10-4 7 16,-2-42-11-16,-8-21-16 15,-12-17 15-15,-11-19-8 16,-16-12 11-16,-15 2 0 16,-21 7 9-16,-14 16 0 15,-18 26 45-15,-36 21 25 16,-12 25-41-16,-19 14-29 16,-18 44 0-16,-13 39 0 15,15 22 4-15,16 10-3 0,27 9 0 16,31-2-2-16,27-4-9 15,8-9-12-15,50-21-63 16,23-25-68-16,16-35-146 16,6-28-119-16</inkml:trace>
  <inkml:trace contextRef="#ctx0" brushRef="#br0" timeOffset="90122.76">26839 12866 742 0,'0'0'183'0,"0"0"-180"16,-72 168-3-16,64-99 7 16,8-7 20-16,8-10-2 0,38-11-6 15,11-12-6-15,32-22 5 16,19-7-7-16,8-48-11 16,-5-20-8-16,-9-24-24 15,-18-19 4-15,-15-15 5 16,-26-3-13-16,-39 7-5 15,-16 22 41-15,-65 21 16 16,-34 27 30-16,-22 25-40 16,-20 27-6-16,2 33 5 15,5 48-5-15,7 37-5 16,23 32-18-16,27 7-184 16</inkml:trace>
  <inkml:trace contextRef="#ctx0" brushRef="#br0" timeOffset="91002.05">23644 14083 363 0,'0'0'130'0,"227"-31"-24"16,-49 21 2-16,33-2 22 15,6 4-32-15,-11-1-25 16,-19-4-35-16,-18 2-17 16,-30 0-12-16,-32 4-4 0,-41 3-5 15,-31 2-3-15,-26 2-45 16,-9-2-4-16,-36 2-30 16,-38 2-12-16,-33 27-98 15,-36 10 104-15,-14 6 57 16,-7 1 12-16,3-2 9 15,19-7 10-15,30-6 60 16,42-10 56-16,33 1-36 16,32-2-80-16,10 1 15 15,52 3-14-15,24-1 29 16,27-11-5-16,16-3-8 16,-13-5 5-16,-16 5 6 0,-33 2-18 15,-27 2-10-15,-26 3-20 16,-9 5-43-16,-40 1 28 15,-26 2 21-15,-2-7 14 16,10-5 3-16,31-9 6 16,19-3 42-16,8 3-45 15,43-3-6-15,34 0-3 16,22 0 3-16,7 0 0 16,1-4-29-16,-18-14-193 15,-17-2-190-15</inkml:trace>
  <inkml:trace contextRef="#ctx0" brushRef="#br0" timeOffset="125007.81">22567 12358 51 0,'0'0'137'16,"0"0"-76"-16,0 0-33 15,0 0 4-15,0 0-9 16,0 0 1-16,0 0-21 16,-33-53-3-16,70 47-4 0,17-5 4 15,8 3 8-15,4 1 6 16,14 0-7-16,1-2 1 15,-7 3 0-15,3 0-6 16,-5-1 11-16,-14-2 4 16,-6 5 30-16,-11 0 2 15,-14-1 0-15,-4 1-22 16,-15 4-16-16,0 0-9 16,-8 0-1-16,0 0-1 15,0 0 0-15,0 0-3 16,0 0-13-16,-16 2-4 15,-26 24-34-15,-28 9 24 16,-15 2 20-16,1-6 5 16,3-14 5-16,19-6 5 15,12-7 12-15,19 0 23 0,17-1 4 16,14-3 15-16,6 11-59 16,60 4 12-16,58 7-12 15,64 4 95-15,48-8-43 16,31-6-40-16,6-5-9 15,-19-5-3-15,-37 1 0 16,-52-1-3-16,-49 4-29 16,-54 10-59-16,-52 10-103 15,-45 15 39-15,-83 11 109 16,-45 5 16-16,-48-7 12 16,-10-11 18-16,-6-8 106 15,-1-11-2-15,24-14-6 0,16-6 6 16,45 0 5-16,46 0-29 15,47-2 22-15,36 2-47 16,24 0-55-16,64 4-36 16,48 20 28-16,60-2 8 15,27-2 14-15,14-7-14 16,-26 0-7-16,-51 0-18 16,-57-4-56-16,-62 4-43 15,-49 9-34-15,-80 6 57 16,-36 9 101-16,-36-2 0 15,0-9 4-15,1-11 75 16,16-6 30-16,29-7-30 16,43-2 5-16,39 2 6 15,46 9-90-15,62 0-12 16,60 2-47-16,60-10-25 0,31-3-156 16,25-33-154-16</inkml:trace>
  <inkml:trace contextRef="#ctx0" brushRef="#br0" timeOffset="125516.12">25957 12825 596 0,'0'0'81'16,"173"-2"-81"-16,1 2-6 16,18 2-7-16,1 15-24 15,-34-2 37-15,-33-4 0 0,-41-6 6 16,-42-1-6-16,-24-2-10 16,-19 2-12-16,-42 11 22 15,-59 12 20-15,-42 10 2 16,-45 4-13-16,-12-6 10 15,22-11 63-15,39-6-12 16,51-7-13-16,48-5 25 16,44 18-54-16,85 6-28 15,50 6-4-15,51 0 2 16,11-13-27-16,-9-8-14 16,-35-4-12-16,-41-3-11 15,-42 1-13-15,-33-2-85 0,-28 1-102 16</inkml:trace>
  <inkml:trace contextRef="#ctx0" brushRef="#br0" timeOffset="126316.68">28408 12378 355 0,'0'0'118'16,"0"0"-92"-16,0 0-22 15,116-23 31-15,-58-7 50 16,0-9-22-16,-4-5-28 0,-15-8-16 16,-8-5 5-1,-17-4 3-15,-14-8-27 0,-10 1-15 16,-33 5 6-16,-19 8 9 16,-11 14 10-16,-11 17 4 15,-5 19 8-15,-4 5 4 16,4 24 7-16,12 24-6 15,24 11-27-15,22 11 0 16,31 6-6-16,8 1-18 16,46-1 16-16,18-4 1 15,9-13-13-15,-11-5 4 16,-8 1 15-16,-31 8-19 16,-17 20 9-16,-14 15 0 15,-41 16 11-15,-7 1 41 0,-9-10-26 16,3-20-3-16,19-18-7 15,12-19-5-15,19-11-3 16,4-11-37-16,12-17-169 16,38-9-88-16</inkml:trace>
  <inkml:trace contextRef="#ctx0" brushRef="#br0" timeOffset="126654.92">28890 12593 585 0,'0'0'212'16,"0"0"-181"-16,0 0-25 16,-14 142-6-16,1-90 55 0,7-13-5 15,6-8-6 1,0-9-6-16,27-3-13 0,14-3-11 16,13-12-4-16,16-4-10 15,7-24-1-15,3-24-20 16,-18-11-3-16,-18-10 8 15,-13-10 14-15,-21-4-3 16,-10 1 5-16,-14 7-28 16,-21 19 27-16,-19 12-2 15,0 22 2-15,0 20-1 16,3 11-5-16,-13 47 4 16,-3 25-7-16,14 15 9 15,22 4-38-15,31-8-117 16,18-14-52-16,44-23 17 0,15-27-11 15</inkml:trace>
  <inkml:trace contextRef="#ctx0" brushRef="#br0" timeOffset="126893.1">29361 12849 5 0,'0'0'268'15,"0"0"-33"-15,0 0-19 16,0 0-106-16,0 0-67 16,0 0-7-16,36 34 15 15,-14-7 24-15,18-4-49 16,19-7-7-16,20-16 2 15,20-2-6-15,3-42-5 16,-7-19-10-16,-21-18-2 16,-20-10 0-16,-19-12-10 15,-12-2-8-15,-23 9 6 0,-13 16 2 16,-55 19-5-16,-6 23-5 16,-15 38-18-16,-6 29-24 15,10 56-50-15,19 33-101 16,35 8-118-16</inkml:trace>
  <inkml:trace contextRef="#ctx0" brushRef="#br0" timeOffset="127053.27">29998 13191 762 0,'0'0'144'0,"0"0"-144"0,-116 76-8 16,69-43-30-16,5 2 11 15,16-5-59-15,21 3-126 16,5-5-24-16</inkml:trace>
  <inkml:trace contextRef="#ctx0" brushRef="#br0" timeOffset="127476.81">31242 12530 771 0,'0'0'91'0,"0"0"-91"15,-192 109-11-15,103-26 11 16,13 9 20-16,22-5 30 0,15-11-7 16,20-8-11-16,15-16-30 15,4-13-2-15,10-8 0 16,34-18-17-16,14-13-11 15,18-5-3-15,9-36-16 16,4-20 8-16,-9-17 22 16,-13-16 17-16,-14-7 0 15,-22 8 2-15,-12 15 3 16,-19 18 5-16,0 23 61 16,-19 15 5-16,-12 14-47 15,-4 8-29-15,-29 22 0 0,-6 28-7 16,-3 22 6-16,22 4-5 15,28 1 5-15,23-2-46 16,0-7 14-16,35-15-54 16,19-21-57-16,22-16-15 15,9-16-22-15,8-5-26 16</inkml:trace>
  <inkml:trace contextRef="#ctx0" brushRef="#br0" timeOffset="127750.44">31679 12739 198 0,'0'0'135'15,"0"0"12"-15,0 0 40 16,0 0-104-16,0 0-68 0,0 0 11 16,-13 51 20-16,-1 5 41 15,5-5-30-15,9-8-21 16,0-10-21-16,5-7-5 16,30-8-2-16,23-14-8 15,18-4-6-15,17-28 3 16,10-27-28-16,-14-13-1 15,-18-12 17-15,-18-10 14 16,-30 5-10-16,-23 2-25 16,-18 11 19-16,-67 15 17 15,-31 21 3-15,-31 24 1 16,-18 21-4-16,-9 59-11 16,1 41 5-16,-5 28-91 15,17 14-515-15</inkml:trace>
  <inkml:trace contextRef="#ctx0" brushRef="#br0" timeOffset="128347.56">27627 13452 851 0,'126'-6'82'15,"56"2"-74"-15,41 4-6 16,5 0 15-16,-9 10 51 16,-29 4-11-16,-29-4-25 15,-22 6-17-15,-24-8-15 0,-17 6 0 16,-22-5 2-16,-18-1-2 15,-27 3-22-15,-8-6-10 16,-15 1-10-16,-8 7-21 16,-58 11-16-16,-53 8 21 15,-45 10 38-15,-36-12-31 16,10-14 16-16,29-7 35 16,42-9 106-16,53 6 59 15,54 20-92-15,31 18-61 16,72 13-9-16,52 10 8 15,35-15-1-15,20-12-10 16,-1-18-23-16,-35-18-22 0,-34-4-72 16,-51-18-145-1,-48-23-389-15</inkml:trace>
  <inkml:trace contextRef="#ctx0" brushRef="#br0" timeOffset="128799.8">28359 11669 417 0,'0'0'176'0,"0"0"-152"16,0 0-12-16,0 0 45 0,0 0 18 15,-112 146 20-15,5-29-10 16,-13 28-25-16,-4 9-32 16,16 3-24-16,15-2-4 15,17-15-2-15,18-14-80 16,23-21-38-16,12-24-60 15,11-29-148-15</inkml:trace>
  <inkml:trace contextRef="#ctx0" brushRef="#br0" timeOffset="129922.64">28683 11442 625 0,'0'0'181'15,"0"0"-178"-15,0 0-3 16,0 0-22-16,193-31 15 16,-69 29 6-16,29 2 1 15,24 0 2-15,5 16 1 0,6 3 0 16,-2 5 4-16,3 0 8 15,-8 4-5-15,3 3 7 16,-6 0-13-16,-12 1 6 16,-7 1-6-16,-2-2 1 15,-10 1 1-15,-5-1 2 16,1 2-6-16,-15-3 3 16,2 0 3-16,-2 3-2 15,-1 2-4-15,-8 2 0 16,1 0 2-16,0 5 16 15,-12-7-7-15,-5-1-12 16,-6 1-1-16,7-2 0 16,-3 2 4-16,29 0-3 15,-10 2-1-15,0 0-1 16,-9-2 1-16,-26-7-2 0,-27-4 2 16,-23-11 0-16,-12-2-1 15,-19-6 0-15,-4-3-2 16,0 0 1-16,0-2 2 15,0 0 4-15,0 0-3 16,0 0 3-16,0 0-4 16,0 7-7-16,0 17-5 15,-31 26-16-15,-31 35 28 16,-35 28 4-16,-33 24 6 16,-32 9-2-16,-1 3-3 0,6-3-5 15,25-13 0-15,24-19 1 16,24-19 5-16,7-19-2 15,11-8-5-15,8-11 2 16,4-7 3-16,5-6-1 16,9-10-3-16,-5-3 0 15,2-5-2-15,-7 0-1 16,-4-6 2-16,-4-1-11 16,0 2 9-16,9-9 3 15,5 3 4-15,-5-3-1 16,9-1-3-16,-1-7 0 15,2-4 0-15,0 0-3 16,-7 0 3-16,-12-9 1 16,-8-13-1-16,-33-13-11 15,-13-4 7-15,-12-9-1 0,-14-6 5 16,-13-3 4-16,-10-2-3 16,-17 5 8-16,-10-3-8 15,-2 0 2-15,-15-1-3 16,-6-4-59-16,-2-3-132 15,4 4-6-15,13 11 29 16</inkml:trace>
  <inkml:trace contextRef="#ctx0" brushRef="#br0" timeOffset="131389.04">17643 15699 389 0,'0'0'205'16,"0"0"-136"-16,0 0-25 15,0 0 13-15,0 0 22 16,0 0 6-16,0 0-11 16,-10-5-9-16,10 5-18 15,31 0-47-15,22 5 8 16,24 5-8-16,20 4 5 15,6 1-3-15,-1-6 0 16,-3 2-1-16,-19-5 1 16,-13-2-3-16,-18-1 1 15,-14-1-20-15,-12 0-8 0,-15-2-20 16,-4 2-40-16,-4-2-34 16,-4 5-59-16,-35 1-37 15,-19 12 57-15</inkml:trace>
  <inkml:trace contextRef="#ctx0" brushRef="#br0" timeOffset="131601.66">17459 15938 225 0,'0'0'233'15,"0"0"-50"-15,-124 0-44 16,124 0-63-16,8 3-24 16,38 12-42-16,20-4-7 15,23 6 19-15,18-1 6 0,5-6 7 16,4 4-24-16,-15 1-10 15,-2-4-1-15,-25 4-15 16,-16-4-43-16,-16 0-30 16,-15-5-27-16,-11-3-87 15,-6-3-37-15,-1 0-62 16</inkml:trace>
  <inkml:trace contextRef="#ctx0" brushRef="#br0" timeOffset="132159.21">18457 15685 518 0,'0'0'93'16,"0"0"-93"-16,0 0-18 16,0 0 18-16,-8 160 17 15,-15-93 94-15,-4 3-16 16,5-2-29-16,5-7-12 15,3-11-23-15,10-15-23 16,4-13-2-16,0-7-6 16,0-15-3-16,0 0 0 15,0 0 1-15,12-20-19 16,25-23-14-16,11-25 15 16,5-15-33-16,-7-10 6 15,-19 1 12-15,-11-4 20 16,-9 7 15-16,-7 12 6 0,-11 20 28 15,-12 21 41-15,3 18-16 16,5 7-22-16,11 7-22 16,0 4-7-16,0 0-8 15,4 0-1-15,-4 0-2 16,-2 6-3-16,1 5 6 16,5 0 4-16,0 4-4 15,0 7 2-15,31 9 8 16,23 14 9-16,23 10-12 15,20 11-1-15,-2 8-5 16,-21 4-2-16,-12 0 0 16,-20-1 1-16,-11-10-3 15,-27-12 3-15,-4-7-13 0,-54 0 6 16,-31-4-17-16,-26-10-18 16,-1-3-26-16,7-9-14 15,16-16-88-15,31-6-101 16</inkml:trace>
  <inkml:trace contextRef="#ctx0" brushRef="#br0" timeOffset="132935.17">20671 15838 479 0,'0'0'149'0,"0"0"-140"16,0-106-9-16,-8 64-13 15,-27-4 13-15,-7 0 21 16,-9 3 41-16,-7-3-13 16,-10 7-3-16,6 6-4 0,-4 7-22 15,4 8-2-15,2 14 12 16,-2 4 6-16,0 4-5 15,0 31-3-15,0 22-1 16,8 11 6-16,14 14-12 16,22-3-11-16,18 4-8 15,18-11 7-15,34-15-9 16,25-12-6-16,7-16-3 16,5-14-4-16,4-15-9 15,-16 0-12-15,-15-13 6 16,-27 0 20-16,-21 8 8 15,-14 3 4-15,0 2 30 16,0 0 29-16,-26 9-34 16,-20 43-20-16,-12 27-3 15,-12 14 3-15,8 12 1 0,12-13 1 16,15-9-4-16,8 0-7 16,19-16 0-16,8-2-4 15,0-8-32-15,31-13-31 16,17-16-52-16,14-13-55 15,10-15-143-15,9-19-88 16</inkml:trace>
  <inkml:trace contextRef="#ctx0" brushRef="#br0" timeOffset="133322.68">21068 15838 861 0,'0'0'107'15,"0"0"-107"-15,-43 133-11 0,-7-22 11 16,5 3 4-16,14-9 19 16,14-16 28-16,17-13-7 15,0-8 4-15,17-16-12 16,20-12-12-16,14-16-14 16,26-24-5-16,26-9-5 15,21-53-19-15,11-25-32 16,-3-22-37-16,-20-21-5 15,-28-8 7-15,-22 1-34 16,-43 4 37-16,-19 26 83 16,-50 20 9-16,-39 32 77 15,-22 31 10-15,-21 24-36 16,-7 26-30-16,1 42 1 0,14 28-2 16,16 6-13-16,27 18-6 15,38-2-5-15,24-7-4 16,19-8-1-16,50-16-28 15,29-24-27-15,32-28-51 16,32-32-54-16,4-6-158 16</inkml:trace>
  <inkml:trace contextRef="#ctx0" brushRef="#br0" timeOffset="133596.17">21816 16132 945 0,'0'0'134'0,"-74"127"-127"15,47-44 0-15,23 2 2 16,4-20 4-16,54-8-13 16,16-18 0-16,33-19 4 15,21-20 12-15,27-30-6 16,11-34-10-16,-16-17-63 16,-26-17-21-16,-31-13 29 15,-43-6-27-15,-34-12-11 16,-24 11 93-16,-61 20 9 15,-24 26 70-15,-27 31 2 16,-2 32-29-16,2 26-43 16,0 64-9-16,16 39-9 15,40 46-32-15,33 19-129 0,35 0-338 16</inkml:trace>
  <inkml:trace contextRef="#ctx0" brushRef="#br0" timeOffset="137161.57">23288 16122 151 0,'0'0'161'0,"0"0"-105"0,0 0-41 16,0 0 25-16,0 0 30 15,0 0 22-15,0 0-5 16,-8-5-25-16,8 5-28 16,0 0-10-16,0 0-2 15,0 0-8-15,8 0-14 16,15 0-10-16,12 0 10 16,15 0 8-16,-3 5-1 15,7-5 7-15,-4 4-4 16,-11-2-3-16,-8-2-1 15,-13 0 1-15,-9 0-4 16,-5 0 1-16,-4 0 0 16,0 0 0-16,0 0 3 15,-31 0 31-15,-23 0-9 0,-16-6-26 16,-15-3-3-16,0-2 3 16,1-2-2-16,3 6 23 15,19-3 9-15,12 5-13 16,19 3-8-16,23 0-5 15,8 2-7-15,0 0-21 16,19 0-6-16,20 0 15 16,19 13 12-16,18-2 8 15,13-2-5-15,-4 2-2 16,0-5 3-16,-23-2-4 16,-13-4-6-16,-28 5-15 0,-11-5 7 15,-10 0 0 1,0 0-2-16,0 0-47 0,-27 0-43 15,-14-7-233-15</inkml:trace>
  <inkml:trace contextRef="#ctx0" brushRef="#br0" timeOffset="140138.24">24433 15354 60 0,'0'0'93'0,"0"0"-87"0,0 0-4 16,0 0 3-1,0 0 39-15,120-50-2 0,-101 46 13 16,-7-1-10-16,-3 1-5 15,1 4-9-15,-6-5 1 16,0 4-14-16,0 1 5 16,0-3 1-16,-4 3 9 15,0 0 8-15,0 0 14 16,0 0-10-16,0 0 1 16,0 0-18-16,-8 0 14 15,-19 20-12-15,-26 23-26 16,-22 25 0-16,-20 17 2 15,-2 9 17-15,-6 4 8 16,9 0-6-16,14-6 3 16,14-3-4-16,16-6-8 15,19-4-11-15,31-5-3 16,0-2-2-16,58-3 17 0,31-8-13 16,22-15-4-16,9-13-9 15,6-15-21-15,-14-18-11 16,-19 0-20-16,-16-14 1 15,-26-19 18-15,-14-10 16 16,-28-7 3-16,-9-9-14 16,-27 0 10-16,-31 9 26 15,-8 13 1-15,-11 9 36 16,1 19-13-16,-3 9-21 16,7 0-2-16,14 28-12 15,19 16-73-15,29 15-89 0,10-1-13 16</inkml:trace>
  <inkml:trace contextRef="#ctx0" brushRef="#br0" timeOffset="141001.63">25209 15620 210 0,'0'0'121'15,"0"0"-51"-15,0 0-51 16,0 0 7-16,0 0 22 16,0 0 25-16,-15-13 3 15,15 13 2-15,0 0-24 16,0-2-33-16,0 2-7 16,6-2-13-16,3 0-1 15,13-3-7-15,18 1 7 16,17-2 5-16,10 1-1 15,1 5 0-15,-6 0-4 16,-13 0 0-16,-5 6 0 16,-17 3 1-16,-9 6 0 0,-9-1-1 15,-9 1-3-15,0 11-7 16,-36 11 10-16,-30 9 2 16,-29 0 32-16,-21-3-20 15,5-10-2-15,5-11 9 16,15-3 21-16,21-17-4 15,25 1-1-15,18-3-16 16,19 0-15-16,8 0-6 16,0 0-9-16,26 0-45 15,32 6 25-15,23 5 29 16,16 2 9-16,6 5-8 16,-10 6 2-16,-12 2 3 0,-27 2-6 15,-23-4-2 1,-13-4-4-16,-18-5-1 0,0-2-2 15,-31 7 9 1,-29 1 12-16,-6 2-8 0,-4-6 0 16,6 0-2-16,16-15-2 15,22 3-1-15,11-5-14 16,15 2-37-16,0 5-88 16,19-3-162-16,26-2 127 15,7-2-98-15</inkml:trace>
  <inkml:trace contextRef="#ctx0" brushRef="#br0" timeOffset="141515.76">26527 15511 226 0,'0'0'163'0,"0"0"-131"15,0 0-24-15,0 0 2 16,0 0 62-16,0 0 11 16,-8-100-14-16,-2 100 15 15,-7 0-38-15,-10 6-28 16,-18 18-13-16,-9 16 5 16,-8 10 21-16,-4 6 29 15,0 12-23-15,-7 4-2 0,3 7-9 16,-2-1 4-16,18 0-4 15,19-1-15-15,16-9-5 16,19-10-4-16,0-3 1 16,19-12-3-16,26-5-6 15,17-14-1-15,19-14-9 16,12-10-7-16,4-4-26 16,-8-31-43-16,-17-13-2 15,-28-9 0-15,-17 1 45 16,-27 3 49-16,-9 10 18 15,-40 8 47-15,-17 11-24 16,-11 15-16-16,-3 9 2 16,-9 13-15-16,10 29-4 0,15 16-8 15,17 10-5-15,24 9-36 16,23-5-77-16,18-9-98 16,40-20-97-16</inkml:trace>
  <inkml:trace contextRef="#ctx0" brushRef="#br0" timeOffset="141752.91">26697 16233 311 0,'0'0'6'0,"0"0"-6"16,0 0-66-16,0 0 66 15,0 0 155-15,0 0 28 16,-89 72-42-16,43-42-63 16,-1 3-41-16,1 6-23 15,7 3-13-15,12-1-1 16,5 5-23-16,17 4-67 16,5-9-71-16,13-8-55 15,32-17-87-15</inkml:trace>
  <inkml:trace contextRef="#ctx0" brushRef="#br0" timeOffset="142012.49">27838 15515 993 0,'0'0'97'0,"0"0"-97"16,0 0-115-16,0 0 80 16,-108 162 35-16,51-88 0 15,-1 6 3-15,4 8-3 16,4 8-3-16,3 2-64 16,-3-11-135-16,5-15-132 15</inkml:trace>
  <inkml:trace contextRef="#ctx0" brushRef="#br0" timeOffset="142172.79">26902 16379 768 0,'0'0'226'16,"0"0"-226"-16,0 0-69 16,0 0 36-16,0 0 33 15,0 0 5-15,157 18-1 16,-95-12 1-16,8-6-5 15,6 0-35-15,5 0-144 16,-15 0-224-16</inkml:trace>
  <inkml:trace contextRef="#ctx0" brushRef="#br0" timeOffset="142795.65">28497 15849 252 0,'0'0'257'0,"0"0"-150"15,0 0-59 1,0 0-15-16,0 0 47 0,0 0-7 15,-72-87 4-15,68 81-13 16,4 1-33-16,0 3-9 16,0 0-20-16,0-1-2 15,0 1-7-15,0 2-5 16,18-4-1-16,5-5 13 16,12 0 3-16,5 3-2 15,1 1 6-15,2 4-6 16,3 1-1-16,-11 0-2 15,-12 0 2-15,-11 0 0 16,-8 0-2-16,-4 0 1 16,0 0-1-16,-4 6-3 15,-39 18 5-15,-15-4 15 0,-19 8 12 16,7-8-13-16,20-12-5 16,15-3-3-16,21 1 3 15,14-6-4-15,0 0-5 16,0 5-25-16,4 3 4 15,15 10 21-15,3 4 2 16,-5 2 7-16,-3-3-4 16,-5 3-5-16,-9-6 1 15,0-1-2-15,-5 1 2 16,-26-3 1-16,-14 9 8 16,-9-5-4-16,3-5-3 15,9 1-1-15,19 0-2 0,15 5-53 16,8 4-68-1,0 0-69-15,19-5-226 0</inkml:trace>
  <inkml:trace contextRef="#ctx0" brushRef="#br0" timeOffset="143966.32">28340 15825 87 0,'0'0'85'15,"0"0"-27"-15,0 0 11 16,0 0-36-16,0 0-7 0,0 0 17 16,-116-74 11-1,96 65 27-15,9 5 43 0,7 4-28 16,4 0-32-16,0 0-45 15,4 0-19-15,34 0-23 16,13 11 23-16,26 4 10 16,8-2 11-16,3-2-13 15,-7 0 8-15,-15-3 2 16,-16-1 14-16,-11 4-6 16,-20-6 14-16,-1 1-24 15,-18-4-16-15,0 9-2 16,0 9-4-16,-31 13 6 15,-29 17 3-15,-29 4 28 16,-16-2-10-16,-11-8-13 16,1-11-2-16,7-12 1 0,19-12 5 15,21-4 8-15,14-5 0 16,23 0-13-16,19 0-2 16,8 0-1-16,4 0-4 15,0 0-17-15,35 0-41 16,27-5 38-16,23 5 20 15,8 0 4-15,-17 0-4 16,-10 7 0-16,-20 10-1 16,-24-1-1-16,-5-1-1 15,-7 2 3-15,-10 7-1 16,0 5 1-16,-31 10 2 16,-27 0 5-16,-14 5 4 0,-17-9-3 15,-8-11 5 1,12-5-1-16,9-10-1 0,30 2-2 15,19-11-9-15,15 0-1 16,12 4-42-16,0 7-96 16,27-2-213-16,12-7-130 15</inkml:trace>
  <inkml:trace contextRef="#ctx0" brushRef="#br0" timeOffset="144843.51">24469 17009 577 0,'0'0'146'0,"231"0"-121"0,-61 0-18 16,11 2 6-16,-1 7 25 15,-21 0-22-15,-16-3-1 16,-27 3-9-16,-17 2-6 15,-33 2-1-15,-24-7-10 16,-38 3-111-16,-19 2-111 16,-59 7 91-16,-34-9 108 15,-26 1 17-15,-13-5 17 16,-14-5 24-16,-2 0 64 16,1 0 24-16,24-13 3 0,30 2 10 15,42 11-39 1,31-5-19-16,27 5-38 0,8 0-29 15,43 0-45-15,34 5 45 16,39 14 2-16,30 1 8 16,16 0-1-16,-12-1-9 15,-15 10-7-15,-38-5-94 16,-39 4-29-16,-40-2-12 16,-18-2 37-16,-53 0 49 15,-28-9 26-15,-16-1 28 16,-2-10 2-16,10-4 57 15,16 0 47-15,26 0 23 16,24 0-23-16,15 0-66 16,8 0-38-16,8 0-70 15,31 0-34-15,19 0-8 0,6 0-81 16</inkml:trace>
  <inkml:trace contextRef="#ctx0" brushRef="#br0" timeOffset="148227.76">17701 17724 760 0,'0'0'206'15,"0"0"-200"-15,0 0-6 16,0 0-65-16,0 0 65 16,151 0 0-16,-50 0 66 15,21-4-14-15,10 2-20 16,7 0-18-16,-5 2-11 15,-14-2-3-15,-31 2 0 16,-27 0 0-16,-31 0-42 16,-17 0 1-16,-14 0-2 0,0 0-40 15,-45 0-30-15,-21 6-159 16,-19 7-59-16</inkml:trace>
  <inkml:trace contextRef="#ctx0" brushRef="#br0" timeOffset="148441.23">17678 17899 64 0,'0'0'585'15,"0"0"-476"-15,132 20-100 16,-16-10 5-16,18-1-6 16,1-4 3-16,-11-5 19 15,-17 4-9-15,-14 0-11 16,-8 3-10-16,-19-7-2 0,-12 4-121 15,-27-4-151-15,-23 0-138 16</inkml:trace>
  <inkml:trace contextRef="#ctx0" brushRef="#br0" timeOffset="149016.97">18730 17690 631 0,'0'0'114'0,"0"0"-113"16,0 155 6-16,-10-77 3 15,-3-10 14-15,3-5 22 0,-2-4 28 16,8-16-20 0,-1-14-9-16,5-5-26 0,0-22-16 15,0 2-3-15,0-4 0 16,0 0 0-16,0 0-4 15,0 0-13-15,0 0-6 16,0-11-4-16,0-22 10 16,9-17-8-16,3-13-8 15,7 0 13-15,-1-13-7 16,-1 2 8-16,1 1 9 0,-5 6 6 16,1 12 4-1,-10 16 12-15,-4 15 27 0,0 11 16 16,0 2-4-1,-8 7-9-15,-2-1-11 0,6 5 6 16,0 0-7-16,4 0-11 16,0 0-2-16,0 0-8 15,0 0-9-15,0 0-6 16,8 0-11-16,19 24-1 16,22 5 18-16,17 6 4 15,19-3 0-15,10-1-4 16,2-7-8-16,-3 0 1 15,-22-9-2-15,-18-2-5 16,-28-6 10-16,-13-3 1 16,-13 1-2-16,0 5 5 0,-62 14 18 15,-37 15 6-15,-38 18-21 16,-20 2-2-16,14-9-2 16,24 7-12-16,26 2-12 15,31 13-12-15,28 15-67 16,22-13-244-16</inkml:trace>
  <inkml:trace contextRef="#ctx0" brushRef="#br0" timeOffset="176065.39">16973 17083 101 0,'0'0'29'0,"0"0"-27"15,0 0 0-15,0 0 3 16,0 0-1-16,0 0-4 15,0 0 0-15,-23 9 2 16,23-9-2-16,0 0 0 16,7 0-1-16,-7 0 1 15,4 0 3-15,-4 0-2 0,0 0 10 16,0 0 2 0,0 0 26-16,0 0 23 0,0 0-8 15,0 0-10-15,0 0 2 16,8-9-33-16,27-6-7 15,19-4 10-15,18-1-7 16,13 0 3-16,12 1-12 16,0 5 12-16,3-1 35 15,-7 11 39-15,-21-2 5 16,-25 6-55-16,-24 0-36 16,-23 10-9-16,-12 30 9 15,-77 23 22-15,-45 33-3 0,-44 17-13 16,-19 3-1-1,13-14 2-15,33-10-5 0,40-20 32 16,49-13 8-16,39-9-16 16,23 2-17-16,41-2-5 15,44-2 29-15,25-11-7 16,24-11-11-16,0-12-9 16,-9-4-1-16,-14-5 0 15,-18-5-3-15,-16 0 1 16,-32 0-6-16,-24 0-45 15,-7 0-16-15,-14 0-45 16,0 9-174-16,0-9-49 16</inkml:trace>
  <inkml:trace contextRef="#ctx0" brushRef="#br0" timeOffset="177239.86">20783 17491 186 0,'0'0'189'0,"0"0"-57"15,0 0-21-15,0 0-6 16,0 0-16-16,0 0-22 16,14-6-21-16,-14 1-15 15,4-8-18-15,5-2-10 16,1 0-1-16,11-5-2 16,1 2-2-16,5 3 0 15,13 0 1-15,5 6-6 16,5-1 6-16,8 1 0 0,4 9 1 15,0 0 1 1,-13 0-1-16,-14 0-1 0,-20 19-9 16,-15 20-8-16,-37 29 18 15,-44 19 9-15,-35 16 19 16,-12-1-12-16</inkml:trace>
  <inkml:trace contextRef="#ctx0" brushRef="#br0" timeOffset="178375.44">21384 17666 0 0,'69'-55'0'0,"-3"9"0"16,0 7 0-16,-2 9 0 16,-2 1 0-16,-4-1 0 15,-4 6 0-15,-11 0 0 16,2 0 0-16,-5-5 0 16,-1 3 0-16,2 2 0 15,3 0 0-15,5-4 0 16,-3 4 0-16,-7 0 0 0,2-2 0 15,-16 2 0-15,-19 0 0 16,7 15 0-16,-9-6 0 16,-4 1 0-16,-4 8 0 15,-9 2 0-15,-24 4 0 16,6 0 0-16,4 0 0 16,-4 15 0-16,0 0 0 15,-4 7 0-15,0 4 0 16,-2 3 0-16,-2 3 0 15,-7 3 0-15,-1 4 0 16,-3 1 0-16,-4 8 0 16,-4-5 0-16,0 5 0 15,5 0 0-15,5 2 0 16,-1-2 0-16,-1 0 0 16,0-4 0-16,3 0 0 15,1-10 0-15,7-5 0 0,8-23 0 16,0 3 0-16,-2 6 0 15,8-6 0-15,-8-3 0 16,2-1 0-16,0-5 0 16,-8 0 0-16,-11 0 0 15,-8 0 0-15,5 0 0 16,-5 0 0-16,4 0 0 16,6-5 0-16,-1 5 0 15,10 0 0-15,1 0 0 16,11 0 0-16,19 0 0 0,-10 0 0 15,9 0 0-15,9 0 0 16,-4 0 0-16,0 0 0 16,4 0 0-16,0-1 0 15,8 1 0-15,23-9 0 16,4 0 0-16,7-11 0 16,1-6 0-16,-1 2 0 15,-7 5 0-15,-4-5 0 16,-4 4 0-16,-19-2 0 15,6 16 0-15,-14-14 0 16,0 2 0-16,-8 3 0 16,-15 0 0-16,-4-9 0 15,-8 9 0-15,-6-5 0 0,-9 1 0 16,-1-1 286 0,51 20-172-16,0 0-40 0,-153-39-45 15,113 34 31 1,14-3 13-16,13 8 7 0,7-7-7 15,6 7-73-15,6 0-1 16,38-2-32-16,32 2 33 16,29 0 9-16,26-7-4 15,15 7 6-15,-7-4 0 16,-23 4-9-16,-27 0 6 16,-44 0-3-16,-24 4-5 15,-15 20-17-15,-6 5 12 0,-37 21 5 16,-38 17 14-1,-32 7 9-15,-28 7-11 0,-3-7-2 16,6-6-6-16,12-9 4 16,8-2 14-16,27-12 3 15,28 3-1-15,26-10-10 16,24 1-14-16,7 0-10 16,27 0-3-16,27 5 13 15,14-9 4-15,7-7 5 16,9-8 8-16,1-5 10 15,-13-11-12-15,-14-4-6 16,-14 0-5-16,-13 0-4 16,-4 0-4-16,-9-4 4 15,-1-7-30-15,5-9-64 16,1 1-177-16,4-5-260 0</inkml:trace>
  <inkml:trace contextRef="#ctx0" brushRef="#br0" timeOffset="179259.3">21947 17195 285 0,'0'0'47'0,"0"0"-47"16,0 0-69-16,0 0 66 16,0 0 1-16,0 0 2 15,84 0-9-15,-75 0-7 0,-5 0 15 16,-4 0 0-16,0 0 2 15,0 0 0-15,0 0 10 16,0 0 14-16,0 0 18 16,0 0-8-16,0 0 1 15,0 0 7-15,0 0 11 16,0 0-3-16,0 0-21 16,-4 10-8-16,-40 32 9 15,-24 28 36-15,-25 21 2 16,-14 12-22-16,1 12-14 15,3-1-2-15,18 6-3 16,15-5-10-16,24 3-10 16,19-7-2-16,27-8-6 15,4-20-2-15,32-25-4 16,17-25-11-16,16-18 10 0,5-15 0 16,11-28-14-16,-9-22-6 15,-14-22-13-15,-22-6 0 16,-26-3 12-16,-14 2 17 15,-27 20-1-15,-31 16-17 16,-18 19 29-16,5 24 36 16,-1 0-10-16,10 28-16 15,23 20-10-15,12 17-1 16,27 16-2-16,23-2-73 16,43-3-155-16,19-30-60 15</inkml:trace>
  <inkml:trace contextRef="#ctx0" brushRef="#br0" timeOffset="179827.83">22494 17554 330 0,'0'0'128'16,"0"0"-121"-16,0 0 4 16,0 0-11-16,0 0 9 15,0 0 9-15,0-10 6 0,0 10 0 16,0 0 1 0,0 0 7-16,0 0 2 0,0 0-1 15,0 0 23-15,0-5-7 16,-18 1-20-16,5-1-14 15,5 5 11-15,8-6 10 16,0 3-21-16,0 2-15 16,0-4-21-16,8 1 7 15,23-7 14-15,15 2 3 16,20-2 12-16,4 11-10 16,-6 0-1-16,-16 0-4 15,-21 0-4-15,-13 16-3 16,-14 3 7-16,0 12 2 15,-41 10 30-15,-21 9-6 0,-19 3-11 16,3-10-9-16,10-14 3 16,24-8-8-16,17-7 0 15,23-4-1-15,4 10-10 16,0 8-11-16,13 16 19 16,5 10 2-16,-5 8 1 15,-13 12 0-15,0-7 8 16,-17 7-8-16,-24-6 4 15,-13-11 0-15,-8-18 0 16,18-11-4-16,7-17-1 16,33-6-52-16,8-5-138 15,58-9-307-15</inkml:trace>
  <inkml:trace contextRef="#ctx0" brushRef="#br0" timeOffset="179986.05">22883 18525 900 0,'0'0'194'16,"0"0"-175"-16,0 0-19 16,-138 102-1-16,88-78-5 15,15-4-69-15,0 8-78 16,16-4-129-16,7-4-258 16</inkml:trace>
  <inkml:trace contextRef="#ctx0" brushRef="#br0" timeOffset="181350.32">23662 17404 363 0,'0'0'162'0,"0"0"-110"16,0 0-52-16,0 0 0 15,0 0 64-15,-53 170 58 0,34-94-61 16,7-2-7-1,12-15-26-15,0-6 3 0,35-19-12 16,10-9-9-16,13-12 2 16,16-13 1-16,26-9-10 15,-7-30 7-15,-4-18-10 16,-21-8-2-16,-29-7-7 16,-20-7 8-16,-19 3-18 15,0-3 8-15,-23 7 1 16,-12 20 10-16,-11 13 5 15,-3 17-5-15,1 22-10 16,-10 6-17-16,0 42-1 16,-6 25-1-16,17 16-12 15,10 11-79-15,10 3-137 16,2-10-115-16</inkml:trace>
  <inkml:trace contextRef="#ctx0" brushRef="#br0" timeOffset="181700.49">23447 18152 586 0,'0'0'181'0,"0"0"-168"16,0 0-10-16,0 0-2 16,0 0 21-16,0 0 25 15,-20 92-19-15,32-68 4 16,11 6 1-16,12-6-22 0,10 4-10 15,13-12 0 1,13-8-1-16,13-8-9 0,5-4 1 16,0-24-27-16,-12-12-2 15,-20-18-17-15,-17-6 27 16,-30-3 21-16,-10-1-15 16,-19 9-12-16,-47 16 33 15,-14 19 15-15,-5 13 17 16,0 11-10-16,15 0-19 15,12 2-3-15,21 20-1 16,20 13-7-16,17 4-9 16,27 4-138-16,39 5-91 15,19-8-34-15</inkml:trace>
  <inkml:trace contextRef="#ctx0" brushRef="#br0" timeOffset="182036.26">24495 17622 653 0,'0'0'94'0,"0"0"-62"16,0 0 5-16,0 0-37 15,0 0 0-15,0 0 0 16,188-39 17-16,-103 39-5 15,-10 15-12-15,-26 13 0 0,-32 12-18 16,-17 10 13-16,-21 15 5 16,-37 14 23-16,-14 4 3 15,2 4-15-15,-3 0 3 16,11 0-7-16,17-8 2 16,14-12-9-16,10-19 0 15,3-13-4-15,9-11-78 16,-1-9-134-16,-3-15-133 15</inkml:trace>
  <inkml:trace contextRef="#ctx0" brushRef="#br0" timeOffset="182162.71">24344 18058 932 0,'0'0'179'16,"0"0"-179"-16,125-9-23 0,-18 9 23 15,21 0 0-15,2 0-9 16,-14 9-96-16,-23-2-72 15,-31-3-243-15</inkml:trace>
  <inkml:trace contextRef="#ctx0" brushRef="#br0" timeOffset="182984.17">16121 15175 933 0,'131'-21'0'16,"55"-8"0"-16,47 10-4 15,-1 3 2-15,-28 3-6 16,-44-2-59-16,-57 8-40 16,-49 1-49-16,-54 1-11 15,-31 1-171-15</inkml:trace>
  <inkml:trace contextRef="#ctx0" brushRef="#br0" timeOffset="183325.4">15357 15335 896 0,'0'0'0'0,"-27"237"-8"16,-19-56 8-16,-30 9 0 15,-25-7-10-15,-19 7-6 16,-6-1 16-16,2-5 4 15,12-8 48-15,23-30-31 16,23-26 4-16,29-17-3 16,24-20-5-16,9-2-6 15,4-3-3-15,31 0-2 0,31-4-5 16,23-2 17 0,12-10-10-16,11-3-1 0,7-20 1 15,1-4-3-15,-13-16 4 16,-5-4-9-16,-10-6-4 15,-11-9-57-15,4 0-50 16,7-6-105-16,-7-12-224 16</inkml:trace>
  <inkml:trace contextRef="#ctx0" brushRef="#br0" timeOffset="184724.21">29855 15291 465 0,'0'0'22'0,"0"0"-22"16,122-44 0-16,-55 27 5 16,13 0-1-16,-1 1 27 15,5 3 17-15,-3 2-2 16,-4 7-14-16,-11 4-14 0,-8 0-15 16,-13 0 0-1,-18 2-3-15,-11 11-6 0,-9 11-6 16,-7 20-1-16,-11 39 13 15,-32 43 10-15,-38 38 37 16,-22 38-3-16,-17 29-26 16,-4 14-14-16,8 6-1 15,13-18 8-15,33-28-11 16,20-37 0-16,23-31 1 16,13-17-1-16,5-7 2 15,9-12-2-15,0-3 10 16,0-11 3-16,15-13-8 0,-3-11 2 15,-8-19 0 1,7-16-6-16,-7-14 1 0,-4-8 6 16,0-6 9-16,0 0 16 15,0 4-4-15,0 16-10 16,-15 19-5-16,-16 20 36 16,-8 13-22-16,-15 0-14 15,-18 2-10-15,-7-2 7 16,-24 0 1-16,-8 7-11 15,-14-1 1-15,-9 3 1 16,10 2-3-16,21-5-20 16,32-23-121-16,40-12-295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04T21:50:23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18153 5907 6 0,'0'0'32'0,"0"0"-14"16,0 0-18-16,0 0-7 15,0 0-31-15</inkml:trace>
  <inkml:trace contextRef="#ctx0" brushRef="#br0" timeOffset="426.12">18280 5063 7 0,'0'0'87'15,"0"0"-34"-15,0 0 14 16,0 0 2-16,0 0-5 16,0 0 15-16,4-21-18 15,-4 31 11-15,0 38-62 16,0 35 48-16,-4 35 18 16,-15 20-19-16,-8 1-25 15,4-8-13-15,-1-11-11 16,1-7-1-16,0-13-6 15,4-14 0-15,3-17-1 16,-3-14-1-16,7-18-62 16,-3-17-76-16,11-20-135 0</inkml:trace>
  <inkml:trace contextRef="#ctx0" brushRef="#br0" timeOffset="625.12">18550 5222 559 0,'0'0'97'16,"0"0"-63"-16,174-122-31 16,-102 89 11-16,-14 6 36 15,-14 9-28-15,-11 5-22 16,-21 6-2-16,-12 7-23 16,0 0-82-16,-23 29-149 15,-39 23 118-15,-27 12-85 0</inkml:trace>
  <inkml:trace contextRef="#ctx0" brushRef="#br0" timeOffset="762.51">18327 5571 249 0,'0'0'53'0,"0"0"-2"16,126 29 0-16,-68-25 20 16,-4-4 15-16,-7 0-15 15,-14 0-61-15,-16 0-10 16,-13 0-28-16,-4 0-39 15,0 0-32-15,0 0-57 16,4-4-75-16</inkml:trace>
  <inkml:trace contextRef="#ctx0" brushRef="#br0" timeOffset="1137.84">18931 5652 76 0,'0'0'50'0,"0"0"50"15,35 146 2-15,-27-81-14 16,-4-1-21-16,-4-1 9 15,0-6-25-15,0-7 2 16,-4-11-29-16,0-17-21 16,0-11-1-16,4-9-1 15,0-2-1-15,0 0 4 16,0 0 3-16,0-2 6 16,0-33 35-16,8-30-27 0,19-25-18 15,4-19-3 1,8 0 0-16,3 13 2 0,-3 18-2 15,-8 23 5-15,-8 20-3 16,8 16 6-16,-5 10-8 16,10 7-9-16,13 2 8 15,-3 0-3-15,-3 20 1 16,-6 10 0-16,-12 5-12 16,-6 6-12-16,-11 9-6 15,-8 7 22-15,0 11 7 16,-8 3-3-16,-23 6-31 15,-9-3-82-15,3-4-51 16,-6-14-25-16</inkml:trace>
  <inkml:trace contextRef="#ctx0" brushRef="#br0" timeOffset="1328.34">19232 5857 748 0,'0'0'152'15,"0"0"-152"-15,0 0-81 16,0 0 50-16,0 0 31 16,158-18 3-16,-65-1-3 15,8-5-16-15,6-2-93 16,-14 0-140-16,-16 2 60 16,-15 2-11-16</inkml:trace>
  <inkml:trace contextRef="#ctx0" brushRef="#br0" timeOffset="1473.5">20076 5700 94 0,'0'0'125'16,"0"0"-44"0,-10 135 15-16,-3-78-34 0,-1-5-2 15,-3-2-11-15,3-12-33 16,5-8-16-16,9-10-2 16,0-16-90-16,5-4-99 15</inkml:trace>
  <inkml:trace contextRef="#ctx0" brushRef="#br0" timeOffset="1573.23">20119 5506 233 0,'0'0'0'16,"0"0"-45"-16,0 0-86 16</inkml:trace>
  <inkml:trace contextRef="#ctx0" brushRef="#br0" timeOffset="1761.53">21072 5419 274 0,'0'0'82'0,"-116"176"-8"16,38-67-22-16,-13 1-18 15,6-8-11-15,3-15 5 16,1-10-8-16,19-19-20 0,12-16 0 15,28-23-60-15,17-19-172 16</inkml:trace>
  <inkml:trace contextRef="#ctx0" brushRef="#br0" timeOffset="1935.15">20756 5415 579 0,'0'0'87'0,"0"122"-86"15,-4-24-1-15,-9 4 5 16,13-1-2-16,0-12 0 16,0-4-2-16,17-13-2 0,33-18-55 15,12-23-137-15,14-31-73 16</inkml:trace>
  <inkml:trace contextRef="#ctx0" brushRef="#br0" timeOffset="2281.6">21572 5759 264 0,'0'0'231'15,"-93"153"-215"-15,36-64-8 16,7-17-8-16,19-26 15 16,12-22 30-16,15-18-7 15,4-3-31-15,0-3-2 0,8-24 7 16,38-35-4-1,12-26-4-15,8-18-1 0,-4-4 0 16,-4 7 2-16,-4 15 1 16,-17 19-4-16,-12 32 11 15,-11 16 81-15,-10 18-27 16,-4 0-49-16,4 7-18 16,-4 34-12-16,11 18 12 15,-11 26 7-15,0 9-4 16,-15 6-3-16,-12-6-10 15,-4-3-16-15,0-14-54 16,4-9-93-16,5-20-87 0</inkml:trace>
  <inkml:trace contextRef="#ctx0" brushRef="#br0" timeOffset="2607.9">21550 5853 585 0,'0'0'92'15,"0"0"-92"-15,161-26-66 16,-49 6 66-16,7-8 0 16,1-5 0-16,-12-4 2 15,-15-5 3-15,-17-6-2 16,-22 3-1-16,-19 5 7 16,-22 5 1-16,-13 11 27 15,-4 9 55-15,-32 2-62 16,1 11-10-16,-2 2-2 0,2 20-7 15,16 28-11-15,7 17 3 16,4 22-3-16,8 3 11 16,0-1-10-16,0-2 3 15,0-17 2-15,-15-11 12 16,-1-13 15-16,-3-9-24 16,7-11-9-16,1 2-4 15,11 1-100-15,0-12-167 16,0-15-267-16</inkml:trace>
  <inkml:trace contextRef="#ctx0" brushRef="#br0" timeOffset="3111.71">18604 7177 886 0,'0'0'116'16,"178"0"-116"-16,2-12 0 16,47-20 2-16,9-10-2 15,-1 1 2-15,-30 4-2 16,-44 4-22-16,-49 13-40 16,-50 8-5-16,-50 7-30 15,-28 5-61-15,-83 26-47 16,-34 20 27-16,-32 2-19 15,-13-6 197-15,4-12 53 16,32-10 48-16,38-10 97 0,47-1 94 16,48-2-109-1,26 1-138-15,68-1-36 0,57 0-7 16,50-7 32-16,17 0-17 16,-4 0-9-16,-31-11-8 15,-44 8-25-15,-54 3-160 16,-49-2-256-16</inkml:trace>
  <inkml:trace contextRef="#ctx0" brushRef="#br0" timeOffset="4624.85">19741 8803 675 0,'-66'127'0'15,"-15"54"5"-15,-18 46-5 16,10-5 19-16,19-19-14 0,16-33 2 15,19-40 4-15,20-40 11 16,11-42 5-16,4-28-15 16,0-14-11-16,23-6 2 15,4-9 20-15,4-45-5 16,4-29-3-16,-12-19 1 16,-15-18-9-16,-8 6-2 15,-12 8 1-15,-34 18 1 16,-8 23 5-16,-3 25 51 15,-5 25-16-15,-11 15-26 16,-9 26-19-16,-18 42-1 16,7 26-1-16,9 13 1 0,17 2-1 15,34 0 0-15,25-5-4 16,12-1-1 0,50-13-4-16,22-12 4 0,17-17-10 15,19-22-60-15,8-19-24 16,0-20-32-16,2 0-107 15,-25-37 37-15</inkml:trace>
  <inkml:trace contextRef="#ctx0" brushRef="#br0" timeOffset="4985.77">19776 9721 540 0,'0'0'221'0,"0"0"-221"16,0 0-9-16,0 0 1 0,0 0 8 15,0 0 11-15,151 33 26 16,-101-31-16-16,-5-2-10 16,-14 0-8-16,-4 0-2 15,-15-15-2-15,-12-5-4 16,0-2 1-16,-16-2-2 16,-30 7-25-16,-20 15 4 15,-10 2 27-15,-13 24 22 16,4 24-7-16,9 13 8 15,18 9-7-15,27 8-6 16,22 5-8-16,9-4-2 16,31-8 0-16,27-14-2 0,19-19 1 15,16-21-7-15,19-17-7 16,7-7-20-16,10-32-69 16,-3-13-196-16,-6-13-65 15</inkml:trace>
  <inkml:trace contextRef="#ctx0" brushRef="#br0" timeOffset="5574.7">21407 8786 635 0,'0'0'162'16,"0"0"-162"-16,0 0-8 15,-134 177 8-15,32-43 17 0,-9 12 20 16,14-1-19-16,12-10-4 15,21-15-11-15,16-20-2 16,11-25-1-16,25-32 0 16,3-19 0-16,9-16-5 15,0-8-33-15,0 0-46 16,0-28-26-16,0-28 67 16,0-16 6-16,-26-9 16 15,-16 9 21-15,-12 20 69 16,-8 14-20-16,0 25 26 15,-8 13-18-15,-2 24-27 16,2 38-5-16,5 25-9 16,14 11-13-16,14 7 6 15,24-5-9-15,13-4 0 16,23-9 0-16,43-15-1 0,42-22-2 16,30-32-34-16,13-18 15 15,4-22-51-15,-21-30-93 16,-26-14 15-16,-30-6 79 15,-28 0 47-15,-19 20 5 16,-27 17 20-16,-4 22 36 16,-4 13 135-16,-27 6-58 15,-4 42-59-15,-11 31-20 16,11 17 7-16,4 0-18 16,27-11-6-16,4-24-7 15,19-20-7-15,20-12-3 16,27-21 14-16,6-8-12 15,3-26 4-15,1-33-6 0,-14-19-10 16,-8-14 2-16,-15-4 0 16,-6 9-33-16,-12 20-45 15,-6 27-73-15,-15 27 62 16,0 13-26-16,0 24-128 16</inkml:trace>
  <inkml:trace contextRef="#ctx0" brushRef="#br0" timeOffset="6036.63">22201 9837 73 0,'0'0'177'0,"0"0"-52"16,-116-107-32-16,48 94-15 16,-11 13-6-16,-16 22-27 15,-2 30-7-15,4 20-1 16,17 9 13-16,22 6-20 15,31 7-24-15,23-7-6 16,15-4-3-16,47-15 3 16,31-20-36-16,18-22-50 15,19-22-79-15,-5-4-5 16,-14-13 87-16,-30-3 47 16,-28 10 30-16,-32 6 6 15,-15 0 6-15,-6 6 48 0,0 19 4 16,4-1 11-1,9-5-56-15,18-4-10 0,10-15 4 16,21-2 59-16,9-39-25 16,9-20-23-16,-7-14-11 15,-20-12-5-15,-22 4 8 16,-22 7-1-16,-9 15 2 16,-19 22 60-16,-29 19-18 15,-24 20-53-15,-13 2-3 16,5 46-14-16,5 27-10 15,17 20-13-15,27 12-82 16,31 4-31-16,9-12-81 16</inkml:trace>
  <inkml:trace contextRef="#ctx0" brushRef="#br0" timeOffset="6472.08">23532 9898 430 0,'0'0'163'15,"0"0"-140"-15,0 0-9 0,0 0 27 16,0 0-26-16,81 109 28 15,8-92-8-15,18-17-23 16,17-17-12-16,-8-33-19 16,-13-15-59-16,-30-9-9 15,-34-3 50-15,-31 3 18 16,-8 8-6-16,-31 18 25 16,-23 16 35-16,7 19 15 15,5 13 16-15,-1 28-25 16,6 51-34-16,10 32-5 15,0 24 39-15,11 7-9 16,1-11-17-16,-6-18 6 16,3-23 11-16,-13-21-2 0,-11-16-16 15,-5-10-14 1,-15-15-7-16,-15-21-104 0,1-7-98 16,2-46-61-16</inkml:trace>
  <inkml:trace contextRef="#ctx0" brushRef="#br0" timeOffset="9768.21">17779 6607 469 0,'0'0'162'0,"0"0"-121"15,0 0-25-15,0 0 8 16,116 0-21-16,-31-8 0 0,10-6 0 16,-21 1-2-1,-28 7 3-15,-23 3-3 0,-23 3-1 16,0 0 0-16,-46 3-31 16,-39 27 13-16,-26 9-16 15,-22 5 24-15,3-7 7 16,19-6 6-16,18-7 16 15,26-7-6-15,26-8 7 16,22-2-4-16,19-5 1 16,11 0-17-16,42 0-9 15,32-2 9-15,27 0 19 16,16 0-11-16,-4-13-4 16,-21 4-4-16,-32 5 1 15,-30 4-2-15,-29 0-33 0,-12 0-6 16,-8 0-68-16,-31 6 67 15,-25 18 41-15,-11-2 10 16,-1-6 25-16,14-4-5 16,16-7 4-16,26 2-17 15,9-5-13-15,11 2-4 16,0 5-14-16,15 4 3 16,16 9 11-16,8 4 2 15,3 2-2-15,-3 3 0 16,-16-1 0-16,-11-1-71 15,-2-3 4-15,-10 0 35 16,0-9 29-16,-10-1 1 16,2-6 2-16,-1-3 11 15,9-5 16-15,0 1-6 0,0-3-17 16,0 0-4-16,0 0-2 16,5 0 2-16,3 0 13 15,-4 0 14-15,0 0-10 16,2 0-4-16,-6 0-2 15,0 0 1-15,0 0 9 16,0 0 18-16,0 0-21 16,0 0-8-16,0 0-8 15,0 0-1-15,0 0 4 16,0 0-1-16,0 2 1 16,0 0 13-16,0-2 11 0,0 2 0 15,0-2-3 1,0 0-9-16,0 0-10 15,0 0-3-15,0 0 0 0,0 0-1 16,0 0-1-16,0 0 2 16,0 0-1-16,0 0 2 15,0 0 0-15,0 0 2 16,0 2 7-16,0-2 2 16,0 0-1-16,0 0-2 15,0 0 2-15,0 0-2 16,0 0-3-16,0 0-4 15,0 0-1-15,0 0-5 16,0 0 0-16,0 0 0 0,0 0 0 16,0 2 0-1,0-2 1-15,0 0-1 0,0 0-1 16,0 0 1-16,0 0-1 16,0 0 2-16,0 0 0 15,0 0-1-15,0 0-1 16,0 0 1-16,0 0 0 15,0 0 0-15,0 0 0 16,0 0 0-16,0 0-2 16,0 0 0-16,0 0 2 15,0 0 0-15,0 0 0 16,0 0 0-16,0 0 0 16,0 0 0-16,0 0 2 15,0 0-2-15,0 0 0 0,0 0 1 16,0 0 0-1,0 0-1-15,0 0 0 0,0 0 1 16,0 0-1-16,0 0-1 16,0 0 1-16,0 0 0 15,0 0 0-15,0 2 0 16,0-2 0-16,0 0 1 16,0 0 0-16,0 0 1 15,0 0 6-15,0 0 3 16,0 0-1-16,0 0 2 15,0 0-1-15,0 0 0 16,0 0-2-16,0 0-4 16,0 0 1-16,0 0-1 0,0 0-1 15,0 0-3-15,0 0 1 16,0 0 1-16,0 0-3 16,0 0 1-16,0 0 0 15,0 0-1-15,0 0 1 16,0 0 3-16,0 0 4 15,0 0-1-15,0 0 9 16,0 0-7-16,0 0-1 16,0 0 1-16,0 0-1 15,0 0 1-15,0 0-5 16,0 0 4-16,0 0-7 16,0 0 1-16,0 0-1 0,0 0-1 15,0 0-2-15,0 0 2 16,0 0 4-16,0 0-4 15,0 0 0-15,0 0-4 16,0 0 8-16,0 0-7 16,0 0 7-16,0 0-4 15,0 0 1-15,0 0-1 16,0 0-1-16,0 0-4 16,0 0 4-16,0 0-2 15,0 0-53-15,0 0-57 16,9-8-76-16,17-25-170 15</inkml:trace>
  <inkml:trace contextRef="#ctx0" brushRef="#br0" timeOffset="11338.25">17852 5872 385 0,'0'0'318'0,"0"0"-287"16,35-141-31-16,-17 55-30 0,-5-14 3 15,-9-2-25-15,-4-3 10 16,0 7 42-16,0 8 27 15,0 16 16-15,-4 20-4 16,0 15-21-16,4 15 1 16,0 13-15-16,0 11 3 15,0 0-7-15,0 11-11 16,0 52 6-16,0 39 5 16,-9 40 30-16,-13 15-13 15,-1 0-4-15,-4-17-10 16,4-21 1-16,3-16 11 15,5-20 5-15,11-13-15 16,-4-11-5-16,8-16 0 16,0-8 0-16,0-8-1 15,-4-8-52-15,-11-4-69 0,-8-2-79 16,-16-9-41-16</inkml:trace>
  <inkml:trace contextRef="#ctx0" brushRef="#br0" timeOffset="11482.69">17482 6097 575 0,'0'0'177'16,"138"-28"-174"-16,-18 4 2 15,0 4-2-15,-8 3-3 16,-32 1-1-16,-26 6-81 16,-33 1-164-16,-21 0-3 15</inkml:trace>
  <inkml:trace contextRef="#ctx0" brushRef="#br0" timeOffset="14061.19">23296 5800 260 0,'0'0'122'0,"0"0"-112"15,0 0-7-15,0 0-1 16,0 0 23-16,0 0 6 15,0 0 14-15,-26 0 22 0,26 0 3 16,0 0-4 0,0 0-4-16,0 0-12 0,0 0-1 15,0 0-18-15,0 0 0 16,4 0-17-16,18 12-14 16,28 0-5-16,31 6 5 15,34-3 37-15,32-6-16 16,8-7 0-16,-2-2-11 15,-21 0-5-15,-24 0-5 16,-32 0-2-16,-18 0-16 16,-18 0 0-16,-18 0-29 15,-5 0-79-15,-11-5-116 16,-6-3-141-16</inkml:trace>
  <inkml:trace contextRef="#ctx0" brushRef="#br0" timeOffset="14305.85">23563 6169 634 0,'0'0'95'16,"0"0"-95"-16,0 0-20 15,0 0 20-15,0 0 15 16,118 11-3-16,-75-11 7 15,7-11 1-15,-3-4-12 16,13-1-8-16,7-3-2 16,-1-1-33-16,10-2-90 15,-1 1-90-15,-3-6-68 0</inkml:trace>
  <inkml:trace contextRef="#ctx0" brushRef="#br0" timeOffset="14831.44">24799 5748 114 0,'0'0'466'0,"0"0"-408"16,0 0-58-16,-68 105 0 0,10-46 62 16,-4 2 1-1,8-7-33-15,11-8-19 0,20-13-4 16,9-11-6-16,10-12-1 15,4-5 1-15,0-3-2 16,0-2-3-16,4 0 2 16,23-9-47-16,10-32 42 15,2-16-13-15,0-21-20 16,-16-14 3-16,-4-6-1 16,-19-3 17-16,0 8 21 15,-11 7 16-15,-13 17 39 16,-9 15 47-16,12 19-32 15,2 15 26-15,7 11-39 16,12 9-9-16,0 0-48 16,0 0-1-16,0 15-18 0,27 18 10 15,16 13 9-15,19 11 1 16,19 0 4-16,16 1-4 16,10 3 1-16,-7 2 0 15,-11-4-2-15,-23-4 0 16,-17-7-1-16,-32-9-1 15,-17-2 0-15,-17 5 2 16,-51 6 0-16,-25 6 2 16,-23-1-2-16,-8-5-42 15,13-1-49-15,18-1-44 16,29 0-126-16,43-9-186 16</inkml:trace>
  <inkml:trace contextRef="#ctx0" brushRef="#br0" timeOffset="16882.89">24522 9883 707 0,'0'0'61'0,"0"0"-61"0,155-20-5 16,-55 9 5-16,-3-2 4 16,2 0 4-16,-6 0 21 15,-12 6-9-15,-1 1-6 16,-5 1-9-16,-13 4-4 16,-9 1-1-16,-18 0-8 15,-12 0-82-15,-12 10-102 16,-11 12-64-16</inkml:trace>
  <inkml:trace contextRef="#ctx0" brushRef="#br0" timeOffset="17080.98">24593 10020 721 0,'0'0'200'0,"0"0"-200"15,0 0-16-15,121 50 13 16,-42-37 3-16,12-6 3 15,6-7 0-15,-4 0-2 16,2 0 1-16,-16-11-2 16,-15-2-65-16,-17 2-75 15,-11-8-112-15,-22 1-64 16</inkml:trace>
  <inkml:trace contextRef="#ctx0" brushRef="#br0" timeOffset="17392.56">25440 9619 258 0,'0'0'178'16,"0"0"-133"-16,0 0-41 15,0 0 16-15,4 116 89 16,-16-49-12-16,-7 0-40 15,-4 1-24-15,7-7-7 16,-3-15 4-16,11-11-1 16,-2-11-8-16,10-11-4 0,-4-2-14 15,-1-4-1-15,5 2-1 16,0 1-1-16,0 1 0 16,0 2-1-16,0-2-6 15,0-2-21-15,-4-7-13 16,4-2 4-16,0 0-8 15,0 0-38-15,0-22-96 16,0-24-34-16</inkml:trace>
  <inkml:trace contextRef="#ctx0" brushRef="#br0" timeOffset="17750.99">25324 9425 235 0,'0'0'517'16,"0"0"-444"-16,0 0-73 15,0 0-15-15,0 0 7 16,0 0 6-16,0 0-4 16,54 4 6-16,-4 24 23 15,20 9 21-15,15 3-21 16,12 1-11-16,-2-6-11 16,-6-2 1-16,-19-4-4 15,-16-4 3-15,-19-8-1 16,-21 1 0-16,-5-5-1 15,-9 5 1-15,-4 13 29 16,-36 12 7-16,-40 20-4 16,-24 7-4-16,-11-2-5 0,3-10-11 15,23-14 16-15,19-14 6 16,20-10-13-16,15-2-21 16,4 3-6-16,31 8-115 15,0-5-125-15,54-9-259 16</inkml:trace>
  <inkml:trace contextRef="#ctx0" brushRef="#br0" timeOffset="20888.96">3967 7228 149 0,'0'0'44'0,"190"-34"-14"15,-74 19-6-15,-1-3 28 16,-3 3 13-16,-13 6 3 15,-14 5-15-15,-27 4-26 16,-10 0-21-16,-30 4-6 16,-14 9 0-16,-8 7-32 0,-45 8 22 15,-30 5 10-15,-24 0 15 16,-13-3 6-16,0-6 35 16,4-7 21-16,15-10-23 15,25-2-19-15,26-3 15 16,26-2 2-16,20 0-11 15,0 4-41-15,39-1-14 16,38 0 13-16,34-3 1 16,17 0 1-16,11 3-1 15,-5-1-35-15,-28 5 26 16,-17 1 6-16,-21 1 0 16,-29-2 2-16,-25-1-5 0,-14 0 0 15,-4 8-41-15,-37 3 28 16,-13 3 16-16,-8-7-92 15,19-13-104-15,16-20-112 16</inkml:trace>
  <inkml:trace contextRef="#ctx0" brushRef="#br0" timeOffset="21981.85">4198 5866 590 0,'0'0'42'16,"0"0"-21"-16,0 0 22 16,0 0 14-16,0 0-24 0,0 0-33 15,-49-24-11-15,107 24-1 16,39 9 12-16,37 3 5 15,9 2-1-15,-5-1-3 16,-18-2-1-16,-21 0 3 16,-28-5-3-16,-22 1 1 15,-26-5-1-15,-19-2 2 16,-4 0-2-16,-41 0-3 16,-34 0 3-16,-24-2 4 15,-21-5 8-15,-10 1 6 16,2-3 23-16,12 4-9 15,13 3 3-15,18 2-18 16,33 0-13-16,19 0-3 0,29 0-2 16,4 0-37-1,31 16 7-15,41-1 7 0,36 2 23 16,16 0-31-16,0-3-25 16,-12 1 3-16,-36 0 1 15,-32 1 19-15,-30-1-14 16,-14-4 17-16,-31 4 31 15,-31-4 0-15,-23 0 25 16,-14-3 38-16,2-5-8 16,8-3-15-16,21 0 20 15,33 0-25-15,26 0 2 16,9 0-34-16,9 0-3 16,48 0-17-16,32 0-1 15,31 0-4-15,6 0-88 0,-24 0-186 16</inkml:trace>
  <inkml:trace contextRef="#ctx0" brushRef="#br0" timeOffset="29235">2290 12493 441 0,'0'0'128'16,"0"0"-94"-16,0 0 18 16,0 0 34-16,0 0 0 15,0 0-33-15,0 0-4 16,27 5-11-16,-27-5-14 15,0 0-2-15,0 0-13 16,0 0-1-16,0 0 1 16,4-12 5-16,5-24 1 0,5-21-8 15,5-15-7 1,-7-11 0-16,1-6-2 0,-3-7 2 16,-6-9-8-16,-4-2-1 15,0 0 7-15,0 9-6 16,0 15 7-16,-4 22 1 15,-11 20 0-15,11 17 1 16,4 17-1-16,0 7 2 16,-4 0-4-16,4 0 1 15,0 0-11-15,0 37-12 16,-4 39-1-16,-10 42 25 16,-3 26 7-16,-6 9-4 15,1 0 0-15,-5-16 2 16,0-8 1-16,10-7 3 0,3-11 2 15,5-9-6-15,5-5 0 16,4-10-5-16,0-13 0 16,0-17 0-16,0-18 0 15,0-18 0-15,0-10-3 16,0-4-22-16,0-5-33 16,0-2-14-16,0 0-24 15,-4 0-44-15,-10-4-46 16,-9-27-53-16</inkml:trace>
  <inkml:trace contextRef="#ctx0" brushRef="#br0" timeOffset="29532.86">1987 12362 599 0,'0'0'186'0,"0"0"-153"16,0 0 14-16,0 0 39 15,0 0-7-15,0 0-12 16,10-61-20-16,-6 59-25 16,8-9-17-16,15-4-1 15,15-9 6-15,15-4 2 16,-3 1-4-16,-6 8-3 0,-11 5-5 16,-10 11 0-16,-6 3-5 15,5 0 2-15,1 0-2 16,8 0-1-16,7 10-39 15,-3-1-20-15,6-1-49 16,-5-8-57-16,-9 0-104 16,-8-8-62-16</inkml:trace>
  <inkml:trace contextRef="#ctx0" brushRef="#br0" timeOffset="30054.13">3084 12111 665 0,'0'0'120'0,"0"0"-120"16,-23 136-2-16,-3-60 2 15,3-2 10-15,6-15-2 16,3-15 5-16,10-20 3 16,4-14-7-16,0-7-5 15,0-3-4-15,0 0 4 16,0 0-1-16,0-37-1 16,18-22 5-16,3-29 3 0,2-16-7 15,4-12 3-15,-1-6-5 16,1 2-1-16,0 22 0 15,-8 31 2-15,-7 34 1 16,-4 22 18-16,-8 11-21 16,15 0-2-16,-3 11-17 15,15 28 19-15,4 22 14 16,6 18 10-16,-12 8-17 16,-6 0 9-16,-5 0-10 15,-10-6-6-15,1-5 3 16,-5-4-1-16,0-13-2 15,0-11 1-15,0-7-1 16,0-5-40-16,0-6-25 0,0-6-65 16,0-9-145-16,-9-15-87 15</inkml:trace>
  <inkml:trace contextRef="#ctx0" brushRef="#br0" timeOffset="30257.41">2989 12264 875 0,'0'0'105'16,"0"0"-105"-16,0 0-45 16,0 0 38-16,134-15 7 15,-53-1 5-15,16-1 4 16,11-9-9-16,-9 2-1 0,-10 2 1 16,-19 0-16-1,-8 5-84-15,-8 2-77 0,-9-1-86 16,-18 3-88-16</inkml:trace>
  <inkml:trace contextRef="#ctx0" brushRef="#br0" timeOffset="30404.94">3921 12161 395 0,'0'0'213'0,"-12"114"-172"16,-7-40 26-16,1-15 10 15,1-13-43-15,7-14-17 16,6-10-11-16,0-6-6 15,-1-15-2-15,5-1-15 16,0 0-61-16,0-21-175 16,13-25-15-16</inkml:trace>
  <inkml:trace contextRef="#ctx0" brushRef="#br0" timeOffset="30543.69">3909 11721 690 0,'0'0'217'0,"0"0"-204"15,0 0-13-15,0 0-7 16,0 0-7-16,0 0-51 16,66 116-60-16,-39-53-276 15</inkml:trace>
  <inkml:trace contextRef="#ctx0" brushRef="#br0" timeOffset="30878.53">4808 11789 837 0,'0'0'104'0,"0"0"-104"16,-80 191-11-16,17-69 11 16,-3 3 20-16,4-14-7 15,4-15-7-15,13-15 0 0,10-20-6 16,4-13 0-16,8-16-2 16,4-12-81-16,3-16-110 15,-3-4-157-15</inkml:trace>
  <inkml:trace contextRef="#ctx0" brushRef="#br0" timeOffset="31031.44">4145 12072 822 0,'0'0'53'0,"0"0"-51"0,111 107-2 16,-41-35 5-1,7 0 21-15,-1-2 1 0,-1-9-22 16,-9-5-4-16,-2-10-1 15,-6-4-25-15,4-18-105 16,-4-20-128-16,-9-4-181 16</inkml:trace>
  <inkml:trace contextRef="#ctx0" brushRef="#br0" timeOffset="31437.69">5312 12120 669 0,'0'0'102'0,"-53"194"-102"16,11-81 7-16,7-18-1 0,8-35 1 15,11-20 29-15,6-21 3 16,10-12-7-16,0-7-14 16,0 0-2-16,0-28 9 15,18-38-25-15,9-26-16 16,8-27 4-16,-4-17 12 15,4-8 0-15,2 3-21 16,-10 23-8-16,-6 40 29 16,-6 36 21-16,-11 33 36 15,-4 9-35-15,4 0-14 16,10 37-4-16,-1 31-4 16,9 33 29-16,-5 18-8 0,-3-1-10 15,-5-11-10-15,-9-11 2 16,0-11-1-16,0-13-2 15,0-13-3 1,0-11-38-16,0-13-58 0,0-16-64 16,0-12-191-16</inkml:trace>
  <inkml:trace contextRef="#ctx0" brushRef="#br0" timeOffset="31852.68">5160 12249 129 0,'0'0'730'16,"0"0"-730"-16,0 0-3 0,0 0-28 16,0 0 19-16,115-28 12 15,-38 19 5-15,3 0-5 16,9 3-6 0,8-3-9-16,3-4 4 0,1-7-14 15,-2-4-9-15,-14-6-7 16,-19-8 21-16,-12-10 20 15,-19-8 0-15,-21-5 8 16,-14-3 2-16,-37 10 6 16,-25 10 76-16,-18 18-19 15,-5 13-12-15,2 13-1 16,15 2 7-16,14 27-48 16,34 29-1-16,9 19-18 15,11 19-3-15,31 15 3 0,19-2 3 16,4-4 1-16,-5-7-2 15,-18-9 0-15,-14-14 0 16,-17-10 1-16,0-4-3 16,-35-6 2-16,-15-3 0 15,-8-8-2-15,0-14-43 16,4-10-8-16,7-14-24 16,16-6-88-16,4-6-281 15</inkml:trace>
  <inkml:trace contextRef="#ctx0" brushRef="#br0" timeOffset="32577.64">6451 11649 542 0,'0'0'249'0,"0"0"-178"15,0 0-34-15,0 0 30 16,0 0-6-16,0 0-29 0,139-52-27 16,-9 19-3-16,36-4 38 15,3-5-14-15,-22 12-15 16,-31 6-4-16,-46 13-7 15,-29 4-1-15,-24 5 0 16,-17 2-7-16,0 0-73 16,-9 0-80-16,-30 22-44 15,-15 9-109-15</inkml:trace>
  <inkml:trace contextRef="#ctx0" brushRef="#br0" timeOffset="33163.96">6501 11597 244 0,'0'0'98'0,"0"0"-93"16,0 0 5-16,0 0 67 16,0 0 11-16,0 0 25 0,10 54-46 15,-32 40-53-15,-9 37 66 16,-15 28-20-16,11 7-30 15,4-9-26-15,8-11 0 16,11-20-4-16,-3-21 3 16,11-22-3-16,0-22 0 15,0-15 2-15,4-14 10 16,0-10-2-16,0-6-5 16,0-6-5-16,0 4-1 15,12-6 1-15,7 3 1 16,8-2 9-16,4 2-1 15,4-2-5-15,8-3 3 16,3 1 0-16,-1-5-1 0,3 0-3 16,10-2 9-1,0 0-6-15,0 0-2 0,-9 0 6 16,-7 0-5 0,-22 0-1-16,-5 0-1 0,-7 0-2 15,-8 0-1-15,0 0 8 16,0 0-8-16,0 0 2 15,0 0-1-15,0 0-2 16,0 0-39-16,0 2-70 16,0 5-100-16,0-7-201 15</inkml:trace>
  <inkml:trace contextRef="#ctx0" brushRef="#br0" timeOffset="34125.87">7477 11994 25 0,'0'0'47'0,"0"0"-47"15,0 0-5-15,0 0 5 16,0 0 52-16,0 0 13 15,-79-15 9-15,73 12-20 16,6 3-9-16,0-2-12 0,0 2-8 16,0 0-3-1,0 0 27-15,0-2-11 0,0 2 11 16,0-2 14-16,0 2 11 16,0 0 8-16,0 0-15 15,0 0-1-15,-4 13-51 16,-19 35-10-16,-16 26-2 15,-7 20 17-15,3 2-5 16,8-9-6-16,12-15 1 16,9-7-5-16,14-12-5 15,0-10-2-15,6-5-6 16,29-8 5-16,19-9 2 16,12-9-1-16,19-12 1 15,8-18 1-15,6-27 0 0,-10-17-8 16,-19-16 3-16,-16-12-4 15,-27-10-1-15,-27-2 3 16,-4 3 4-16,-54 14-3 16,-15 22-14-16,-16 24 10 15,5 30 4-15,-5 9 6 16,14 41-3-16,11 31 2 16,33 29-21-16,31 14-93 15,62-1-150-15,46-23-226 16</inkml:trace>
  <inkml:trace contextRef="#ctx0" brushRef="#br0" timeOffset="34939.12">8405 11413 277 0,'0'0'450'0,"0"0"-377"16,0 0-65-16,0 0-2 0,0 0-3 16,0 0-3-16,0 0-6 15,105-60 6-15,-14 31 1 16,-6 3 3-16,-15 4-4 16,-20 13 2-16,-29 3-2 15,-11 6 0-15,-10 0-4 16,0 41 4-16,-4 43 11 15,-27 39 24-15,-15 30-5 16,-3 9-15-16,5-10-12 16,7-12 4-16,2-18-6 15,8-13 11-15,6-13 22 16,7-15-10-16,6-7-12 16,4-9-1-16,4-4-10 15,0-2 4-15,0-2-4 0,0-5-1 16,4-6 1-16,8-11-1 15,-2-9 0-15,-5-6 1 16,-1-12-1-16,0-3 0 16,-4-1 1-16,0-2 5 15,0 0 3-15,0 3 2 16,-13 3 28-16,-28 12-4 16,-17 8-21-16,-12 7-9 15,-2-2 5-15,10-7 12 16,16-6-7-16,7-3-8 15,12-2-7-15,4-1-9 16,11-5-57-16,12 1-68 16,4-8-92-16,41-2-277 0</inkml:trace>
  <inkml:trace contextRef="#ctx0" brushRef="#br0" timeOffset="35639.08">9571 12221 506 0,'0'0'171'16,"0"0"-102"-16,0 0-17 15,0 0 7-15,0 0-6 0,0 0-20 16,60-3-17-16,18 14-3 15,38 5 49-15,33-10-20 16,10-4-13-16,6-2-7 16,-5 0-15-16,-12-4-3 15,-19-5 0-15,-22-2 2 16,-26 5-6-16,-23-3-1 16,-27 0-6-16,-19 5-44 15,-8 2-49-15,-4-5-49 16,-8-2-55-16,-36 1-177 15</inkml:trace>
  <inkml:trace contextRef="#ctx0" brushRef="#br0" timeOffset="35877.92">9893 12482 592 0,'0'0'232'0,"0"0"-232"16,0 0-19-16,0 0 18 15,155 11 1-15,-56-11 26 16,11-9 3-16,24-13 17 16,1-4-10-16,-11 0-11 15,-8 7-19-15,-17 1-4 16,-25 7-2-16,-24 4-1 16,-15 4-45-16,-16 0-13 0,-11-1-16 15,-4-1-51 1,6-4-59-16,-1-3 14 0,-5-10-81 15</inkml:trace>
  <inkml:trace contextRef="#ctx0" brushRef="#br0" timeOffset="36437.11">11282 12221 387 0,'0'0'94'16,"-4"124"1"-16,-12-48 10 15,-3-13-53-15,0-13 7 16,3-10-5-16,6-21-3 0,10-8-18 16,0-6-22-16,0-5-11 15,0 0 2-15,0 0-2 16,14-16-5-16,17-19-23 16,0-13 0-16,0-12-15 15,-8-8-12-15,-15-6-2 16,-8-3 11-16,0 5 37 15,-16 9 9-15,-22 15 12 16,-1 9 66-16,-2 13 10 16,6 8-11-16,4 5-43 15,14 9 1-15,3 0 13 16,14 4-7-16,0 0 3 16,0 0-19-16,0 0-19 15,0 0-6-15,18 0-11 0,17 6 2 16,15 18 9-16,16 9 4 15,15 6-1-15,8 7-3 16,-5 6 1-16,-7 7-1 16,-19 4 0-16,-15-6-3 15,-16-2 2-15,-4-7-1 16,-15-3 2-16,-8-3 1 16,0-6 1-16,-4 0 0 15,-15-8 0-15,-8-2-2 16,1-6 1-16,-6-1-1 15,-7-1 0-15,0-5-12 16,-2-2-40-16,10-3-36 16,12 3-59-16,11-8-193 0</inkml:trace>
  <inkml:trace contextRef="#ctx0" brushRef="#br0" timeOffset="37047.48">12616 11876 561 0,'0'0'263'0,"0"0"-236"16,-62 155-21-16,24-61-6 15,22-5 27-15,16-8-6 16,4-12-5-16,35-10-10 15,25-20 19-15,11-15 1 16,24-21-8-16,6-3 1 16,11-39-16-16,-12-16-3 15,-20-21-25-15,-22-18 0 16,-31-13 11-16,-31-11 2 16,-27-4-13-16,-43 18-21 15,-23 16 46-15,-10 32 28 0,-5 29 15 16,1 27-21-16,6 33-22 15,12 59-5-15,20 40-45 16,26 30-147-16,20 6-239 16</inkml:trace>
  <inkml:trace contextRef="#ctx0" brushRef="#br0" timeOffset="38414.67">3694 13756 448 0,'0'0'372'0,"0"0"-368"0,0 0-4 16,4 111-11-16,-4-61 11 16,0-11 0-16,0-10 0 15,0-12-1-15,4-8-5 16,23-9-24-16,10 0-62 15,15-26 35-15,6-18-101 16,-9-13-49-16</inkml:trace>
  <inkml:trace contextRef="#ctx0" brushRef="#br0" timeOffset="38481.53">3979 13736 53 0,'0'0'232'16,"0"0"-94"-16,0 0-88 16,0 0-50-16,0 0-13 15,39 127 9-15,3-60-23 0,12-10-186 16</inkml:trace>
  <inkml:trace contextRef="#ctx0" brushRef="#br0" timeOffset="40048.32">7295 14185 120 0,'0'0'349'15,"0"0"-292"-15,0 0-49 0,0-142-4 16,0 88 25-16,0 0 40 15,4-1-8-15,4 0-2 16,-2 10-4-16,-6 6 2 16,5 10-25-16,-5 14-4 15,0 8-14-15,0 7-6 16,0 0 3-16,0 0 0 16,0 0 3-16,0 0-14 15,0 0-1-15,0 0-7 16,0 0 1-16,0 0 3 15,0 0 2-15,0 0 2 0,0 0 0 16,0 0 5 0,0 0-2-16,0 0 4 0,0 0 0 15,0 0 1-15,0 0 2 16,0 0-9-16,0 0 2 16,0 0-3-16,0 0 0 15,0 0-1-15,0 0-2 16,0 0-4-16,0 29 5 15,0 27-2-15,0 23 4 16,0 14 13-16,0 3-10 16,0-13-2-16,0-9 0 15,4-10 0-15,-4-16-1 16,4-13 2-16,0-12 1 16,0-5-2-16,0-12-1 0,-4-1 0 15,6-3 1 1,-6-2-1-16,0 0 1 0,0 0 1 15,0 0 0-15,0 0-2 16,0 0 6-16,0 0-6 16,0 0 2-16,0 0-2 15,0 0 4-15,0 0-4 16,0 5 0-16,-6 7-6 16,-10 11 6-16,-7 2 0 15,-4 2-2-15,-8-1-3 16,0 0-2-16,-11-2 5 15,7-2-6-15,-2-5 8 16,6-8 0-16,4-2 0 0,12-5 4 16,7 0 4-1,7-2 0-15,5 0 18 0,0 0-11 16,0 0-4-16,0 0 1 16,5 0-12-16,17 0-3 15,13 0-7-15,19-4 10 16,12-7 0-16,7 2 3 15,5-4-1-15,-5 2 4 16,3 0 9-16,-14 3 1 16,-14-1-7-16,-15 2-6 15,-13 5-1-15,-9 2-3 16,-11 0 2-16,0 0 1 16,0 0 3-16,0 0-1 15,0 0-2-15,0 0 0 16,0 0-2-16,0 0-3 0,0 0-3 15,0 0-33-15,0 0-22 16,4 0-44-16,8-3-73 16,3 0-170-16</inkml:trace>
  <inkml:trace contextRef="#ctx0" brushRef="#br0" timeOffset="40879.94">9871 13974 518 0,'0'0'215'16,"0"0"-188"-16,0 0-12 16,0 0-1-16,0 0 8 15,0 0-22-15,142-11 9 0,-45 7 76 16,15-1-22-16,14-6-17 15,2 0-14-15,2-2-4 16,-6-9-9-16,-12 5-10 16,-15 0-6-16,-20 1-3 15,-24 8 2-15,-22 3 3 16,-12 3-5-16,-19 2-17 16,0 0-35-16,0 0-24 15,-27 28-45-15,-18 16-26 16,-21 11-32-16,-19 1-130 15</inkml:trace>
  <inkml:trace contextRef="#ctx0" brushRef="#br0" timeOffset="41090.99">10147 14229 808 0,'0'0'112'15,"0"0"-112"-15,0 0-4 16,174-9 4-16,-77 1 21 15,15-10 5-15,0 3-4 16,-1 0-12-16,-10-5-3 16,-12 5-6-16,-12 3-1 15,-19 2 0-15,-9 1-2 16,-18 3-49-16,-8-5-38 16,-11-2-39-16,-12-3-130 0,0-3-24 15</inkml:trace>
  <inkml:trace contextRef="#ctx0" brushRef="#br0" timeOffset="41745.85">11301 13741 407 0,'0'0'271'0,"0"0"-242"16,0 0-24-16,0 0-2 15,0 0 83-15,0 143-23 0,0-86-30 16,-8-4-5 0,8-8 0-16,0-12-9 15,0-9-5-15,0-11-6 0,0-6-7 16,0-6 0-16,0-1-1 16,0 0-13-16,0 0-10 15,8-27-28-15,4-20 10 16,-5-16 4-16,-7-15 11 15,-7-5 2-15,-24-9-4 16,-8 10-13-16,-11 8 41 16,-3 21 66-16,5 16 33 15,7 11-16-15,14 15-10 16,19 4-28-16,8 5-16 0,0 2-25 16,0 0-4-1,4 0-5-15,27 33-11 0,23 10 16 16,22 12 16-16,17 0-2 15,15-10-1-15,3-1-2 16,-14-5-11-16,-8 1 3 16,-23-6-3-16,-20-1-1 15,-19-9 1-15,-9-2-1 16,-18-1 0-16,0 1 0 16,0 9 2-16,-27 4 1 15,-18-3 3-15,-9 1 4 16,-8-2-1-16,0-5-5 15,0-2 9-15,4-2-4 16,5-1-6-16,11-1-1 16,22-2-2-16,1-5-2 15,15 0-3-15,4-2-13 16,0 0-34-16,0-3 11 0,0-1-7 16,0-3-5-16,4-4 19 15,-4 0 8-15,12 0-8 16,3 0-67-16,-3 0-217 15</inkml:trace>
  <inkml:trace contextRef="#ctx0" brushRef="#br0" timeOffset="42942.44">12473 13328 700 0,'0'0'106'0,"0"0"-65"16,0 0 33-16,0 0-13 15,0 0-29-15,0 0-32 16,23-19-8-16,51 16 5 16,30-6 3-16,7 3 1 15,1-3 2-15,-19 5-3 16,-17 4 0-16,-28 0-2 15,-11 11 0-15,-20 15-4 16,-9 16 2-16,-8 17 4 16,-4 17 58-16,-31 3-28 15,-5-4-5-15,-13-2-3 0,3 0 17 16,-4-5-11-16,7 0-9 16,5-5-12-16,11-11-4 15,4-3-3-15,15-12-4 16,2-2 4-16,10-5-12 15,0-4-38-15,0-2-30 16,14-4-30-16,13-14-28 16,0-6-115-16,-6 0-156 15</inkml:trace>
  <inkml:trace contextRef="#ctx0" brushRef="#br0" timeOffset="43082.23">12585 13887 994 0,'0'0'201'16,"0"0"-201"-16,155 0-46 15,-40 0 45-15,28-7-1 16,14-1-43-16,-14 3-79 16,-32 3-123-16</inkml:trace>
  <inkml:trace contextRef="#ctx0" brushRef="#br0" timeOffset="43466.6">13275 14209 789 0,'0'0'218'15,"0"0"-218"-15,0 0-62 16,0 0 39-16,161-19 23 16,-99-10 0-16,-8-1-9 0,-23 1-31 15,-19 5 3-15,-12 5 36 16,-4 6 0-16,-31 9 1 15,-14 4 0-15,-13 0 16 16,-7 26 15-16,7 4 0 16,23 9-8-16,12 0-15 15,27 3-8-15,0-7-5 16,39-9 3-16,19-11-32 16,23-15-16-16,0 0-172 15,-11-24-371-15</inkml:trace>
  <inkml:trace contextRef="#ctx0" brushRef="#br0" timeOffset="44031.55">14497 12933 541 0,'0'0'72'15,"-116"160"-68"-15,39-54 27 16,5 8 65-16,6-14-16 16,8-15-18-16,8-17-9 15,15-29-3-15,17-17-5 16,9-9-24-16,9-11-18 16,0-2-3-16,5 0 0 15,36 0-28-15,25-28 14 16,23-11 11-16,10-3-3 15,-10 7 6-15,-19 16 1 16,-20 10-1-16,-15 9 5 16,-4 0 20-16,0 26-3 0,0 13 12 15,6 9 22-15,-16 5-17 16,-2 4-18-16,-11-1-11 16,-8-1 0-16,0 1-7 15,-8-3 0-15,-19-5 4 16,-8-3-7-16,-7-3-1 15,-5-5-39-15,-7-5-16 16,-4-8-58-16,0-10-57 16,0-14-169-16</inkml:trace>
  <inkml:trace contextRef="#ctx0" brushRef="#br0" timeOffset="44248.79">14548 13056 837 0,'0'0'49'0,"189"-44"-42"15,-61 16-1-15,6-3 44 16,-8 1-6-16,-20-1-21 16,-26 3-19-16,-26 6-3 15,-27 5-1-15,-15 8-1 16,-12 0-24-16,-20 7-54 15,-49 2-192-15</inkml:trace>
  <inkml:trace contextRef="#ctx0" brushRef="#br0" timeOffset="45483.96">3903 15878 881 0,'0'0'136'15,"0"0"-136"-15,0 0-3 16,0 0-8-16,0 0 11 16,0 0 4-16,14 43-4 15,-6-28 0-15,11-6-10 16,12-2-2-16,12-7-96 0,15 0 18 15,6-26-20-15,-10-7-82 16,-10 0 71 0,-18 9 75-16,-13 9 41 0,-13 10 5 15,0 5 74-15,0 0 52 16,0 0-36-16,0 35-75 16,0 16-12-16,6 14-6 15,25 7 3-15,27-15-100 16,12-16-135-16</inkml:trace>
  <inkml:trace contextRef="#ctx0" brushRef="#br0" timeOffset="47449.52">7036 15448 207 0,'0'0'72'0,"0"0"-44"16,0 0 9-16,0 0 43 0,0 0-1 15,0 0 0-15,-22-7 4 16,22 7-18-16,0 0-10 15,0-4-20-15,0 2-3 16,4-5-16-16,6-4-11 16,11-8 0-16,20-14-5 15,7-2 2-15,16 2 0 16,-10 12 15-16,-11 10 6 16,-16 7-10-16,-15 4-13 15,7 1-13-15,-15 32 13 16,-4 31 53-16,0 20-9 15,-43 26-25-15,-15 5-15 16,-19-1-4-16,-3-8-5 16,-5-18 5-16,15-12 4 15,12-20 1-15,16-18-4 0,22-19 3 16,9-12-4-16,11 1-17 16,38 3-16-16,36 3 33 15,38-6 59-15,26-6 28 16,21-2-38-16,-10-2-16 15,-21-15 3-15,-29 4-4 16,-36 0-24-16,-32 8-3 16,-23 5-4-16,-8 0-1 15,0 0 0-15,0 0-56 16,0 0-80-16,-4 0-61 16,-5 0-191-16</inkml:trace>
  <inkml:trace contextRef="#ctx0" brushRef="#br0" timeOffset="48176.97">10511 15635 498 0,'0'0'313'16,"0"0"-215"-16,0 0-72 16,0 0-5-1,0 0-17-15,0 0-3 0,116-24 4 16,-17 5 24-16,21-3 4 16,0 5-7-16,0 3-15 15,-21 8-11-15,-14 4-3 16,-19 2 3-16,-12 0-9 15,-19 0-41-15,-16 4-37 16,-19 14-37-16,0 12-75 16,-46 9 9-16,-28 7 47 15</inkml:trace>
  <inkml:trace contextRef="#ctx0" brushRef="#br0" timeOffset="48350.6">10627 15858 440 0,'0'0'291'0,"0"0"-166"16,0 0-81-16,0 0-43 15,139-18-1-15,-5-6 14 16,17-4 0-16,6 2-5 16,-6-4 5-16,-17 10-8 15,-22 7-6-15,-29 2-13 16,-19 8-75-16,-29 2-25 16,-13-4-126-16,-17 1-55 15</inkml:trace>
  <inkml:trace contextRef="#ctx0" brushRef="#br0" timeOffset="48854.91">11809 15524 627 0,'0'0'125'15,"-22"131"-124"-15,7-57 6 16,11-15 11-16,4-16 32 15,0-14 3-15,0-14-34 16,0-6-12-16,4-5-5 16,19-4-2-16,8-13-13 15,-4-24-38-15,0-15-30 16,-19-9-30-16,-8-9 3 16,0-6 41-16,-31-5 19 0,-12 0-4 15,-7 3 52 1,-8 15 14-16,0 15 95 0,0 13 85 15,9 15-27-15,18 9-45 16,14 5-42-16,11 4-31 16,6 2-14-16,0 0-22 15,0 0-13-15,23 12-12 16,26 24 12-16,22 9 12 16,24 8 8-16,20 6-2 15,-3-1-8-15,0 4-6 16,-19-2-4-16,-27-7 0 15,-21-1-3-15,-18-4-1 16,-27-2-3-16,0 2-4 0,-37-4 1 16,-11-5 5-16,-9-6-11 15,3-9-12-15,0-9-13 16,5-4-3-16,13-3-21 16,5-8-28-16,17 2-24 15,14-2-104-15,0 0-232 16</inkml:trace>
  <inkml:trace contextRef="#ctx0" brushRef="#br0" timeOffset="50482.63">13360 14668 446 0,'0'0'299'15,"0"0"-227"-15,-35 173-42 16,-3-61 64-16,12 3-13 15,-1-10-35-15,10-20-2 16,-1-13-8-16,5-13-15 16,9-15-15-16,4-7-6 15,0-9 0-15,0-2-14 16,21-13-85-16,16-2-42 0,10-11 0 16,22 0-88-1,1-24-152-15</inkml:trace>
  <inkml:trace contextRef="#ctx0" brushRef="#br0" timeOffset="50874.1">14139 15101 902 0,'0'0'105'16,"0"0"-105"-16,-134 63-20 15,82-23 20-15,2-6 10 0,9-10 19 16,16-6-8 0,11-7-10-16,10-9-5 0,4-2-6 15,0 0-5-15,12 0-4 16,38 0-48-16,26-13 50 16,17-11 4-16,4 0 3 15,-2 6 0-15,-20 17 4 16,-11 1 1-16,-6 1 22 15,-11 28-9-15,-5 14 9 16,-7 7 7-16,-12 5-17 16,-15 2-1-16,-8-5-7 15,-8-2-3-15,-30-8 4 16,3-3-10-16,-4-10-25 16,4-10-39-16,-2-8-44 0,1-11-48 15,1 0-96-15,0-24-61 16</inkml:trace>
  <inkml:trace contextRef="#ctx0" brushRef="#br0" timeOffset="51050.65">14189 14996 835 0,'0'0'98'16,"200"-100"-86"-16,-49 42 6 15,-8 10 24-15,-23 6-16 0,-31 11-26 16,-32 14-3-1,-34 6-67-15,-19 7 0 0,-12 4-60 16,-54 0-178 0</inkml:trace>
  <inkml:trace contextRef="#ctx0" brushRef="#br0" timeOffset="51903.39">3956 17088 711 0,'0'0'97'15,"0"0"-97"-15,0 0-5 0,0 0-2 16,0 0 7-16,135-77 8 16,-73 51-7-16,0-7-1 15,-4 5 0-15,-9 2-28 16,-18 8-38-16,-16 8-7 16,-15-1 51-16,-6 8 22 15,-30 1 0-15,-7 2 1 16,2 0 11-16,10 0 15 15,4 9-19-15,14 6-8 16,13 1-2-16,0 3-97 16,23 1-139-16</inkml:trace>
  <inkml:trace contextRef="#ctx0" brushRef="#br0" timeOffset="52254.98">4384 17500 801 0,'0'0'56'0,"0"0"-56"15,0 0-41-15,0 0 1 16,0 0 19-16,0 0 21 16,15-24 5-16,-15 24-5 15,0 0-11-15,0 0-5 16,0 0-2-16,0 0-19 0,0-4 3 15,12-1 26 1,3-4 1-16,5-1 6 16,-1-6 1-16,-11 12-31 0,-2-5-7 15,-6 9 38-15,0 0 14 16,0 0 56-16,0 0-70 16,0-2-9-16,0-2-72 15,0-5-9-15,0-2-50 16,0 2 77-16,0-4 34 15,0 7 28-15,-10 6-84 16</inkml:trace>
  <inkml:trace contextRef="#ctx0" brushRef="#br0" timeOffset="54530.55">2156 17365 401 0,'0'0'188'16,"0"0"-188"-16,0 0-16 15,0 0-4-15,0 0 18 16,0 0 2-16,0 0 4 0,6 0 7 16,-6 0 13-16,0 0-3 15,0 0-1-15,0 0 8 16,0-11 9-16,0-9 1 15,4-6-26-15,5-5-1 16,-5-12 9-16,0-10 0 16,6-16-4-16,-10-8 7 15,0-6-17-15,0 5 6 16,0 6 11-16,-10 13 21 16,2 20-12-16,-5 19 11 15,13 5-13-15,0 11-15 16,-6 4 16-16,6 0-22 15,0 19-3-15,0 40-6 16,0 35-5-16,0 30 5 0,0 7 1 16,0-13 2-16,6-22-1 15,-6-18 1-15,8-23-1 16,-8-12 4-16,5-14-5 16,-1-5-2-16,0-15-1 15,-4-3-2-15,0-2-46 16,0 1-24-16,0-5-22 15,0 4 0-15,-8 3-14 16,-19 1-77-16,-8-3 43 16,-7-5-35-16</inkml:trace>
  <inkml:trace contextRef="#ctx0" brushRef="#br0" timeOffset="54730.69">1929 17458 80 0,'0'0'157'0,"0"0"3"0,0 0-15 15,0 0-25-15,0 0-52 16,0 0-18-16,72-98 4 15,-14 79 5-15,8-5-33 16,-4 4-18-16,2 5-6 16,-10 0-2-16,4 6-1 15,0-11-44-15,-1 1-35 16,1-10-68-16,-6-1-77 16,-6-9 21-16,-15 1-22 15</inkml:trace>
  <inkml:trace contextRef="#ctx0" brushRef="#br0" timeOffset="55045.62">2718 16981 151 0,'0'0'215'0,"0"0"-98"16,0 0-84 0,0 0-14-16,13 122 29 0,-3-59 13 15,-6-6-17-15,0-16-3 16,0-8 18-16,-4-20 1 16,0-6-28-16,0-7-28 15,5 0-4-15,-5 0-2 16,10 0 0-16,2-31-3 15,7-21 5-15,-3-22 4 16,11-13 0-16,-8-1 1 16,-7 12-4-16,-1 23 6 15,-7 23-6-15,0 15 0 16,-4 15 12-16,4 0-12 16,0 0 3-16,11 35-4 15,7 22 9-15,5 21 8 0,-6 5-3 16,2 4-14-16,-9-15 0 15,3-9 3-15,-7-15-3 16,2-13-42-16,-7-11-31 16,-5-9-61-16,0-15-124 15,0 0-107-15</inkml:trace>
  <inkml:trace contextRef="#ctx0" brushRef="#br0" timeOffset="55325.84">2795 17138 725 0,'0'0'153'0,"0"0"-150"0,0 0-3 16,0 0-41-16,0 0 31 16,116-11 10-16,-46-2 0 15,6 2 0-15,-5-9 0 16,-3 5-41-16,-14 0-15 16,-15 6-33-16,-16 5-13 15,-11 4 41-15,-12 13 16 16,0 28 45-16,0 16 14 15,0 6 47-15,0-6-7 16,0-7-37-16,0-11-3 16,0-15 4-16,0-13-9 15,0-7-9-15,14-4-19 16,3-6-126-16,2-33 57 16,-7-14-64-16</inkml:trace>
  <inkml:trace contextRef="#ctx0" brushRef="#br0" timeOffset="55432.57">3316 16835 274 0,'0'0'85'16,"0"0"-85"-16,0 0-93 15,0 0 62-15,115 50-69 16</inkml:trace>
  <inkml:trace contextRef="#ctx0" brushRef="#br0" timeOffset="55625.13">3921 17009 568 0,'0'0'143'0,"-70"112"-127"0,29-52-1 15,1-7 44-15,-1-1-18 16,6-13-18-16,4-8-9 16,8-13-14-16,11-8-1 15,-3-10-34-15,3 0-44 16,-3-24-69-16,-1-28-138 15</inkml:trace>
  <inkml:trace contextRef="#ctx0" brushRef="#br0" timeOffset="55789.89">3498 16951 427 0,'0'0'141'0,"0"0"-141"0,0 0 1 16,119 122 4-16,-54-68 20 15,-8-6-16-15,5-4-1 16,-8-14-7-16,0-10-1 15,4-16-11-15,-7-4-75 16,-1-11-45-16,-4-22-59 16</inkml:trace>
  <inkml:trace contextRef="#ctx0" brushRef="#br0" timeOffset="56107.93">4246 17092 242 0,'0'0'228'15,"0"0"-195"-15,0 113-23 16,0-69 15-16,0-11 18 15,0-9 61-15,0-9-12 16,0-11-36-16,0-4-41 0,0 0-15 16,0 0-12-16,14-39-5 15,3-13 17-15,10-31 0 16,6-18 1-16,-8-5 0 16,8 1-2-16,-2 14-7 15,-4 27 0-15,-11 25 8 16,-6 26 4-16,-5 13 5 15,7 0 7-15,15 20-4 16,4 32 4-16,10 22 39 16,-6 18-17-16,-12 6-28 15,-11 2-1-15,-7-11-7 16,-5-12 1-16,0-18-3 16,0-16-25-16,0-14-47 15,0-10-29-15,-17-19-114 16,-10 0-71-16</inkml:trace>
  <inkml:trace contextRef="#ctx0" brushRef="#br0" timeOffset="56452.62">4283 17057 500 0,'0'0'330'16,"0"0"-267"-16,0 0-63 16,0 0-19-16,0 0 4 15,0 0 15-15,196 2 1 16,-90-2 3-16,10 0 5 15,-5-19-9-15,-7-7-12 0,-24 2-54 16,-18 0-6 0,-27 6 42-16,-12 7 27 0,-15 7 6 15,-8 4 3-15,0 0 86 16,-4 0-23-16,-18 4-45 16,5 11-17-16,-2 9 0 15,11 5-2-15,8-1 7 16,0 12-5-16,0 1 12 15,0 2-4-15,0 1-10 16,0 4-2-16,-6 0 3 16,-19-4 1-16,-12-1-7 15,6-12-21-15,-4-7-52 16,4-7-24-16,4-12-62 0,0-5-90 16</inkml:trace>
  <inkml:trace contextRef="#ctx0" brushRef="#br0" timeOffset="57015.42">5776 16856 756 0,'0'0'175'0,"0"0"-175"15,186-15 0-15,-56-11 7 16,8-7-4-16,-10-1 5 16,-16 1 9-16,-31 11-17 15,-32 9-17-15,-22 9-32 16,-23 4-24-16,-4 0-120 15,-45 4-231-15</inkml:trace>
  <inkml:trace contextRef="#ctx0" brushRef="#br0" timeOffset="57380.95">5740 16889 601 0,'0'0'174'15,"0"0"-170"-15,62 188 0 16,-45-86 53-16,-7 5-4 16,-10-13-6-16,0-7-3 15,-14-10 3-15,-3-19 0 16,-1-10-18-16,5-17-9 16,7-18-13-16,6-7-5 15,0-6-1-15,0 0-1 0,0 0 0 16,27-4-3-16,18-7 3 15,13-8 5-15,4-1 6 16,0 2 6-16,-4 8-8 16,-4-1 5-16,0 6-9 15,-9-3-5-15,-6 6 0 16,1-1 0-16,-3 3-2 16,-6-2-2-16,-4 2-33 15,0 0-29-15,-7 0-35 16,7 0-42-16,-12 0-183 0</inkml:trace>
  <inkml:trace contextRef="#ctx0" brushRef="#br0" timeOffset="67505.02">6871 16861 48 0,'0'0'68'16,"0"0"-49"-16,0 0-6 16,0 0 32-16,0 0 3 15,0 0-12-15,0 0 6 16,-4-2-10-16,4-1 5 16,0 3-4-16,0 0-11 15,0 0 3-15,0 0-11 0,0 0-8 16,0 0-2-16,0 0 0 15,0-2 8-15,0 2-2 16,0 0-7-16,0-4 2 16,0 0 1-16,0-1 0 15,0 3-4-15,0-2 0 16,0-1 4-16,0-5-3 16,0 1-3-16,0 4 17 15,0 1 4-15,0 2-10 16,0 2 23-16,0 0 9 0,0 0-1 15,0 0-13-15,0 0-1 16,0 0-2-16,0 2-26 16,-12 22 3-16,-7 11 4 15,-4 13 10-15,-4 4 8 16,0-6-2-16,5-9-10 16,9-13 5-16,5-9-8 15,4-6-2-15,4-9-3 16,0 0-5-16,0 0 6 15,0 0-1-15,0 0 20 16,0 0-2-16,0 0-1 16,0 0-17-16,0 0-4 15,12 0 0-15,11 0-1 16,8 0 5-16,4 2 2 16,11-2 3-16,12 0-4 0,-11 0 3 15,3 0-5-15,-5 3-3 16,-10 3-1-16,-8-2 0 15,-4 1 0-15,-6-5-1 16,-7 0 1-16,-6 0 0 16,-4 0-1-16,0 0-17 15,0 0-2-15,0 0-16 16,0 0-14-16,0 0-13 16,0 0 1-16,0 0-2 15,0-5-11-15,0-14-23 16,0-5-59-16,17-5 58 15,5 3-1-15,-3-2-48 0</inkml:trace>
  <inkml:trace contextRef="#ctx0" brushRef="#br0" timeOffset="67762.02">7326 16850 67 0,'0'0'107'0,"0"0"-31"16,0 0 13-16,0 0 1 16,0 0-16-16,0 0 11 15,35-72 1-15,-35 72 11 16,0 0-22-16,0 0-6 15,0 0-24-15,0 15-4 16,-8 33-30-16,-23 24 10 16,-4 20 14-16,-7 0-10 15,11-5 8-15,4-7-14 16,11-10 4-16,-3-20-16 0,15-19-1 16,0-14-6-1,4-17-5-15,0 0 2 0,0 0-66 16,17-19-56-16,18-34 19 15,10-14-37-15,-6-16-248 16</inkml:trace>
  <inkml:trace contextRef="#ctx0" brushRef="#br0" timeOffset="68704.99">7619 16560 448 0,'0'0'188'15,"0"0"-114"-15,0 0-13 0,0 0 34 16,0 0-2-16,0 0-44 15,-39-17-26-15,52 12-23 16,13 1-15-16,20-16-4 16,24-8 19-16,25-5 1 15,-6 3 3-15,-19 6-4 16,-24 10-24-16,-23 12 3 16,-19 2 18-16,-4 0 2 15,0 0-3-15,0 7 4 16,0 50 8-16,-15 25 3 15,-7 21 31-15,5 4-28 0,-2-7-8 16,-3-12 2-16,5-6-6 16,3-8 24-16,5-2-11 15,5-2 1-15,4-2-2 16,0-5-12-16,0-6-2 16,9-12 3-16,-1-7-2 15,2-14 1-15,-6-5-2 16,0-4 1-16,-4-6 1 15,0-4 1-15,0 1-2 16,0-2 3-16,0 5 8 16,0 11 3-16,0 4 6 15,0 6 7-15,-8 3-20 16,-6-3 0-16,1-10 1 16,9-7-3-16,0-2-6 15,4-7 1-15,0 1-2 0,0-5 1 16,0 0-1-16,0 0 0 15,0 0-3-15,0 0 2 16,0 0-20-16,0 0 14 16,0 0 8-16,0 0 4 15,0 0-4-15,0 0 4 16,-6 0 0-16,-2 0-1 16,-1 0 14-16,-18 20 10 15,-22 4-8-15,-13 10-17 16,-11 10 0-16,-5-5-1 15,1 0 1-15,1 5-1 16,6-7 1-16,20-13-4 0,15 2-8 16,16-17-21-1,11-5-16-15,8-4-23 0,0 0-40 16,4 0-68-16,23-8-29 16,4 3-124-16</inkml:trace>
  <inkml:trace contextRef="#ctx0" brushRef="#br0" timeOffset="70942.05">8953 16880 739 0,'0'0'126'16,"0"0"-126"-16,0 0-29 15,0 0 26-15,0 0 3 0,0 0 35 16,4-10-30-16,50-1-5 15,39 2 0-15,37-11 6 16,29-8 21-16,15 0-26 16,-1 2 4-16,1-3-4 15,-13-1 2-15,-18 6 7 16,-19-5 7-16,-17 5-3 16,-26 5 7-16,-23 4-3 15,-23 4-17-15,-16 4 4 16,-19 7-3-16,0 0-1 15,0 0-1-15,-19 0-38 16,-24 18-11-16,-30 10-35 0,-16 9-65 16,-4 9-8-16,-14-1 35 15,-5 8-8-15,1-10 29 16,-5 1-2-16</inkml:trace>
  <inkml:trace contextRef="#ctx0" brushRef="#br0" timeOffset="71151.67">9550 16981 92 0,'0'0'128'16,"0"0"28"-16,0 0-84 15,0 0 4-15,0 0 169 16,0 0-146-16,-72 6-66 16,130-8-31-16,45-11 19 15,25-2 8-15,15-5 0 16,-1-4-16-16,-7 5-1 16,-24-1-11-16,-13 0-1 0,-26 3-1 15,-22 10 1-15,-15-6-45 16,-19 7-9-16,-1 1-15 15,-7-5-30-15,-4 1-82 16,6-11-13-16,-5 1 9 16</inkml:trace>
  <inkml:trace contextRef="#ctx0" brushRef="#br0" timeOffset="71636.25">10685 16621 268 0,'0'0'152'15,"0"0"-87"-15,0 0 43 0,0 0 3 16,0 170-12-16,0-96-54 16,0-6-16-16,0-16 5 15,-4-6 13-15,4-18-10 16,0-13-8-16,0-6-24 16,0-9-5-16,0 0-1 15,4 0-10-15,23-34-10 16,0-14 11-16,-5-25-20 15,-17-9-9-15,-5-8 2 16,-9-6 12-16,-26-6 1 16,-2 15 24-16,-6 19 7 15,-3 24 65-15,11 20 48 16,4 16-29-16,19 3-43 16,5 5-17-16,7 0-27 15,0 3-4-15,31 36-6 0,23 24 6 16,31 20 30-16,18-11-13 15,9-13-10-15,-11-14-7 16,-12-12-12-16,-25-9-4 16,-21-4 2-16,-16 4 12 15,-27 9-14-15,-22 21-73 16,-53 14 33-16,-32 6-51 16,-13-7-6-16,-6-12-12 15,14-12-51-15,19-10 45 16,19-9 16-16,28-4-122 15</inkml:trace>
  <inkml:trace contextRef="#ctx0" brushRef="#br0" timeOffset="78638.49">12585 16704 370 0,'0'0'170'15,"0"0"-103"-15,0 0-24 16,0 0 25-16,0 0 7 0,0 0-6 15,0 0-16 1,-19-48-32-16,46 28-12 0,18-4-9 16,13-10 0-16,17 5-4 15,1 3 2-15,-18 8 2 16,-12 8-1-16,-22 10-1 16,-13 6-12-16,-7 42 14 15,-4 24 34-15,-31 22-13 16,-27 17-6-16,-23 0-13 15,-8-8 2-15,9-7 3 16,9-22-4-16,22-17 27 16,18-23-3-16,21-14-16 15,10-7-11-15,6-2-17 16,33 0 17-16,38-7 0 16,16-4 3-16,10-4-3 0,2-20-8 15,-1-2-22-15,-15 2-37 16,-9 0-73-16,-18 4-110 15,-8 3-47-15</inkml:trace>
  <inkml:trace contextRef="#ctx0" brushRef="#br0" timeOffset="79215.74">13248 16708 270 0,'0'0'165'15,"0"0"-97"-15,0 0 40 16,0 0 26-16,0 0-28 16,0 0-17-16,-31-24-16 15,31 24-16-15,0-4 3 16,0 0-24-16,13-1-11 16,18-1-25-16,26-14-4 15,39-13 4-15,32-12 2 0,10-8-2 16,-8 1-1-1,-32 13-10-15,-22 13-24 0,-33 12 11 16,-20 6 21-16,-15 6 0 16,-8 2 3-16,0 0 0 15,0 0 6-15,-20 36 51 16,-22 41-34-16,-15 19 1 16,-5 17-9-16,8-6 15 15,15-15-7-15,1-10-8 16,22-9-7-16,1-10-7 0,7-15-1 15,8-9 0 1,0-13-1-16,0-6-6 0,0-7-41 16,0-2-21-16,0 2-22 15,0-9-29-15,0-4-36 16,0 0-105-16,0-19-93 16</inkml:trace>
  <inkml:trace contextRef="#ctx0" brushRef="#br0" timeOffset="79366.33">13345 16942 768 0,'0'0'260'0,"0"0"-115"15,0 0-90-15,0 0-40 16,0 0-15-16,0 0-3 16,112-68-8-16,4 44 11 0,18-11 0 15,0 7-60-15,-14 8-107 16,-39 3-168-16</inkml:trace>
  <inkml:trace contextRef="#ctx0" brushRef="#br0" timeOffset="79999.78">14069 16985 455 0,'0'0'63'0,"0"0"-59"16,0 0-4-16,0 0 80 16,0 0 44-16,0 0 5 0,66 11-36 15,-66-11-56-15,0 0-29 16,0 0-4-16,0 0 0 16,0 0-7-16,0 0 3 15,0 0-20-15,0 0 6 16,0 0 11-16,0 0 2 15,0 0 1-15,0 0-2 16,0 0 4-16,0 0 2 16,0 0-4-16,0 0-4 15,0 0 4-15,4 0-7 16,15 0 3-16,-7-2-13 16,3-5-16-16,-11 5-2 15,-4 2 18-15,0 0 17 0,0 0 4 16,0 0 7-1,0 0 13-15,0 0-20 0,0 0-4 16,0 0-2-16,0 0-25 16,4 0-28-16,4-4 25 15,2-1 10-15,-1 1 14 16,-9 4 5-16,0 0 1 16,0 0 3-16,0 0 45 15,0 0-9-15,0 0 8 16,0 0-13-16,0 0-22 0,0 0-12 15,0 0-8-15,8 4 6 16,11 1-7-16,-3-1-6 16,-1-4 3-1,-11 0-15-15,-4 0 6 0,0 0 21 16,0 0 7-16,0 2 12 16,-4 7 1-16,-15 2-20 15,2 2-4-15,3 2-14 16,10 5-40-16,4-7-146 15,0-8-144-15</inkml:trace>
  <inkml:trace contextRef="#ctx0" brushRef="#br0" timeOffset="80438.74">14749 16388 595 0,'0'0'250'16,"0"0"-242"-16,0 102-6 15,-12-34-2-15,-1-5 10 16,-1-10 11-16,5-14-9 15,5-9-11-15,4-15 0 0,0-6-1 16,0-9-2-16,21 0-21 16,20-4 1-16,13-25 3 15,16-1-9-15,-8 2 17 16,-8 8 7-16,-8 11 4 16,-7 9 22-16,2 0 28 15,-6 18 4-15,-4 6 1 16,-8 6 2-16,-11 7-14 15,-7 3-17-15,-5 3-1 16,0 3-2-16,-23-3-16 16,-8-8-7-16,-4-2-14 15,-5-9-81-15,-5-13-98 16,1-11-171-16</inkml:trace>
  <inkml:trace contextRef="#ctx0" brushRef="#br0" timeOffset="80595.52">14621 16311 300 0,'0'0'668'16,"169"-48"-597"-16,-22 14-66 15,8-6 3-15,-12 12-8 16,-36 4-10-16,-30 9-131 16,-34 6-91-16,-24 7-93 15</inkml:trace>
  <inkml:trace contextRef="#ctx0" brushRef="#br0" timeOffset="81466.66">12955 17825 762 0,'0'0'232'16,"182"-68"-191"-16,-17 20-39 15,31 0 0-15,5 9 18 16,-5 4 0-16,-28 7-15 16,-20 4-2-16,-38 19-3 15,-25-1-1-15,-31 6 0 16,-28 0-6-16,-26 0-26 15,-4 20-52-15,-54 10 22 0,-35 9 54 16,-33 5-15 0,-16-7 22-16,-13-7 4 0,4-1 7 15,16-10 55 1,42-10 12-16,35-2-10 0,36-7-20 16,22 0-46-16,62 0-13 15,41-7-9-15,48-17 21 16,18-9 1-16,9 5 0 15,-4 13-2-15,-27 6-40 16,-25 9-51-16,-34 0 1 16,-30 0 10-16,-41 9-62 15,-17 0-57-15,-35 6 147 16,-27-2 54-16,-11-2 73 16,16-7 43-16,9-4 61 15,17 0-60-15,12 0-40 0,15 0-42 16,4 0-5-16,0 0-13 15,0 0-16-15,13 0 3 16,9 0-3-16,9-9 15 16,11-1 39-16,9 1-17 15,-5-2-24-15,-1 2-7 16,-5 0-4-16,-18 3 0 16,-5 2 0-16,-11 4 0 15,-6 0 0-15,0 0 6 16,0 0 0-16,0-5-2 15,0 5-4-15,0 0 1 16,0 0-4-16,0 0-1 0,0 0-3 16,0 0-28-16,0 0-28 15,0 0-28-15,0-6-51 16,8-3-117-16,5-4-273 16</inkml:trace>
  <inkml:trace contextRef="#ctx0" brushRef="#br0" timeOffset="82936.17">17045 12081 615 0,'0'0'166'0,"0"0"-108"0,0 0-44 16,0 0-7-16,0 0 4 15,0 0-11-15,102 0 2 16,36 6 2-16,50 1 21 16,34-7-3-16,5 0-14 15,-8 0 1-15,-27 0-2 16,-28 0-2-16,-30 0 3 16,-27 0 0-16,-26-2 1 15,-23 2-4-15,-31 0 1 16,-11 0-6-16,-16 0 1 15,0 0 1-15,0 0-1 16,0 0-1-16,0 0-26 0,-8-5-41 16,-11 1-41-16,-3-5-69 15,5-4-107-15,3 0-47 16</inkml:trace>
  <inkml:trace contextRef="#ctx0" brushRef="#br0" timeOffset="83359.52">18943 11900 419 0,'0'0'266'0,"0"0"-215"16,0 0-45-16,-4 139 14 15,-15-62 53-15,7-5-17 16,-3-11-18-16,7-22-27 0,8-15-9 16,0-11 4-16,0-9-5 15,0 1 2-15,0-5-3 16,0 0-9-16,0-22 4 15,0-26 4-15,-4-17 1 16,-10-7 3-16,-7 2-3 16,-6 2 1-16,-10 7 11 15,10 14 27-15,6 16 25 16,3 11 17-16,9 16-24 16,5 2-44-16,4 2-13 15,0 0 0-15,0 0-12 16,17 6 2-16,18 27-18 15,23 10 27-15,22 7 1 0,5-3 5 16,-4-4-3 0,-5-8 1-16,-22-5-3 0,-15-3 0 15,-20-7 0-15,-15-3 0 16,-4 5 0-16,-41 10-10 16,-34 14 3-16,-32 10-38 15,-9-1-55-15,4-7-58 16,28-8-163-16</inkml:trace>
  <inkml:trace contextRef="#ctx0" brushRef="#br0" timeOffset="84096.93">21095 11183 685 0,'0'0'178'0,"0"0"-138"16,0 0-36-16,0 0 9 16,0 0-2-16,-31 165 10 15,-4-36 49-15,-15 17-28 16,7-9-26-16,6-16 4 16,6-28 5-16,14-23-13 0,7-24 0 15,1-22-8 1,9-9-2-16,0-9-1 0,0-6-1 15,0 0 1-15,0 0-1 16,0 0-15-16,-4 0-8 16,-4-21 10-16,-15-23-4 15,-12-15-15-15,-14-6-18 16,-13 1 12-16,-11 19 21 16,-7 16 17-16,1 21 16 15,-2 8-7-15,13 21-1 16,17 23 5-16,9 17-10 15,15 13-3-15,23 13-5 0,4 5 1 16,31-3 3 0,35-8-1-16,29-11-9 0,21-22-21 15,0-17-6-15,-4-25-46 16,-15-6-113-16,-17-13-170 16</inkml:trace>
  <inkml:trace contextRef="#ctx0" brushRef="#br0" timeOffset="84426.8">20979 12125 695 0,'0'0'205'0,"0"0"-205"15,0 0-29-15,0 0 29 0,0 0 9 16,184 41 26-16,-101-34-2 16,8-7-11-16,-13 0-14 15,-9-3-8-15,-22-14-7 16,-14-3-12-1,-25-4-2-15,-8-7-12 0,-18-1-10 16,-40-1-39-16,-23 5 23 16,-16 15 59-16,-10 13 11 15,1 0 6-15,3 26 38 16,22 18 5-16,19 19-16 16,23 11-19-16,20 7-14 15,19 2-9-15,13-7 4 16,41-13 2-16,22-17 12 0,17-18-20 15,10-21 0-15,-5-7-17 16,-14-15-24-16,-7-16-54 16,-19-12-68-16,-9-10-79 15,-5-10-13-15</inkml:trace>
  <inkml:trace contextRef="#ctx0" brushRef="#br0" timeOffset="85059.53">22472 11267 794 0,'0'0'143'15,"0"0"-143"-15,0 0 0 16,-106 160 11-16,15-34 73 16,-2 18-43-16,13 0-25 0,18-15-2 15,18-25-5-15,21-29-8 16,9-32-1-16,10-21 0 15,4-15-2-15,0-7 2 16,0 0-5-16,0 0-27 16,0-22 5-16,0-28-6 15,-8-25-15-15,-15-12-37 16,-16 2 51-16,-11 13 16 16,-16 18 18-16,-7 25 0 15,-1 27 40-15,6 4-2 16,6 44-19-16,8 19-8 15,19 18 0-15,16 11-6 16,19 9-1-16,0-8 9 0,50-3-4 16,12-15-5-16,19-21-3 15,12-23-1-15,-9-26-12 16,1-7-2-16,-8-24-33 16,-7-20-52-16,-20-11-31 15,-11-6 10-15,-21-4 69 16,-13 4 38-16,-5 17 13 15,-5 14 30-15,-17 18 142 16,5 12-68-16,-6 3-73 16,9 38-16-16,6 14-11 15,8 15 22-15,0-3 2 16,31-8-26-16,18-18 1 0,17-14 21 16,7-18-23-1,-3-9-1-15,-2-3 0 0,-16-30-8 16,-15-10-10-16,-10-16-1 15,-15-11-17-15,-7-2-34 16,-5 7-87-16,0 17-64 16,0 26 20-16,-5 22-7 15</inkml:trace>
  <inkml:trace contextRef="#ctx0" brushRef="#br0" timeOffset="85506.69">23038 12142 170 0,'0'0'91'0,"0"0"-83"0,0 0 68 16,-93-124 54-16,25 106-50 15,-2 14 21-15,-11 4-13 16,7 13-30-16,5 24-35 16,26 13-9-16,20 13-14 15,23 3 0-15,0 6 0 16,39-11-1-16,19-16-8 15,11-10-6-15,1-19-13 16,10-14-31-16,-9-2-51 16,-7-6 20-16,-17-12 72 15,-16 7 18-15,-12 0 19 16,-7 3 77-16,7-1-28 16,16-6-21-16,15-8 9 0,12-4-16 15,14-13-5 1,5-6-16-16,-7-6-15 0,-6-3-4 15,-24 1-25-15,-21 0 3 16,-23 3-31-16,-19 14-31 16,-39 15 45-16,-20 20 39 15,-18 2 0-15,3 29 3 16,13 16-4-16,14 14 1 16,31 4 0-16,16 7-6 15,19 0-24-15,23-7-108 0,30-15-41 16,14-19-2-1</inkml:trace>
  <inkml:trace contextRef="#ctx0" brushRef="#br0" timeOffset="85947.77">24276 11935 292 0,'0'0'117'15,"0"0"-84"-15,0 0 91 16,0 0 43-16,0 0-102 16,-194-87-57-16,86 120-4 15,1 21 51-15,10 9-28 16,20 2-16-16,19 3-11 0,27-7 0 15,23-6-4-15,8-12-43 16,13-8-24-16,26-11-59 16,6-18-5-16,1-6-48 15,-3 0-34-15</inkml:trace>
  <inkml:trace contextRef="#ctx0" brushRef="#br0" timeOffset="86156.13">23881 12264 208 0,'0'0'156'0,"0"0"-156"15,178-96-5-15,-76 53 4 16,5 3-6-16,-18 6 1 16,-21 10 6-16,-29 15 88 15,-20 9 80-15,-19 11-72 16,0 43-53-16,0 38 142 0,-27 25-66 16,-4 10-89-16,-6-9-23 15,2-20-6-15,0-24 2 16,-1-24-3-16,3-19 0 15,-2-22-69-15,-4-9-65 16,12-53-106-16,-8-25-227 16</inkml:trace>
  <inkml:trace contextRef="#ctx0" brushRef="#br0" timeOffset="86668.08">25548 11863 737 0,'0'0'215'0,"0"0"-149"16,0 0-60-16,0 0 14 15,0 0-18-15,0 0 2 16,196-53 3-16,-80 34 12 0,-1 2-19 15,-22 3-1 1,-26 7-4-16,-22 6-63 0,-18-1-38 16,-23 2-79-16,-8 0-190 15</inkml:trace>
  <inkml:trace contextRef="#ctx0" brushRef="#br0" timeOffset="86951.79">25436 11989 695 0,'0'0'183'0,"-81"177"-181"0,11-38 16 15,-2 6 40 1,1-15-30-16,14-14 3 16,7-18 10-16,19-19-7 0,12-25-13 15,7-10-6 1,12-19-2-16,4 0-7 0,39-6 1 15,30-12-6-15,28-7-1 16,11 0 4-16,-1-18-4 16,-16-6-2-16,-20 3-17 15,-13-1-55-15,2 5-13 16,-2-1 0-16,8 3-69 16,-2 0-192-16</inkml:trace>
  <inkml:trace contextRef="#ctx0" brushRef="#br0" timeOffset="87265.65">26639 12491 806 0,'0'0'215'0,"0"0"-215"16,0 0 8-16,0 0 22 15,0 0 20-15,0 0-48 16,-58 100 1-16,120-93 1 15,31-7 1-15,19-24-5 16,4-26-14-16,-28-14-44 16,-30-10 38-16,-31-11 20 15,-27 2 0-15,-27 3-22 16,-35 19-5-16,-27 23 27 0,-12 23 16 16,2 15-2-16,14 15-14 15,19 40-4-15,25 26-21 16,28 19-141-16,13 0-264 15</inkml:trace>
  <inkml:trace contextRef="#ctx0" brushRef="#br0" timeOffset="87882.53">27433 11363 736 0,'0'0'56'15,"116"-61"-56"-15,-28 24-35 16,14-2 35-16,-7 2 0 0,-17 7 3 16,-14 3-2-16,-24 12 1 15,-26 8 0-15,-10 3 1 16,-4 4 21-16,0 0 12 15,-22 53-25-15,-32 43 2 16,-27 52 29-16,-16 39 1 16,8-1-33-16,4-1-8 15,28-21 2-15,11-23-4 16,23-21 4-16,15-20 25 16,8-21-22-16,0-15-6 15,27-13-1-15,8-9 0 16,6-9 10-16,-10-7-9 15,0-7 0-15,-18-1-1 0,-9-11 0 16,-4-1-1-16,0 3 1 16,-35 6 0-16,-15 9 22 15,-20 2 19-15,-15-2-30 16,19-6-2-16,2-10-9 16,21-1 0-16,7 0-2 15,10-5-53-15,3 4-79 16,14-2-184-16</inkml:trace>
  <inkml:trace contextRef="#ctx0" brushRef="#br0" timeOffset="89471.81">28640 12249 696 0,'0'0'190'16,"0"0"-179"-16,0 0-11 15,128-42 38-15,-56 23 19 0,9 1-40 16,4-1-17-16,12 10-8 16,-4 2-200-16,-12-1-485 15</inkml:trace>
  <inkml:trace contextRef="#ctx0" brushRef="#br0" timeOffset="89874.61">30256 11932 883 0,'0'0'125'0,"0"0"-125"16,0 0-55-16,0 0 55 15,0 0 29-15,0 0-25 16,-43 71-3-16,43-11-1 16,31 2 5-16,31-10 4 15,23-13 14-15,8-24 0 16,10-15-1-16,-6-10-11 15,-12-36-2-15,-13-20 2 16,-18-16 4-16,-19-19-2 16,-22-6 5-16,-13 0-10 15,-40 11 18-15,-22 22 7 16,-18 24-33-16,-17 28-1 0,-29 22-14 16,-25 42-44-16,-15 60-33 15,1 44-51-15,2 20-177 16</inkml:trace>
  <inkml:trace contextRef="#ctx0" brushRef="#br0" timeOffset="90814.08">26581 13524 516 0,'0'0'229'16,"0"0"-166"-16,0 0-50 15,13-126 0-15,1 78 25 16,-2 0 1-16,-1 0 3 16,1 13 0-16,-8 11-7 15,0 13 2-15,-4 9-7 16,0 2-14-16,0 0 7 16,0 0-16-16,0 28-7 15,-8 38-11-15,-19 28 11 0,0 19 3 16,-8-1-2-16,17-17 1 15,1-17-1-15,3-10-1 16,5-11 0-16,9-13 0 16,0-11-1-16,0-9 1 15,0-7-1-15,0-4 0 16,-4-2-2-16,-6-3-31 16,-7-3 1-16,-10 4 11 15,-18 0 15-15,-13-3-9 16,0-4 15-16,4-2 2 15,15 0 10-15,4 0 24 0,16 0-4 16,19 0-10 0,0 0-21-16,19 9-32 0,43 4-99 15,31 7 65-15,10-7-188 16</inkml:trace>
  <inkml:trace contextRef="#ctx0" brushRef="#br0" timeOffset="91849.54">28698 13836 602 0,'0'0'212'16,"0"0"-153"-16,147 0-57 16,-71-13 53-16,-6 0 21 15,3-2-28-15,-11-3-18 16,0 6 12-16,-9-2 2 16,-9 8-16-16,-17-3-7 0,-4 7 5 15,-19 0 2-15,-4 2 4 16,0 0 11-16,0 0-4 15,0 0-7-15,0 0-9 16,0 0-9-16,0 0-9 16,0 0-1-16,0 0-4 15,0 0 0-15,0 0-1 16,0 0 0-16,0 0-1 16,0 0 2-16,0 0 0 15,0 0 1-15,0 0-1 0,0 0 3 16,0 0 1-1,0 0-1-15,0 0 3 0,0 0-1 16,0 0-2-16,0 0 1 16,0 0-3-16,0 0 5 15,0 0-2-15,0 0 1 16,0 0 0-16,0 0 7 16,0 0 11-16,0 0-9 15,0 0-11-15,0 0 3 16,0 0 7-16,0 0-7 15,0 0-6-15,0 0 0 16,0 0-2-16,0 0 2 16,0 0-1-16,0 0 1 15,0 0 1-15,0 0 1 0,0 0 0 16,0 0 0-16,0 0 1 16,0 0-3-16,0 0 4 15,0 0 1-15,0 0 1 16,0 0-6-16,0 0 0 15,0 0 0-15,0 0 0 16,0 0 2-16,0 0-1 16,0 0-1-16,0 0-3 15,0 0-21-15,4 0-34 16,-4 0-36-16,0 0-58 16,0 0-47-16,14-3-51 15,-1-7-144-15</inkml:trace>
  <inkml:trace contextRef="#ctx0" brushRef="#br0" timeOffset="92130.6">30137 13005 616 0,'0'0'142'15,"0"0"-92"-15,0 0 20 16,0 0 16-16,0 0 6 16,0 0-45-16,4 59-34 15,-35 35 22-15,-9 24 10 16,-5 2-39-16,6-13-6 16,8-18-22-16,8-17-28 15,0-15-33-15,7-7-66 0,-3-15-75 16,11-20-120-16</inkml:trace>
  <inkml:trace contextRef="#ctx0" brushRef="#br0" timeOffset="92522.67">30507 12973 250 0,'0'0'147'0,"0"0"-124"16,0 0-22 0,0 0 70-16,0 0 87 0,0 0-76 15,-5 74-14-15,-21-6 24 16,-5 12-23-16,0-3-38 16,12-10-21-16,15-17-10 15,4-11-1-15,23-12-2 16,30-10 2-16,32-15-2 15,4-2-18-15,12-26-36 16,-16-20-53-16,-23-8 18 16,-17 2 17-16,-26 8 18 15,-19 14 57-15,0 16 45 16,-23 10 60-16,-12 4-54 16,-6 11 1-16,-13 37-25 15,7 22-14-15,-7 17 6 0,4 9-11 16,15 2-8-16,4 5-41 15,12-14-169-15,11-20-280 16</inkml:trace>
  <inkml:trace contextRef="#ctx0" brushRef="#br0" timeOffset="92842.89">31201 13169 899 0,'0'0'41'0,"0"0"-41"0,0 0-15 15,0 0 15-15,0 0 3 16,0 0 9-16,81 13-12 16,-85 33 1-16,-27 17 65 15,-19 9-52-15,-4-2-9 16,-4-7-1-16,15-12 3 15,16-10-3-15,13-8-4 16,14-8-6-16,0 2 0 16,0-1 3-16,22-4 3 15,20-2 3-15,1-10-3 16,34-1-79-16,-7-9-103 0,-8 0-364 16</inkml:trace>
  <inkml:trace contextRef="#ctx0" brushRef="#br0" timeOffset="92968.74">31340 13812 740 0,'0'0'266'15,"0"0"-260"-15,0 0 0 16,0 0-12-16,0 0 1 16,0 0-70-16,18 57-78 15,-5-54-127-15</inkml:trace>
  <inkml:trace contextRef="#ctx0" brushRef="#br0" timeOffset="93403.64">32441 13040 736 0,'0'0'0'0,"0"0"-22"16,0 0 22-16,0 0 1 15,0 0 53-15,0 0-30 16,0 0-5-16,0 0 19 0,-10 0-26 16,6 0-12-1,-4 0-8-15,-15 0 8 0,-20 18 11 16,-26 19 10-16,-15 17 19 15,-1 19 11-15,10 7-16 16,22-4-5-16,22-8-25 16,20-20-2-16,11-15-3 15,0-9 0-15,37-13 15 16,15-11 0-16,25 0 2 16,7-39-11-16,-3-18-6 15,-4-17-12-15,-20-12 0 16,-13 2-11-16,-17 1-48 15,-23 15-39-15,-4 14-32 16,-31 27-64-16,-31 27 61 0,-23 6-83 16</inkml:trace>
  <inkml:trace contextRef="#ctx0" brushRef="#br0" timeOffset="93626.59">31825 13461 75 0,'-80'118'150'16,"14"-11"-3"-16,20-16 33 15,21-5 25-15,15-8-109 16,10-10-72-16,23-14-13 15,30-19-2-15,18-17 2 16,9-18-2-16,5-5-6 16,-4-37-3-16,-11-14 0 0,-16-18-4 15,-23-13-7 1,-21 2-11-16,-10 6 5 16,-54 12 17-16,-14 21 20 0,-10 15 5 15,-30 27-25-15,5 4-3 16,6 48-46-16,8 19-113 15,12 23-300-15</inkml:trace>
  <inkml:trace contextRef="#ctx0" brushRef="#br0" timeOffset="95533.05">26327 12700 408 0,'0'0'222'15,"0"0"-140"-15,0 0-61 16,0 0 52-16,0 0-4 16,0 0-44-16,-58-22-25 15,89 22-20-15,23 0 14 16,16 0 6-16,6 0 3 15,-9 0 2-15,-22 0-4 16,-18 0-1-16,-23 0 0 16,-4 0 0-16,-4 0-1 15,-35 0-11-15,-15 7 5 0,-14-3 14 16,6 1-5-16,18-3 6 16,17-2 8-16,17 0-16 15,10 0-7-15,0 2-36 16,31-2-18-16,19 4 54 15,3-2 6-15,1 1 1 16,-10 6-6-16,-17 3-81 16,-13 4-197-16</inkml:trace>
  <inkml:trace contextRef="#ctx0" brushRef="#br0" timeOffset="96050.78">25556 14475 359 0,'0'0'185'0,"0"0"-102"15,0 0-21-15,0 0-12 16,0 0-26-16,0 0-16 15,157 33 16-15,-52-28-6 16,-5-5-10-16,-22 0-1 16,-28 0-7-16,-23 0 7 15,-19 0-7-15,-8 0 0 16,0 0 11-16,0 0-5 16,0 0 35-16,0 0-22 15,0 0-18-15,0 0-1 16,0 0-20-16,6 0-3 15,11 0 9-15,1 0 14 0,-1 0 4 16,-7 0-4 0,-10 0-3-16,0 2-90 0,-31 4-176 15,-31 5-65-15</inkml:trace>
  <inkml:trace contextRef="#ctx0" brushRef="#br0" timeOffset="97448.59">7388 12988 429 0,'0'0'313'0,"0"0"-186"16,0 0-61-16,0 0-20 15,0 0-8-15,0 0-15 16,58-28-15-16,-9 13-8 16,13-5 6-16,15 7-6 0,-19 6 0 15,-19 5-3 1,-20 2-4-16,-15 0-26 0,-4 0-7 16,0 0-7-16,-15 9 10 15,-10 4 37-15,-12 7 9 16,-2-10 1-16,8-5-2 15,4-5 12-15,13 0-4 16,5 0-1-16,9 0-12 16,0 0-3-16,0-3-69 15,9-5-138-15,13 4-373 16</inkml:trace>
  <inkml:trace contextRef="#ctx0" brushRef="#br0" timeOffset="98029.49">7450 14595 448 0,'0'0'260'0,"0"0"-218"15,0 0-42-15,0 0-12 16,0 0 8-16,0 0 4 15,95 0 0-15,-74 0 0 16,-11 5-1-16,-6 1-31 0,-4 5-16 16,-14 7 8-16,-21 3 40 15,-9 3 29-15,-1-6 3 16,9-5 13-16,14-9 3 16,13-2 12-16,9-2-18 15,0 0-29-15,0 0-13 16,17 0-12-16,20-2-19 15,15-6 21-15,16-1-19 16,-6 4-127-16,-12 5-270 16</inkml:trace>
  <inkml:trace contextRef="#ctx0" brushRef="#br0" timeOffset="98997.44">7165 16403 814 0,'0'0'143'0,"0"0"-143"16,0 0-20-16,0 0 14 0,0 0 6 16,130-48 12-16,-95 28-8 15,-4 12-4-15,-12 1 0 16,-11 3 1-16,-8 4-1 15,0 0-6-15,0 0 4 16,0 0-16-16,-13 4 1 16,-13 11 12-16,-5 3 10 15,-7 2-2-15,3-10 4 16,8-3 18-16,11-3-8 16,-3-4 8-16,15 0-9 15,4 0-16-15,0 0-13 0,0 0-43 16,27 0-117-1,16 0-207-15</inkml:trace>
  <inkml:trace contextRef="#ctx0" brushRef="#br0" timeOffset="99469.95">7067 17762 734 0,'0'0'157'0,"0"0"-82"15,0 0-44-15,0 0 6 16,0 0 3-16,0 0-15 16,-39 17-11-16,33-17-14 15,6 0-4-15,0 0-7 16,-4 2-18-16,4 14-10 0,-8-1-4 15,-1 0 14 1,3-6 28-16,6-5 0 0,0-4 1 16,0 0-3-16,0 0-31 15,19 0-81-15,22-9 23 16,17-15-53-16,0-2-219 16</inkml:trace>
  <inkml:trace contextRef="#ctx0" brushRef="#br0" timeOffset="114833.18">6261 5916 43 0,'0'0'23'16,"0"0"-23"-16,0 0-28 15,0 0 15-15,0 0 7 16,0 0 1-16,120-4 3 16,-112 2 2-16,-3 2 2 15,1 0-2-15,-2 0 3 16,4 0-3-16,0 0 0 0,3 0-1 16</inkml:trace>
  <inkml:trace contextRef="#ctx0" brushRef="#br0" timeOffset="115246.33">6493 5901 95 0,'0'0'123'0,"0"0"-22"16,0 0-17-16,0 0-26 16,0 0-23-16,0 0-9 15,18-46 28-15,-18 46-1 0,0 0-9 16,0 0-3-1,0 0-5-15,0 0-13 16,0 0-19-16,0 0-4 0,0 0-4 16,0 0-6-16,0 0 2 15,0 13-5-15,0 13 8 16,5 14 5-16,3 11 20 16,4 13-5-16,3 3 13 15,3 1-9-15,-1-5-12 16,1 0-7-16,-1-4 7 15,6 3-3-15,-1-4 5 16,1-1-4-16,4 0 3 16,4-5-5-16,0-4-3 15,0-9-5-15,-4-8 3 0,-8-9 2 16,-7-9 6-16,-12-7-2 16,0-3-4-16,0-3-4 15,0 0-62-15,-23 0-21 16,-4 0-118-16,5-13-229 15</inkml:trace>
  <inkml:trace contextRef="#ctx0" brushRef="#br0" timeOffset="116098.1">7696 5764 11 0,'0'0'39'0,"0"0"-10"0,0 0-3 15,0 0-7-15,0 0 7 16,0 0-4-16,-112-9-13 16,108 9-8-16,-4 0-1 15,-2 0 0-15,1 0-2 16,-5 0 2-16,6 0 5 16,3 0 1-16,1 0 27 15,4 0 29-15,-4 0 11 16,4 0-9-16,0 0-13 15,0 0 10-15,0 0 13 16,0 0-18-16,0 2-27 16,0 22-29-16,0 19 0 15,13 25 0-15,13 15 39 0,10 7-32 16,9-1 5 0,-2 0-9-16,3-6 4 0,4-2-1 15,-7-7-2 1,7-4 4-16,-1-5 6 0,-5-6 1 15,1-4-13-15,-2-10-2 16,-5-6-2-16,-11-17-1 16,-15-11 2-16,-8-6 0 15,-4-5-45-15,-16 0-26 16,-26-22-105-16,-16-9-241 16</inkml:trace>
  <inkml:trace contextRef="#ctx0" brushRef="#br0" timeOffset="116771.68">9604 5676 9 0,'0'0'0'0,"0"0"-5"0,0 0 5 15,0 0 14-15,0 0 34 16,0 0-19-16,0 0-29 15,0 2-7-15,0 1-46 16</inkml:trace>
  <inkml:trace contextRef="#ctx0" brushRef="#br0" timeOffset="117484.95">8444 5783 216 0,'0'0'99'15,"0"0"-67"1,0 0 6-16,0 0 1 0,0 0-39 15,0 0-10-15,0 0 10 16,73 135 47-16,-16-65-17 16,14 7-9-16,9-2-11 15,5 0-8-15,0-5 19 16,0-7-8-16,-1-2-5 16,1-9 16-16,4-4 8 15,-4-6-19-15,-1-9 9 16,1-7-10-16,-19-7-3 15,-8-8-2-15,-23-4 1 16,-16-5-8-16,-15 0 2 16,-4-2 4-16,0 0 8 15,0 0-14-15,-18 0-3 16,-7 0-1-16,-8 0-65 16,-3 4-72-16,10 7-4 0,13-4-66 15</inkml:trace>
  <inkml:trace contextRef="#ctx0" brushRef="#br0" timeOffset="118409.68">9794 5707 95 0,'0'0'119'16,"0"0"-102"-16,0 0-15 15,0 0 13-15,0 0 1 16,0 0-6-16,41 21 12 16,-14 12 45-16,13 13-21 15,9 15 10-15,13 15-7 0,8 3-28 16,11 2-17-16,0-3 3 16,8-6-4-16,10-9-1 15,6-8 1-15,7-10 1 16,-1-5-1-16,1-8-1 15,-9-5 3-15,-14-10-5 16,-23-4 0-16,-8-2 2 16,-23-2 0-16,-12-5 0 15,-8 1-2-15,-11-5-1 16,0 2 1-16,-4-2 3 16,4 2 6-16,-4 4-7 15,8 1 3-15,3-5 0 0,1 5 7 16,-4-1-5-16,3 1-7 15,-7-5-1-15,-4 2 1 16,0 7-29-16,-4 2-122 16,-19-2-37-16</inkml:trace>
  <inkml:trace contextRef="#ctx0" brushRef="#br0" timeOffset="119390.56">11158 5534 192 0,'0'0'32'16,"0"0"-32"-16,0 0-1 16,0 0 1-16,0 0 0 15,0 0 0-15,-35 72-16 0,35-69 14 16,0 3-8 0,0-2 10-16,0 1 6 0,0 1-3 15,0-3-1 1,0-3-2-16,0 2 4 0,0-2 9 15,0 2 32-15,0 2-1 16,0 0-18-16,0 12-20 16,4 8 22-16,9 11-4 15,9 2 2-15,9 4-1 16,11 5-12-16,1 4 6 16,7 0 4-16,4 3 1 15,12 6 11-15,14 4 3 0,9 6-9 16,15 2-14-1,11-4-3-15,5-3-8 0,4-13-3 16,-12-11-1-16,-9-9 2 16,-14-7 1-16,-19-3 1 15,7 1-3-15,4 0 0 16,3 4 2-16,13-2-3 16,3-5 0-16,-7 1-5 15,-9-7 0-15,-9-2-23 16,-11-4-2-16,-17-3 26 15,-5-4 4-15,-26 0 0 16,-1 0 4-16,-15 0-3 16,0 0-1-16,0 0 0 15,0 0 0-15,0 0 1 16,0 0 5-16,0 0-3 16,0 0-3-16,0 0-7 0,0 2-6 15,0-2-5-15,0 0-22 16,0 3-14-16,0-1 34 15,-11 6-54-15,3 1-79 16,4-1-18-16</inkml:trace>
  <inkml:trace contextRef="#ctx0" brushRef="#br0" timeOffset="121374.77">13409 7039 569 0,'0'0'84'0,"129"-8"-84"16,-41-8-16 0,-7-4 16-16,-19 9 1 0,-21 3 2 15,-28 3-3-15,-13 3-5 16,0 2 5-16,-19-4-19 15,-28 4 10-15,-22-5 4 16,-19 5-21-16,-5 0 26 16,4-1 16-16,12-2 12 15,19 1 11-15,23 2 7 16,21-2-22-16,14 2-24 16,6 0-55-16,25 0-114 15,23 7 111-15,4 1-69 16,-1 1-151-16</inkml:trace>
  <inkml:trace contextRef="#ctx0" brushRef="#br0" timeOffset="121498.59">11483 7479 4 0,'0'0'0'0</inkml:trace>
  <inkml:trace contextRef="#ctx0" brushRef="#br0" timeOffset="121912.58">11082 7490 28 0,'0'0'138'0,"0"0"-47"15,0 0-20-15,0 0-21 16,0 0 2-16,0 0-39 16,-39-69-2-16,61 47-3 15,22-4 6-15,18-5-12 16,18 1 7-16,13-1-8 0,2 7 2 15,-6 4 4-15,-23 5-7 16,-24 9 10-16,-26 1 1 16,-16 5-6-16,0 0 20 15,0 0 15-15,-27 0-34 16,-26-2 12-16,-13 2-17 16,-1 0 2-16,-1 0 3 15,33 0 9-15,12-2 10 16,19 2-10-16,4 0-15 15,19 0-90-15,39 0-26 16,18 0 40-16,7 0-98 16</inkml:trace>
  <inkml:trace contextRef="#ctx0" brushRef="#br0" timeOffset="122415.25">9354 7270 339 0,'0'0'96'15,"0"0"-96"-15,0 0-2 16,0 0 2-16,155-105 9 15,-102 88-8-15,-11 6 2 16,-15 3-1-16,-19 5-2 16,-8 3-2-16,0 0 2 15,0 0 4-15,-8 0 12 16,-25 0 16-16,2 3-16 0,-5 3-12 16,14-2 4-16,13-4 39 15,9 0-14-15,0 0-33 16,23 0-66-16,25 2 66 15,12 1 0-15,-2-3 0 16,-1 2-45-16,-17 2-71 16,-18 1-56-16</inkml:trace>
  <inkml:trace contextRef="#ctx0" brushRef="#br0" timeOffset="122887.63">7892 6984 446 0,'0'0'131'15,"0"0"-131"-15,0 0-32 16,0 0 16-16,0 0 16 15,166-21 6-15,-104 21 8 16,-19 0-8-16,-12 0-6 16,-12 0-4-16,-19 0 1 15,0 2-6-15,0-2-8 16,0 4 17-16,-27 3 14 16,-8-3 4-16,-7 3-14 15,7-5 6-15,8-2 1 0,19 0-3 16,4 0-8-1,4 2-2-15,0 5-97 0,0 3-181 16</inkml:trace>
  <inkml:trace contextRef="#ctx0" brushRef="#br0" timeOffset="123267.8">6890 7194 326 0,'0'0'0'0,"-162"7"-11"15,100-1-41-15,13-2 40 16,22-2 12-16,19-2 36 0,8 0 20 16,0 0-56-16,0 0-10 15,4 0 4-15,10 0 6 16,-5 0 5-16,-1 3 9 15,-8-1-9-15,0 2-5 16,0 1 0-16,-8-1 78 16,-19 5 27-16,-13 0-46 15,-9 3-42-15,-5-1 12 16,0-2 14-16,11-2-26 16,2-5 17-16,10 0 8 0,12 0-32 15,11-2-10 1,8 0 0-16,0 0-7 0,22 2-115 15,28-2-34-15,16 0 16 16,15-17-185-16</inkml:trace>
  <inkml:trace contextRef="#ctx0" brushRef="#br0" timeOffset="124082.59">6181 4996 459 0,'0'0'108'15,"0"0"-32"-15,0 0-20 16,0 0-8-16,0 0-41 16,0 0-7-16,-35-9-42 15,92 9 37-15,14 0 5 0,9 0 9 16,-3 0 0-16,-23 6-9 15,-23-1-46-15,-23 1-16 16,-8-1 11-16,-31 2 24 16,-31-1-3-16,-15 0 17 15,-3 1-49-15,18-7 28 16,18 0-59-16,30-9-48 16</inkml:trace>
  <inkml:trace contextRef="#ctx0" brushRef="#br0" timeOffset="124513.34">7334 4822 681 0,'0'0'49'0,"0"0"-8"0,0 0-24 16,0 0-17-16,0 0-59 15,0 0-11-15,4-57 70 16,73 57 13-16,-1 0 0 16,-10 0-13-16,-4 8-50 15,-20 8 1-15,-11-3 31 0,-9 0 4 16,-9-5 5-1,-9 1 8-15,4-2 2 0,-1-3-1 16,1 0 0-16,4 3-5 16,-1 2 4-16,-3-5 2 15,-4-2-1-15,-4 0 8 16,0-2 10-16,-8 0 17 16,-23 0 33-16,-15 0-68 15,-8 0 0-15,-3 0-7 16,9 5-9-16,3 6-22 15,22 2-45-15,15 2-129 16</inkml:trace>
  <inkml:trace contextRef="#ctx0" brushRef="#br0" timeOffset="125131.74">8760 4965 597 0,'0'0'58'0,"-146"-28"-26"16,106 26-25-16,18 2-7 16,13 0-5-16,9 0-3 15,0 0-18-15,0 0-14 16,0 0-14-16,0 0 9 0,0 9 45 16,5-3 2-16,-5 0-2 15,0-3-16-15,0 1 16 16,-15 1 7-16,-16-1 11 15,-8 0-9-15,-11-2 2 16,11-2 1-16,8 0 23 16,8 0 2-16,13 0-2 15,2 0-12-15,8 0-6 16,0 0-17-16,0 0-12 16,0 0-20-16,14 0 12 15,7 0 17-15,20 0 3 16,7 0 0-16,20 0-42 15,2 0-116-15,2 0-73 0</inkml:trace>
  <inkml:trace contextRef="#ctx0" brushRef="#br0" timeOffset="125592.57">9897 5118 622 0,'0'0'38'0,"0"0"-38"0,0 0-24 16,0 0 15-16,0 0 9 15,0 0 10-15,-4-92-2 16,4 90 2-16,0 2-7 15,0 0-3-15,0 0-19 16,0 0-40-16,0 0-35 16,-10 9 71-16,2 1 23 15,-5 2 6-15,3-1-1 16,-3-5 2-16,5 1 0 16,2-5-2-16,6-2-3 0,0 0-2 15,0 0-13 1,10 0-45-16,-1 0 58 0,-1 0 8 15,-4 0 6-15,-4 0-2 16,0 0 11-16,-12 0-23 16,-28-9-19-16,-9 7 0 15,-9-1-3-15,4 3-21 16,15 0-10-16,12 0 23 16,21 0-37-16,6 0-145 15</inkml:trace>
  <inkml:trace contextRef="#ctx0" brushRef="#br0" timeOffset="126024.83">10970 5203 391 0,'0'0'0'15,"0"0"-14"-15,0 0-84 0,0 0 75 16,0 0 23-1,116-70 5-15,-79 59 1 0,-2 7-4 16,-12 0-1-16,-15 4-1 16,-8 0-7-16,0 0-32 15,-35 0 39-15,-14 0 19 16,-5 0-5-16,15 0 35 16,16-5 20-16,19 1 6 15,4-1-75-15,49-1-2 16,26-7-24-16,28 2 23 15,9-2-71-15,-7-1-74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04T22:26:07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8297 13474 25 0,'0'0'42'0,"0"0"-25"16,0 0-15-16,0 0-1 15,0 0 3-15,0 0 8 16,0 0 16-16,0 0-3 0,-35-13-19 16,31 13-6-16,-6 0-162 15</inkml:trace>
  <inkml:trace contextRef="#ctx0" brushRef="#br0" timeOffset="918.17">7808 13572 60 0,'0'0'44'16,"0"0"-18"-16,0 0 7 16,0 0 8-16,0 0-3 15,0 0-4-15,-9 0-3 16,9 0-4-16,0 0-9 15,0-1-4-15,0 1-12 16,9 0-2-16,30 0 0 0,29 0 0 16,25-9 14-16,23-2 12 15,8-7-6-15,6 1-8 16,-10-3-6-16,-8-2-3 16,-15 3 6-16,-2-3 7 15,-10 0 18-15,-11 3-3 16,2-1-9-16,-18 7-11 15,-4-1-1-15,-11 6-9 16,-5 1 1-16,-14 1-1 16,-5 3-1-16,-4 2-1 15,-11 1-1-15,-4 0-2 16,0 0-5-16,0 0-30 16,0 0-44-16,-15 6-92 15,-20 13 30-15</inkml:trace>
  <inkml:trace contextRef="#ctx0" brushRef="#br0" timeOffset="1197.33">8258 13660 385 0,'0'0'194'0,"0"0"-194"16,0 0-12-16,0 0-6 15,132 9 18-15,-59-9 4 0,-3 0-1 16,7 0 13-16,-7 0-12 16,2 0 3-16,-2-3-5 15,-12 1 2-15,-4 0-1 16,-4 0-2-16,-19 0-1 16,-13-1 0-16,-5 1-3 15,-13 2-31-15,0 0-2 16,0 0-35-16,-13 2-72 15,-32 25-65-15</inkml:trace>
  <inkml:trace contextRef="#ctx0" brushRef="#br0" timeOffset="1487.56">8347 13867 106 0,'0'0'226'16,"0"0"-125"-16,0 0-101 15,0 0-16-15,0 0 16 0,0 0 2 16,190-11 18-16,-86-2 7 15,-1-5-6-15,-2 1-8 16,-8 1 2-16,-8 4-11 16,-21 3-2-16,-16 5-4 15,-22 2 2-15,-17 2-11 16,-9 0-22-16,0 0-10 16,0 0 33-16,-13 0 10 15,-9 0 14-15,5 3-7 16,3 2 6-16,5-1 14 15,9-4 34-15,0 0-42 16,0 0-19-16,0 0-19 0,9 5-65 16,22-5-30-16,22 0 0 15</inkml:trace>
  <inkml:trace contextRef="#ctx0" brushRef="#br0" timeOffset="2366.17">11216 13555 79 0,'0'0'109'16,"0"0"-15"-16,0 0-94 15,0 0 11-15,0 0-11 16,192-50 31-16,-68 26 41 0,0-2-29 16,-2-1 3-1,-16 1 0-15,-17 5 5 0,-9 1-27 16,-7 9-19-16,-20 6-3 15,-22 1-2-15,-14 4 0 16,-17 0-24-16,-4 3-106 16,-50 25-14-16,-31 16 115 15,-26 4-38-15,-13-3 14 16,-4-10-2-16,16-8 55 16,31-12 80-16,32-9 54 15,36-3-24-15,13-3-104 16,0 1-6-16,9 4-18 15,22 1 18-15,14-1 7 16,9-3 35-16,16-2-6 0,0 0-9 16,11 0-7-16,-5-9-2 15,-9-1-8-15,-9 3-10 16,-21 2 3-16,-17 1-3 16,-9 4-1-16,-7 0-1 15,-4-2 2-15,0 2-2 16,4 0-2-16,-4 0-5 15,0 0 1-15,0 0-17 16,0 0-7-16,0 0-19 16,-39 19-101-16,-19 3-10 15</inkml:trace>
  <inkml:trace contextRef="#ctx0" brushRef="#br0" timeOffset="3795.57">9883 11110 37 0,'0'0'36'0,"0"0"-34"0,0 0 7 16,0 0-8-16,0 0 12 15,0 0 11-15,-70 88 5 16,70-82-4-16,0 3 4 16,0-5-20-16,0 1-6 15,0-3-3-15,0 0 0 16,0-2 0-16,0 0 19 16,0 0 28-16,0 0-6 15,0 0-16-15,0 0-3 16,-5 0-9-16,5 0-6 0,0 0-6 15,0 0 1 1,0 0-1-16,0 0-1 0,0 0-1 16,0 0-2-16,0 2-3 15,0 9-10-15,0 7-21 16,0 1-39-16,-10 3-163 16</inkml:trace>
  <inkml:trace contextRef="#ctx0" brushRef="#br0" timeOffset="4349.71">9720 11776 82 0,'0'0'118'0,"0"0"-80"16,0 0-34-16,0 0-4 15,0 0 0-15,0 0 2 16,20-79 15-16,-20 79 28 15,0 13-45-15,0 29-1 16,-4 19 1-16,-12 15 57 16,-11 11-30-16,-10 5 13 15,1-7-19-15,1-7-10 16,0-10 13-16,8-15 7 16,0-10-3-16,9-12-17 15,9-10-5-15,1-8-6 0,2-6-2 16,6-5-21-16,-4-2-58 15,-9 0-21-15,-5 0-43 16</inkml:trace>
  <inkml:trace contextRef="#ctx0" brushRef="#br0" timeOffset="4865.37">9122 12159 134 0,'0'0'91'0,"0"0"-83"16,0 0-8-16,0 0-3 15,0 0 3-15,0 0 0 16,44 116 28-16,-34-68 8 16,-2 4-16-16,0-4-17 0,-8-11 4 15,5-8-5-15,1-12 0 16,-6-8 8-16,0-2-8 15,0-5 3-15,0-2 0 16,0 0-5-16,0 1 3 16,0-1-3-16,0 5-1 15,0 2 0-15,0-1-1 16,0 0 0-16,0-1 2 16,0-1 3-16,0-4-2 15,0 3 1-15,0-3 1 16,0 0 3-16,0 0-3 15,0 0-2-15,0 0-1 0,0 0-6 16,0 0-34 0,0 0-24-16,0 0-42 0,0 0-43 15</inkml:trace>
  <inkml:trace contextRef="#ctx0" brushRef="#br0" timeOffset="5477.75">9192 12277 18 0,'0'0'188'16,"0"0"-155"-16,0 0-20 15,0 0-1-15,0 0 4 16,0 0 32-16,11-37 21 16,-11 37-12-16,0 0-39 15,0 0-18-15,0 13-26 0,0 18 26 16,0 8 7-16,0 7 9 15,0 2 2-15,4 0-9 16,4-7-2-16,7-1-2 16,-3-12-5-16,0-6-2 15,-1-9 2-15,1-2 1 16,-1-5 1-16,-3 0 2 16,8 1-2-16,-1-2 2 15,-3-1-2-15,7-4 3 16,-7 0 0-16,7 0-2 15,-1 0 2-15,-1 0 3 16,-3 0-6-16,3 0-2 0,-3-2 7 16,-1-7-2-16,-3-4 7 15,-6 0 5-15,9-5 6 16,-9-3-7-16,6-3-9 16,-2 1 1-16,-3 2 8 15,-1-3-4-15,10 0-12 16,-1-2-6-16,9-5 4 15,1 3-4-15,4 2-1 16,-10 2 5-16,1 8 1 16,-10 10 1-16,-1 6 0 15,-7-2-2-15,4 2 0 16,0 0-6-16,8 0-1 16,3-2 5-16,1-1-2 15,3-1-12-15,-1 2-13 0,-5 0-10 16,-13-1-28-16,0 2-39 15,0-2 12-15,-23 3-119 16</inkml:trace>
  <inkml:trace contextRef="#ctx0" brushRef="#br0" timeOffset="5847.74">9033 12209 151 0,'0'0'8'16,"0"0"-8"-16,0 0 0 0,0 0 4 15,0 0 21 1,0 0 23-16,-27-17-16 0,27 15-21 16,0 2 2-16,0 0-5 15,5 0-2-15,7 0 0 16,19 0 13-16,10 0 19 15,21 7 1-15,15-3-20 16,8 0 1-16,3-4-12 16,1 0-2-16,-8 0-4 15,-7 0 1-15,-16 0-2 16,-16 0 1-16,-16 0 2 16,-13 0-2-16,-5 0 1 15,-8 0 0-15,0 0-3 0,0 0 0 16,0 2-12-16,-35 29-25 15,-31 6-53-15,-19-4-221 16</inkml:trace>
  <inkml:trace contextRef="#ctx0" brushRef="#br0" timeOffset="7549.47">8926 13736 104 0,'0'0'365'0,"0"0"-365"0,0 0-17 16,0 0-13-1,165-37 30-15,-76 13 1 0,8-2 0 16,-8 4-2-16,-8 7 1 16,-15 4-6-16,-17 11-74 15,-22 0-40-15,-27 21-34 16</inkml:trace>
  <inkml:trace contextRef="#ctx0" brushRef="#br0" timeOffset="7709.67">9027 13950 76 0,'0'0'112'15,"-140"24"-25"-15,102-18 30 16,26-6-23-16,12 0-66 16,0 0-28-16,23 0-58 0,28-2 58 15,26-15 7 1,26-12-7-16,17-1-15 0,-8 0-97 15,-15 5-112-15</inkml:trace>
  <inkml:trace contextRef="#ctx0" brushRef="#br0" timeOffset="8750.06">11921 11416 258 0,'0'0'47'0,"0"0"-37"16,0 0-10-16,0 0-6 16,0 0 6-16,-27 122 15 15,-18-13 85-15,-17 20-31 16,-4 3-14-16,-7-1-33 15,-3-11-9-15,18-8-11 16,10-12-2-16,3-15 0 16,10-9-5-16,8-10-54 15,0-11-96-15,8-23-101 16</inkml:trace>
  <inkml:trace contextRef="#ctx0" brushRef="#br0" timeOffset="9698.14">11462 12125 256 0,'0'0'39'0,"0"0"-27"16,0 0-12-16,-64 161 4 15,33-98-2-15,8-4 17 16,3-7 6-16,1-6-10 16,7-6 8-16,1-10-5 15,3 0-5-15,0-7-2 16,4-4-6-16,-7 3-4 15,7-9 4-15,0 2-3 0,0-2 2 16,0-4 4 0,-2-5-7-16,6-1-1 0,0-3 0 15,0 0 0-15,0 0 2 16,0 0 0-16,0 0-1 16,0 0 0-16,0 0 3 15,0 0 2-15,0 0 3 16,0 0-1-16,0 0-3 15,0 0 5-15,0 0-1 16,0 0-1-16,0 0-8 16,0 0-2-16,10 0 2 15,2 0 12-15,11-14-6 16,8-7 19-16,4-3-4 16,2-3-17-16,-1 1 6 15,3 2 0-15,-4 0-9 0,10 3 8 16,1-1-6-16,6 0 1 15,1 2-1-15,-3 3 1 16,-5 3-4-16,-14 8 0 16,-14 2-2-16,-7 1-2 15,-10 3 3-15,0 0-9 16,0 0-4-16,-6 0-69 16,-10 0-33-16,-11 16 12 15,0 1-5-15,-4-4-18 16</inkml:trace>
  <inkml:trace contextRef="#ctx0" brushRef="#br0" timeOffset="10027.87">11324 12155 225 0,'0'0'89'15,"0"0"-53"-15,0 0-36 16,0 0 0-16,0 0 0 16,0 0 0-16,-15-9 0 15,19 9-1-15,23 0 1 16,15 0 27-16,15 0 4 16,18 0-9-16,10 0 3 0,-5 0-7 15,-7-8-16 1,-26 5 6-16,-6 3-4 0,-18 0-4 15,-10 5 2-15,-1 21 2 16,-6 9 20-16,-2 13-1 16,-4 2-7-16,0 4-16 15,-4-5-9-15,-6-32-178 16</inkml:trace>
  <inkml:trace contextRef="#ctx0" brushRef="#br0" timeOffset="17179.02">15187 13595 163 0,'0'0'45'16,"0"0"-36"-16,0 0-6 16,0 0 0-16,0 0 13 15,0 0 12-15,0 0 3 16,-4 0-3-16,4 0-2 0,0 0-4 16,0 0-4-16,0 0-15 15,8 0-3-15,19 0 0 16,27 0 1-16,24 0 19 15,26-7 1-15,16-9-6 16,10 3-11-16,-14-4-2 16,-15 2 0-16,-16-1 0 15,-13 5-1-15,-22 7 4 16,-7-2-5-16,-16 6-1 16,-8 0-1-16,-11 0-9 15,-4 0-72-15,-4 13-64 16,-8 8-15-16</inkml:trace>
  <inkml:trace contextRef="#ctx0" brushRef="#br0" timeOffset="17457.86">15369 13734 375 0,'0'0'140'16,"0"0"-140"-16,0 0-13 0,0 0-16 15,0 0 29-15,188-15 14 16,-91-3 10-16,11 1 11 16,-1-1-15-16,-10-2-18 15,-16 12-1-15,-23 1-1 16,-15 5 0-16,-24 2-43 16,-19 0-60-16,0 11-49 0,-31 18 66 15,-23 5 48-15,-12 8-45 16,-6-5 19-1</inkml:trace>
  <inkml:trace contextRef="#ctx0" brushRef="#br0" timeOffset="17556.93">15694 13847 51 0,'0'0'180'16,"0"0"-40"-16,0 0-140 15,0 0-35-15,0 0 35 16,134 7 13-16,-49-7 1 16,8-15-5-16,6-7 3 15,-6 0-12-15,-8 2-28 16,-23 1-175-16</inkml:trace>
  <inkml:trace contextRef="#ctx0" brushRef="#br0" timeOffset="18360.11">16417 13694 135 0,'0'0'229'0,"0"0"-160"0,0 0-24 16,0 0-27-16,0 0-18 16,0 0-24-16,0 0 2 15,0 38 22-15,-4 16 25 16,-6 9 27-16,-3 3 2 15,9-11-32-15,4-12-21 16,0-13-1-16,0-10 0 16,12-7-5-16,11-2 5 15,8-6 9-15,8-5-1 16,11 0-4-16,16 0 5 0,11-16-3 16,16-3 3-16,18-3-5 15,9 0-3 1,6 0 3-16,3 1-2 0,1-6-2 15,-6 3 2-15,-13 1-4 16,-13-4 4-16,-7 1-2 16,-21 2 3-16,-8 2-1 15,-13 7-2-15,-9 4-2 16,-13 5 1-16,-9 1 1 16,1 3-6-16,-11 2-6 15,-4 0-15-15,-4 0-25 16,0 0-19-16,0 0-18 15,0 10 0-15,0 8-10 16,0 2 36-16,-12-7-88 0</inkml:trace>
  <inkml:trace contextRef="#ctx0" brushRef="#br0" timeOffset="18823.62">18075 13670 407 0,'0'0'131'0,"0"0"-131"15,0 0-16-15,0 122 16 16,-6-69 9-16,2 1-1 0,-1-10 1 16,5-7 23-1,-4-13-10-15,4-9-14 0,0-6-3 16,0-4-5-16,0-5-4 15,0 0-10-15,0 0 9 16,0-5-15-16,0-28-10 16,4-15-25-16,1-15-42 15,-5-9 97-15,0 3 8 16,-13 5-8-16,-18 12 2 16,4 17 52-16,0 11 72 15,5 4-40-15,13 14-15 16,5-1-14-16,4 7-21 15,0 0-36-15,0 0 0 16,4 0-19-16,19 0 8 0,16 18 11 16,7 6 8-1,6 6 0-15,1 8-8 0,-3 1 0 16,-11 2-2-16,-8 2-1 16,-4-7 4-16,-4-4-3 15,-9-5-4-15,-5-6-35 16,-9 3-65-16,0-2-78 15,-5-9-58-15</inkml:trace>
  <inkml:trace contextRef="#ctx0" brushRef="#br0" timeOffset="19802.55">18885 13551 59 0,'0'0'28'0,"0"0"-14"16,0 0 27-16,0 0 21 15,0 0-5-15,0 0 10 16,31-22-8-16,-31 22-4 16,0-2-3-16,0 2-5 15,0 0 0-15,0 0-4 16,0 0-4-16,0 0-7 16,0 0-13-16,0 0-17 15,0 2-2-15,0 22-14 16,0 15 14-16,4 15 49 0,0 12-3 15,3-1-24 1,1 1-12-16,-4-13 8 0,0-8-18 16,4-12 11-16,-1-5-2 15,-3-8 0-15,8-5-6 16,3-4-3-16,-3 0 0 16,7-4 3-16,3-5-1 15,18-2 0-15,9-2-1 16,9-31 15-16,8-13-4 15,-8-11-2-15,-4-10 0 16,-11-1-9-16,-10 5 7 16,-12 6-5-16,-6 16 4 15,-7 12 17-15,-8 12-13 16,0 4-2-16,0 9 4 16,0 4-5-16,0 0-7 0,0 0-1 15,0 0 0 1,4 0-3-16,-4 0-4 0,0 0-1 15,0 0 8-15,0 0 0 16,0 0 0-16,0 0-1 16,0 0 0-16,0 0 0 15,0 0-3-15,0 0 4 16,0 0-22-16,0 0-38 16,0 0-33-16,0 0-70 15,0 10-156-15,14-3 36 16</inkml:trace>
  <inkml:trace contextRef="#ctx0" brushRef="#br0" timeOffset="20867.52">20320 13509 276 0,'0'0'82'0,"0"0"-76"16,0 0-6-16,0 0 0 15,0 0 2-15,0 0-2 16,0 9 0-16,0 24 4 16,0 11 63-16,0 7-5 15,0 6-10-15,0-7-17 16,0-8 0-16,4-12-10 15,10-10-13-15,9-2 11 16,-2-9-4-16,2-1 2 16,8-1-3-16,4-7-5 15,6 0-2-15,-6 0-6 16,0-20 7-16,3-13-8 16,-7-10 9-16,-5-10 6 0,-5-8-8 15,-6 0-3-15,-15-4-7 16,0 2 5-16,0 0-6 15,-15 8-2-15,-6 13 2 16,-1 11 0-16,3 19 2 16,7 7 2-16,1 5-4 15,-1 0-3-15,-11 0-4 16,7 26 2-16,-11 13 2 16,8 5 1-16,1 9 2 15,18-1-10-15,0-4-5 16,0-2-15-16,18-13-38 15,9-8-7-15,8-7 2 0,7-12-15 16,9-6 62 0,3-6-9-16,0-20-32 0,-5-7 35 15,-14 3 29-15,-12 2 3 16,-10 8 11-16,-13 9 14 16,0 4 38-16,0 7 2 15,0 0-34-15,0 2-31 16,0 31 1-16,0 18-1 15,0 14 28-15,0-4 11 16,18-9-31-16,5-13-6 16,8-15 6-16,0-15-11 15,12-9 6-15,11 0 18 0,4-26 1 16,-4-16-6 0,-9-6-14-16,-10-6 10 15,-16 0-10-15,-7 5 17 16,-12 8-8-16,0 13-1 0,0 15 8 15,0 6-6-15,0 5-12 16,0 2-4-16,4 0-59 16,11 24-120-16,8 6 68 15,-3-6-103-15</inkml:trace>
  <inkml:trace contextRef="#ctx0" brushRef="#br0" timeOffset="21401.67">22513 13267 547 0,'0'0'178'0,"0"0"-178"15,0 0-24-15,0 0 20 16,-14 127 4-16,-9-75 0 16,-2-4 7-16,2-9-3 15,5-4 7-15,5-8-11 16,-1 0 0-16,1 2 5 15,3 2-3-15,-2-3-2 0,-3 0-18 16,3-1-65 0,3-6-20-16,-1 1-29 0,2-7 9 15,0-10-70-15</inkml:trace>
  <inkml:trace contextRef="#ctx0" brushRef="#br0" timeOffset="21589.95">22139 13328 776 0,'0'0'131'0,"0"0"-131"15,0 0-36-15,124-7 30 16,-21 7 6-16,3 0 5 0,5 0-3 16,1 0 1-1,-23 0 0-15,-27 0-3 0,-8 0 0 16,-23 0-8-16,-13 0-62 15,-10 5-51-15,-8-1-142 16,0-4-68-16</inkml:trace>
  <inkml:trace contextRef="#ctx0" brushRef="#br0" timeOffset="21933.04">23338 13180 600 0,'0'0'45'16,"0"0"-42"-16,132-39-3 16,-51 17 11-16,3 0 1 15,1 2-3-15,-8 10-5 16,-19 1-4-16,-15 9-3 0,-20 0-21 16,-23 0-133-16,0 13-31 15,-46 11-40-15</inkml:trace>
  <inkml:trace contextRef="#ctx0" brushRef="#br0" timeOffset="22148.59">23257 13385 148 0,'0'0'146'15,"-120"105"-71"-15,75-51-5 16,14-3-44-16,16-4 1 16,7-5-4-16,8-7 10 15,8-1 8-15,23-5 0 16,11-3-33-16,11-11 7 15,14-4-5-15,5-11 4 16,2 0-14-16,-1-4 0 16,-3-20-4-16,-12-5-70 0,-13-1-80 15,-22-3-67-15</inkml:trace>
  <inkml:trace contextRef="#ctx0" brushRef="#br0" timeOffset="22290.11">23247 13553 684 0,'0'0'134'0,"0"0"-134"16,0 0-133-16,0 0 108 15,173-20 24-15,-88 7-91 0,-8 0-75 16,-24 0-135-16</inkml:trace>
  <inkml:trace contextRef="#ctx0" brushRef="#br0" timeOffset="22566.86">22424 14131 448 0,'0'0'119'16,"0"0"-119"-16,163-14 2 15,-63-5 21-15,1-3 43 16,6 3-15-16,-7 4-22 16,-11 3-29-16,-32 6 0 15,-26 6-24-15,-26 0-104 16,-24 19-94-16,-47 21 42 15</inkml:trace>
  <inkml:trace contextRef="#ctx0" brushRef="#br0" timeOffset="22774.06">22472 14296 249 0,'0'0'213'16,"0"0"-213"-16,0 0 1 0,0 0-1 16,153 3 119-16,-60-3-32 15,18-20-37-15,-3-2-13 16,-11 7 3-16,-21 2-31 15,-32 11-9-15,-17-1-9 16,-19 3-8-16,-8 0-50 16,0 0-10-16,0 0 18 15,-4 5 59-15,-19 8-77 16,-2 5-12-16,3-6-14 16,11-5-32-16</inkml:trace>
  <inkml:trace contextRef="#ctx0" brushRef="#br0" timeOffset="23333.92">24419 13328 570 0,'0'0'163'0,"0"0"-162"15,0 0-1-15,122-13 91 16,-56-6-1-16,0-5-54 16,11 6-29-16,-15 3-7 15,-13 6 0-15,-14 5-6 16,-4 4-15-16,-8 0-86 15,-15 15-100-15,-8 14-123 16</inkml:trace>
  <inkml:trace contextRef="#ctx0" brushRef="#br0" timeOffset="23533.26">24438 13596 499 0,'0'0'157'0,"0"0"-157"16,0 0-18-16,0 0 18 15,169-1 41-15,-93-22 40 16,3 2-14-16,6 1-34 16,-17 3-24-16,-10 6-9 15,-23 4-35-15,-12 5-54 16,-15 0-131-16,-8 0-132 16</inkml:trace>
  <inkml:trace contextRef="#ctx0" brushRef="#br0" timeOffset="24072.04">25097 13226 187 0,'0'0'300'0,"0"0"-295"16,0 0 5-16,0 0-10 16,0 0 74-16,81 122 0 15,-69-94-38-15,2-2-10 16,-5-8-20-16,-1-3 1 15,2-4-7-15,-6-5 0 16,5-3-6-16,-5-3-58 16,0 0-103-16,-4-15 54 15,0-21 53-15,0-14-71 0,-25-8 108 16,-12 1 23-16,2-2 53 16,4 6 19-16,8 10 21 15,7 10 22-15,1 11 7 16,11 10-59-16,4 3-23 15,0 4 3-15,0 3-5 16,0 2-12-16,0-2-5 16,0 2 5-16,0 0-5 15,0 0-3-15,4 0-10 16,11 0-7-16,5 0 13 16,7 15 5-16,10 0-4 15,15 9-2-15,6 5-5 16,14 4-4-16,-2-1-3 15,7 1 6-15,-15-5-7 16,-12-2 0-16,-15-2-6 0,-17-2-1 16,-18 4 1-16,0 12-3 15,-27 7 5-15,-30 8 4 16,-16-1 1-16,3-8-1 16,12-11-9-16,13-8 7 15,14-5-7-15,14 0-40 16,17 2-45-16,0-1-97 15,31-12-98-15</inkml:trace>
  <inkml:trace contextRef="#ctx0" brushRef="#br0" timeOffset="24681.3">26246 13121 780 0,'0'0'81'0,"0"0"-81"15,0 0-30-15,0 0 20 16,0 0-1-16,0 0 11 16,89 0 1-16,-58 3 12 15,-12 0-13-15,-15 4 0 0,-4-2-19 16,0 1 1 0,-23 7 17-16,-16 3 1 0,-15 5 8 15,-4-3-6-15,9-9 8 16,18-5-2-16,14-2 13 15,13-2 3-15,-2 0-5 16,6 0-7-16,0 0-4 16,0 0-8-16,0 0-7 15,0 0-9-15,0 0-6 16,10 0-15-16,2 0-48 16,24 0 14-16,5-2 14 15,13-5-64-15,4-4-34 16,-1-2-16-16</inkml:trace>
  <inkml:trace contextRef="#ctx0" brushRef="#br0" timeOffset="25150.04">27387 12537 472 0,'0'0'75'0,"0"0"-75"16,0 0-35-16,0 0 4 15,0 0 31-15,-22 102 4 0,-5-23 59 16,-4 6-30-16,0 2-15 16,0-4-8-16,4-5-9 15,0-2-1-15,0 5-25 16,-8-4-160-16,-4-17-118 16</inkml:trace>
  <inkml:trace contextRef="#ctx0" brushRef="#br0" timeOffset="25312.51">26902 13437 103 0,'0'0'834'15,"0"0"-817"-15,0 0-17 0,0 0-9 16,0 0 7 0,0 0 4-16,130 5-2 0,-72-10 0 15,-11 3-107-15,-16 2-124 16,-16 0-266-16</inkml:trace>
  <inkml:trace contextRef="#ctx0" brushRef="#br0" timeOffset="25748.86">26029 14043 309 0,'0'0'263'16,"0"0"-219"-16,137-24-36 16,-65-1 43-16,9 1 53 15,-1-3-50-15,-5 7-50 16,-13 10 1-16,-13 5-5 15,-26 5-13-15,-15 0-64 16,-8 5-67-16,-31 23-17 16,-27 7 108-16,-22 8 23 15,-9-10-16-15,0-4 16 16,17-14 30-16,24-4 16 0,29-9 95 16,19 2-13-16,9 5-98 15,40 2 0-15,28-3 11 16,16-8 79-16,14 0-62 15,-10-1-13-15,-20-15-5 16,-23 8-2-16,-19 3-8 16,-23-1-149-16,-12-1-134 15</inkml:trace>
  <inkml:trace contextRef="#ctx0" brushRef="#br0" timeOffset="33303.22">18974 13372 9 0,'0'0'32'16,"0"0"8"-16,0 0 18 15,0 0 4-15,0 0-13 16,0 0-6-16,0 0-16 15,0 4-4-15,-4-4-4 0,0 0-10 16,4 0-8 0,-4 0 3-16,4 0-3 0,-7 0 0 15,7 0 0-15,0 0 2 16,0 0-6-16,0 0 3 16,0 0-2-16,0 0-3 15,0 0 3-15,0 0 2 16,0 0 0-16,0 0 0 15,0 0-5-15,0 18 5 16,0 10 19-16,11 14 17 16,-3-1-4-16,7 5-10 15,-3-1-5-15,-4 1 5 0,3 2 11 16,-7 0-5 0,-4 6 21-16,0 3-22 0,0 2 17 15,0-2-17-15,0-7-16 16,0-13-2-16,0-11-1 15,0-11-2-15,0-10-5 16,0-3 3-16,0-2 0 16,0 0 5-16,0 0 6 15,0 0 11-15,0 0 2 16,0 0 2-16,0 0-1 16,0 0-9-16,0 0-3 15,0 0-15-15,0 0-2 16,0 0-1-16,0 0-5 15,0 0 2-15,0 0-4 16,0 0 6-16,0 0 1 0,0 0 1 16,0 0 1-16,0 0 5 15,0 0-2-15,0 0-4 16,0 0-4-16,0 0 1 16,0 0 3-16,0 0 3 15,0 0-3-15,0 0 0 16,0 0 0-16,0 0 1 15,0 0-1-15,0 0 0 16,0 0 0-16,0 0 0 16,0 0 0-16,0 0-1 0,0 0 1 15,0 0-1 1,0 0-4-16,0 0-5 0,16-2-1 16,15-15 7-16,19-10 3 15,8-8 2-15,4-10-2 16,2-3 2-16,-12-9-2 15,5-6 0-15,3 0 1 16,-12-7 0-16,-3 2-3 16,-14 10 3-16,-4 5 0 15,-14 7 4-15,1 11 0 16,-6 7-4-16,-3 6 1 16,5 3-2-16,-6 5 0 15,-4 5-1-15,4 8 1 16,0-1-2-16,-4-1-1 15,0 3-3-15,0 0-3 16,0 0-2-16,0 0 0 16,0 0 5-16,0 0 5 0,0 0 0 15,4 0 2-15,1 0-1 16,-5 0-2-16,0 0 1 16,0 0 1-16,0 3 1 15,0-1 0-15,0-2 3 16,0 6-2-16,-5 13 1 15,-21 14 0-15,-24 17 2 16,-8 14 2-16,-4 1-3 16,-8 0-3-16,2-1 2 15,-3-5-2-15,13 0 4 0,0-9-4 16,13-7 0 0,14-3 0-16,0-6-1 0,4-3 1 15,0-5-1-15,11-6 1 16,5-9-2-16,7-4 2 15,0-5-2-15,4-2 0 16,0 0 2-16,0 0 0 16,0 0 0-16,0 0 0 15,-4 0 0-15,4 0 0 16,0 0 2-16,-4 1-2 16,4 2 0-16,0 3 0 15,-4 3 0-15,-7-3 0 16,3 6 0-16,4-4-1 15,-4-1 1-15,8-1 0 16,-7-1 0-16,7-3 0 0,-4 0 1 16,4-2 1-16,0 0-1 15,0 0 0-15,0 0 2 16,0 0-3-16,0 0-1 16,0 0-8-16,0-4 0 15,0-16 8-15,11-8 1 16,1-9 2-16,-4-3 6 15,3-5-3-15,1-5-5 16,-4-9 1-16,3-4-1 16,-3-3 0-16,-4 9-6 15,-4 5 3-15,0 9-2 16,0 3 2-16,0 9 3 0,-4 7 0 16,0 9 2-1,0 6-1-15,4 5-1 0,-4 4-2 16,4 0-4-16,0 0 2 15,0 0-4-15,0 0-5 16,0 0-16-16,0 0-6 16,4 4 11-16,0 1-26 15,0-3 2-15,0 0 12 16,0 5-19-16,7-1-17 16,-7 3-52-16,4-2-100 15</inkml:trace>
  <inkml:trace contextRef="#ctx0" brushRef="#br0" timeOffset="41195.49">6836 11110 107 0,'0'0'21'0,"0"0"-21"16,0 0-43-16,0 0 43 0,0 0 7 15,0 0 19-15,134-43-1 16,-94 30-9-16,-5 6-11 15,0-2 3-15,-2 3-6 16,-17 6 0-16,-11 0-2 16,-5 0-34-16,0 0-19 15,-27 2 53-15,-13 9 23 16,-9 2-7-16,-5 0 10 16,-4-6 18-16,11 0 18 15,5-6 22-15,26-1-34 0,5 0-5 16,11 0-30-16,11 0-15 15,32 0-34-15,30 0 34 16,20-1 13-16,10-15-11 16,-2 1-4-16,-16-1-2 15,-13 10 4-15,-32 4-6 16,-18 2 2-16,-22 0-33 16,-4 7-31-16,-45 14 68 15,-24 9 13-15,-20 8 2 16,-14-10 0-16,10-4 34 15,8-7 4-15,12-8-5 16,28-5 28-16,24 1-25 16,19-5-5-16,6 0-46 15,10 0-44-15,25 0 30 16,19 0 14-16,16 0 3 0,7-6 9 16,-1-1-4-16,-14 5-8 15,-23 2-11-15,-20 0-42 16,-15 0-9-16,-4 0 19 15,-14 4 43-15,-26 18 11 16,-22 4 5-16,-10 0-12 16,10-2 9-16,14-11 2 15,22-6 36-15,15-3 0 16,11-2-51-16,31 3-63 16,27-1 63-16,19-4 14 15,11 0-14-15,-3 0 0 16,-12 0-14-16,-26 0-11 0,-20 0-19 15,-27 2-7-15,0 14-3 16,-39 1 54-16,-27 11 15 16,-19-1 2-16,0-6 34 15,17-8 6-15,24-6 17 16,30-7 27-16,14 0-74 16,35 0-27-16,33 0 0 15,25-9 2-15,0-2 3 16,-4 5-5-16,-21 6-127 15,-45 0-292-15</inkml:trace>
  <inkml:trace contextRef="#ctx0" brushRef="#br0" timeOffset="47092.31">7607 11041 64 0,'0'0'0'16,"0"0"-15"-16,0 0 15 15,0 0 0-15,0 0-25 16,0 0 23-16,0 0 2 16,0 0 4-16,58-46 6 15,-58 41 11-15,0 3 4 16,0 0-20-16,0 2 22 0,0-2-10 16,-4 0-4-16,-7 0 0 15,3 0 16-15,0 2-18 16,-7 0 8-16,3 0-13 15,4 0-6-15,-3 0 4 16,11 0 18-16,0 0 11 16,0 0-10-16,0 0-23 15,0 0-18-15,31 0 18 16,11 0 2-16,16-9 12 16,8-2-2-16,0 7-1 15,-12 1-11-15,-13 3-1 16,-10 0 1-16,-19 0 0 0,-7 5-1 15,-5 14-23-15,-21 10 24 16,-43 10 10-16,-29 6 4 16,-15 3-14-16,7-6 8 15,12-13 8-15,13-8 34 16,22-8 7-16,19-8-23 16,20-3 7-16,15 0-41 15,0 0-10-15,42-2-27 16,20 0 37-16,18 0 14 15,22-4-3-15,9-16-9 16,1 5 1-16,-19 4-2 16,-13 9-1-16,-30 2-1 15,-27 0-13-15,-15 0-21 16,-8 2-20-16,-23 11 42 16,-30 9 13-16,-18 4 18 0,-18-4-9 15,5-5 12-15,17-6 3 16,14-6 21-16,30-3-2 15,15-2-17-15,8 0-26 16,16 0-59-16,38 0 57 16,18 0 2-16,17-5 2 15,0-4-2-15,-14 5-20 16,-11 4 0-16,-25 0-43 16,-20 16 10-16,-19 8 1 15,0 8 42-15,-38 5 10 0,-20 9 9 16,-12-2 3-1,-6-5 22-15,10-11 3 0,16-10 6 16,15-7 18-16,20-9-6 16,15-2-44-16,7 2-11 15,28-2-28-15,14 0 28 16,17 0 11-16,11 0-2 16,1 0-6-16,-9 0 5 15,-7 0-4-15,-23 0-3 16,-8 0-1-16,-8 0 0 15,-15 0-2-15,-8 0 0 16,0 0-3-16,0 0 5 16,0 0 0-16,0 0 9 15,0 0 10-15,0 0-1 16,0 0 6-16,0 0-3 0,0 0-10 16,0 0-5-16,0 0-2 15,0 0-2-15,0 0 1 16,0 0 0-16,0 0-1 15,0 0 0-15,0 0 4 16,0 0 5-16,0 0-1 16,0 0 3-16,0 0-3 15,0 0-2-15,0 0-1 16,0 0 0-16,0 0-1 16,0 0 0-16,0 0-1 15,0 0-2-15,0 0-1 16,0 0 0-16,0 0-2 0,0 0 0 15,0 0-1 1,0 0 1-16,0 0 0 0,0 0 0 16,0 0 0-16,0 0 1 15,0 0-1-15,0 0 1 16,0 0-1-16,0 0 3 16,0 0-1-16,0 0-1 15,0 0-1-15,0 0 0 16,0 0 0-16,0 0 1 15,0 0 0-15,0 0 1 16,0 0 0-16,0 0 0 16,0 0-2-16,0 0 1 15,0 0 0-15,0 0-1 16,0 0-1-16,0 0-3 16,0 0 4-16,0 0-1 0,0 0 1 15,0 0 0-15,0 0 0 16,0 0 0-16,0 0-1 15,0 0 0-15,0 0-1 16,0 0 1-16,0 0-1 16,0 0 0-16,0 0 1 15,0 0 0-15,0 0-1 16,0 0 0-16,0 0-1 16,0 0 1-16,0 0-3 15,0 0-8-15,0 0 8 0,0 0 0 16,0 0-1-1,0 0-2-15,0 0-11 0,0 0-9 16,0 0 1-16,0 0-4 16,0 0 2-16,0 0 2 15,0 0 10-15,0 0 6 16,0 0 2-16,0 0 2 16,0 0-7-16,0 0-32 15,0 0-23-15,0 0-4 16,0 0 7-16,6 0 13 15,-6 11 0-15,0-4-59 16</inkml:trace>
  <inkml:trace contextRef="#ctx0" brushRef="#br0" timeOffset="50491.53">7661 10256 19 0,'0'0'53'16,"0"0"-7"-16,0 0-11 16,0 0 3-16,0 0-13 15,0 0 0-15,-81-22-8 16,73 20-6-16,-7-1-6 0,7 3-4 15,-10 0 5-15,5 0 8 16,-10 0-4-16,1 0-2 16,-1 0 16-16,-8 0 1 15,10 0-16-15,-6 0 4 16,5 0-5-16,-1 0 1 16,4 0-4-16,3 0 5 15,-3 0-5-15,3 0 0 16,-7 0 9-16,4 0-4 15,1 0-2-15,1 0-6 16,-6 0 0-16,5 3-1 16,5-3-1-16,1 2 4 15,-3-2-3-15,3 0-1 0,-2 2 2 16,-3-2-2 0,-2 2 0-16,1-2 3 0,-5 0 2 15,-2 0-3 1,3 0 4-16,-5 0 3 0,0 0-1 15,0 0 4-15,0 0-2 16,4 0-6-16,1 0 7 16,1 0 0-16,2 0 8 15,-3 0-7-15,5 0-9 16,-6 0 2-16,1 4-1 16,-5 1-4-16,0-3-2 15,4 0 2-15,2 0 1 0,3-2 1 16,5 3 3-1,-5-3-4-15,5 0 0 0,-1 2 6 16,2-2-3 0,-7 0-1-16,-4 4 1 0,0 0-2 15,-8 3-2-15,0 0 0 16,-4 3 3-16,-4 6-3 16,2 1-1-16,2 0 1 15,4 6 4-15,4-2-3 16,-4 6-1-16,0-1-4 15,4 2 3-15,-4-4 2 16,8-4 8-16,5-1-7 16,5-6 4-16,1 0-2 15,1 5-4-15,-1 1-1 16,2 10-1-16,1-1-2 0,5 3 3 16,4 2 0-16,-4-1 0 15,4-1 0-15,0-3 2 16,0 3-1-16,0-1 1 15,0 0-2-15,13 1-1 16,1 2 0-16,3-1 2 16,5 3 0-16,9-4-5 15,0 1 3-15,7-1 1 16,-3 0 1-16,4-3-1 16,2-4 2-16,-6-2-1 15,5-3 0-15,-3-3 0 16,-6 1 3-16,4-6 1 15,-4 2-4-15,4-7 1 0,11 3 2 16,-7-2 0-16,11-3-3 16,-7-1 8-16,2-1-8 15,-5 0 2-15,5-2-2 16,-1 0 3-16,1 0-3 16,1 0 5-16,-7 0-5 15,0 0 1-15,7 0-1 16,-1 0 2-16,-2 0 2 15,7 0-4-15,-2 0 0 16,1 0 0-16,1 0 2 16,4 0-1-16,3-4 2 15,-3-1-2-15,4-1-1 0,4-6 2 16,4 4-3 0,7-5 1-16,1 2 0 0,-2 0 0 15,-1 3 4-15,-13 1-4 16,-1 0 0-16,-11 1 0 15,-1-1-1-15,-9 3 1 16,-5-3 0-16,-5 3 0 16,5-1 3-16,0-1-3 15,0-3 1-15,0 0-2 16,0-1 2-16,5-1 0 16,1-2 1-16,-2-5-1 15,0 5 2-15,0-4-3 0,-2 1 1 16,2 1 0-1,5-2 2-15,-5-3 0 0,2 3 1 16,-2-5 2-16,0 5 2 16,0-3-1-16,-8 2-4 15,-4 3 1-15,-4-2 0 16,-7 1 0-16,3-1 1 16,-11-5 5-16,0-2 17 15,-4-6-16-15,0-3-3 16,0-4 1-16,-4-4-2 15,-15-1-1-15,3 1-3 16,-11-5-3-16,-4 6 0 16,-7 1-2-16,-1 2-1 15,-6 5 3-15,-3 1 2 16,-1 5 6-16,-5 0-8 0,0 4 1 16,0 0-1-16,7 4 1 15,-7 5 6-15,9 1-7 16,9 3 0-16,5 4-2 15,0 1 2-15,5 4 0 16,-5 0 2-16,4-2 0 16,4 2-2-16,4 0-1 15,7 0 1-15,-3-3 0 16,7 3 0-16,-4 0 0 16,-3 0 0-16,-7 0 0 15,1 0 0-15,-10 0 0 16,-2 0 1-16,2 0-2 0,-8 0 1 15,3 0 0-15,-5 0 0 16,6 0 0-16,-9 0 1 16,3 0-1-16,-2 3-1 15,1 3-2-15,-7 3 3 16,10 0-1-16,-5 2-1 16,3-2 2-16,6-1 3 15,4 1-3-15,0 2-7 16,0 4 2-16,-11 9-18 15,-7 8-36-15,1 10-83 16,-2-1-90-16,11-12-49 16</inkml:trace>
  <inkml:trace contextRef="#ctx0" brushRef="#br0" timeOffset="55613.69">10303 13636 148 0,'0'0'68'0,"0"0"-13"16,0 0 2-16,0 0-22 0,0 0-14 16,0 0-1-16,0 0-2 15,0-46 27-15,0 44 1 16,0 2-15-16,0 0-14 15,0 0-5-15,0 0-12 16,8-2-5-16,19-1-12 16,18-3 12-16,21 0 5 15,11-8 2-15,8 1-1 16,-5-2-1-16,-10 2 2 16,-12 2-2-16,-12 4 0 15,-19 5-2-15,-15 2-1 16,-12 0-23-16,-4 33-84 0,-46 17-13 15,-12 11 55 1,-18 2-58-16,-5-15 40 0</inkml:trace>
  <inkml:trace contextRef="#ctx0" brushRef="#br0" timeOffset="55996.21">10329 13845 49 0,'0'0'73'16,"-119"20"2"-16,83-16-20 16,18-4 12-16,14 0-4 15,4 0-63-15,0 0-22 16,31 4 0-16,18-2 22 15,17-2 9-15,15 0 2 16,8-8 1-16,4-14 0 16,-12 7-5-16,-11 2-6 15,-16 4 4-15,-23 7-5 0,-9 2-17 16,-18 0-18 0,-4 4-44-16,0 18-5 0,-31 6 64 15,-12 3-12-15,-2-7-1 16,5-11 33-16,3-4 4 15,21-7 76-15,5-2 12 16,11 0-11-16,0 0-81 16,0 0-14-16,0 0 14 15,19-2 6-15,8-7 0 16,8-4 16-16,10-5 2 16,5-1 1-16,-7 1-5 15,3 3 4-15,-15 4-17 16,-4 2-5-16,-15 5-2 15,-4 2 5-15,-8 2-5 0,0 0 0 16,0 0-3-16,0 0-1 16,0 0-21-16,0 0-75 15,11-4-73-15</inkml:trace>
  <inkml:trace contextRef="#ctx0" brushRef="#br0" timeOffset="60012.68">12932 8049 3 0,'0'0'21'0,"0"0"48"15,0 0-5-15,0 0-24 16,0 0-1-16,0 0 14 16,0 0-18-16,8-40-29 15,-8 40-6-15,0 0-2 16,0 0-3-16,0 0 0 16,0 0 5-16,0 0 1 15,0 0 6-15,0 0-7 0,0 0 2 16,0 0 8-1,0 0 9-15,0 0 6 0,0 0 2 16,0 0-2-16,0 0-25 16,0 14-8-16,-12 16 8 15,-11 16 15-15,-8 10 11 16,0 8 7-16,0 1-19 16,4-10-14-16,4-9 8 15,11-14-2-15,2-8 1 16,1-4-6-16,1-10 8 15,2-1-5-15,2-4 0 16,4-5-3-16,0 2 3 16,0-2-4-16,0 0 0 15,-4 5 0-15,4 1 0 16,-4 0 0-16,-1 3-2 0,1-2 1 16,4 4 0-16,-4-7 1 15,-2 5-3-15,2 2-3 16,0-5-3-16,0 3 5 15,-1 2-12-15,1-5-7 16,-2 3-12-16,6 2-26 16,0-7-41-16,0-4-40 15</inkml:trace>
  <inkml:trace contextRef="#ctx0" brushRef="#br0" timeOffset="61629.04">12612 8243 18 0,'0'0'0'0,"0"0"0"16,0 0 10-16,0 0 32 15,0 0-5-15,0 0-10 0,0 0-16 16,0 0 1-1,0 0 15-15,0 0-4 0,0 0 7 16,0 0-1-16,0 0 3 16,0 0 2-16,0 0-7 15,0 0-8-15,0 0-13 16,0 0-6-16,0 0-2 16,0 15 2-16,0 9 1 15,0 9 11-15,0 10 8 16,0 3 0-16,0 0-10 15,0 0 11-15,0-7-4 16,0-2-6-16,0-7 4 16,0-1-9-16,0-5 3 15,-5-2-5-15,5-2 2 16,-6-8-5-16,6 1 0 0,0-2-1 16,0-6 2-16,0-1-2 15,0-1 1-15,0-1-2 16,0-2 2-16,0 4 0 15,0-4 1-15,0 4-2 16,0 1 2-16,0-3-2 16,0 8 0-16,0 2 1 15,0 0 1-15,0 4-2 16,0-1 0-16,0-4 0 16,0-2-1-16,0-3-6 15,0-1 7-15,0-3 0 16,0 2 2-16,0-1 1 0,0-1-3 15,0-2 5-15,0 0 0 16,0 0-3-16,0 0 1 16,0 0-3-16,6 0-3 15,-6 0 3-15,5 0 10 16,-5 0 5-16,4 0 8 16,-4 0 9-16,0 0 6 15,8-5-18-15,-4-1-7 16,0-5 3-16,2 0-14 15,3 2-1-15,3-6 0 16,3-1-1-16,7-1 0 16,-5-2 0-16,6-5 3 15,-1 2-3-15,1-2 0 0,-2-2 0 16,1 0 0-16,-3-1 0 16,-2 1 0-16,1 0 0 15,-3 0 0-15,1 0 0 16,-8 2 0-16,7 2 0 15,-11 2 0-15,4 1 0 16,-1 3 1-16,1-3-1 16,-4 4-1-16,0 4 1 15,0 4 0-15,-4 1 0 16,4 1 0-16,-4 1 0 16,0 2 0-16,0 2 2 15,0 0-1-15,0 0-1 0,0 0-3 16,0 0-1-1,0 0 3-15,0 0-1 0,0 0 0 16,0 0 0-16,0 0-1 16,0 0-1-16,0 0 2 15,0 0-5-15,0 0-6 16,0 0 3-16,0 0 10 16,0 0 4-16,0 0-4 15,0 0-2-15,-4 0-1 16,-8 0-4-16,-7 0-7 15,-8 0-17-15,0 0 18 16,-4 0 7-16,0 0-3 16,0 0 5-16,0 0-2 15,-4 0-3-15,4 0 9 0,0 0 1 16,4 0 3-16,5 0-1 16,-1 0 5-1,10 0-7-15,-1-5 6 0,6 1-3 16,-1 0 5-16,3 4 3 15,6-3 5-15,0 3 1 16,0 0-9-16,0 0-4 16,0 0 5-16,0 0 4 15,0 0-1-15,0-2-2 16,-4 0-5-16,0 0 0 16,-4 0-6-16,4-1 1 15,-3 3-1-15,3-2 1 16,0 0 0-16,0 2-1 15,4 0 0-15,0 0-3 0,0-2-2 16,0 2-26-16,-4 0-61 16,-11 9-82-16,-1 8-25 15</inkml:trace>
  <inkml:trace contextRef="#ctx0" brushRef="#br0" timeOffset="67598.07">8475 7715 34 0,'0'0'51'0,"0"0"-7"16,0 0-12-16,0 0-12 0,0 0-14 15,0 0 10-15,0 0-2 16,-16 0 10-16,9 0-13 16,7 0-3-16,0-2-7 15,0 2 5-15,0 0-4 16,0 0-2-16,0 0 0 15,0 0 0-15,0 0 2 16,0 0-2-16,0 0 0 16,0 0-1-16,0 0-8 15,0 0-1-15,11 0 10 16,5-2 4-16,3-3 17 16,4 3 5-16,-7-2-1 15,7 4-16-15,-4-2-8 0,3 2 5 16,-1 0-4-1,6-2 3-15,10-1-3 0,-2-1-2 16,0 2 1-16,5-3 5 16,-3 1 0-16,-10 0 0 15,4 4-2-15,-11 0-2 16,-1 0-2-16,4 0 0 16,-7 0 2-16,3 0-2 15,-1 0 3-15,-1 0-3 16,6 2 1-16,-5 0 0 15,-1 2 0-15,1-2-1 16,5 1 0-16,0-3-3 16,2 0 3-16,8 0 1 0,-2 0 4 15,-11 0-5-15,-1 0-1 16,-4 0-1-16,-3 0 2 16,0-3 2-16,7 3-1 15,-5-2 0-15,3 2-1 16,6-2 0-16,4 0 0 15,4 0 2-15,8-5-2 16,2 1 0-16,-2-1 0 16,3 1 0-16,-3 1 1 15,-8 3-1-15,4 0 2 16,-4 2-2-16,2 0 1 16,-8 0-1-16,-2 0-1 15,4 0 1-15,-4 0 0 16,3 0 0-16,-9 0 1 0,6 0 0 15,-5 0 0-15,1 0 0 16,-3 0 2-16,-1 0-2 16,-3 0 1-16,3 0 2 15,-3 0 3-15,1 0 0 16,1 0 4-16,-2-2-7 16,3 2 2-16,-3-3-2 15,7 1-3-15,4 2 0 16,-1-1-1-16,3 1 0 15,8 0 0-15,-2 0 0 0,0 0 0 16,-4 0 0 0,4 0 1-16,-4 0 1 0,0 0-2 15,4 0 1-15,-4 0 2 16,-7 1-3-16,3 4 2 16,0-5-2-16,-4 2 1 15,-7-2-1-15,7 2 0 16,-11-2 2-16,0 0-2 15,2 2 0-15,-5-2 0 16,-1 0 0-16,-4 0 1 16,4 0-1-16,-4 0 1 15,4 0 1-15,-4 0-1 16,0 0-1-16,0 0 1 16,4 0 2-16,-4 0 3 15,0 0 21-15,0 0 8 0,6 0-3 16,-6 0-1-1,0 0-5-15,0 0-11 0,0 0-4 16,0 0-5-16,0 0-3 16,0 0-3-16,0 0 0 15,0 0-2-15,0 0 2 16,0 0 2-16,0 0-2 16,0 0 1-16,0 0 1 15,0 0-1-15,0 0 3 16,0 0-2-16,0 0 1 15,0 0 0-15,0 0 0 16,0 0 1-16,0 0-1 0,0 0 1 16,0 0 1-1,0 0-3-15,0 0-1 16,0 0 1-16,0 0 3 0,0 0 2 16,0 0 1-16,0 0 4 15,0 0 7-15,0 0-3 16,0 0 2-16,0 0-8 15,0 0 1-15,0 0-3 16,0 0-2-16,0 0-2 16,0 0-3-16,-6 0 1 15,6 0 0-15,0 0 0 16,0 0 0-16,0 0-2 16,-4 0 2-16,4 0-1 0,0 0 0 15,0 0-1 1,0 0-2-16,0 0 0 0,0 0-5 15,0 0 1-15,0 0-59 16,0 0-185-16,0 0-40 16</inkml:trace>
  <inkml:trace contextRef="#ctx0" brushRef="#br0" timeOffset="71148.66">14856 9390 125 0,'0'0'81'0,"0"0"-67"16,0 0-12-16,0 0 5 15,0 0 19-15,0 0 21 16,0-4 9-16,0 4-30 15,0-3-21-15,0 3-4 16,0 0 1-16,5 0 1 16,-1 0-2-16,6 0 1 15,7 0 2-15,5 0 7 16,5 0 0-16,8 0-1 16,11 0-4-16,-1 0-3 15,3 0-1-15,1 0 1 16,1 0 2-16,-7 0-4 0,7 0 7 15,-7 0 9 1,-1 0-9-16,-3 0-2 0,7 0-1 16,-7-4 0-16,2-3 3 15,3-3-1-15,-3 3-1 16,-6-4-2-16,-8 2 0 16,-4 3-1-16,-11-1 3 15,-4 5 2-15,-8 0 16 16,0 2 5-16,0 0-6 15,0 0-12-15,0 0-11 16,4 0 0-16,3-2-1 16,1 2-4-16,0 0 0 0,11 0 5 15,-7 0 3-15,11 0-3 16,-4 0-1-16,3 0 1 16,9 0 0-16,-4 0 0 15,8-2 3-15,-4-1-3 16,0 1 1-16,4-2 0 15,1-1 1-15,-3 3-1 16,-2-2 0-16,-4 2-1 16,4-3 1-16,-5 3-1 15,-5 0 0-15,2 2 1 16,-5 0-1-16,-5 0 0 16,-3 0 1-16,3 0-1 15,-9 0 0-15,10 0-1 0,-1 0 1 16,1 0 0-1,3 0 0-15,-3 0-1 0,3 0 3 16,-3 0-2-16,-6 0 0 16,7 0 2-16,-7 0-2 15,4 0 1-15,3 0-1 16,1 0 0-16,-1 0 0 16,-3 0 0-16,3 0 0 15,-15 0 1-15,8 0 0 16,-8 0-1-16,4 0 0 15,-4 0 0-15,4 0 1 16,-4 0-2-16,7 0 1 0,-7 0 0 16,0 0 1-16,0 0 0 15,0 0 2-15,0 0 3 16,0 0-2-16,0 0 0 16,0 0 2-16,0 0-2 15,0 0 7-15,0 0 7 16,0 0 1-16,0 0-3 15,0 0 0-15,0 0-6 16,0 0-4-16,0 0-2 16,0 0-2-16,0 0-2 15,0 0 0-15,0 0-2 16,0 0 1-16,0 0-3 16,0 0 4-16,0 0 5 15,0 0-5-15,0 0-2 16,0 0 2-16,0 0 0 0,0 0 0 15,0 0 0 1,0 0-2-16,0 0 4 0,0 0-2 16,0 0 0-16,0 0 0 15,0 0-2-15,0 0 4 16,0 0-2-16,0 0 0 16,0 0 4-16,0 0-3 15,0 0-1-15,0 0 2 16,0 0-2-16,0 0-1 15,0 0 1-15,0 0 0 16,0 0 2-16,0 0-1 16,0 0 0-16,0 0-1 0,0 0 3 15,0 0-1 1,0 0-1-16,0 0-1 0,0 0 6 16,0 0-1-1,0 0-3-15,0 0 1 0,0 0 0 16,0 0 0-16,0 0-6 15,0 0 6-15,0 0-4 16,0 0 2-16,0 0-1 16,0 0 0-16,0 0 1 15,0 0-1-15,0 0 0 16,0 0 0-16,0 0 1 16,0 0-1-16,0 0 1 15,0 0 1-15,0 0 0 0,0 0 2 16,0 0-2-1,0 0 1-15,0 0 0 0,0 0-2 16,0 0 1-16,0 0-2 16,0 0 0-16,0 0-2 15,0 0 3-15,0 0-1 16,0 0 0-16,0 0-1 16,0 0-4-16,0 0 3 15,0 0-2-15,0 0-22 16,0 0-1-16,0 0-2 15,0 0-1-15,0 0 4 16,0 0-1-16,0-4-29 0,0 1 17 16,-7 1-4-1,3 0-25-15,-4 0 19 16,4 2-35-16,-4 0-11 16,-11 0-55-16</inkml:trace>
  <inkml:trace contextRef="#ctx0" brushRef="#br0" timeOffset="72212.19">17500 9484 81 0,'0'0'56'0,"0"0"-56"15,0 0-6-15,0 0 6 16,0 0 13-16,0 0 19 15,62-24 5-15,-49 21-5 16,5 3-4-16,-1 0 6 16,10 0-10-16,4 0 8 15,6 0-8-15,6 3-3 16,11 3 8-16,0-3 1 16,8-2 1-16,6-1 9 15,6 0-6-15,-1 0-2 16,-3-4-14-16,-12-5-8 0,-13 3-3 15,-9 1-2-15,-18 1 1 16,-10 4 9-16,-3 0-2 16,-5 0-4-16,0 0-6 15,4 0-3-15,-4 0 0 16,0 0-2-16,0 0 2 16,0 0-1-16,0 0 1 15,0 0 0-15,0 0 0 16,0 0 0-16,0 0-7 15,0 0-58-15,0 0-81 16,0 0-73-16</inkml:trace>
  <inkml:trace contextRef="#ctx0" brushRef="#br0" timeOffset="74211.97">2580 7508 12 0,'0'0'13'0,"0"0"-10"16,0 0-3-16,0 0 2 15,0 0 7-15,0 0 8 16,0-2 18-16,0 2 6 16,0 0-11-16,0 0-5 15,0 0-6-15,0 0-18 16,4-2-1-16,23 0 0 15,18-3 6-15,13-4 4 16,8 0 16-16,2-4-17 0,-1 5 1 16,-1-1-8-1,-8 0 3-15,0 7-4 0,-13-2 0 16,-6 4 1-16,-8-3-2 16,-4 3 0-16,-12 0 0 15,-7 0 1-15,-4 0 0 16,-4 0-2-16,0 0-4 15,0 0-34-15,-23 5-46 16,-8 10 25-16</inkml:trace>
  <inkml:trace contextRef="#ctx0" brushRef="#br0" timeOffset="74603.38">2557 7779 73 0,'0'0'65'16,"0"0"35"-16,0 0-53 15,0 0-31-15,0 0-15 16,0 0 2-16,108-64 9 15,-32 36 4-15,5 1 0 16,3 6 14-16,-9 3-30 16,-7 10 9-16,-10 3-6 0,-11 5-3 15,-5 0 0-15,-15 0 0 16,-7 0 1-16,-5 0-1 16,-7 0-2-16,-8 0 1 15,0 0-19-15,0 0-19 16,0 0-14-16,-12 9 28 15,-15 2-43-15,-10-3-49 16</inkml:trace>
  <inkml:trace contextRef="#ctx0" brushRef="#br0" timeOffset="76045.89">3142 7292 112 0,'0'0'35'0,"0"0"25"16,0 0-13-16,0 0-41 15,0 0-6-15,0 0-2 16,-19-26-11-16,19 26 5 16,0 0 7-16,0 0 2 15,9 0 1-15,5 11 0 16,-1 8 0-16,1 8-1 15,-2 3 7-15,7 7-5 16,-7-2 3-16,3 2 4 0,-3-6-2 16,7-1 0-1,-7-4-1-15,3-4 0 0,-7-4-1 16,2-5-5-16,-1-5 0 16,-5-5 1-16,-4-1-1 15,0-2-1-15,0 0 6 16,0 0 2-16,4 0 18 15,-4 0 1-15,0 0-6 16,0 0-1-16,0 0-3 16,0 0-2-16,0-2-7 15,0-14-7-15,0-8 1 16,0-4-2-16,-4-5-2 16,0-6 0-16,-5 2-2 15,-1-4-5-15,-2 5 0 16,-3 2-4-16,3 1 5 0,-7 5 7 15,3 4 0-15,-3 6-9 16,-4 5 2-16,7 0 8 16,-3 6 1-16,11 5 3 15,-2-2 8-15,5 4-2 16,5-2-7-16,0 2-3 16,0 0-11-16,0 0 9 15,5 2-4-15,13 13 5 16,1 3 1-16,16 1-5 15,0 1 5-15,11-3 0 16,-3 1 3-16,11-3-1 16,-5-2 0-16,-9 2-1 15,-9-1-1-15,-5 3 0 16,-3-2 0-16,-4 1 0 0,-7 1 0 16,7-4 0-16,-11 4 0 15,4-1 0-15,-1-8-1 16,-7 5 1-16,0-4 0 15,-4 0-5-15,0 4 0 16,0-6 5-16,0 4-1 16,0-1-6-16,-8 1 7 15,-7 5 7-15,-1-4 3 16,-3 0-3-16,7-1-1 16,6-5-2-16,-3 1-4 15,5-5 0-15,0 4 0 0,0 1 0 16,-2-1 0-1,2 1-2-15,-1 0 2 16,1-1 0-16,4 0 0 16,-4-3 2-16,4-3 0 0,0 0-1 15,-4 2 1-15,4-2 1 16,0 0-2-16,0 0 6 16,0 0 1-16,-4 0-8 15,4 4 2-15,-10 3 2 16,1-1-2-16,1 1 2 15,-2-3-4-15,6-1 5 16,-1-3 2-16,-3 4 8 16,-6 0-11-16,1 3-4 15,-5-1 0-15,-5 1 0 16,6 1 3-16,-5 1-2 0,-5 0-1 16,8 0 0-16,-1-3 0 15,1-1 1-15,11-1 1 16,-3-4-2-16,11 0 0 15,0 0 0-15,0 0-5 16,0 0 4-16,0 0-3 16,0 0-3-16,0 0 5 15,0 0 1-15,0 0-2 16,0 0 1-16,0 0 1 16,0 0-4-16,0 0 4 15,0 0 0-15,0 0 1 16,0 0 0-16,0 0 0 0,0 0 1 15,0 0-2-15,0 0-1 16,0 0 2-16,0 0 2 16,0 0-2-16,0 0 0 15,0 0-2-15,0 0 2 16,0 2 0-16,0-2-1 16,0 0 1-16,0 0 0 15,0 0 3-15,0 0-2 16,0 0-1-16,0 0 0 15,0 0 0-15,0 0-1 16,0 0 1-16,0 0 0 16,0 0-5-16,0 4 3 15,0 3-7-15,-8 4-1 0,0 4-21 16,4-1-24-16,-7 3-54 16,3-2 14-16</inkml:trace>
  <inkml:trace contextRef="#ctx0" brushRef="#br0" timeOffset="82328.73">6879 12257 53 0,'0'0'41'0,"0"0"4"16,0 0-4-16,0 0-10 0,0 0 7 15,0 0-5 1,0 0-1-16,-62-45 10 0,62 42 6 16,0 3-13-16,0 0-24 15,0 0-11-15,0 0-8 16,0 0 6-16,19 0 1 15,4 16 1-15,12 4 0 16,4 3 0-16,7 8 6 16,11-1-4-16,5 5-2 15,15 0 0-15,-3-4 3 16,11-7-1-16,-4-4-2 16,-1-5-6-16,-18-6 6 15,-4-1 2-15,-16-4-1 0,-18-1 0 16,-9-1-1-16,-11-2 8 15,-4 0 2-15,0 0 5 16,0 2 1-16,0-2-3 16,0 2-3-16,0-2 0 15,0 0-1-15,0 0-4 16,0 0 0-16,0 0-5 16,0 0-4-16,0 0-1 15,4 3-12-15,11-1-19 16,1-1-8-16,3 2-41 15,-7-3-63-15,-1 0-21 16</inkml:trace>
  <inkml:trace contextRef="#ctx0" brushRef="#br0" timeOffset="83707.78">7785 12216 5 0,'0'0'59'15,"0"0"-41"-15,0 0 17 16,0 0 47-16,0 0-29 0,0 0-5 15,-19-33-4-15,19 33-25 16,0 0-8-16,0 0-4 16,0 0-6-16,0 11-1 15,-4 20 0-15,0 17 31 16,-4 10 6-16,-3 10 0 16,7-5-13-16,0-6-6 15,0-13-16-15,4-9 5 16,0-11-3-16,0-9 1 15,0-4-4-15,-4-6 4 0,0 1-2 16,4-4 1 0,0 2-2-16,-5-1-2 0,-1 1 1 15,2-2 6-15,-4 2-3 16,0 1 4-16,-3-1-8 16,7-2 7-16,0 1 0 15,4-3-3-15,-4 0-1 16,0 0 1-16,4 0-3 15,0 0 0-15,0 0 3 16,-4 0-3-16,-3 0-1 16,3-12 0-16,-4 2-1 15,4-10-5-15,0-6-15 16,4-9 12-16,0-8-14 16,0-8-9-16,0-3 25 15,0 4 3-15,4 4 2 0,0 0 1 16,8 11 2-16,-1 0 2 15,-3 7-3-15,-4 10 1 16,0 5-1-16,0 7 1 16,-4 1 3-16,7 5-3 15,-7 0-1-15,0-1 0 16,0 1 0-16,0 0 0 16,0-3 0-16,0 3 2 15,0 0-1-15,0 0-1 16,0 0 5-16,0 0 3 15,0 0 9-15,0 0-3 16,0 0-7-16,0 0-6 16,0 0-1-16,0 0-2 15,4 0-2-15,0 0-4 0,14 6-3 16,7 12 11-16,17 4 0 16,7 4 0-16,-1 2 2 15,10 1-1 1,-5-1 0-16,-3-6 1 0,-11-3-2 15,-12-1 0-15,-4-10 0 16,-4 1 3-16,-7-2-2 16,-4-3-1-16,3-4-1 15,-11 3-1-15,0-3 2 16,0 0 2-16,0 0 0 16,0 1-2-16,0-1 1 15,0 0 1-15,0 0-2 16,0 0 3-16,0 0-1 0,0 0-2 15,0 0 4-15,0 3 3 16,0-3-7-16,0 4 10 16,-5 7-7-16,-17 6 8 15,-5 7 0-15,-8 5-5 16,-3 2 5-16,-1-1 1 16,-6 5 0-16,1 2 5 15,-9-2-8-15,-1-2 0 16,4-3 2-16,11-6-3 15,4-2-2-15,8-7-4 0,8-4 6 16,7-5-6 0,8-3 7-16,4-3 2 0,-6 0 0 15,6 0-8-15,0 0 0 16,0 0 0-16,0 0-2 16,0 0 7-16,0 0-7 15,0 0 9-15,0 0-5 16,0 0-4-16,0 0 2 15,0 0-3-15,0 0 1 16,0 0-1-16,0 0 3 16,0 0-1-16,0 0-2 15,0 0-1-15,0 0 1 16,0 0 2-16,0 0-2 16,0 0-1-16,0 0 1 15,0 0-2-15,0 0-5 0,0 2-5 16,14 16-79-16,9 1-18 15,12-8-102-15,0-11-130 16</inkml:trace>
  <inkml:trace contextRef="#ctx0" brushRef="#br0" timeOffset="90719.41">9443 12290 45 0,'0'0'64'15,"0"0"-12"-15,0 0-20 16,0 0-6-16,0 0-8 15,0 0 14-15,-120-115-14 16,97 101 16-16,4 2-24 16,3 5 19-16,-7 0-15 15,11 3-12-15,-7 2 1 16,5 2-3-16,-7 0 2 16,2-2-1-16,-3 0 1 15,5 2 1-15,-2 0 2 0,1-5 3 16,-3 3 0-1,-2 0-8-15,-3 0 0 0,-1 2 0 16,-4 0 0-16,0 0 5 16,-4 0-4-16,1 0 2 15,-5 4 3-15,0 5 0 16,-7 4-3-16,-3-4-1 16,5 1 0-16,-1 1 5 15,2-4 5-15,-3 6-6 16,-4-2-5-16,-1 4-1 15,-3-2 0-15,0 3 1 16,5-4 4-16,-1 6 1 0,-2-1-6 16,-1 3 2-1,3-1-2-15,-8-1 0 0,9 4 5 16,-5-2-5-16,6 1 0 16,-5 1 2-16,3 2 0 15,11-2-2-15,8 0 2 16,-2 0-2-16,8 0-1 15,2 1 1-15,-4-1-1 16,4 0-1-16,5-3 2 16,5-1 0-16,5 4 0 15,-2-2-3-15,2 1 2 16,-1-1 0-16,5 2 2 16,-6-1 0-16,6 3-1 15,-5 2 3-15,-5 3 2 16,10-1-2-16,0 1-3 15,-1 1 1-15,5 1-2 16,0 1 2-16,0 1-2 0,0 0 2 16,0-4-1-16,0-4 1 15,0 4-1-15,0-3 2 16,0 2-2-16,0 3 3 16,0 2-3-16,0 8 0 15,5 3-4-15,7 6 1 16,11 0 3-16,4-2-3 15,0-6 2-15,-1-3 0 0,5-7 0 16,-4-8 1 0,0-2 0-16,0-4 1 0,-4-3-1 15,4 2 0-15,-1-4 2 16,-5 1-1-16,10-2 3 16,2 3-4-16,7 1 1 15,-1-3-1-15,6 5 1 16,-5-5 0-16,1 4-2 15,-6-8 4-15,-4 2-1 16,-4-3-2-16,4 1 0 16,-4 2 1-16,4-5-1 15,4 1 0-15,2 0-1 16,7-3 3-16,5-2-2 16,-5 0 0-16,5-2 0 15,-3 0 1-15,-7 0 1 0,6 0-2 16,-5 0 2-16,-1 0-2 15,-2 0 1-15,2 0 2 16,1 0-3-16,-7 0 0 16,2 0-3-16,0-2 6 15,-4-2-3-15,0 0 0 16,-4 1 0-16,4-1 0 16,0-1 1-16,0-1-1 15,2 4 0-15,-8 0 0 16,-2 0 1-16,3-1 0 15,-11 3-1-15,1-4 1 16,-1-1-1-16,-3 2 0 16,7 0 0-16,-3-6 0 15,11 1 1-15,0-1 2 0,0-6-4 16,0 4 2-16,-4-2 0 16,-1 4-1-16,-9 0 1 15,1 0-1-15,3 0 3 16,-3-1 1-16,3-1 4 15,1-2 4-15,5-2-6 16,4-1-1-16,0 1 2 16,0-3-6-16,4 6 1 15,-10-1-2-15,5 2 0 16,1 2 0-16,-4 0 0 16,-4 3 0-16,-3-3 0 15,3 3 0-15,-1-1 0 16,-5-2 0-16,5 1 0 0,-1 1 1 15,2-4 3 1,3 0-4-16,-1-4 0 0,2 2-4 16,4-3 4-16,-5 3 3 15,-3 4-1-15,-7 3-2 16,-3 0 2-16,1 3-2 16,-6-1 0-16,4-3 0 15,7-1 6-15,-7-6-6 16,11-1 6-16,-11-2-2 15,8 2 0-15,-5-1 1 16,-3-4 1-16,0-4 6 16,3-1-2-16,-3 1 3 0,0-5-6 15,3 1 12 1,-3 0-11-16,0-3-5 0,-4 0 10 16,7 3-7-16,-7-5-2 15,0 3 0-15,-4-1 0 16,0 3 2-16,0-2 6 15,0-3-3-15,0-2-1 16,0 2-5-16,-4 3 2 16,-5-3-2-16,-9 0-3 15,-5 3 4-15,0-5-7 16,-8 2 3-16,-4 0-4 16,4 1 4-16,-4-1 2 15,4 5 0-15,4 2-2 0,0-1 3 16,0 3-3-1,1 0 0-15,-1 0-1 0,0 4-1 16,0 5 2-16,0 0-2 16,0 2-2-16,11 2 4 15,-7 5 4-15,8-3-4 16,7 3 0-16,-4 1 2 16,-3 1-2-16,7-3 2 15,-11 3 0-15,3-3-1 16,-7 1-1-16,-4-5-5 15,-4 0 4-15,0 4-4 16,-6-2 5-16,6 3-2 0,-4 2 1 16,-9-1 1-1,-9 1-1-15,-16 2-2 0,-5-3 3 16,-7 3 1-16,-12 2 1 16,-6 0-2-16,-8 0-8 15,-13 24-30-15,-27 33-64 16,-22 15-114-16,-13 4-144 15</inkml:trace>
  <inkml:trace contextRef="#ctx0" brushRef="#br0" timeOffset="92258.54">10650 11145 43 0,'0'0'29'15,"0"0"15"-15,0 0 2 0,0 0-22 16,0 0-11-1,0 0 18-15,0-13 14 0,0 13-6 16,0 0-10-16,0 0-29 16,0 20-5-16,-23 32 5 15,-16 31 5-15,-11 24 33 16,3 15-12-16,-7 7-13 16,8-9-5-16,7-13 1 15,-2-20-1-15,10-22 0 16,8-12 2-16,2-8 8 15,3-14-13-15,-1-3 1 16,7-6-2-16,4-9-4 16,3-4 2-16,-1-3-4 15,6-1 5-15,0-1-2 0,-4 1-1 16,4-3 1-16,0-2-1 16,0 2 0-16,0-2 0 15,0 0-9-15,-4 0-8 16,4 0-10-16,-4 2-2 15,4 7-15-15,0-1 12 16,-4 5 8-16,4 3-29 16,0-5-15-16,0-3-37 15</inkml:trace>
  <inkml:trace contextRef="#ctx0" brushRef="#br0" timeOffset="93332.85">10210 11891 132 0,'0'0'56'0,"0"0"-5"15,0 0-32-15,0 0-10 16,0 0-8-16,0 0 17 15,-15-15 8-15,15 15-6 16,0 0-2-16,0 0-12 16,0 0 0-16,0 0-5 0,-4 0 5 15,4 0-5-15,0 0 1 16,0 0 0-16,0 0 0 16,0 0 5-16,0 0 7 15,0 0 13-15,0 0-8 16,0 0 4-16,0 0-6 15,0 0-4-15,0 0-2 16,0 0-4-16,0 0-1 16,0 0 2-16,0 0 3 15,0 0-1-15,-4 2-10 16,-15 40-14-16,-12 23 14 16,-8 24 5-16,-2 12 14 15,1-5-5-15,13-15-8 0,11-14-2 16,1-15-4-1,11-13 7-15,0-8-2 0,4-14-5 16,0-3-5-16,0-8 1 16,0-2-2-16,0-1 5 15,0-3-1-15,0 0 2 16,0 0-3-16,0 0 3 16,0 0 3-16,4 0-1 15,5 0 1-15,5-11 10 16,7-15 3-16,16-18 7 15,2-10-15-15,7-3-5 16,-3-5 7-16,-12 6-9 16,0 8 0-16,-8 6 1 15,-5 12 2-15,-5 8-2 0,-3 7 0 16,3-2-2-16,1-6 0 16,3 8-1-16,1 0 1 15,-10 6-1-15,-3 5 1 16,-5 4 0-16,0-2 0 15,0 2 0-15,4 0 0 16,-4 0 1-16,0 0-1 16,0 0 0-16,0-2 0 15,0 0 0-15,6 0 0 16,-2-1 0-16,0-3 0 16,-4 3 0-16,4-1 0 15,-4 4 0-15,4 0 0 16,-4-2 1-16,0-3-1 15,9-1 0-15,1-3-2 16,-2-1 0-16,1 3-1 0,-3-2 0 16,-2 1-4-16,0 1-2 15,0-4 5-15,0 0 3 16,0 2-1-16,-4-2 2 16,5 5 0-16,-5 2 0 15,0-1 0-15,0 3 2 16,0 0-2-16,0 2 0 15,0 0-1-15,0 0 0 16,0 0-2-16,0 0 1 16,0 0-3-16,0 0-4 0,-5 0-17 15,-21-9 24-15,-14-2-38 16,-18-6 5-16,-18 1 35 16,-13 3 1-16,8-2 1 15,11 9-2-15,21 6 0 16,26 0-17-16,23-22-276 15</inkml:trace>
  <inkml:trace contextRef="#ctx0" brushRef="#br0" timeOffset="98986.9">8806 6934 4 0,'0'0'31'0,"0"0"-23"15,0 0 23-15,0 0 13 16,0 0 0-16,0 0-18 16,0 0 5-16,-10-24-6 15,10 22 1-15,0 0-4 16,0 0-3-16,0 0-19 15,0-3 2-15,14-1 3 16,9-5-4-16,4 0 4 16,8 3-2-16,-4-1-3 0,-4 2 1 15,-11 5 1-15,-1 2-2 16,-11 0-2-16,-4 0 1 16,0 0 0-16,0 0 1 15,0 0 4-15,-13 0-3 16,-36 15 2-16,-17 13-1 15,-25 3 2-15,2 0-2 16,4-8 11-16,15-7-8 16,20-8-3-16,23-1 7 15,15-5-5-15,12-2-4 16,0 0-3-16,0 0-24 16,27 0 9-16,12 0 18 15,19 0 1-15,8-4 1 0,-2-5 5 16,-6-2 1-16,-19 7-4 15,-12-1 0-15,-19 3-4 16,-3 2-2-16,-5 0 1 16,0 0 1-16,-5 0 2 15,-30 9 6-15,-18 11 1 16,-14 4 3-16,-5-5-9 16,20-5 10-16,11-8 3 15,18-2 3-15,15-4 7 16,8 0-23-16,0 0-3 15,0 0-22-15,27 0 2 16,18 0 9-16,13 0 11 16,4-2 9-16,-8-4-9 15,-15 1 6-15,-16 3 1 0,-15 2-7 16,-8 0-1-16,0 0 1 16,0 0 10-16,-12 0-4 15,-11 0 2-15,-4 0-6 16,5 0 6-16,13 0-3 15,9 0-5-15,23 0-27 16,51-13-173-16,34-29-9 16</inkml:trace>
  <inkml:trace contextRef="#ctx0" brushRef="#br0" timeOffset="101557.54">10263 7015 28 0,'0'0'9'0,"0"0"17"16,0 0-21-16,0 0 1 16,0 0 1-16,0 0-2 15,-72-13 9-15,64 13 21 16,4-2 12-16,4 2-7 15,0-2-13-15,0 2-27 16,0 0-14-16,12 0-3 0,19-5 9 16,19-1 8-16,12-10 39 15,10-1-13-15,2-5-9 16,-1 2 3-16,-11 1-9 16,-9 4-7-16,-13 4 2 15,-13 6-5 1,-13 4 3-16,-10 1-3 0,-4 0 3 15,0 0-2-15,0 0 15 16,-18 0 3-16,-13 0-7 16,-15 0-12-16,-12 0 3 15,-4 3-1-15,0 0 1 16,4-3 5-16,15 0-4 16,6 0-3-16,24 0 10 15,5 0-12-15,8 0-3 0,0 0-23 16,25 4-14-16,33-2 24 15,22-2 16-15,20 0 12 16,11-6-6-16,-10-9-3 16,-20 4-2-16,-27 4 2 15,-23 7-3-15,-23 0-10 16,-8 0-17-16,0 0 26 16,0 0 1-16,-23 0 0 15,-16 13 1-15,-15 9 12 16,-8 0-11-16,0-5 3 15,9-6 2-15,17-2 0 16,14-5 3-16,18-4 6 16,4 4-16-16,0 1-32 0,8-1 11 15,23 7 19-15,14-4-1 16,3-5 3-16,6 0 2 16,-9 2 3-16,-2 1-5 15,-9 2-34-15,-10 3-22 16,-17 10-52-16</inkml:trace>
  <inkml:trace contextRef="#ctx0" brushRef="#br0" timeOffset="105025.38">8173 6193 41 0,'0'0'38'0,"0"0"6"16,0 0-12-16,0 0 4 16,0 0-16-16,0 0-2 15,0 0 4-15,-37 0-5 0,37-2-8 16,0-1-9-1,0-1-4-15,6-4 1 0,15-4 3 16,6-3 5-16,0 0-1 16,4 2 0-16,-4 2-1 15,-9 5-1-15,-5-1 2 16,-3 7-1-16,-10 0 1 16,0 0-4-16,0 0 3 15,0 0 7-15,-27 0-9 16,-10 0 14-16,-15 4-12 15,-6 7 0-15,-2-4 1 16,9 2-2-16,9-5 2 0,20-2 1 16,9-2-1-16,9 0-4 15,4 0 0-15,13 0-32 16,40-2 15-16,20-16 17 16,11-4 8-16,-5 1-8 15,-15 6-24-15,-25 6 13 16,-16 4 1-16,-19 5-14 15,-4 0 24-15,0 0 11 16,-14 0 8-16,-7 0-13 16,2 0-4-16,11 0-2 15,8 7-23-15,27-7-173 16</inkml:trace>
  <inkml:trace contextRef="#ctx0" brushRef="#br0" timeOffset="106778.09">9319 6167 30 0,'0'0'18'15,"0"0"12"-15,0 0-1 16,0 0-1-16,0 0 4 16,0 0 17-16,-54-15-10 15,54 15-13-15,0-3-18 16,0 3-8-16,0 0-7 15,0 0-7-15,0-2-5 16,16 0 19-16,7 0 0 0,8-7 2 16,0 0 10-1,-12 3-2-15,-7 6 2 0,-6-3 1 16,-6 3 7-16,0 0 31 16,0 0 7-16,0-2-42 15,-18-2-16-15,-13 4-4 16,-4 0 4-16,-15 0 1 15,4 0 2-15,7 0-3 16,12 0 11-16,15 2-10 16,12 0-1-16,0 3-23 15,8 1-24-15,23 3 44 16,19-5-1-16,8-4 4 16,4 0 1-16,8 0-1 0,-6 0 6 15,-16-2 3 1,-17-2-7-16,-17 4-2 0,-10 0 0 15,-4 0 0-15,0 0 5 16,0 0 4-16,-4 0-3 16,-15 0 1-16,-7-2-6 15,-1 0 4-15,6-1 2 16,2-1 0-16,11 2-2 16,2 2-5-16,6 0-9 15,0 0-17-15,10 0-5 16,17 0 19-16,4 0 11 15,8 0-2-15,-3 0 3 16,1 0 6-16,-2 0-6 16,-8 0 6-16,-4 0-6 0,-11 0-2 15,2 0 2-15,-5 0 0 16,-9 4-49-16,0 9-71 16,0-6-87-16</inkml:trace>
  <inkml:trace contextRef="#ctx0" brushRef="#br0" timeOffset="158409.29">12442 13941 134 0,'0'0'58'16,"0"0"-33"-16,0 0 0 16,0 0-25-16,0 0-39 15,182-94-4-15,-101 59-50 16</inkml:trace>
  <inkml:trace contextRef="#ctx0" brushRef="#br0" timeOffset="158830.04">12459 13686 467 0,'0'0'3'16,"0"0"-6"-16,0 0-5 15,148-74 8-15,-73 48 7 16,-7 4-1-16,-10 5-2 16,-15 10-4-16,-16 7 0 15,-8 0-10-15,-19 8-29 16,-11 27-32-16,-42 7-24 0,-18 6 95 16,-9-2 2-16,-5-12 4 15,19-7-1-15,8-12 22 16,23-6 48-16,16-7 8 15,15-2-7-15,4 0-12 16,8 0-64-16,23 0-27 16,23 2 11-16,4-2 16 15,0 0 12-15,0 0-1 16,-13-7-9-16,-18 5 4 16,-14 2 8-16,-13 0-14 15,0 0-1-15,-5 13-11 16,-30 18-52-16,-10-7-100 15</inkml:trace>
  <inkml:trace contextRef="#ctx0" brushRef="#br0" timeOffset="159666.26">16064 11488 91 0,'0'0'52'0,"0"0"-22"15,0 0-2-15,0 0 4 16,0 0 12-16,0 0 7 15,0 0-3-15,0 0 2 16,0 0-4-16,0 0-6 16,0 0-7-16,0 0-23 15,0 0-10-15,0 0 0 16,-9 13 0-16,-18 42-1 16,-16 36 5-16,-25 36 4 15,-13 16 50-15,-8 12-3 16,-8 4-34-16,4-2-5 15,-2-11-5-15,10-15 0 0,19-26-1 16,12-22-3 0,19-24-4-16,13-24 0 0,9-16-3 15,9-12-1-15,4-7-1 16,0 0-8-16,0-24-67 16,0-22-69-16,12-13-19 15,-3-13-161-15</inkml:trace>
  <inkml:trace contextRef="#ctx0" brushRef="#br0" timeOffset="160816.54">15334 12179 57 0,'0'0'79'0,"0"0"-79"15,0 0 0-15,0 0 2 16,0 0 7-16,0 0 22 15,12-24 10-15,-12 24-15 16,0 0-14-16,0 0-9 0,0 0-3 16,0 0 0-16,0 0 1 15,0 0 9-15,0 0 5 16,0 0 1-16,0 0-3 16,0 0 6-16,0 0-2 15,0 0 0-15,0 0-9 16,0 0 0-16,0 0-2 15,0 0-1-15,0 0-4 16,0 0 5-16,0 0 9 16,0 0 3-16,0 0 5 15,0 0 4-15,0 0 7 16,0 0 6-16,0 0-5 0,0 0-8 16,0 0-7-16,0 0-5 15,0 0-15-15,0 11-1 16,0 32-13-16,-16 25 5 15,-11 26 9-15,-4 9 54 16,-10 3-26-16,-3-3-13 16,7-14-14-16,2-15 8 15,8-19-6-15,10-11-1 16,3-16 4-16,10-11-6 16,0-11 0-16,0 1 3 15,4-7-2-15,0 0-1 16,0 0 0-16,0 0-1 0,0 0-10 15,16 0-6-15,21-7 14 16,21-16 3 0,17-10 17-16,9-10-11 0,5 1 4 15,-8 3-7-15,-9 4 3 16,-6 2-5-16,0 1 3 16,-8-1-4-16,0 3 3 15,-8 1-2-15,-5 1-1 16,-14 1 0-16,0 6 5 15,-8 1-4-15,-11 7 3 16,3 2-1-16,-11 7-1 16,0 2 6-16,-4 2 12 15,0 0-5-15,0 0 0 16,0 0 1-16,0 0-10 16,0 0 6-16,0 0-4 0,0 0-5 15,-14 0-3-15,-7 0 6 16,-6 0-15-16,-14-7 9 15,-7-2-22-15,-10 1-13 16,-10-8-10-16,-12-4-5 16,-5-3 16-16,6-10-2 15,3 0 13-15,3-2 23 16,11 1 0-16,5 3 6 16,3 9 1-16,15 7-4 15,12 6-3-15,8 7 6 16,19 2 28-16,0 0-7 15,0 0-20-15,15 22-7 0,24 6-18 16,19 1 5-16,10-8 13 16,6-8 1-16,7-13 0 15,4 0-1-15,8 0 3 16,6-4 11-16,-6-2-14 16,-8 6 0-16,-23 0-24 15,-27 19-90-15,-35 7-160 16</inkml:trace>
  <inkml:trace contextRef="#ctx0" brushRef="#br0" timeOffset="161539.9">13352 11619 288 0,'0'0'52'15,"0"0"-52"-15,-50 104-1 0,0-30 1 16,-8 5 12-1,1 6 8-15,3 2-2 16,0 5 36-16,7 1-19 0,-3-3 0 16,11-14-26-16,1-10-5 15,12-18-3-15,9-18-1 16,7-17-19-16,6-13-86 16,-1-15-114-16</inkml:trace>
  <inkml:trace contextRef="#ctx0" brushRef="#br0" timeOffset="161937.06">13804 11592 249 0,'-47'114'9'16,"-11"19"2"-16,-10 2 19 0,6-13-2 15,0-13-2-15,8-15-16 16,10-18 27-16,3-17-14 16,14-15 1-16,11-12-15 15,-7-8-9-15,4-10-7 16,3-13-96-16,-7-1-99 15</inkml:trace>
  <inkml:trace contextRef="#ctx0" brushRef="#br0" timeOffset="162679.04">12963 11876 125 0,'0'0'72'15,"0"0"-63"-15,0 0-8 16,0 0 0-16,0 0 5 16,0 0 27-16,-4 30-19 15,4-16 0-15,0-6 12 16,0-1-12-16,0-3-8 15,0-4 3-15,0 0 4 16,0 2 4-16,0-2 13 16,0 0 2-16,0 0-2 0,0 0-14 15,0 0 10 1,0 0 1-16,0 0-9 16,0 9-1-16,-4 8-13 15,-15 23-1-15,-12 25 9 0,0 24-5 16,-4 16 3-16,-2 8 13 15,6-6-1-15,4-11-13 16,6-10 4-16,7-21-8 16,10-17-3-16,4-15 4 15,0-16-4-15,0-8-2 16,0-9-3-16,12 0-8 16,21-20 4-16,-2-32 7 15,8-18 27-15,-4-11-3 16,-12 7-16-16,-8 7 3 15,-11 12-5-15,-4 9-5 0,4 14 6 16,-4 10-2-16,0 6 18 16,0 6-2-16,8-1-15 15,0 2-6-15,7-2-8 16,4 0 7-16,1 7-7 16,7-3-13-16,8 5-41 15,2-2-75-15,7-3-24 16,1-4-38-16</inkml:trace>
  <inkml:trace contextRef="#ctx0" brushRef="#br0" timeOffset="163159.57">13515 11991 136 0,'0'0'107'15,"-17"103"-103"-15,-1-29 23 16,-1 3 7-16,3-6-23 15,-3-9 12-15,2-6-9 16,3-10 8-16,-5-2 36 0,7-10-26 16,4-3-4-16,-3-11-18 15,3-5-4-15,8-9-3 16,-8-1-2-16,8-1 4 16,0-4-2-16,0 0 4 15,0 0 2-15,0 0-5 16,0 0-4-16,0 0-8 15,12 0 3-15,15-15 3 16,14-11 4-16,7-9 21 16,6-6 13-16,-9-3-25 15,-1 0-8-15,-3 1-3 16,2 1 0-16,3 5-90 0,-7 0-79 16,7 9-176-16</inkml:trace>
  <inkml:trace contextRef="#ctx0" brushRef="#br0" timeOffset="167993.53">9091 7892 324 0,'0'0'51'0,"0"0"-36"15,0 0-15-15,0 0-9 16,0 0-26-16,0 0 3 0,178-9 32 15,-97-6 11-15,-7 4-9 16,-16 0 16-16,-21 4-10 16,-20 7 7-16,-17 0-11 15,-9 0-4-15,-40 14-10 16,-13 14 10-16,-23 2 17 16,-4-6-7-16,17-6-1 15,14-10 2-15,23-8 17 16,18 0 31-16,11 0-11 15,6 0-13-15,6 0-35 16,33 0-32-16,28-8-20 16,28-8 51-16,14-8-30 15,9-2-133-15</inkml:trace>
  <inkml:trace contextRef="#ctx0" brushRef="#br0" timeOffset="168649.74">11915 7837 358 0,'0'0'14'0,"0"0"-14"16,0 0-10-16,0 0 1 15,0 0 7-15,0 0-7 16,174-109 9-16,-102 89 3 15,-6 3 8-15,-21 13 5 16,-9-1-12-16,-22 5-3 16,-14 0 1-16,0 0-2 15,-14 5-15-15,-40 19 15 16,-21 4 4-16,-20 5 24 16,2-7 2-16,17-11 2 15,32-4 8-15,22-8 24 16,18-3-2-16,4 0-12 15,22 0-50-15,26 0-40 0,28 0 40 16,17-14 1-16,15-1 8 16,-5 0 6-16,-18-3-15 15,-33 1-250-15</inkml:trace>
  <inkml:trace contextRef="#ctx0" brushRef="#br0" timeOffset="170326.89">15700 9296 20 0,'0'0'190'0,"0"0"-159"16,0 0-16-16,0 0 31 15,0 0 7-15,0 0-12 16,0 0-16-16,105-30-10 15,-105 30-6-15,0 0-7 16,0 0 0-16,-27 0-2 16,-24 10-2-16,-22 6-2 15,-11 1 2-15,3 1 2 16,15-10 7-16,8-1 5 16,19-5-2-16,6 1 18 0,24-2-1 15,9-1-4-15,0 7-23 16,19-3-42-16,28 5 19 15,30 0 23-15,22-9 17 16,17 0-9-16,-7-3-1 16,-18-9-3-16,-39 7-1 15,-19 3 0-15,-29 2-2 16,-4 0-1-16,-14 0 1 16,-25 0 18-16,-34 0-12 15,-12 0-2-15,-8 0 5 16,5 0 19-16,17 0 15 15,18 0-13-15,15 0 1 16,26 0-19-16,12 0-13 0,0 0-13 16,8 2-53-16,19 5 53 15,14 1 8-15,11-3 5 16,6 1 3-16,-4-3 2 16,-13 3-5-16,-10-2-8 15,-23 3-37-15,-8-3-4 16,0-4 24-16,-27 7 25 15,-16-1 38-15,-15 3-23 16,-6-4-9-16,17-1 16 16,16-2 5-16,16-2 20 15,15 0-44-15,0 2-3 16,19 1-50-16,20 1 50 16,15-4 4-16,12 0 4 0,2 0-5 15,-2 0 2-15,-12-4 2 16,-23 1-5-16,-17 1-1 15,-9 2 3-15,-5 0-3 16,0 0-1-16,0 0 5 16,-15 0 1-16,-8 0-6 15,-8 0-2-15,4 0 2 16,7 0 9-16,9 0 4 16,11 0-13-16,0 0-2 15,0 0-44-15,0 0-88 16,15-6-33-16,8-18-3 15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68562-7AE4-4A9F-88FD-EB1D2D3B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2306293"/>
            <a:ext cx="11839575" cy="120366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D1E38-0142-488C-ABD0-20547B08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8"/>
            <a:ext cx="11839575" cy="10562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80E8AD5B-14DE-1729-CE7F-E5D05576D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624787"/>
            <a:ext cx="2952750" cy="120366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F6449CF-035A-E5A8-635E-60FD4C4F357C}"/>
              </a:ext>
            </a:extLst>
          </p:cNvPr>
          <p:cNvGrpSpPr/>
          <p:nvPr userDrawn="1"/>
        </p:nvGrpSpPr>
        <p:grpSpPr>
          <a:xfrm>
            <a:off x="1" y="5735637"/>
            <a:ext cx="12192000" cy="820438"/>
            <a:chOff x="-21877" y="5735637"/>
            <a:chExt cx="12213877" cy="773254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7E6A323-33A9-4D0E-4936-7CA14823F5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877" y="5735637"/>
              <a:ext cx="7890868" cy="77325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0B5F66A-11A7-4AE2-8CAE-06649782E4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132" y="5735637"/>
              <a:ext cx="7890868" cy="773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1078F-EDCE-4CB5-A835-E8D8FCFD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latin typeface="+mn-lt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C9C94-2D25-48F6-9B79-2E1397B4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862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140B-C470-4A85-A289-4168B271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pt-BR" b="1" dirty="0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CDC61-288B-490A-A209-C32DC51A4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744" y="1825625"/>
            <a:ext cx="3823256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FCD5C8-931E-4B43-AE46-7C8265B7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825625"/>
            <a:ext cx="3895724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3738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5EFE-7B73-403A-9133-57CB9C4A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3" y="355600"/>
            <a:ext cx="7847012" cy="13255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b="1" dirty="0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01720-2331-44B2-8F2C-812D8B44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63" y="1690689"/>
            <a:ext cx="3913187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A24D21-F9B6-4D98-9C14-1465391E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063" y="2501106"/>
            <a:ext cx="39131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84A3C308-9462-4133-B91A-947203AAC8E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6888" y="1704184"/>
            <a:ext cx="3913187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FD9CEA96-7831-4AF2-ABDC-E2B0952EBC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06888" y="2514601"/>
            <a:ext cx="39131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1835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5EFE-7B73-403A-9133-57CB9C4A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3" y="595223"/>
            <a:ext cx="7847012" cy="7504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pt-BR" b="1" dirty="0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01720-2331-44B2-8F2C-812D8B44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63" y="1544128"/>
            <a:ext cx="7847012" cy="638355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A24D21-F9B6-4D98-9C14-1465391E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063" y="2192009"/>
            <a:ext cx="3913187" cy="3993685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FD9CEA96-7831-4AF2-ABDC-E2B0952EBC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06888" y="2205503"/>
            <a:ext cx="3913187" cy="3993685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39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E0A66-82C3-4BF2-845A-59DE931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pt-BR" b="1">
                <a:latin typeface="+mn-lt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179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41C5B40-AFB4-490B-B106-7C6F880DB0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7" y="598276"/>
            <a:ext cx="7890868" cy="773254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252D4B-9132-46C0-833C-269FF051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598276"/>
            <a:ext cx="7880906" cy="77325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EB92-2242-4F38-9134-33388F6D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19" y="1825625"/>
            <a:ext cx="7880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B4339A7-3A0D-BEF3-4CD7-4224D1E4491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14" y="520528"/>
            <a:ext cx="2952750" cy="12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02F9B-40D1-4E8F-9532-731428719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D0B21-F2AF-4DCC-85B7-85C38167A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FSD 0043</a:t>
            </a:r>
          </a:p>
        </p:txBody>
      </p:sp>
    </p:spTree>
    <p:extLst>
      <p:ext uri="{BB962C8B-B14F-4D97-AF65-F5344CB8AC3E}">
        <p14:creationId xmlns:p14="http://schemas.microsoft.com/office/powerpoint/2010/main" val="248255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74FAB-6A0A-D3F9-67C1-AD92EC1E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– Fazer com </a:t>
            </a:r>
            <a:r>
              <a:rPr lang="pt-BR" dirty="0" err="1"/>
              <a:t>FindIndex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58DD8-3EC9-8C35-351F-8293E41E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Find</a:t>
            </a:r>
            <a:r>
              <a:rPr lang="pt-BR" dirty="0"/>
              <a:t> Index, executa a função fornecida até que:</a:t>
            </a:r>
          </a:p>
          <a:p>
            <a:pPr lvl="1"/>
            <a:r>
              <a:rPr lang="pt-BR" dirty="0"/>
              <a:t>A função retorne verdadeiro</a:t>
            </a:r>
          </a:p>
          <a:p>
            <a:pPr lvl="2"/>
            <a:r>
              <a:rPr lang="pt-BR" dirty="0"/>
              <a:t>Neste caso </a:t>
            </a:r>
            <a:r>
              <a:rPr lang="pt-BR" dirty="0" err="1"/>
              <a:t>findIndex</a:t>
            </a:r>
            <a:r>
              <a:rPr lang="pt-BR" dirty="0"/>
              <a:t> retorna o índice atual da procura;</a:t>
            </a:r>
          </a:p>
          <a:p>
            <a:pPr lvl="1"/>
            <a:r>
              <a:rPr lang="pt-BR" dirty="0"/>
              <a:t>Todos os elementos sejam percorridos</a:t>
            </a:r>
          </a:p>
          <a:p>
            <a:pPr lvl="2"/>
            <a:r>
              <a:rPr lang="pt-BR" dirty="0"/>
              <a:t>Neste caso </a:t>
            </a:r>
            <a:r>
              <a:rPr lang="pt-BR" dirty="0" err="1"/>
              <a:t>findIndex</a:t>
            </a:r>
            <a:r>
              <a:rPr lang="pt-BR" dirty="0"/>
              <a:t> irá retornar -1 como índice</a:t>
            </a:r>
          </a:p>
        </p:txBody>
      </p:sp>
    </p:spTree>
    <p:extLst>
      <p:ext uri="{BB962C8B-B14F-4D97-AF65-F5344CB8AC3E}">
        <p14:creationId xmlns:p14="http://schemas.microsoft.com/office/powerpoint/2010/main" val="348063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16269-848B-BA8B-DD06-308CD1E3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ED995-03E7-9605-FA2A-01BC025A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4D946-571B-6703-0149-06E6B7A2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9" y="1509384"/>
            <a:ext cx="10495657" cy="4087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146646DF-ED9F-ED99-6E59-20E1A00BCB93}"/>
                  </a:ext>
                </a:extLst>
              </p14:cNvPr>
              <p14:cNvContentPartPr/>
              <p14:nvPr/>
            </p14:nvContentPartPr>
            <p14:xfrm>
              <a:off x="920520" y="2175120"/>
              <a:ext cx="8939160" cy="29728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146646DF-ED9F-ED99-6E59-20E1A00BCB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160" y="2165760"/>
                <a:ext cx="8957880" cy="29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88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46040-3A55-843A-5BED-17E208F6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BD828-255F-A905-98C5-12135CDE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96CDC-6D85-30FD-3D97-62F01F8C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910A2A-DD40-4CF3-D203-1CC16D2A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9" y="1509384"/>
            <a:ext cx="10495657" cy="4087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AA29D94-9C55-A0FC-AD5F-4EE3B69F2D0E}"/>
                  </a:ext>
                </a:extLst>
              </p14:cNvPr>
              <p14:cNvContentPartPr/>
              <p14:nvPr/>
            </p14:nvContentPartPr>
            <p14:xfrm>
              <a:off x="2757960" y="2389680"/>
              <a:ext cx="7090560" cy="26359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AA29D94-9C55-A0FC-AD5F-4EE3B69F2D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8600" y="2380320"/>
                <a:ext cx="7109280" cy="26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06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42336-563B-FEE6-EC6D-15677ABA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5A918-706F-E840-E36D-C288D4F2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90D98-F542-9DF0-293A-CD4D22BB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62F05-9BA8-513F-CD17-6063493C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76B59B-4193-7F38-2B61-E706366E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5753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AF34AAE-964B-6C99-400E-490371CB8660}"/>
                  </a:ext>
                </a:extLst>
              </p14:cNvPr>
              <p14:cNvContentPartPr/>
              <p14:nvPr/>
            </p14:nvContentPartPr>
            <p14:xfrm>
              <a:off x="2863440" y="1583640"/>
              <a:ext cx="8952120" cy="42127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AF34AAE-964B-6C99-400E-490371CB86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080" y="1574280"/>
                <a:ext cx="897084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3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CA969-BB0C-EF4B-50B8-A129E340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D7F12-58DC-54CB-FA44-A2EF0202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F4C6904-8246-111D-9062-19CFC0EC0ACF}"/>
                  </a:ext>
                </a:extLst>
              </p14:cNvPr>
              <p14:cNvContentPartPr/>
              <p14:nvPr/>
            </p14:nvContentPartPr>
            <p14:xfrm>
              <a:off x="2813760" y="2808000"/>
              <a:ext cx="8246520" cy="3032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F4C6904-8246-111D-9062-19CFC0EC0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4400" y="2798640"/>
                <a:ext cx="8265240" cy="30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47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B69CD-D0A7-BD88-DAFF-72B7BF36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180E8-1E44-8810-F09F-124F3EA5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6 é maior ou igual a 7?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7 é maior ou igual a 7?</a:t>
            </a:r>
          </a:p>
          <a:p>
            <a:endParaRPr lang="pt-BR" dirty="0"/>
          </a:p>
          <a:p>
            <a:r>
              <a:rPr lang="pt-BR" dirty="0"/>
              <a:t>7 é maior e igual a 7?</a:t>
            </a:r>
          </a:p>
          <a:p>
            <a:endParaRPr lang="pt-BR" dirty="0"/>
          </a:p>
          <a:p>
            <a:r>
              <a:rPr lang="pt-BR" dirty="0"/>
              <a:t>8 é maior e igual a 7?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49D1C06-2164-275D-6C3C-8C1DB394F1A7}"/>
                  </a:ext>
                </a:extLst>
              </p14:cNvPr>
              <p14:cNvContentPartPr/>
              <p14:nvPr/>
            </p14:nvContentPartPr>
            <p14:xfrm>
              <a:off x="523080" y="1771200"/>
              <a:ext cx="10791360" cy="4625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49D1C06-2164-275D-6C3C-8C1DB394F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1761840"/>
                <a:ext cx="1081008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5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3DE7D-01F6-1CFB-B6E7-15C9FAE4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2B6D2-07CD-BAE6-D9F9-0F2814B9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CB74C8-EC90-02F2-2802-EC672AAC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833781" cy="68496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CA44947C-2EC4-63F2-54BE-2A3B359E2E82}"/>
                  </a:ext>
                </a:extLst>
              </p14:cNvPr>
              <p14:cNvContentPartPr/>
              <p14:nvPr/>
            </p14:nvContentPartPr>
            <p14:xfrm>
              <a:off x="441360" y="3423960"/>
              <a:ext cx="10788480" cy="30445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CA44947C-2EC4-63F2-54BE-2A3B359E2E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0" y="3414600"/>
                <a:ext cx="10807200" cy="30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06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3E340-3EDE-9B53-9DCF-15228F69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Entender o 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5190C-2FDA-4939-827C-97F79863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7FA5D9-1705-9490-47EC-A46F9C78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8" y="1636369"/>
            <a:ext cx="7252136" cy="3220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C49E20C-A415-A162-9EF7-6F5F5FF7D7E9}"/>
                  </a:ext>
                </a:extLst>
              </p14:cNvPr>
              <p14:cNvContentPartPr/>
              <p14:nvPr/>
            </p14:nvContentPartPr>
            <p14:xfrm>
              <a:off x="4273560" y="1471680"/>
              <a:ext cx="7886520" cy="44467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C49E20C-A415-A162-9EF7-6F5F5FF7D7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200" y="1462320"/>
                <a:ext cx="7905240" cy="44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26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35557-3E6E-B265-823D-A840F18D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17E67-3440-BF0A-2F02-64EFF319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3CBCF2C-CAC1-33B5-7B56-BC39301781B0}"/>
                  </a:ext>
                </a:extLst>
              </p14:cNvPr>
              <p14:cNvContentPartPr/>
              <p14:nvPr/>
            </p14:nvContentPartPr>
            <p14:xfrm>
              <a:off x="1532160" y="1699560"/>
              <a:ext cx="9996120" cy="46400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3CBCF2C-CAC1-33B5-7B56-BC3930178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800" y="1690200"/>
                <a:ext cx="10014840" cy="46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77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42168-A948-8B5B-5517-DCAF4B65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31A29-DEF7-E486-C40F-3F82B86D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B99B9C-E5C5-ADC1-965C-DA058EBE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600200"/>
            <a:ext cx="7658100" cy="365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FA9A772-CF8F-20FB-166E-06BF24A2C268}"/>
                  </a:ext>
                </a:extLst>
              </p14:cNvPr>
              <p14:cNvContentPartPr/>
              <p14:nvPr/>
            </p14:nvContentPartPr>
            <p14:xfrm>
              <a:off x="1222560" y="2615040"/>
              <a:ext cx="10874880" cy="42346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FA9A772-CF8F-20FB-166E-06BF24A2C2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200" y="2605680"/>
                <a:ext cx="10893600" cy="42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9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D793A-5B9F-637C-02A4-5720E644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3518B-659D-1283-D72C-258CAE34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1C325-8DFB-B3B9-244D-C94DAEFC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567683"/>
            <a:ext cx="5762625" cy="2114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5BF45CA-4E95-CE27-CBEC-E175B9BA19EC}"/>
                  </a:ext>
                </a:extLst>
              </p14:cNvPr>
              <p14:cNvContentPartPr/>
              <p14:nvPr/>
            </p14:nvContentPartPr>
            <p14:xfrm>
              <a:off x="694440" y="1715400"/>
              <a:ext cx="11000520" cy="480852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5BF45CA-4E95-CE27-CBEC-E175B9BA1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080" y="1706040"/>
                <a:ext cx="1101924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263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Fleek">
      <a:dk1>
        <a:srgbClr val="000000"/>
      </a:dk1>
      <a:lt1>
        <a:srgbClr val="F2F2F2"/>
      </a:lt1>
      <a:dk2>
        <a:srgbClr val="595959"/>
      </a:dk2>
      <a:lt2>
        <a:srgbClr val="BFBFBF"/>
      </a:lt2>
      <a:accent1>
        <a:srgbClr val="0099FF"/>
      </a:accent1>
      <a:accent2>
        <a:srgbClr val="004C7F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91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PROGRAMAÇÃO FULL STACK</vt:lpstr>
      <vt:lpstr>Apresentação do PowerPoint</vt:lpstr>
      <vt:lpstr>Apresentação do PowerPoint</vt:lpstr>
      <vt:lpstr>Teste</vt:lpstr>
      <vt:lpstr>Apresentação do PowerPoint</vt:lpstr>
      <vt:lpstr>Entender o IR</vt:lpstr>
      <vt:lpstr>Cálculo</vt:lpstr>
      <vt:lpstr>Entendendo o IR</vt:lpstr>
      <vt:lpstr>Apresentação do PowerPoint</vt:lpstr>
      <vt:lpstr>Desafio – Fazer com FindIndex</vt:lpstr>
      <vt:lpstr>Desafio</vt:lpstr>
      <vt:lpstr>Desafio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Zanatta</dc:creator>
  <cp:lastModifiedBy>Marcelo Zanatta</cp:lastModifiedBy>
  <cp:revision>49</cp:revision>
  <dcterms:created xsi:type="dcterms:W3CDTF">2021-05-17T10:47:35Z</dcterms:created>
  <dcterms:modified xsi:type="dcterms:W3CDTF">2024-03-04T23:03:50Z</dcterms:modified>
</cp:coreProperties>
</file>