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7" r:id="rId3"/>
    <p:sldId id="268" r:id="rId4"/>
    <p:sldId id="371" r:id="rId5"/>
    <p:sldId id="375" r:id="rId6"/>
    <p:sldId id="377" r:id="rId7"/>
    <p:sldId id="326" r:id="rId8"/>
    <p:sldId id="376" r:id="rId9"/>
    <p:sldId id="378" r:id="rId10"/>
    <p:sldId id="379" r:id="rId11"/>
    <p:sldId id="384" r:id="rId12"/>
    <p:sldId id="382" r:id="rId13"/>
    <p:sldId id="385" r:id="rId14"/>
    <p:sldId id="386" r:id="rId15"/>
    <p:sldId id="380" r:id="rId16"/>
    <p:sldId id="381" r:id="rId17"/>
    <p:sldId id="320" r:id="rId18"/>
    <p:sldId id="257" r:id="rId19"/>
    <p:sldId id="261" r:id="rId20"/>
    <p:sldId id="262" r:id="rId21"/>
    <p:sldId id="260" r:id="rId22"/>
    <p:sldId id="264" r:id="rId23"/>
    <p:sldId id="263" r:id="rId24"/>
    <p:sldId id="259" r:id="rId25"/>
    <p:sldId id="266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A20"/>
    <a:srgbClr val="1F2024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1D85B-0AD3-48F4-B048-54D8EFEC16A2}" v="121" dt="2020-01-16T08:31:2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85" autoAdjust="0"/>
  </p:normalViewPr>
  <p:slideViewPr>
    <p:cSldViewPr snapToGrid="0">
      <p:cViewPr varScale="1">
        <p:scale>
          <a:sx n="77" d="100"/>
          <a:sy n="77" d="100"/>
        </p:scale>
        <p:origin x="1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Zanatta" userId="fa57f52891cc4abc" providerId="LiveId" clId="{7B1C6BBA-20FD-4DA8-A834-396A46BBF629}"/>
    <pc:docChg chg="modSld">
      <pc:chgData name="Michael Zanatta" userId="fa57f52891cc4abc" providerId="LiveId" clId="{7B1C6BBA-20FD-4DA8-A834-396A46BBF629}" dt="2019-06-10T04:12:33.756" v="2"/>
      <pc:docMkLst>
        <pc:docMk/>
      </pc:docMkLst>
      <pc:sldChg chg="delSp modSp">
        <pc:chgData name="Michael Zanatta" userId="fa57f52891cc4abc" providerId="LiveId" clId="{7B1C6BBA-20FD-4DA8-A834-396A46BBF629}" dt="2019-06-10T04:12:33.756" v="2"/>
        <pc:sldMkLst>
          <pc:docMk/>
          <pc:sldMk cId="1790007942" sldId="261"/>
        </pc:sldMkLst>
        <pc:spChg chg="del mod">
          <ac:chgData name="Michael Zanatta" userId="fa57f52891cc4abc" providerId="LiveId" clId="{7B1C6BBA-20FD-4DA8-A834-396A46BBF629}" dt="2019-06-10T04:12:33.756" v="2"/>
          <ac:spMkLst>
            <pc:docMk/>
            <pc:sldMk cId="1790007942" sldId="261"/>
            <ac:spMk id="2" creationId="{5A9EA3C5-5BE7-493D-9373-DE4FC38AF2C4}"/>
          </ac:spMkLst>
        </pc:spChg>
      </pc:sldChg>
    </pc:docChg>
  </pc:docChgLst>
  <pc:docChgLst>
    <pc:chgData name="Michael Zanatta" userId="fa57f52891cc4abc" providerId="LiveId" clId="{C551D85B-0AD3-48F4-B048-54D8EFEC16A2}"/>
    <pc:docChg chg="undo custSel addSld delSld modSld sldOrd">
      <pc:chgData name="Michael Zanatta" userId="fa57f52891cc4abc" providerId="LiveId" clId="{C551D85B-0AD3-48F4-B048-54D8EFEC16A2}" dt="2020-01-16T08:31:56.699" v="1572" actId="1076"/>
      <pc:docMkLst>
        <pc:docMk/>
      </pc:docMkLst>
      <pc:sldChg chg="addSp delSp">
        <pc:chgData name="Michael Zanatta" userId="fa57f52891cc4abc" providerId="LiveId" clId="{C551D85B-0AD3-48F4-B048-54D8EFEC16A2}" dt="2020-01-15T08:59:40.442" v="636"/>
        <pc:sldMkLst>
          <pc:docMk/>
          <pc:sldMk cId="1530269348" sldId="256"/>
        </pc:sldMkLst>
        <pc:spChg chg="add del">
          <ac:chgData name="Michael Zanatta" userId="fa57f52891cc4abc" providerId="LiveId" clId="{C551D85B-0AD3-48F4-B048-54D8EFEC16A2}" dt="2020-01-15T08:59:40.442" v="636"/>
          <ac:spMkLst>
            <pc:docMk/>
            <pc:sldMk cId="1530269348" sldId="256"/>
            <ac:spMk id="2" creationId="{91CFDD7D-1884-4F4B-A75C-2C73B248C6DA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13999386" sldId="259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13999386" sldId="259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2444615494" sldId="260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2444615494" sldId="260"/>
            <ac:spMk id="5" creationId="{F85D271E-C10E-3441-BE32-01F6DF5A0052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970095486" sldId="262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970095486" sldId="262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3571568711" sldId="263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3571568711" sldId="263"/>
            <ac:spMk id="13" creationId="{D3537BCE-EE05-4041-B2A5-FD1504E5475E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1545818797" sldId="264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1545818797" sldId="264"/>
            <ac:spMk id="7" creationId="{ED5ADC38-5201-974D-A30A-DE8429F18478}"/>
          </ac:spMkLst>
        </pc:spChg>
      </pc:sldChg>
      <pc:sldChg chg="modSp">
        <pc:chgData name="Michael Zanatta" userId="fa57f52891cc4abc" providerId="LiveId" clId="{C551D85B-0AD3-48F4-B048-54D8EFEC16A2}" dt="2020-01-15T07:08:26.898" v="276"/>
        <pc:sldMkLst>
          <pc:docMk/>
          <pc:sldMk cId="4260826608" sldId="265"/>
        </pc:sldMkLst>
        <pc:spChg chg="mod">
          <ac:chgData name="Michael Zanatta" userId="fa57f52891cc4abc" providerId="LiveId" clId="{C551D85B-0AD3-48F4-B048-54D8EFEC16A2}" dt="2020-01-15T07:08:26.898" v="276"/>
          <ac:spMkLst>
            <pc:docMk/>
            <pc:sldMk cId="4260826608" sldId="265"/>
            <ac:spMk id="7" creationId="{ED5ADC38-5201-974D-A30A-DE8429F18478}"/>
          </ac:spMkLst>
        </pc:spChg>
      </pc:sldChg>
      <pc:sldChg chg="del">
        <pc:chgData name="Michael Zanatta" userId="fa57f52891cc4abc" providerId="LiveId" clId="{C551D85B-0AD3-48F4-B048-54D8EFEC16A2}" dt="2020-01-10T20:35:47.784" v="41" actId="2696"/>
        <pc:sldMkLst>
          <pc:docMk/>
          <pc:sldMk cId="4096584112" sldId="297"/>
        </pc:sldMkLst>
      </pc:sldChg>
      <pc:sldChg chg="addSp modSp">
        <pc:chgData name="Michael Zanatta" userId="fa57f52891cc4abc" providerId="LiveId" clId="{C551D85B-0AD3-48F4-B048-54D8EFEC16A2}" dt="2020-01-16T08:31:56.699" v="1572" actId="1076"/>
        <pc:sldMkLst>
          <pc:docMk/>
          <pc:sldMk cId="4202404379" sldId="320"/>
        </pc:sldMkLst>
        <pc:spChg chg="add mod">
          <ac:chgData name="Michael Zanatta" userId="fa57f52891cc4abc" providerId="LiveId" clId="{C551D85B-0AD3-48F4-B048-54D8EFEC16A2}" dt="2020-01-16T08:31:56.699" v="1572" actId="1076"/>
          <ac:spMkLst>
            <pc:docMk/>
            <pc:sldMk cId="4202404379" sldId="320"/>
            <ac:spMk id="5" creationId="{106264D5-BE3B-4B18-A8B4-056018249D9E}"/>
          </ac:spMkLst>
        </pc:spChg>
        <pc:spChg chg="add mod">
          <ac:chgData name="Michael Zanatta" userId="fa57f52891cc4abc" providerId="LiveId" clId="{C551D85B-0AD3-48F4-B048-54D8EFEC16A2}" dt="2020-01-16T08:31:31.008" v="1566" actId="114"/>
          <ac:spMkLst>
            <pc:docMk/>
            <pc:sldMk cId="4202404379" sldId="320"/>
            <ac:spMk id="8" creationId="{03A8AB15-267C-4C20-B63B-E623BE84EB1D}"/>
          </ac:spMkLst>
        </pc:spChg>
      </pc:sldChg>
      <pc:sldChg chg="del">
        <pc:chgData name="Michael Zanatta" userId="fa57f52891cc4abc" providerId="LiveId" clId="{C551D85B-0AD3-48F4-B048-54D8EFEC16A2}" dt="2020-01-10T20:35:46.581" v="40" actId="2696"/>
        <pc:sldMkLst>
          <pc:docMk/>
          <pc:sldMk cId="1677510453" sldId="327"/>
        </pc:sldMkLst>
      </pc:sldChg>
      <pc:sldChg chg="modSp modNotesTx">
        <pc:chgData name="Michael Zanatta" userId="fa57f52891cc4abc" providerId="LiveId" clId="{C551D85B-0AD3-48F4-B048-54D8EFEC16A2}" dt="2020-01-15T07:05:33.849" v="64" actId="20577"/>
        <pc:sldMkLst>
          <pc:docMk/>
          <pc:sldMk cId="1087417806" sldId="371"/>
        </pc:sldMkLst>
        <pc:spChg chg="mod">
          <ac:chgData name="Michael Zanatta" userId="fa57f52891cc4abc" providerId="LiveId" clId="{C551D85B-0AD3-48F4-B048-54D8EFEC16A2}" dt="2020-01-10T20:35:02.253" v="28" actId="20577"/>
          <ac:spMkLst>
            <pc:docMk/>
            <pc:sldMk cId="1087417806" sldId="371"/>
            <ac:spMk id="2" creationId="{1679556A-3335-4D90-B5BE-3715FCB0D46B}"/>
          </ac:spMkLst>
        </pc:spChg>
      </pc:sldChg>
      <pc:sldChg chg="addSp modSp">
        <pc:chgData name="Michael Zanatta" userId="fa57f52891cc4abc" providerId="LiveId" clId="{C551D85B-0AD3-48F4-B048-54D8EFEC16A2}" dt="2020-01-16T08:30:46.312" v="1558" actId="115"/>
        <pc:sldMkLst>
          <pc:docMk/>
          <pc:sldMk cId="444379534" sldId="376"/>
        </pc:sldMkLst>
        <pc:spChg chg="mod">
          <ac:chgData name="Michael Zanatta" userId="fa57f52891cc4abc" providerId="LiveId" clId="{C551D85B-0AD3-48F4-B048-54D8EFEC16A2}" dt="2020-01-15T07:05:56.054" v="87" actId="6549"/>
          <ac:spMkLst>
            <pc:docMk/>
            <pc:sldMk cId="444379534" sldId="376"/>
            <ac:spMk id="4" creationId="{8EC8A4FD-29F6-E846-AB32-2C2BADCA12D0}"/>
          </ac:spMkLst>
        </pc:spChg>
        <pc:spChg chg="mod">
          <ac:chgData name="Michael Zanatta" userId="fa57f52891cc4abc" providerId="LiveId" clId="{C551D85B-0AD3-48F4-B048-54D8EFEC16A2}" dt="2020-01-15T07:06:03.645" v="90" actId="20577"/>
          <ac:spMkLst>
            <pc:docMk/>
            <pc:sldMk cId="444379534" sldId="376"/>
            <ac:spMk id="5" creationId="{E30C5A45-3460-6B4F-BC44-F5513C3BF261}"/>
          </ac:spMkLst>
        </pc:spChg>
        <pc:spChg chg="add mod">
          <ac:chgData name="Michael Zanatta" userId="fa57f52891cc4abc" providerId="LiveId" clId="{C551D85B-0AD3-48F4-B048-54D8EFEC16A2}" dt="2020-01-16T08:30:16.311" v="1541" actId="14100"/>
          <ac:spMkLst>
            <pc:docMk/>
            <pc:sldMk cId="444379534" sldId="376"/>
            <ac:spMk id="6" creationId="{30B583B3-9096-4920-8D95-DA401DC5F0BD}"/>
          </ac:spMkLst>
        </pc:spChg>
        <pc:spChg chg="add mod">
          <ac:chgData name="Michael Zanatta" userId="fa57f52891cc4abc" providerId="LiveId" clId="{C551D85B-0AD3-48F4-B048-54D8EFEC16A2}" dt="2020-01-16T08:30:46.312" v="1558" actId="115"/>
          <ac:spMkLst>
            <pc:docMk/>
            <pc:sldMk cId="444379534" sldId="376"/>
            <ac:spMk id="7" creationId="{D1BB7E4A-90FE-466D-982A-6CB6002965EC}"/>
          </ac:spMkLst>
        </pc:spChg>
        <pc:picChg chg="mod">
          <ac:chgData name="Michael Zanatta" userId="fa57f52891cc4abc" providerId="LiveId" clId="{C551D85B-0AD3-48F4-B048-54D8EFEC16A2}" dt="2020-01-16T08:30:19.754" v="1542" actId="1076"/>
          <ac:picMkLst>
            <pc:docMk/>
            <pc:sldMk cId="444379534" sldId="376"/>
            <ac:picMk id="2" creationId="{6DE93A9B-B3F0-254E-B3B0-9F508C54D001}"/>
          </ac:picMkLst>
        </pc:picChg>
      </pc:sldChg>
      <pc:sldChg chg="modSp">
        <pc:chgData name="Michael Zanatta" userId="fa57f52891cc4abc" providerId="LiveId" clId="{C551D85B-0AD3-48F4-B048-54D8EFEC16A2}" dt="2020-01-16T07:55:42.722" v="1374" actId="20577"/>
        <pc:sldMkLst>
          <pc:docMk/>
          <pc:sldMk cId="2679671802" sldId="377"/>
        </pc:sldMkLst>
        <pc:spChg chg="mod">
          <ac:chgData name="Michael Zanatta" userId="fa57f52891cc4abc" providerId="LiveId" clId="{C551D85B-0AD3-48F4-B048-54D8EFEC16A2}" dt="2020-01-16T07:55:42.722" v="1374" actId="20577"/>
          <ac:spMkLst>
            <pc:docMk/>
            <pc:sldMk cId="2679671802" sldId="377"/>
            <ac:spMk id="4" creationId="{9FF57B7B-BF06-644F-AE6A-DB11B6C683B4}"/>
          </ac:spMkLst>
        </pc:spChg>
        <pc:spChg chg="mod">
          <ac:chgData name="Michael Zanatta" userId="fa57f52891cc4abc" providerId="LiveId" clId="{C551D85B-0AD3-48F4-B048-54D8EFEC16A2}" dt="2020-01-10T20:35:41.698" v="39" actId="6549"/>
          <ac:spMkLst>
            <pc:docMk/>
            <pc:sldMk cId="2679671802" sldId="377"/>
            <ac:spMk id="5" creationId="{F85D271E-C10E-3441-BE32-01F6DF5A0052}"/>
          </ac:spMkLst>
        </pc:spChg>
      </pc:sldChg>
      <pc:sldChg chg="del">
        <pc:chgData name="Michael Zanatta" userId="fa57f52891cc4abc" providerId="LiveId" clId="{C551D85B-0AD3-48F4-B048-54D8EFEC16A2}" dt="2020-01-10T20:35:10.389" v="29" actId="2696"/>
        <pc:sldMkLst>
          <pc:docMk/>
          <pc:sldMk cId="1499437084" sldId="378"/>
        </pc:sldMkLst>
      </pc:sldChg>
      <pc:sldChg chg="add del">
        <pc:chgData name="Michael Zanatta" userId="fa57f52891cc4abc" providerId="LiveId" clId="{C551D85B-0AD3-48F4-B048-54D8EFEC16A2}" dt="2020-01-15T07:06:11.810" v="92" actId="2696"/>
        <pc:sldMkLst>
          <pc:docMk/>
          <pc:sldMk cId="1710797929" sldId="378"/>
        </pc:sldMkLst>
      </pc:sldChg>
      <pc:sldChg chg="addSp delSp modSp add">
        <pc:chgData name="Michael Zanatta" userId="fa57f52891cc4abc" providerId="LiveId" clId="{C551D85B-0AD3-48F4-B048-54D8EFEC16A2}" dt="2020-01-16T07:58:33.635" v="1433" actId="207"/>
        <pc:sldMkLst>
          <pc:docMk/>
          <pc:sldMk cId="2100677659" sldId="378"/>
        </pc:sldMkLst>
        <pc:spChg chg="mod">
          <ac:chgData name="Michael Zanatta" userId="fa57f52891cc4abc" providerId="LiveId" clId="{C551D85B-0AD3-48F4-B048-54D8EFEC16A2}" dt="2020-01-15T07:12:31.248" v="554" actId="20577"/>
          <ac:spMkLst>
            <pc:docMk/>
            <pc:sldMk cId="2100677659" sldId="378"/>
            <ac:spMk id="4" creationId="{9FF57B7B-BF06-644F-AE6A-DB11B6C683B4}"/>
          </ac:spMkLst>
        </pc:spChg>
        <pc:spChg chg="add del mod">
          <ac:chgData name="Michael Zanatta" userId="fa57f52891cc4abc" providerId="LiveId" clId="{C551D85B-0AD3-48F4-B048-54D8EFEC16A2}" dt="2020-01-16T07:58:33.635" v="1433" actId="207"/>
          <ac:spMkLst>
            <pc:docMk/>
            <pc:sldMk cId="2100677659" sldId="378"/>
            <ac:spMk id="5" creationId="{F85D271E-C10E-3441-BE32-01F6DF5A0052}"/>
          </ac:spMkLst>
        </pc:spChg>
        <pc:picChg chg="mod">
          <ac:chgData name="Michael Zanatta" userId="fa57f52891cc4abc" providerId="LiveId" clId="{C551D85B-0AD3-48F4-B048-54D8EFEC16A2}" dt="2020-01-16T07:57:56.183" v="1425" actId="207"/>
          <ac:picMkLst>
            <pc:docMk/>
            <pc:sldMk cId="2100677659" sldId="378"/>
            <ac:picMk id="3" creationId="{18859F08-F8B1-8644-993B-928DED201BD0}"/>
          </ac:picMkLst>
        </pc:picChg>
      </pc:sldChg>
      <pc:sldChg chg="modSp add">
        <pc:chgData name="Michael Zanatta" userId="fa57f52891cc4abc" providerId="LiveId" clId="{C551D85B-0AD3-48F4-B048-54D8EFEC16A2}" dt="2020-01-15T07:12:48.902" v="590" actId="20577"/>
        <pc:sldMkLst>
          <pc:docMk/>
          <pc:sldMk cId="4052682566" sldId="379"/>
        </pc:sldMkLst>
        <pc:spChg chg="mod">
          <ac:chgData name="Michael Zanatta" userId="fa57f52891cc4abc" providerId="LiveId" clId="{C551D85B-0AD3-48F4-B048-54D8EFEC16A2}" dt="2020-01-15T07:12:48.902" v="590" actId="20577"/>
          <ac:spMkLst>
            <pc:docMk/>
            <pc:sldMk cId="4052682566" sldId="379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C551D85B-0AD3-48F4-B048-54D8EFEC16A2}" dt="2020-01-15T09:12:37.632" v="1345" actId="20577"/>
        <pc:sldMkLst>
          <pc:docMk/>
          <pc:sldMk cId="1619472961" sldId="380"/>
        </pc:sldMkLst>
        <pc:spChg chg="mod">
          <ac:chgData name="Michael Zanatta" userId="fa57f52891cc4abc" providerId="LiveId" clId="{C551D85B-0AD3-48F4-B048-54D8EFEC16A2}" dt="2020-01-15T07:12:58.321" v="594" actId="20577"/>
          <ac:spMkLst>
            <pc:docMk/>
            <pc:sldMk cId="1619472961" sldId="380"/>
            <ac:spMk id="6" creationId="{EEFA8E91-7245-A04A-8978-722DA0C5AB70}"/>
          </ac:spMkLst>
        </pc:spChg>
      </pc:sldChg>
      <pc:sldChg chg="add del">
        <pc:chgData name="Michael Zanatta" userId="fa57f52891cc4abc" providerId="LiveId" clId="{C551D85B-0AD3-48F4-B048-54D8EFEC16A2}" dt="2020-01-15T07:10:09.886" v="458"/>
        <pc:sldMkLst>
          <pc:docMk/>
          <pc:sldMk cId="2697946751" sldId="380"/>
        </pc:sldMkLst>
      </pc:sldChg>
      <pc:sldChg chg="modSp add modNotesTx">
        <pc:chgData name="Michael Zanatta" userId="fa57f52891cc4abc" providerId="LiveId" clId="{C551D85B-0AD3-48F4-B048-54D8EFEC16A2}" dt="2020-01-16T08:00:42.161" v="1511" actId="20577"/>
        <pc:sldMkLst>
          <pc:docMk/>
          <pc:sldMk cId="2454630941" sldId="381"/>
        </pc:sldMkLst>
        <pc:spChg chg="mod">
          <ac:chgData name="Michael Zanatta" userId="fa57f52891cc4abc" providerId="LiveId" clId="{C551D85B-0AD3-48F4-B048-54D8EFEC16A2}" dt="2020-01-15T07:13:04.005" v="598" actId="20577"/>
          <ac:spMkLst>
            <pc:docMk/>
            <pc:sldMk cId="2454630941" sldId="381"/>
            <ac:spMk id="6" creationId="{EEFA8E91-7245-A04A-8978-722DA0C5AB70}"/>
          </ac:spMkLst>
        </pc:spChg>
      </pc:sldChg>
      <pc:sldChg chg="addSp delSp modSp add">
        <pc:chgData name="Michael Zanatta" userId="fa57f52891cc4abc" providerId="LiveId" clId="{C551D85B-0AD3-48F4-B048-54D8EFEC16A2}" dt="2020-01-15T08:10:33.269" v="634" actId="478"/>
        <pc:sldMkLst>
          <pc:docMk/>
          <pc:sldMk cId="1608777921" sldId="382"/>
        </pc:sldMkLst>
        <pc:spChg chg="add del mod">
          <ac:chgData name="Michael Zanatta" userId="fa57f52891cc4abc" providerId="LiveId" clId="{C551D85B-0AD3-48F4-B048-54D8EFEC16A2}" dt="2020-01-15T07:19:13.415" v="611" actId="478"/>
          <ac:spMkLst>
            <pc:docMk/>
            <pc:sldMk cId="1608777921" sldId="382"/>
            <ac:spMk id="2" creationId="{CE3AF814-FFA9-4BC8-AE1E-69564BF85ABB}"/>
          </ac:spMkLst>
        </pc:spChg>
        <pc:spChg chg="del">
          <ac:chgData name="Michael Zanatta" userId="fa57f52891cc4abc" providerId="LiveId" clId="{C551D85B-0AD3-48F4-B048-54D8EFEC16A2}" dt="2020-01-15T07:15:59.307" v="600" actId="478"/>
          <ac:spMkLst>
            <pc:docMk/>
            <pc:sldMk cId="1608777921" sldId="382"/>
            <ac:spMk id="6" creationId="{EEFA8E91-7245-A04A-8978-722DA0C5AB70}"/>
          </ac:spMkLst>
        </pc:spChg>
        <pc:spChg chg="add del mod">
          <ac:chgData name="Michael Zanatta" userId="fa57f52891cc4abc" providerId="LiveId" clId="{C551D85B-0AD3-48F4-B048-54D8EFEC16A2}" dt="2020-01-15T07:19:10.391" v="608" actId="478"/>
          <ac:spMkLst>
            <pc:docMk/>
            <pc:sldMk cId="1608777921" sldId="382"/>
            <ac:spMk id="8" creationId="{26F9A871-F381-4F82-A9C0-F7CB6A3F0D8A}"/>
          </ac:spMkLst>
        </pc:spChg>
        <pc:spChg chg="add del mod">
          <ac:chgData name="Michael Zanatta" userId="fa57f52891cc4abc" providerId="LiveId" clId="{C551D85B-0AD3-48F4-B048-54D8EFEC16A2}" dt="2020-01-15T08:10:32.551" v="633" actId="478"/>
          <ac:spMkLst>
            <pc:docMk/>
            <pc:sldMk cId="1608777921" sldId="382"/>
            <ac:spMk id="9" creationId="{A751507A-09D7-406B-8DE4-DC6AB0948550}"/>
          </ac:spMkLst>
        </pc:spChg>
        <pc:spChg chg="add del mod">
          <ac:chgData name="Michael Zanatta" userId="fa57f52891cc4abc" providerId="LiveId" clId="{C551D85B-0AD3-48F4-B048-54D8EFEC16A2}" dt="2020-01-15T07:19:45.959" v="623"/>
          <ac:spMkLst>
            <pc:docMk/>
            <pc:sldMk cId="1608777921" sldId="382"/>
            <ac:spMk id="11" creationId="{45DCFA52-9A8E-4FE2-B9D2-878B4F861107}"/>
          </ac:spMkLst>
        </pc:spChg>
        <pc:spChg chg="add del mod">
          <ac:chgData name="Michael Zanatta" userId="fa57f52891cc4abc" providerId="LiveId" clId="{C551D85B-0AD3-48F4-B048-54D8EFEC16A2}" dt="2020-01-15T08:10:33.269" v="634" actId="478"/>
          <ac:spMkLst>
            <pc:docMk/>
            <pc:sldMk cId="1608777921" sldId="382"/>
            <ac:spMk id="12" creationId="{A3666710-56EF-434C-8772-31205412182F}"/>
          </ac:spMkLst>
        </pc:spChg>
        <pc:picChg chg="del">
          <ac:chgData name="Michael Zanatta" userId="fa57f52891cc4abc" providerId="LiveId" clId="{C551D85B-0AD3-48F4-B048-54D8EFEC16A2}" dt="2020-01-15T07:15:59.989" v="601" actId="478"/>
          <ac:picMkLst>
            <pc:docMk/>
            <pc:sldMk cId="1608777921" sldId="382"/>
            <ac:picMk id="4" creationId="{2EEAB116-0DBF-A241-95B4-1844D615F3C4}"/>
          </ac:picMkLst>
        </pc:picChg>
        <pc:picChg chg="add del mod">
          <ac:chgData name="Michael Zanatta" userId="fa57f52891cc4abc" providerId="LiveId" clId="{C551D85B-0AD3-48F4-B048-54D8EFEC16A2}" dt="2020-01-15T07:19:20.149" v="614" actId="1076"/>
          <ac:picMkLst>
            <pc:docMk/>
            <pc:sldMk cId="1608777921" sldId="382"/>
            <ac:picMk id="5" creationId="{38776F19-C3DB-4218-9F28-783DA2614310}"/>
          </ac:picMkLst>
        </pc:picChg>
        <pc:picChg chg="add del mod">
          <ac:chgData name="Michael Zanatta" userId="fa57f52891cc4abc" providerId="LiveId" clId="{C551D85B-0AD3-48F4-B048-54D8EFEC16A2}" dt="2020-01-15T07:19:45.959" v="623"/>
          <ac:picMkLst>
            <pc:docMk/>
            <pc:sldMk cId="1608777921" sldId="382"/>
            <ac:picMk id="10" creationId="{80DB362E-414B-461D-8C03-B5474ADBBA50}"/>
          </ac:picMkLst>
        </pc:picChg>
      </pc:sldChg>
      <pc:sldChg chg="addSp delSp modSp add del ord">
        <pc:chgData name="Michael Zanatta" userId="fa57f52891cc4abc" providerId="LiveId" clId="{C551D85B-0AD3-48F4-B048-54D8EFEC16A2}" dt="2020-01-15T09:11:09.104" v="1165" actId="2696"/>
        <pc:sldMkLst>
          <pc:docMk/>
          <pc:sldMk cId="760288788" sldId="383"/>
        </pc:sldMkLst>
        <pc:spChg chg="add del">
          <ac:chgData name="Michael Zanatta" userId="fa57f52891cc4abc" providerId="LiveId" clId="{C551D85B-0AD3-48F4-B048-54D8EFEC16A2}" dt="2020-01-15T07:28:09.574" v="630" actId="478"/>
          <ac:spMkLst>
            <pc:docMk/>
            <pc:sldMk cId="760288788" sldId="383"/>
            <ac:spMk id="6" creationId="{EEFA8E91-7245-A04A-8978-722DA0C5AB70}"/>
          </ac:spMkLst>
        </pc:spChg>
        <pc:picChg chg="add mod">
          <ac:chgData name="Michael Zanatta" userId="fa57f52891cc4abc" providerId="LiveId" clId="{C551D85B-0AD3-48F4-B048-54D8EFEC16A2}" dt="2020-01-15T07:28:18.503" v="632" actId="27614"/>
          <ac:picMkLst>
            <pc:docMk/>
            <pc:sldMk cId="760288788" sldId="383"/>
            <ac:picMk id="3" creationId="{E9099E5E-9C04-4745-9E53-8CEB20281C5F}"/>
          </ac:picMkLst>
        </pc:picChg>
        <pc:picChg chg="add del">
          <ac:chgData name="Michael Zanatta" userId="fa57f52891cc4abc" providerId="LiveId" clId="{C551D85B-0AD3-48F4-B048-54D8EFEC16A2}" dt="2020-01-15T07:28:06.828" v="629" actId="478"/>
          <ac:picMkLst>
            <pc:docMk/>
            <pc:sldMk cId="760288788" sldId="383"/>
            <ac:picMk id="4" creationId="{2EEAB116-0DBF-A241-95B4-1844D615F3C4}"/>
          </ac:picMkLst>
        </pc:picChg>
      </pc:sldChg>
      <pc:sldChg chg="modSp add">
        <pc:chgData name="Michael Zanatta" userId="fa57f52891cc4abc" providerId="LiveId" clId="{C551D85B-0AD3-48F4-B048-54D8EFEC16A2}" dt="2020-01-15T09:02:18.147" v="810" actId="6549"/>
        <pc:sldMkLst>
          <pc:docMk/>
          <pc:sldMk cId="192600958" sldId="384"/>
        </pc:sldMkLst>
        <pc:spChg chg="mod">
          <ac:chgData name="Michael Zanatta" userId="fa57f52891cc4abc" providerId="LiveId" clId="{C551D85B-0AD3-48F4-B048-54D8EFEC16A2}" dt="2020-01-15T09:00:57.891" v="740" actId="20577"/>
          <ac:spMkLst>
            <pc:docMk/>
            <pc:sldMk cId="192600958" sldId="384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02:18.147" v="810" actId="6549"/>
          <ac:spMkLst>
            <pc:docMk/>
            <pc:sldMk cId="192600958" sldId="384"/>
            <ac:spMk id="7" creationId="{ED5ADC38-5201-974D-A30A-DE8429F18478}"/>
          </ac:spMkLst>
        </pc:spChg>
      </pc:sldChg>
      <pc:sldChg chg="modSp add del">
        <pc:chgData name="Michael Zanatta" userId="fa57f52891cc4abc" providerId="LiveId" clId="{C551D85B-0AD3-48F4-B048-54D8EFEC16A2}" dt="2020-01-15T09:00:36.177" v="689" actId="2696"/>
        <pc:sldMkLst>
          <pc:docMk/>
          <pc:sldMk cId="2929807382" sldId="384"/>
        </pc:sldMkLst>
        <pc:spChg chg="mod">
          <ac:chgData name="Michael Zanatta" userId="fa57f52891cc4abc" providerId="LiveId" clId="{C551D85B-0AD3-48F4-B048-54D8EFEC16A2}" dt="2020-01-15T09:00:29.682" v="688" actId="20577"/>
          <ac:spMkLst>
            <pc:docMk/>
            <pc:sldMk cId="2929807382" sldId="384"/>
            <ac:spMk id="6" creationId="{EEFA8E91-7245-A04A-8978-722DA0C5AB70}"/>
          </ac:spMkLst>
        </pc:spChg>
      </pc:sldChg>
      <pc:sldChg chg="addSp modSp add modNotesTx">
        <pc:chgData name="Michael Zanatta" userId="fa57f52891cc4abc" providerId="LiveId" clId="{C551D85B-0AD3-48F4-B048-54D8EFEC16A2}" dt="2020-01-15T09:08:07.611" v="1042" actId="313"/>
        <pc:sldMkLst>
          <pc:docMk/>
          <pc:sldMk cId="4185917428" sldId="385"/>
        </pc:sldMkLst>
        <pc:spChg chg="mod">
          <ac:chgData name="Michael Zanatta" userId="fa57f52891cc4abc" providerId="LiveId" clId="{C551D85B-0AD3-48F4-B048-54D8EFEC16A2}" dt="2020-01-15T09:04:51.376" v="888" actId="1076"/>
          <ac:spMkLst>
            <pc:docMk/>
            <pc:sldMk cId="4185917428" sldId="385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04:48.911" v="887" actId="14100"/>
          <ac:spMkLst>
            <pc:docMk/>
            <pc:sldMk cId="4185917428" sldId="385"/>
            <ac:spMk id="7" creationId="{ED5ADC38-5201-974D-A30A-DE8429F18478}"/>
          </ac:spMkLst>
        </pc:spChg>
        <pc:picChg chg="add mod">
          <ac:chgData name="Michael Zanatta" userId="fa57f52891cc4abc" providerId="LiveId" clId="{C551D85B-0AD3-48F4-B048-54D8EFEC16A2}" dt="2020-01-15T09:07:15.899" v="891" actId="1076"/>
          <ac:picMkLst>
            <pc:docMk/>
            <pc:sldMk cId="4185917428" sldId="385"/>
            <ac:picMk id="2" creationId="{E17693D9-54BB-4DD7-A131-8A53474CF9CB}"/>
          </ac:picMkLst>
        </pc:picChg>
        <pc:picChg chg="mod">
          <ac:chgData name="Michael Zanatta" userId="fa57f52891cc4abc" providerId="LiveId" clId="{C551D85B-0AD3-48F4-B048-54D8EFEC16A2}" dt="2020-01-15T09:04:45.429" v="886" actId="1076"/>
          <ac:picMkLst>
            <pc:docMk/>
            <pc:sldMk cId="4185917428" sldId="385"/>
            <ac:picMk id="3" creationId="{0DEE1E8C-7F57-B340-8F84-A93FB317C544}"/>
          </ac:picMkLst>
        </pc:picChg>
      </pc:sldChg>
      <pc:sldChg chg="delSp modSp add modNotesTx">
        <pc:chgData name="Michael Zanatta" userId="fa57f52891cc4abc" providerId="LiveId" clId="{C551D85B-0AD3-48F4-B048-54D8EFEC16A2}" dt="2020-01-16T07:59:40.755" v="1436" actId="114"/>
        <pc:sldMkLst>
          <pc:docMk/>
          <pc:sldMk cId="3254823427" sldId="386"/>
        </pc:sldMkLst>
        <pc:spChg chg="mod">
          <ac:chgData name="Michael Zanatta" userId="fa57f52891cc4abc" providerId="LiveId" clId="{C551D85B-0AD3-48F4-B048-54D8EFEC16A2}" dt="2020-01-15T09:09:53.868" v="1119" actId="313"/>
          <ac:spMkLst>
            <pc:docMk/>
            <pc:sldMk cId="3254823427" sldId="386"/>
            <ac:spMk id="6" creationId="{EEFA8E91-7245-A04A-8978-722DA0C5AB70}"/>
          </ac:spMkLst>
        </pc:spChg>
        <pc:spChg chg="mod">
          <ac:chgData name="Michael Zanatta" userId="fa57f52891cc4abc" providerId="LiveId" clId="{C551D85B-0AD3-48F4-B048-54D8EFEC16A2}" dt="2020-01-15T09:10:45.574" v="1163" actId="114"/>
          <ac:spMkLst>
            <pc:docMk/>
            <pc:sldMk cId="3254823427" sldId="386"/>
            <ac:spMk id="7" creationId="{ED5ADC38-5201-974D-A30A-DE8429F18478}"/>
          </ac:spMkLst>
        </pc:spChg>
        <pc:picChg chg="del">
          <ac:chgData name="Michael Zanatta" userId="fa57f52891cc4abc" providerId="LiveId" clId="{C551D85B-0AD3-48F4-B048-54D8EFEC16A2}" dt="2020-01-15T09:09:00.021" v="1063" actId="478"/>
          <ac:picMkLst>
            <pc:docMk/>
            <pc:sldMk cId="3254823427" sldId="386"/>
            <ac:picMk id="2" creationId="{E17693D9-54BB-4DD7-A131-8A53474CF9CB}"/>
          </ac:picMkLst>
        </pc:picChg>
        <pc:picChg chg="mod">
          <ac:chgData name="Michael Zanatta" userId="fa57f52891cc4abc" providerId="LiveId" clId="{C551D85B-0AD3-48F4-B048-54D8EFEC16A2}" dt="2020-01-15T09:09:41.116" v="1115" actId="1076"/>
          <ac:picMkLst>
            <pc:docMk/>
            <pc:sldMk cId="3254823427" sldId="386"/>
            <ac:picMk id="3" creationId="{0DEE1E8C-7F57-B340-8F84-A93FB317C544}"/>
          </ac:picMkLst>
        </pc:picChg>
      </pc:sldChg>
    </pc:docChg>
  </pc:docChgLst>
  <pc:docChgLst>
    <pc:chgData name="Alex Laurie" userId="04ff676dacfbfbe4" providerId="Windows Live" clId="Web-{793C35A8-ECC0-48DC-885F-E37F072C86AD}"/>
    <pc:docChg chg="addSld delSld modSld">
      <pc:chgData name="Alex Laurie" userId="04ff676dacfbfbe4" providerId="Windows Live" clId="Web-{793C35A8-ECC0-48DC-885F-E37F072C86AD}" dt="2019-08-26T01:02:39.672" v="125"/>
      <pc:docMkLst>
        <pc:docMk/>
      </pc:docMkLst>
      <pc:sldChg chg="modSp del">
        <pc:chgData name="Alex Laurie" userId="04ff676dacfbfbe4" providerId="Windows Live" clId="Web-{793C35A8-ECC0-48DC-885F-E37F072C86AD}" dt="2019-08-26T01:02:33.937" v="123"/>
        <pc:sldMkLst>
          <pc:docMk/>
          <pc:sldMk cId="3586284100" sldId="269"/>
        </pc:sldMkLst>
        <pc:spChg chg="mod">
          <ac:chgData name="Alex Laurie" userId="04ff676dacfbfbe4" providerId="Windows Live" clId="Web-{793C35A8-ECC0-48DC-885F-E37F072C86AD}" dt="2019-08-26T00:56:17.826" v="100" actId="20577"/>
          <ac:spMkLst>
            <pc:docMk/>
            <pc:sldMk cId="3586284100" sldId="269"/>
            <ac:spMk id="2" creationId="{401EF716-9205-9E48-ACC5-94F826DC72E7}"/>
          </ac:spMkLst>
        </pc:spChg>
      </pc:sldChg>
      <pc:sldChg chg="modSp">
        <pc:chgData name="Alex Laurie" userId="04ff676dacfbfbe4" providerId="Windows Live" clId="Web-{793C35A8-ECC0-48DC-885F-E37F072C86AD}" dt="2019-08-26T00:51:07.105" v="73" actId="20577"/>
        <pc:sldMkLst>
          <pc:docMk/>
          <pc:sldMk cId="1094851562" sldId="372"/>
        </pc:sldMkLst>
        <pc:spChg chg="mod">
          <ac:chgData name="Alex Laurie" userId="04ff676dacfbfbe4" providerId="Windows Live" clId="Web-{793C35A8-ECC0-48DC-885F-E37F072C86AD}" dt="2019-08-26T00:51:07.105" v="73" actId="20577"/>
          <ac:spMkLst>
            <pc:docMk/>
            <pc:sldMk cId="1094851562" sldId="372"/>
            <ac:spMk id="2" creationId="{1679556A-3335-4D90-B5BE-3715FCB0D46B}"/>
          </ac:spMkLst>
        </pc:spChg>
      </pc:sldChg>
      <pc:sldChg chg="modSp">
        <pc:chgData name="Alex Laurie" userId="04ff676dacfbfbe4" providerId="Windows Live" clId="Web-{793C35A8-ECC0-48DC-885F-E37F072C86AD}" dt="2019-08-26T00:52:53.793" v="79" actId="20577"/>
        <pc:sldMkLst>
          <pc:docMk/>
          <pc:sldMk cId="3757332141" sldId="373"/>
        </pc:sldMkLst>
        <pc:spChg chg="mod">
          <ac:chgData name="Alex Laurie" userId="04ff676dacfbfbe4" providerId="Windows Live" clId="Web-{793C35A8-ECC0-48DC-885F-E37F072C86AD}" dt="2019-08-26T00:52:53.793" v="79" actId="20577"/>
          <ac:spMkLst>
            <pc:docMk/>
            <pc:sldMk cId="3757332141" sldId="373"/>
            <ac:spMk id="2" creationId="{1679556A-3335-4D90-B5BE-3715FCB0D46B}"/>
          </ac:spMkLst>
        </pc:spChg>
      </pc:sldChg>
      <pc:sldChg chg="add del replId">
        <pc:chgData name="Alex Laurie" userId="04ff676dacfbfbe4" providerId="Windows Live" clId="Web-{793C35A8-ECC0-48DC-885F-E37F072C86AD}" dt="2019-08-26T01:02:39.672" v="125"/>
        <pc:sldMkLst>
          <pc:docMk/>
          <pc:sldMk cId="4282884114" sldId="375"/>
        </pc:sldMkLst>
      </pc:sldChg>
      <pc:sldChg chg="addSp delSp modSp add del replId">
        <pc:chgData name="Alex Laurie" userId="04ff676dacfbfbe4" providerId="Windows Live" clId="Web-{793C35A8-ECC0-48DC-885F-E37F072C86AD}" dt="2019-08-26T01:02:33.937" v="122"/>
        <pc:sldMkLst>
          <pc:docMk/>
          <pc:sldMk cId="3283798726" sldId="376"/>
        </pc:sldMkLst>
        <pc:spChg chg="del">
          <ac:chgData name="Alex Laurie" userId="04ff676dacfbfbe4" providerId="Windows Live" clId="Web-{793C35A8-ECC0-48DC-885F-E37F072C86AD}" dt="2019-08-26T00:59:43.811" v="104"/>
          <ac:spMkLst>
            <pc:docMk/>
            <pc:sldMk cId="3283798726" sldId="376"/>
            <ac:spMk id="2" creationId="{1679556A-3335-4D90-B5BE-3715FCB0D46B}"/>
          </ac:spMkLst>
        </pc:spChg>
        <pc:spChg chg="add del">
          <ac:chgData name="Alex Laurie" userId="04ff676dacfbfbe4" providerId="Windows Live" clId="Web-{793C35A8-ECC0-48DC-885F-E37F072C86AD}" dt="2019-08-26T00:59:48.952" v="106"/>
          <ac:spMkLst>
            <pc:docMk/>
            <pc:sldMk cId="3283798726" sldId="376"/>
            <ac:spMk id="8" creationId="{BDA309A8-9A8F-47B9-8F52-E0B0BBB1860F}"/>
          </ac:spMkLst>
        </pc:spChg>
        <pc:spChg chg="add mod">
          <ac:chgData name="Alex Laurie" userId="04ff676dacfbfbe4" providerId="Windows Live" clId="Web-{793C35A8-ECC0-48DC-885F-E37F072C86AD}" dt="2019-08-26T01:00:46.280" v="121" actId="14100"/>
          <ac:spMkLst>
            <pc:docMk/>
            <pc:sldMk cId="3283798726" sldId="376"/>
            <ac:spMk id="10" creationId="{153DE0BA-ECEB-4A5A-9BA5-5EC199C3EE51}"/>
          </ac:spMkLst>
        </pc:spChg>
        <pc:picChg chg="mod">
          <ac:chgData name="Alex Laurie" userId="04ff676dacfbfbe4" providerId="Windows Live" clId="Web-{793C35A8-ECC0-48DC-885F-E37F072C86AD}" dt="2019-08-26T01:00:35.890" v="116" actId="1076"/>
          <ac:picMkLst>
            <pc:docMk/>
            <pc:sldMk cId="3283798726" sldId="376"/>
            <ac:picMk id="3" creationId="{0DEE1E8C-7F57-B340-8F84-A93FB317C544}"/>
          </ac:picMkLst>
        </pc:picChg>
        <pc:picChg chg="del">
          <ac:chgData name="Alex Laurie" userId="04ff676dacfbfbe4" providerId="Windows Live" clId="Web-{793C35A8-ECC0-48DC-885F-E37F072C86AD}" dt="2019-08-26T01:00:27.624" v="112"/>
          <ac:picMkLst>
            <pc:docMk/>
            <pc:sldMk cId="3283798726" sldId="376"/>
            <ac:picMk id="4" creationId="{F771E4D8-2E85-49BF-B7F9-45D5F74FA74A}"/>
          </ac:picMkLst>
        </pc:picChg>
        <pc:picChg chg="del">
          <ac:chgData name="Alex Laurie" userId="04ff676dacfbfbe4" providerId="Windows Live" clId="Web-{793C35A8-ECC0-48DC-885F-E37F072C86AD}" dt="2019-08-26T01:00:28.562" v="113"/>
          <ac:picMkLst>
            <pc:docMk/>
            <pc:sldMk cId="3283798726" sldId="376"/>
            <ac:picMk id="5" creationId="{52AE9FDE-B0C2-471E-A467-D46388618B80}"/>
          </ac:picMkLst>
        </pc:picChg>
        <pc:picChg chg="add mod">
          <ac:chgData name="Alex Laurie" userId="04ff676dacfbfbe4" providerId="Windows Live" clId="Web-{793C35A8-ECC0-48DC-885F-E37F072C86AD}" dt="2019-08-26T01:00:25.155" v="111" actId="1076"/>
          <ac:picMkLst>
            <pc:docMk/>
            <pc:sldMk cId="3283798726" sldId="376"/>
            <ac:picMk id="6" creationId="{FFB785F9-D48B-4B8D-8BE8-DA5498FF9E2E}"/>
          </ac:picMkLst>
        </pc:picChg>
      </pc:sldChg>
    </pc:docChg>
  </pc:docChgLst>
  <pc:docChgLst>
    <pc:chgData name="Michael Zanatta" userId="fa57f52891cc4abc" providerId="LiveId" clId="{945DEEB1-BEDC-C541-8BD4-05DEB7B9072E}"/>
    <pc:docChg chg="modSld">
      <pc:chgData name="Michael Zanatta" userId="fa57f52891cc4abc" providerId="LiveId" clId="{945DEEB1-BEDC-C541-8BD4-05DEB7B9072E}" dt="2019-08-27T08:47:53.284" v="0" actId="1076"/>
      <pc:docMkLst>
        <pc:docMk/>
      </pc:docMkLst>
      <pc:sldChg chg="modSp">
        <pc:chgData name="Michael Zanatta" userId="fa57f52891cc4abc" providerId="LiveId" clId="{945DEEB1-BEDC-C541-8BD4-05DEB7B9072E}" dt="2019-08-27T08:47:53.284" v="0" actId="1076"/>
        <pc:sldMkLst>
          <pc:docMk/>
          <pc:sldMk cId="808742019" sldId="345"/>
        </pc:sldMkLst>
        <pc:picChg chg="mod">
          <ac:chgData name="Michael Zanatta" userId="fa57f52891cc4abc" providerId="LiveId" clId="{945DEEB1-BEDC-C541-8BD4-05DEB7B9072E}" dt="2019-08-27T08:47:53.284" v="0" actId="1076"/>
          <ac:picMkLst>
            <pc:docMk/>
            <pc:sldMk cId="808742019" sldId="345"/>
            <ac:picMk id="4" creationId="{2EEAB116-0DBF-A241-95B4-1844D615F3C4}"/>
          </ac:picMkLst>
        </pc:picChg>
      </pc:sldChg>
    </pc:docChg>
  </pc:docChgLst>
  <pc:docChgLst>
    <pc:chgData name="Alex Laurie" userId="04ff676dacfbfbe4" providerId="LiveId" clId="{A067912E-0269-470D-8245-8B9C44D3B51C}"/>
  </pc:docChgLst>
  <pc:docChgLst>
    <pc:chgData name="Alex Laurie" userId="04ff676dacfbfbe4" providerId="Windows Live" clId="Web-{9275948F-85AB-4740-BAD0-D3304AE7F37C}"/>
  </pc:docChgLst>
  <pc:docChgLst>
    <pc:chgData name="Alex Laurie" userId="04ff676dacfbfbe4" providerId="LiveId" clId="{03E8586E-420A-4B06-A46A-6FF811C0A2CB}"/>
    <pc:docChg chg="custSel addSld modSld">
      <pc:chgData name="Alex Laurie" userId="04ff676dacfbfbe4" providerId="LiveId" clId="{03E8586E-420A-4B06-A46A-6FF811C0A2CB}" dt="2019-08-27T07:25:24.474" v="29" actId="1076"/>
      <pc:docMkLst>
        <pc:docMk/>
      </pc:docMkLst>
      <pc:sldChg chg="delSp modSp">
        <pc:chgData name="Alex Laurie" userId="04ff676dacfbfbe4" providerId="LiveId" clId="{03E8586E-420A-4B06-A46A-6FF811C0A2CB}" dt="2019-08-27T07:25:24.474" v="29" actId="1076"/>
        <pc:sldMkLst>
          <pc:docMk/>
          <pc:sldMk cId="2077467919" sldId="267"/>
        </pc:sldMkLst>
        <pc:picChg chg="del">
          <ac:chgData name="Alex Laurie" userId="04ff676dacfbfbe4" providerId="LiveId" clId="{03E8586E-420A-4B06-A46A-6FF811C0A2CB}" dt="2019-08-27T07:25:21.558" v="28" actId="478"/>
          <ac:picMkLst>
            <pc:docMk/>
            <pc:sldMk cId="2077467919" sldId="267"/>
            <ac:picMk id="3" creationId="{4302FD20-06B8-4E55-BDFD-7C527A2E28CC}"/>
          </ac:picMkLst>
        </pc:picChg>
        <pc:picChg chg="mod">
          <ac:chgData name="Alex Laurie" userId="04ff676dacfbfbe4" providerId="LiveId" clId="{03E8586E-420A-4B06-A46A-6FF811C0A2CB}" dt="2019-08-27T07:25:24.474" v="29" actId="1076"/>
          <ac:picMkLst>
            <pc:docMk/>
            <pc:sldMk cId="2077467919" sldId="267"/>
            <ac:picMk id="8" creationId="{10401806-C5D5-4278-A70A-FB21CA5E8D4C}"/>
          </ac:picMkLst>
        </pc:picChg>
      </pc:sldChg>
      <pc:sldChg chg="delSp">
        <pc:chgData name="Alex Laurie" userId="04ff676dacfbfbe4" providerId="LiveId" clId="{03E8586E-420A-4B06-A46A-6FF811C0A2CB}" dt="2019-08-26T00:01:52.618" v="2"/>
        <pc:sldMkLst>
          <pc:docMk/>
          <pc:sldMk cId="3265336998" sldId="268"/>
        </pc:sldMkLst>
        <pc:picChg chg="del">
          <ac:chgData name="Alex Laurie" userId="04ff676dacfbfbe4" providerId="LiveId" clId="{03E8586E-420A-4B06-A46A-6FF811C0A2CB}" dt="2019-08-26T00:01:48.417" v="1"/>
          <ac:picMkLst>
            <pc:docMk/>
            <pc:sldMk cId="3265336998" sldId="268"/>
            <ac:picMk id="6" creationId="{6D885496-2207-4D53-A02F-4C7FEBD66A3A}"/>
          </ac:picMkLst>
        </pc:picChg>
        <pc:picChg chg="del">
          <ac:chgData name="Alex Laurie" userId="04ff676dacfbfbe4" providerId="LiveId" clId="{03E8586E-420A-4B06-A46A-6FF811C0A2CB}" dt="2019-08-26T00:01:52.618" v="2"/>
          <ac:picMkLst>
            <pc:docMk/>
            <pc:sldMk cId="3265336998" sldId="268"/>
            <ac:picMk id="7" creationId="{661790D5-1B02-4C36-8673-66CD87919EDA}"/>
          </ac:picMkLst>
        </pc:picChg>
      </pc:sldChg>
      <pc:sldChg chg="modSp">
        <pc:chgData name="Alex Laurie" userId="04ff676dacfbfbe4" providerId="LiveId" clId="{03E8586E-420A-4B06-A46A-6FF811C0A2CB}" dt="2019-08-26T00:11:31.221" v="9"/>
        <pc:sldMkLst>
          <pc:docMk/>
          <pc:sldMk cId="1087417806" sldId="371"/>
        </pc:sldMkLst>
        <pc:spChg chg="mod">
          <ac:chgData name="Alex Laurie" userId="04ff676dacfbfbe4" providerId="LiveId" clId="{03E8586E-420A-4B06-A46A-6FF811C0A2CB}" dt="2019-08-26T00:11:31.221" v="9"/>
          <ac:spMkLst>
            <pc:docMk/>
            <pc:sldMk cId="1087417806" sldId="371"/>
            <ac:spMk id="2" creationId="{1679556A-3335-4D90-B5BE-3715FCB0D46B}"/>
          </ac:spMkLst>
        </pc:spChg>
      </pc:sldChg>
      <pc:sldChg chg="addSp delSp modSp add">
        <pc:chgData name="Alex Laurie" userId="04ff676dacfbfbe4" providerId="LiveId" clId="{03E8586E-420A-4B06-A46A-6FF811C0A2CB}" dt="2019-08-26T00:29:33.498" v="21"/>
        <pc:sldMkLst>
          <pc:docMk/>
          <pc:sldMk cId="1094851562" sldId="372"/>
        </pc:sldMkLst>
        <pc:spChg chg="mod">
          <ac:chgData name="Alex Laurie" userId="04ff676dacfbfbe4" providerId="LiveId" clId="{03E8586E-420A-4B06-A46A-6FF811C0A2CB}" dt="2019-08-26T00:25:55.078" v="17"/>
          <ac:spMkLst>
            <pc:docMk/>
            <pc:sldMk cId="1094851562" sldId="372"/>
            <ac:spMk id="2" creationId="{1679556A-3335-4D90-B5BE-3715FCB0D46B}"/>
          </ac:spMkLst>
        </pc:spChg>
        <pc:spChg chg="add del mod">
          <ac:chgData name="Alex Laurie" userId="04ff676dacfbfbe4" providerId="LiveId" clId="{03E8586E-420A-4B06-A46A-6FF811C0A2CB}" dt="2019-08-26T00:29:22.281" v="19"/>
          <ac:spMkLst>
            <pc:docMk/>
            <pc:sldMk cId="1094851562" sldId="372"/>
            <ac:spMk id="4" creationId="{DFA1C338-A8C0-4E69-A9E0-C3761672725C}"/>
          </ac:spMkLst>
        </pc:spChg>
        <pc:spChg chg="add del">
          <ac:chgData name="Alex Laurie" userId="04ff676dacfbfbe4" providerId="LiveId" clId="{03E8586E-420A-4B06-A46A-6FF811C0A2CB}" dt="2019-08-26T00:29:33.498" v="21"/>
          <ac:spMkLst>
            <pc:docMk/>
            <pc:sldMk cId="1094851562" sldId="372"/>
            <ac:spMk id="6" creationId="{1A454C67-2225-4FCB-88C9-E61B490E4532}"/>
          </ac:spMkLst>
        </pc:spChg>
      </pc:sldChg>
      <pc:sldChg chg="addSp modSp add">
        <pc:chgData name="Alex Laurie" userId="04ff676dacfbfbe4" providerId="LiveId" clId="{03E8586E-420A-4B06-A46A-6FF811C0A2CB}" dt="2019-08-26T00:44:22.237" v="25"/>
        <pc:sldMkLst>
          <pc:docMk/>
          <pc:sldMk cId="3757332141" sldId="373"/>
        </pc:sldMkLst>
        <pc:spChg chg="mod">
          <ac:chgData name="Alex Laurie" userId="04ff676dacfbfbe4" providerId="LiveId" clId="{03E8586E-420A-4B06-A46A-6FF811C0A2CB}" dt="2019-08-26T00:42:40.911" v="23"/>
          <ac:spMkLst>
            <pc:docMk/>
            <pc:sldMk cId="3757332141" sldId="373"/>
            <ac:spMk id="2" creationId="{1679556A-3335-4D90-B5BE-3715FCB0D46B}"/>
          </ac:spMkLst>
        </pc:spChg>
        <pc:picChg chg="add">
          <ac:chgData name="Alex Laurie" userId="04ff676dacfbfbe4" providerId="LiveId" clId="{03E8586E-420A-4B06-A46A-6FF811C0A2CB}" dt="2019-08-26T00:43:35.985" v="24"/>
          <ac:picMkLst>
            <pc:docMk/>
            <pc:sldMk cId="3757332141" sldId="373"/>
            <ac:picMk id="4" creationId="{F771E4D8-2E85-49BF-B7F9-45D5F74FA74A}"/>
          </ac:picMkLst>
        </pc:picChg>
        <pc:picChg chg="add">
          <ac:chgData name="Alex Laurie" userId="04ff676dacfbfbe4" providerId="LiveId" clId="{03E8586E-420A-4B06-A46A-6FF811C0A2CB}" dt="2019-08-26T00:44:22.237" v="25"/>
          <ac:picMkLst>
            <pc:docMk/>
            <pc:sldMk cId="3757332141" sldId="373"/>
            <ac:picMk id="5" creationId="{52AE9FDE-B0C2-471E-A467-D46388618B80}"/>
          </ac:picMkLst>
        </pc:picChg>
      </pc:sldChg>
      <pc:sldChg chg="addSp add">
        <pc:chgData name="Alex Laurie" userId="04ff676dacfbfbe4" providerId="LiveId" clId="{03E8586E-420A-4B06-A46A-6FF811C0A2CB}" dt="2019-08-26T00:45:04.572" v="27"/>
        <pc:sldMkLst>
          <pc:docMk/>
          <pc:sldMk cId="2422993049" sldId="374"/>
        </pc:sldMkLst>
        <pc:picChg chg="add">
          <ac:chgData name="Alex Laurie" userId="04ff676dacfbfbe4" providerId="LiveId" clId="{03E8586E-420A-4B06-A46A-6FF811C0A2CB}" dt="2019-08-26T00:45:04.572" v="27"/>
          <ac:picMkLst>
            <pc:docMk/>
            <pc:sldMk cId="2422993049" sldId="374"/>
            <ac:picMk id="6" creationId="{BA02AF47-3DD9-4F87-A7EB-1A8478F774AD}"/>
          </ac:picMkLst>
        </pc:picChg>
      </pc:sldChg>
    </pc:docChg>
  </pc:docChgLst>
  <pc:docChgLst>
    <pc:chgData name="Michael Zanatta" userId="fa57f52891cc4abc" providerId="LiveId" clId="{68EF2298-999F-40D3-868B-73569A1FDF1E}"/>
    <pc:docChg chg="undo custSel mod addSld delSld modSld sldOrd">
      <pc:chgData name="Michael Zanatta" userId="fa57f52891cc4abc" providerId="LiveId" clId="{68EF2298-999F-40D3-868B-73569A1FDF1E}" dt="2019-08-26T04:44:05.387" v="13116" actId="121"/>
      <pc:docMkLst>
        <pc:docMk/>
      </pc:docMkLst>
      <pc:sldChg chg="addSp modSp add">
        <pc:chgData name="Michael Zanatta" userId="fa57f52891cc4abc" providerId="LiveId" clId="{68EF2298-999F-40D3-868B-73569A1FDF1E}" dt="2019-08-24T06:15:58.208" v="11494" actId="313"/>
        <pc:sldMkLst>
          <pc:docMk/>
          <pc:sldMk cId="2077467919" sldId="267"/>
        </pc:sldMkLst>
        <pc:spChg chg="mod">
          <ac:chgData name="Michael Zanatta" userId="fa57f52891cc4abc" providerId="LiveId" clId="{68EF2298-999F-40D3-868B-73569A1FDF1E}" dt="2019-08-24T06:15:58.208" v="11494" actId="313"/>
          <ac:spMkLst>
            <pc:docMk/>
            <pc:sldMk cId="2077467919" sldId="267"/>
            <ac:spMk id="6" creationId="{EEFA8E91-7245-A04A-8978-722DA0C5AB70}"/>
          </ac:spMkLst>
        </pc:spChg>
        <pc:picChg chg="add mod">
          <ac:chgData name="Michael Zanatta" userId="fa57f52891cc4abc" providerId="LiveId" clId="{68EF2298-999F-40D3-868B-73569A1FDF1E}" dt="2019-08-24T05:12:20.727" v="11481" actId="1076"/>
          <ac:picMkLst>
            <pc:docMk/>
            <pc:sldMk cId="2077467919" sldId="267"/>
            <ac:picMk id="8" creationId="{10401806-C5D5-4278-A70A-FB21CA5E8D4C}"/>
          </ac:picMkLst>
        </pc:picChg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3265336998" sldId="268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4096584112" sldId="297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4202404379" sldId="320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374070016" sldId="326"/>
        </pc:sldMkLst>
      </pc:sldChg>
      <pc:sldChg chg="add">
        <pc:chgData name="Michael Zanatta" userId="fa57f52891cc4abc" providerId="LiveId" clId="{68EF2298-999F-40D3-868B-73569A1FDF1E}" dt="2019-08-12T07:53:51.410" v="0"/>
        <pc:sldMkLst>
          <pc:docMk/>
          <pc:sldMk cId="1677510453" sldId="327"/>
        </pc:sldMkLst>
      </pc:sldChg>
      <pc:sldChg chg="addSp delSp modSp add setBg modNotesTx">
        <pc:chgData name="Michael Zanatta" userId="fa57f52891cc4abc" providerId="LiveId" clId="{68EF2298-999F-40D3-868B-73569A1FDF1E}" dt="2019-08-23T08:23:38.582" v="3886" actId="20577"/>
        <pc:sldMkLst>
          <pc:docMk/>
          <pc:sldMk cId="1780163716" sldId="330"/>
        </pc:sldMkLst>
        <pc:spChg chg="add del mod">
          <ac:chgData name="Michael Zanatta" userId="fa57f52891cc4abc" providerId="LiveId" clId="{68EF2298-999F-40D3-868B-73569A1FDF1E}" dt="2019-08-20T07:22:38.564" v="1488" actId="1076"/>
          <ac:spMkLst>
            <pc:docMk/>
            <pc:sldMk cId="1780163716" sldId="330"/>
            <ac:spMk id="12" creationId="{F0877A5A-10A0-D145-88E8-F3FD05D6DFBB}"/>
          </ac:spMkLst>
        </pc:spChg>
        <pc:spChg chg="del">
          <ac:chgData name="Michael Zanatta" userId="fa57f52891cc4abc" providerId="LiveId" clId="{68EF2298-999F-40D3-868B-73569A1FDF1E}" dt="2019-08-20T04:08:18.803" v="258" actId="478"/>
          <ac:spMkLst>
            <pc:docMk/>
            <pc:sldMk cId="1780163716" sldId="330"/>
            <ac:spMk id="13" creationId="{D3537BCE-EE05-4041-B2A5-FD1504E5475E}"/>
          </ac:spMkLst>
        </pc:spChg>
        <pc:picChg chg="add del mod">
          <ac:chgData name="Michael Zanatta" userId="fa57f52891cc4abc" providerId="LiveId" clId="{68EF2298-999F-40D3-868B-73569A1FDF1E}" dt="2019-08-20T06:17:27.547" v="465" actId="478"/>
          <ac:picMkLst>
            <pc:docMk/>
            <pc:sldMk cId="1780163716" sldId="330"/>
            <ac:picMk id="3" creationId="{958727BE-0184-4ECB-AA55-C609D26AC8CC}"/>
          </ac:picMkLst>
        </pc:picChg>
        <pc:picChg chg="add del">
          <ac:chgData name="Michael Zanatta" userId="fa57f52891cc4abc" providerId="LiveId" clId="{68EF2298-999F-40D3-868B-73569A1FDF1E}" dt="2019-08-20T06:16:45.170" v="459" actId="478"/>
          <ac:picMkLst>
            <pc:docMk/>
            <pc:sldMk cId="1780163716" sldId="330"/>
            <ac:picMk id="4" creationId="{B75940B7-255B-1E4E-87CF-F0741841660C}"/>
          </ac:picMkLst>
        </pc:picChg>
        <pc:picChg chg="add mod ord">
          <ac:chgData name="Michael Zanatta" userId="fa57f52891cc4abc" providerId="LiveId" clId="{68EF2298-999F-40D3-868B-73569A1FDF1E}" dt="2019-08-20T07:22:34.404" v="1487" actId="1076"/>
          <ac:picMkLst>
            <pc:docMk/>
            <pc:sldMk cId="1780163716" sldId="330"/>
            <ac:picMk id="6" creationId="{26B2D6B3-7130-497B-8BE4-93355977B080}"/>
          </ac:picMkLst>
        </pc:picChg>
      </pc:sldChg>
      <pc:sldChg chg="addSp modSp add ord setBg modNotesTx">
        <pc:chgData name="Michael Zanatta" userId="fa57f52891cc4abc" providerId="LiveId" clId="{68EF2298-999F-40D3-868B-73569A1FDF1E}" dt="2019-08-20T07:03:57.648" v="1365"/>
        <pc:sldMkLst>
          <pc:docMk/>
          <pc:sldMk cId="1487794222" sldId="333"/>
        </pc:sldMkLst>
        <pc:picChg chg="add mod">
          <ac:chgData name="Michael Zanatta" userId="fa57f52891cc4abc" providerId="LiveId" clId="{68EF2298-999F-40D3-868B-73569A1FDF1E}" dt="2019-08-20T06:12:45.473" v="349" actId="1076"/>
          <ac:picMkLst>
            <pc:docMk/>
            <pc:sldMk cId="1487794222" sldId="333"/>
            <ac:picMk id="3" creationId="{075C2188-062C-4F97-AFDE-1D1D675C01D2}"/>
          </ac:picMkLst>
        </pc:picChg>
      </pc:sldChg>
      <pc:sldChg chg="modSp add ord">
        <pc:chgData name="Michael Zanatta" userId="fa57f52891cc4abc" providerId="LiveId" clId="{68EF2298-999F-40D3-868B-73569A1FDF1E}" dt="2019-08-24T01:26:21.082" v="4765" actId="1076"/>
        <pc:sldMkLst>
          <pc:docMk/>
          <pc:sldMk cId="3586525204" sldId="335"/>
        </pc:sldMkLst>
        <pc:spChg chg="mod">
          <ac:chgData name="Michael Zanatta" userId="fa57f52891cc4abc" providerId="LiveId" clId="{68EF2298-999F-40D3-868B-73569A1FDF1E}" dt="2019-08-24T01:26:21.082" v="4765" actId="1076"/>
          <ac:spMkLst>
            <pc:docMk/>
            <pc:sldMk cId="3586525204" sldId="335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01:08:52.452" v="4435" actId="1076"/>
        <pc:sldMkLst>
          <pc:docMk/>
          <pc:sldMk cId="1251474240" sldId="337"/>
        </pc:sldMkLst>
        <pc:spChg chg="mod">
          <ac:chgData name="Michael Zanatta" userId="fa57f52891cc4abc" providerId="LiveId" clId="{68EF2298-999F-40D3-868B-73569A1FDF1E}" dt="2019-08-24T01:08:52.452" v="4435" actId="1076"/>
          <ac:spMkLst>
            <pc:docMk/>
            <pc:sldMk cId="1251474240" sldId="337"/>
            <ac:spMk id="2" creationId="{1679556A-3335-4D90-B5BE-3715FCB0D46B}"/>
          </ac:spMkLst>
        </pc:spChg>
        <pc:spChg chg="add del">
          <ac:chgData name="Michael Zanatta" userId="fa57f52891cc4abc" providerId="LiveId" clId="{68EF2298-999F-40D3-868B-73569A1FDF1E}" dt="2019-08-20T06:41:26.255" v="1160"/>
          <ac:spMkLst>
            <pc:docMk/>
            <pc:sldMk cId="1251474240" sldId="337"/>
            <ac:spMk id="4" creationId="{6912161F-0570-4CB8-8471-F5BD85C5AE01}"/>
          </ac:spMkLst>
        </pc:spChg>
        <pc:picChg chg="mod">
          <ac:chgData name="Michael Zanatta" userId="fa57f52891cc4abc" providerId="LiveId" clId="{68EF2298-999F-40D3-868B-73569A1FDF1E}" dt="2019-08-23T08:31:01.767" v="4205" actId="1076"/>
          <ac:picMkLst>
            <pc:docMk/>
            <pc:sldMk cId="1251474240" sldId="337"/>
            <ac:picMk id="3" creationId="{0DEE1E8C-7F57-B340-8F84-A93FB317C544}"/>
          </ac:picMkLst>
        </pc:picChg>
      </pc:sldChg>
      <pc:sldChg chg="addSp delSp modSp add modNotesTx">
        <pc:chgData name="Michael Zanatta" userId="fa57f52891cc4abc" providerId="LiveId" clId="{68EF2298-999F-40D3-868B-73569A1FDF1E}" dt="2019-08-24T01:19:48.600" v="4636" actId="478"/>
        <pc:sldMkLst>
          <pc:docMk/>
          <pc:sldMk cId="2073361858" sldId="338"/>
        </pc:sldMkLst>
        <pc:spChg chg="del mod">
          <ac:chgData name="Michael Zanatta" userId="fa57f52891cc4abc" providerId="LiveId" clId="{68EF2298-999F-40D3-868B-73569A1FDF1E}" dt="2019-08-20T06:45:08.431" v="1271" actId="478"/>
          <ac:spMkLst>
            <pc:docMk/>
            <pc:sldMk cId="2073361858" sldId="338"/>
            <ac:spMk id="2" creationId="{1679556A-3335-4D90-B5BE-3715FCB0D46B}"/>
          </ac:spMkLst>
        </pc:spChg>
        <pc:spChg chg="add mod">
          <ac:chgData name="Michael Zanatta" userId="fa57f52891cc4abc" providerId="LiveId" clId="{68EF2298-999F-40D3-868B-73569A1FDF1E}" dt="2019-08-24T01:18:39.773" v="4631" actId="113"/>
          <ac:spMkLst>
            <pc:docMk/>
            <pc:sldMk cId="2073361858" sldId="338"/>
            <ac:spMk id="5" creationId="{B57EFD71-2AE6-47D2-A722-900E1DEEACED}"/>
          </ac:spMkLst>
        </pc:spChg>
        <pc:graphicFrameChg chg="add del mod modGraphic">
          <ac:chgData name="Michael Zanatta" userId="fa57f52891cc4abc" providerId="LiveId" clId="{68EF2298-999F-40D3-868B-73569A1FDF1E}" dt="2019-08-24T01:19:48.600" v="4636" actId="478"/>
          <ac:graphicFrameMkLst>
            <pc:docMk/>
            <pc:sldMk cId="2073361858" sldId="338"/>
            <ac:graphicFrameMk id="4" creationId="{8F3DA550-18FD-484F-84E3-808DD98C71DC}"/>
          </ac:graphicFrameMkLst>
        </pc:graphicFrameChg>
        <pc:picChg chg="add del mod">
          <ac:chgData name="Michael Zanatta" userId="fa57f52891cc4abc" providerId="LiveId" clId="{68EF2298-999F-40D3-868B-73569A1FDF1E}" dt="2019-08-24T01:17:43.161" v="4620" actId="1076"/>
          <ac:picMkLst>
            <pc:docMk/>
            <pc:sldMk cId="2073361858" sldId="338"/>
            <ac:picMk id="3" creationId="{0DEE1E8C-7F57-B340-8F84-A93FB317C544}"/>
          </ac:picMkLst>
        </pc:picChg>
      </pc:sldChg>
      <pc:sldChg chg="addSp delSp modSp add modNotesTx">
        <pc:chgData name="Michael Zanatta" userId="fa57f52891cc4abc" providerId="LiveId" clId="{68EF2298-999F-40D3-868B-73569A1FDF1E}" dt="2019-08-23T08:32:00.204" v="4224" actId="113"/>
        <pc:sldMkLst>
          <pc:docMk/>
          <pc:sldMk cId="1253219857" sldId="343"/>
        </pc:sldMkLst>
        <pc:spChg chg="mod">
          <ac:chgData name="Michael Zanatta" userId="fa57f52891cc4abc" providerId="LiveId" clId="{68EF2298-999F-40D3-868B-73569A1FDF1E}" dt="2019-08-23T07:20:06.216" v="1627" actId="14100"/>
          <ac:spMkLst>
            <pc:docMk/>
            <pc:sldMk cId="1253219857" sldId="343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3T08:32:00.204" v="4224" actId="113"/>
          <ac:spMkLst>
            <pc:docMk/>
            <pc:sldMk cId="1253219857" sldId="343"/>
            <ac:spMk id="7" creationId="{ED5ADC38-5201-974D-A30A-DE8429F18478}"/>
          </ac:spMkLst>
        </pc:spChg>
        <pc:picChg chg="add del">
          <ac:chgData name="Michael Zanatta" userId="fa57f52891cc4abc" providerId="LiveId" clId="{68EF2298-999F-40D3-868B-73569A1FDF1E}" dt="2019-08-23T07:20:40.044" v="1629"/>
          <ac:picMkLst>
            <pc:docMk/>
            <pc:sldMk cId="1253219857" sldId="343"/>
            <ac:picMk id="5" creationId="{6537E72F-270C-460E-B7B2-4FDABE8B1DC6}"/>
          </ac:picMkLst>
        </pc:picChg>
      </pc:sldChg>
      <pc:sldChg chg="modSp add modNotesTx">
        <pc:chgData name="Michael Zanatta" userId="fa57f52891cc4abc" providerId="LiveId" clId="{68EF2298-999F-40D3-868B-73569A1FDF1E}" dt="2019-08-26T04:40:40.093" v="13019" actId="20577"/>
        <pc:sldMkLst>
          <pc:docMk/>
          <pc:sldMk cId="4194283703" sldId="344"/>
        </pc:sldMkLst>
        <pc:spChg chg="mod">
          <ac:chgData name="Michael Zanatta" userId="fa57f52891cc4abc" providerId="LiveId" clId="{68EF2298-999F-40D3-868B-73569A1FDF1E}" dt="2019-08-23T08:33:08.112" v="4307" actId="1076"/>
          <ac:spMkLst>
            <pc:docMk/>
            <pc:sldMk cId="4194283703" sldId="344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6T04:40:40.093" v="13019" actId="20577"/>
          <ac:spMkLst>
            <pc:docMk/>
            <pc:sldMk cId="4194283703" sldId="344"/>
            <ac:spMk id="7" creationId="{ED5ADC38-5201-974D-A30A-DE8429F18478}"/>
          </ac:spMkLst>
        </pc:spChg>
      </pc:sldChg>
      <pc:sldChg chg="modSp add modNotesTx">
        <pc:chgData name="Michael Zanatta" userId="fa57f52891cc4abc" providerId="LiveId" clId="{68EF2298-999F-40D3-868B-73569A1FDF1E}" dt="2019-08-24T03:11:06.887" v="7608" actId="20577"/>
        <pc:sldMkLst>
          <pc:docMk/>
          <pc:sldMk cId="808742019" sldId="345"/>
        </pc:sldMkLst>
        <pc:spChg chg="mod">
          <ac:chgData name="Michael Zanatta" userId="fa57f52891cc4abc" providerId="LiveId" clId="{68EF2298-999F-40D3-868B-73569A1FDF1E}" dt="2019-08-23T07:34:54.970" v="1882" actId="6549"/>
          <ac:spMkLst>
            <pc:docMk/>
            <pc:sldMk cId="808742019" sldId="345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68EF2298-999F-40D3-868B-73569A1FDF1E}" dt="2019-08-24T04:42:19.522" v="9751" actId="20577"/>
        <pc:sldMkLst>
          <pc:docMk/>
          <pc:sldMk cId="894788010" sldId="346"/>
        </pc:sldMkLst>
        <pc:spChg chg="mod">
          <ac:chgData name="Michael Zanatta" userId="fa57f52891cc4abc" providerId="LiveId" clId="{68EF2298-999F-40D3-868B-73569A1FDF1E}" dt="2019-08-23T07:35:06.047" v="1885" actId="20577"/>
          <ac:spMkLst>
            <pc:docMk/>
            <pc:sldMk cId="894788010" sldId="346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04:57:41.051" v="10002" actId="20577"/>
        <pc:sldMkLst>
          <pc:docMk/>
          <pc:sldMk cId="3608259897" sldId="347"/>
        </pc:sldMkLst>
        <pc:spChg chg="mod">
          <ac:chgData name="Michael Zanatta" userId="fa57f52891cc4abc" providerId="LiveId" clId="{68EF2298-999F-40D3-868B-73569A1FDF1E}" dt="2019-08-23T07:35:54.409" v="1936" actId="20577"/>
          <ac:spMkLst>
            <pc:docMk/>
            <pc:sldMk cId="3608259897" sldId="347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4:57:13.923" v="9908" actId="6549"/>
          <ac:spMkLst>
            <pc:docMk/>
            <pc:sldMk cId="3608259897" sldId="347"/>
            <ac:spMk id="5" creationId="{F85D271E-C10E-3441-BE32-01F6DF5A0052}"/>
          </ac:spMkLst>
        </pc:spChg>
        <pc:picChg chg="add del mod">
          <ac:chgData name="Michael Zanatta" userId="fa57f52891cc4abc" providerId="LiveId" clId="{68EF2298-999F-40D3-868B-73569A1FDF1E}" dt="2019-08-23T07:43:49.206" v="2045" actId="478"/>
          <ac:picMkLst>
            <pc:docMk/>
            <pc:sldMk cId="3608259897" sldId="347"/>
            <ac:picMk id="6" creationId="{A9833594-9226-49A6-B6B5-0AB2EB48ACF6}"/>
          </ac:picMkLst>
        </pc:picChg>
        <pc:picChg chg="add mod">
          <ac:chgData name="Michael Zanatta" userId="fa57f52891cc4abc" providerId="LiveId" clId="{68EF2298-999F-40D3-868B-73569A1FDF1E}" dt="2019-08-24T04:57:12.373" v="9907" actId="1076"/>
          <ac:picMkLst>
            <pc:docMk/>
            <pc:sldMk cId="3608259897" sldId="347"/>
            <ac:picMk id="7" creationId="{712F4DA3-D369-49C1-900D-B919CE607BBE}"/>
          </ac:picMkLst>
        </pc:picChg>
      </pc:sldChg>
      <pc:sldChg chg="modSp add modNotesTx">
        <pc:chgData name="Michael Zanatta" userId="fa57f52891cc4abc" providerId="LiveId" clId="{68EF2298-999F-40D3-868B-73569A1FDF1E}" dt="2019-08-24T04:46:03.220" v="9759" actId="20577"/>
        <pc:sldMkLst>
          <pc:docMk/>
          <pc:sldMk cId="1457725292" sldId="349"/>
        </pc:sldMkLst>
        <pc:spChg chg="mod">
          <ac:chgData name="Michael Zanatta" userId="fa57f52891cc4abc" providerId="LiveId" clId="{68EF2298-999F-40D3-868B-73569A1FDF1E}" dt="2019-08-23T07:45:50.557" v="2152" actId="14100"/>
          <ac:spMkLst>
            <pc:docMk/>
            <pc:sldMk cId="1457725292" sldId="349"/>
            <ac:spMk id="6" creationId="{EEFA8E91-7245-A04A-8978-722DA0C5AB70}"/>
          </ac:spMkLst>
        </pc:spChg>
      </pc:sldChg>
      <pc:sldChg chg="modSp add modNotesTx">
        <pc:chgData name="Michael Zanatta" userId="fa57f52891cc4abc" providerId="LiveId" clId="{68EF2298-999F-40D3-868B-73569A1FDF1E}" dt="2019-08-24T22:12:29.367" v="12526" actId="20577"/>
        <pc:sldMkLst>
          <pc:docMk/>
          <pc:sldMk cId="2199684713" sldId="350"/>
        </pc:sldMkLst>
        <pc:spChg chg="mod">
          <ac:chgData name="Michael Zanatta" userId="fa57f52891cc4abc" providerId="LiveId" clId="{68EF2298-999F-40D3-868B-73569A1FDF1E}" dt="2019-08-24T01:53:26.259" v="5637" actId="20577"/>
          <ac:spMkLst>
            <pc:docMk/>
            <pc:sldMk cId="2199684713" sldId="350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22:11:41.740" v="12475" actId="20577"/>
          <ac:spMkLst>
            <pc:docMk/>
            <pc:sldMk cId="2199684713" sldId="350"/>
            <ac:spMk id="5" creationId="{F85D271E-C10E-3441-BE32-01F6DF5A0052}"/>
          </ac:spMkLst>
        </pc:spChg>
      </pc:sldChg>
      <pc:sldChg chg="modSp add">
        <pc:chgData name="Michael Zanatta" userId="fa57f52891cc4abc" providerId="LiveId" clId="{68EF2298-999F-40D3-868B-73569A1FDF1E}" dt="2019-08-23T08:05:10.265" v="3105" actId="403"/>
        <pc:sldMkLst>
          <pc:docMk/>
          <pc:sldMk cId="2649839325" sldId="351"/>
        </pc:sldMkLst>
        <pc:spChg chg="mod">
          <ac:chgData name="Michael Zanatta" userId="fa57f52891cc4abc" providerId="LiveId" clId="{68EF2298-999F-40D3-868B-73569A1FDF1E}" dt="2019-08-23T07:54:36.213" v="2358" actId="20577"/>
          <ac:spMkLst>
            <pc:docMk/>
            <pc:sldMk cId="2649839325" sldId="351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3T08:05:10.265" v="3105" actId="403"/>
          <ac:spMkLst>
            <pc:docMk/>
            <pc:sldMk cId="2649839325" sldId="351"/>
            <ac:spMk id="5" creationId="{F85D271E-C10E-3441-BE32-01F6DF5A0052}"/>
          </ac:spMkLst>
        </pc:spChg>
      </pc:sldChg>
      <pc:sldChg chg="modSp add modNotesTx">
        <pc:chgData name="Michael Zanatta" userId="fa57f52891cc4abc" providerId="LiveId" clId="{68EF2298-999F-40D3-868B-73569A1FDF1E}" dt="2019-08-23T08:21:02.117" v="3669" actId="20577"/>
        <pc:sldMkLst>
          <pc:docMk/>
          <pc:sldMk cId="3242122322" sldId="352"/>
        </pc:sldMkLst>
        <pc:spChg chg="mod">
          <ac:chgData name="Michael Zanatta" userId="fa57f52891cc4abc" providerId="LiveId" clId="{68EF2298-999F-40D3-868B-73569A1FDF1E}" dt="2019-08-23T08:08:17.055" v="3113" actId="20577"/>
          <ac:spMkLst>
            <pc:docMk/>
            <pc:sldMk cId="3242122322" sldId="352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3T08:21:02.117" v="3669" actId="20577"/>
          <ac:spMkLst>
            <pc:docMk/>
            <pc:sldMk cId="3242122322" sldId="352"/>
            <ac:spMk id="5" creationId="{F85D271E-C10E-3441-BE32-01F6DF5A0052}"/>
          </ac:spMkLst>
        </pc:spChg>
      </pc:sldChg>
      <pc:sldChg chg="addSp delSp modSp add">
        <pc:chgData name="Michael Zanatta" userId="fa57f52891cc4abc" providerId="LiveId" clId="{68EF2298-999F-40D3-868B-73569A1FDF1E}" dt="2019-08-23T08:19:29.872" v="3663" actId="14100"/>
        <pc:sldMkLst>
          <pc:docMk/>
          <pc:sldMk cId="1928859339" sldId="353"/>
        </pc:sldMkLst>
        <pc:spChg chg="add mod">
          <ac:chgData name="Michael Zanatta" userId="fa57f52891cc4abc" providerId="LiveId" clId="{68EF2298-999F-40D3-868B-73569A1FDF1E}" dt="2019-08-23T08:18:57.979" v="3635" actId="114"/>
          <ac:spMkLst>
            <pc:docMk/>
            <pc:sldMk cId="1928859339" sldId="353"/>
            <ac:spMk id="8" creationId="{016F90C4-E736-47A6-A1AA-93D5BFA9DFFA}"/>
          </ac:spMkLst>
        </pc:spChg>
        <pc:spChg chg="add mod">
          <ac:chgData name="Michael Zanatta" userId="fa57f52891cc4abc" providerId="LiveId" clId="{68EF2298-999F-40D3-868B-73569A1FDF1E}" dt="2019-08-23T08:19:29.872" v="3663" actId="14100"/>
          <ac:spMkLst>
            <pc:docMk/>
            <pc:sldMk cId="1928859339" sldId="353"/>
            <ac:spMk id="9" creationId="{60442C88-1817-41DE-A358-C31EC01BDA84}"/>
          </ac:spMkLst>
        </pc:spChg>
        <pc:spChg chg="add mod">
          <ac:chgData name="Michael Zanatta" userId="fa57f52891cc4abc" providerId="LiveId" clId="{68EF2298-999F-40D3-868B-73569A1FDF1E}" dt="2019-08-23T08:19:18.547" v="3657" actId="1076"/>
          <ac:spMkLst>
            <pc:docMk/>
            <pc:sldMk cId="1928859339" sldId="353"/>
            <ac:spMk id="10" creationId="{94AC05E9-0B52-499D-962E-770F58088FC6}"/>
          </ac:spMkLst>
        </pc:spChg>
        <pc:picChg chg="add del mod">
          <ac:chgData name="Michael Zanatta" userId="fa57f52891cc4abc" providerId="LiveId" clId="{68EF2298-999F-40D3-868B-73569A1FDF1E}" dt="2019-08-23T08:15:28.603" v="3607" actId="478"/>
          <ac:picMkLst>
            <pc:docMk/>
            <pc:sldMk cId="1928859339" sldId="353"/>
            <ac:picMk id="3" creationId="{7F400AB3-9635-4E3B-BE49-75546AC9CE9D}"/>
          </ac:picMkLst>
        </pc:picChg>
        <pc:picChg chg="add del mod">
          <ac:chgData name="Michael Zanatta" userId="fa57f52891cc4abc" providerId="LiveId" clId="{68EF2298-999F-40D3-868B-73569A1FDF1E}" dt="2019-08-23T08:16:07.337" v="3611"/>
          <ac:picMkLst>
            <pc:docMk/>
            <pc:sldMk cId="1928859339" sldId="353"/>
            <ac:picMk id="5" creationId="{D6DE14C9-84B6-4E11-B767-97AEAF0EB383}"/>
          </ac:picMkLst>
        </pc:picChg>
        <pc:picChg chg="add mod">
          <ac:chgData name="Michael Zanatta" userId="fa57f52891cc4abc" providerId="LiveId" clId="{68EF2298-999F-40D3-868B-73569A1FDF1E}" dt="2019-08-23T08:17:42.329" v="3614" actId="1076"/>
          <ac:picMkLst>
            <pc:docMk/>
            <pc:sldMk cId="1928859339" sldId="353"/>
            <ac:picMk id="7" creationId="{31D38A34-4339-4A6E-A0B3-2DD10B3BDC8E}"/>
          </ac:picMkLst>
        </pc:picChg>
      </pc:sldChg>
      <pc:sldChg chg="modSp add">
        <pc:chgData name="Michael Zanatta" userId="fa57f52891cc4abc" providerId="LiveId" clId="{68EF2298-999F-40D3-868B-73569A1FDF1E}" dt="2019-08-23T08:22:27.542" v="3724" actId="20577"/>
        <pc:sldMkLst>
          <pc:docMk/>
          <pc:sldMk cId="1075726449" sldId="354"/>
        </pc:sldMkLst>
        <pc:spChg chg="mod">
          <ac:chgData name="Michael Zanatta" userId="fa57f52891cc4abc" providerId="LiveId" clId="{68EF2298-999F-40D3-868B-73569A1FDF1E}" dt="2019-08-23T08:22:27.542" v="3724" actId="20577"/>
          <ac:spMkLst>
            <pc:docMk/>
            <pc:sldMk cId="1075726449" sldId="354"/>
            <ac:spMk id="6" creationId="{EEFA8E91-7245-A04A-8978-722DA0C5AB70}"/>
          </ac:spMkLst>
        </pc:spChg>
      </pc:sldChg>
      <pc:sldChg chg="modSp add">
        <pc:chgData name="Michael Zanatta" userId="fa57f52891cc4abc" providerId="LiveId" clId="{68EF2298-999F-40D3-868B-73569A1FDF1E}" dt="2019-08-23T08:22:18.420" v="3723" actId="1076"/>
        <pc:sldMkLst>
          <pc:docMk/>
          <pc:sldMk cId="2108248560" sldId="355"/>
        </pc:sldMkLst>
        <pc:spChg chg="mod">
          <ac:chgData name="Michael Zanatta" userId="fa57f52891cc4abc" providerId="LiveId" clId="{68EF2298-999F-40D3-868B-73569A1FDF1E}" dt="2019-08-23T08:22:18.420" v="3723" actId="1076"/>
          <ac:spMkLst>
            <pc:docMk/>
            <pc:sldMk cId="2108248560" sldId="355"/>
            <ac:spMk id="6" creationId="{EEFA8E91-7245-A04A-8978-722DA0C5AB70}"/>
          </ac:spMkLst>
        </pc:spChg>
        <pc:picChg chg="mod">
          <ac:chgData name="Michael Zanatta" userId="fa57f52891cc4abc" providerId="LiveId" clId="{68EF2298-999F-40D3-868B-73569A1FDF1E}" dt="2019-08-23T08:22:15.255" v="3722" actId="1076"/>
          <ac:picMkLst>
            <pc:docMk/>
            <pc:sldMk cId="2108248560" sldId="355"/>
            <ac:picMk id="4" creationId="{2EEAB116-0DBF-A241-95B4-1844D615F3C4}"/>
          </ac:picMkLst>
        </pc:picChg>
      </pc:sldChg>
      <pc:sldChg chg="addSp delSp modSp add">
        <pc:chgData name="Michael Zanatta" userId="fa57f52891cc4abc" providerId="LiveId" clId="{68EF2298-999F-40D3-868B-73569A1FDF1E}" dt="2019-08-23T08:30:17.589" v="4198" actId="113"/>
        <pc:sldMkLst>
          <pc:docMk/>
          <pc:sldMk cId="794551681" sldId="356"/>
        </pc:sldMkLst>
        <pc:spChg chg="mod">
          <ac:chgData name="Michael Zanatta" userId="fa57f52891cc4abc" providerId="LiveId" clId="{68EF2298-999F-40D3-868B-73569A1FDF1E}" dt="2019-08-23T08:27:08.757" v="3965" actId="1076"/>
          <ac:spMkLst>
            <pc:docMk/>
            <pc:sldMk cId="794551681" sldId="356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3T08:30:17.589" v="4198" actId="113"/>
          <ac:spMkLst>
            <pc:docMk/>
            <pc:sldMk cId="794551681" sldId="356"/>
            <ac:spMk id="7" creationId="{ED5ADC38-5201-974D-A30A-DE8429F18478}"/>
          </ac:spMkLst>
        </pc:spChg>
        <pc:picChg chg="mod">
          <ac:chgData name="Michael Zanatta" userId="fa57f52891cc4abc" providerId="LiveId" clId="{68EF2298-999F-40D3-868B-73569A1FDF1E}" dt="2019-08-23T08:27:02.079" v="3964" actId="1076"/>
          <ac:picMkLst>
            <pc:docMk/>
            <pc:sldMk cId="794551681" sldId="356"/>
            <ac:picMk id="5" creationId="{87D623B1-CAF0-9345-9F80-1FE43D2F2FC5}"/>
          </ac:picMkLst>
        </pc:picChg>
        <pc:picChg chg="del">
          <ac:chgData name="Michael Zanatta" userId="fa57f52891cc4abc" providerId="LiveId" clId="{68EF2298-999F-40D3-868B-73569A1FDF1E}" dt="2019-08-23T08:26:58.205" v="3962" actId="478"/>
          <ac:picMkLst>
            <pc:docMk/>
            <pc:sldMk cId="794551681" sldId="356"/>
            <ac:picMk id="9" creationId="{E44D747F-D664-574E-A01C-CB66ECC6B5FE}"/>
          </ac:picMkLst>
        </pc:picChg>
        <pc:picChg chg="add del mod">
          <ac:chgData name="Michael Zanatta" userId="fa57f52891cc4abc" providerId="LiveId" clId="{68EF2298-999F-40D3-868B-73569A1FDF1E}" dt="2019-08-23T08:26:57.618" v="3961" actId="478"/>
          <ac:picMkLst>
            <pc:docMk/>
            <pc:sldMk cId="794551681" sldId="356"/>
            <ac:picMk id="11" creationId="{254222C9-85CB-AA4E-84C4-3EFDA36B9DAE}"/>
          </ac:picMkLst>
        </pc:picChg>
      </pc:sldChg>
      <pc:sldChg chg="modSp add">
        <pc:chgData name="Michael Zanatta" userId="fa57f52891cc4abc" providerId="LiveId" clId="{68EF2298-999F-40D3-868B-73569A1FDF1E}" dt="2019-08-23T08:34:23.569" v="4433" actId="20577"/>
        <pc:sldMkLst>
          <pc:docMk/>
          <pc:sldMk cId="1777363302" sldId="357"/>
        </pc:sldMkLst>
        <pc:spChg chg="mod">
          <ac:chgData name="Michael Zanatta" userId="fa57f52891cc4abc" providerId="LiveId" clId="{68EF2298-999F-40D3-868B-73569A1FDF1E}" dt="2019-08-23T08:34:23.569" v="4433" actId="20577"/>
          <ac:spMkLst>
            <pc:docMk/>
            <pc:sldMk cId="1777363302" sldId="357"/>
            <ac:spMk id="6" creationId="{EEFA8E91-7245-A04A-8978-722DA0C5AB70}"/>
          </ac:spMkLst>
        </pc:spChg>
      </pc:sldChg>
      <pc:sldChg chg="delSp modSp add">
        <pc:chgData name="Michael Zanatta" userId="fa57f52891cc4abc" providerId="LiveId" clId="{68EF2298-999F-40D3-868B-73569A1FDF1E}" dt="2019-08-24T01:18:52.510" v="4635" actId="1076"/>
        <pc:sldMkLst>
          <pc:docMk/>
          <pc:sldMk cId="4123004453" sldId="358"/>
        </pc:sldMkLst>
        <pc:spChg chg="del">
          <ac:chgData name="Michael Zanatta" userId="fa57f52891cc4abc" providerId="LiveId" clId="{68EF2298-999F-40D3-868B-73569A1FDF1E}" dt="2019-08-24T01:18:47.011" v="4634" actId="478"/>
          <ac:spMkLst>
            <pc:docMk/>
            <pc:sldMk cId="4123004453" sldId="358"/>
            <ac:spMk id="5" creationId="{B57EFD71-2AE6-47D2-A722-900E1DEEACED}"/>
          </ac:spMkLst>
        </pc:spChg>
        <pc:graphicFrameChg chg="mod">
          <ac:chgData name="Michael Zanatta" userId="fa57f52891cc4abc" providerId="LiveId" clId="{68EF2298-999F-40D3-868B-73569A1FDF1E}" dt="2019-08-24T01:18:52.510" v="4635" actId="1076"/>
          <ac:graphicFrameMkLst>
            <pc:docMk/>
            <pc:sldMk cId="4123004453" sldId="358"/>
            <ac:graphicFrameMk id="4" creationId="{8F3DA550-18FD-484F-84E3-808DD98C71DC}"/>
          </ac:graphicFrameMkLst>
        </pc:graphicFrameChg>
      </pc:sldChg>
      <pc:sldChg chg="modSp add ord modNotesTx">
        <pc:chgData name="Michael Zanatta" userId="fa57f52891cc4abc" providerId="LiveId" clId="{68EF2298-999F-40D3-868B-73569A1FDF1E}" dt="2019-08-24T02:45:26.135" v="7261" actId="20577"/>
        <pc:sldMkLst>
          <pc:docMk/>
          <pc:sldMk cId="478440508" sldId="360"/>
        </pc:sldMkLst>
        <pc:spChg chg="mod">
          <ac:chgData name="Michael Zanatta" userId="fa57f52891cc4abc" providerId="LiveId" clId="{68EF2298-999F-40D3-868B-73569A1FDF1E}" dt="2019-08-24T02:45:15.067" v="7260" actId="20577"/>
          <ac:spMkLst>
            <pc:docMk/>
            <pc:sldMk cId="478440508" sldId="360"/>
            <ac:spMk id="5" creationId="{B57EFD71-2AE6-47D2-A722-900E1DEEACED}"/>
          </ac:spMkLst>
        </pc:spChg>
      </pc:sldChg>
      <pc:sldChg chg="modSp add">
        <pc:chgData name="Michael Zanatta" userId="fa57f52891cc4abc" providerId="LiveId" clId="{68EF2298-999F-40D3-868B-73569A1FDF1E}" dt="2019-08-24T01:34:19.224" v="5220" actId="14100"/>
        <pc:sldMkLst>
          <pc:docMk/>
          <pc:sldMk cId="1236802358" sldId="361"/>
        </pc:sldMkLst>
        <pc:spChg chg="mod">
          <ac:chgData name="Michael Zanatta" userId="fa57f52891cc4abc" providerId="LiveId" clId="{68EF2298-999F-40D3-868B-73569A1FDF1E}" dt="2019-08-24T01:33:28.904" v="5144" actId="20577"/>
          <ac:spMkLst>
            <pc:docMk/>
            <pc:sldMk cId="1236802358" sldId="361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1:34:19.224" v="5220" actId="14100"/>
          <ac:spMkLst>
            <pc:docMk/>
            <pc:sldMk cId="1236802358" sldId="361"/>
            <ac:spMk id="5" creationId="{F85D271E-C10E-3441-BE32-01F6DF5A0052}"/>
          </ac:spMkLst>
        </pc:spChg>
      </pc:sldChg>
      <pc:sldChg chg="modSp add modNotesTx">
        <pc:chgData name="Michael Zanatta" userId="fa57f52891cc4abc" providerId="LiveId" clId="{68EF2298-999F-40D3-868B-73569A1FDF1E}" dt="2019-08-24T03:46:34.776" v="8404" actId="20577"/>
        <pc:sldMkLst>
          <pc:docMk/>
          <pc:sldMk cId="3951089274" sldId="362"/>
        </pc:sldMkLst>
        <pc:spChg chg="mod">
          <ac:chgData name="Michael Zanatta" userId="fa57f52891cc4abc" providerId="LiveId" clId="{68EF2298-999F-40D3-868B-73569A1FDF1E}" dt="2019-08-24T02:25:16.005" v="6509" actId="20577"/>
          <ac:spMkLst>
            <pc:docMk/>
            <pc:sldMk cId="3951089274" sldId="362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2:26:58.609" v="6693" actId="20577"/>
          <ac:spMkLst>
            <pc:docMk/>
            <pc:sldMk cId="3951089274" sldId="362"/>
            <ac:spMk id="5" creationId="{F85D271E-C10E-3441-BE32-01F6DF5A0052}"/>
          </ac:spMkLst>
        </pc:spChg>
      </pc:sldChg>
      <pc:sldChg chg="addSp modSp add modNotesTx">
        <pc:chgData name="Michael Zanatta" userId="fa57f52891cc4abc" providerId="LiveId" clId="{68EF2298-999F-40D3-868B-73569A1FDF1E}" dt="2019-08-26T04:29:33.136" v="12835" actId="20577"/>
        <pc:sldMkLst>
          <pc:docMk/>
          <pc:sldMk cId="3659587323" sldId="363"/>
        </pc:sldMkLst>
        <pc:spChg chg="mod">
          <ac:chgData name="Michael Zanatta" userId="fa57f52891cc4abc" providerId="LiveId" clId="{68EF2298-999F-40D3-868B-73569A1FDF1E}" dt="2019-08-24T02:37:30.090" v="7147" actId="1076"/>
          <ac:spMkLst>
            <pc:docMk/>
            <pc:sldMk cId="3659587323" sldId="363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6T04:27:23.117" v="12825" actId="14100"/>
          <ac:spMkLst>
            <pc:docMk/>
            <pc:sldMk cId="3659587323" sldId="363"/>
            <ac:spMk id="5" creationId="{F85D271E-C10E-3441-BE32-01F6DF5A0052}"/>
          </ac:spMkLst>
        </pc:spChg>
        <pc:spChg chg="add mod">
          <ac:chgData name="Michael Zanatta" userId="fa57f52891cc4abc" providerId="LiveId" clId="{68EF2298-999F-40D3-868B-73569A1FDF1E}" dt="2019-08-26T04:24:36.542" v="12624"/>
          <ac:spMkLst>
            <pc:docMk/>
            <pc:sldMk cId="3659587323" sldId="363"/>
            <ac:spMk id="6" creationId="{7A23496E-368A-4405-974A-8D58A2570D16}"/>
          </ac:spMkLst>
        </pc:spChg>
      </pc:sldChg>
      <pc:sldChg chg="modSp add modNotesTx">
        <pc:chgData name="Michael Zanatta" userId="fa57f52891cc4abc" providerId="LiveId" clId="{68EF2298-999F-40D3-868B-73569A1FDF1E}" dt="2019-08-24T02:45:29.232" v="7262" actId="6549"/>
        <pc:sldMkLst>
          <pc:docMk/>
          <pc:sldMk cId="1254899095" sldId="364"/>
        </pc:sldMkLst>
        <pc:spChg chg="mod">
          <ac:chgData name="Michael Zanatta" userId="fa57f52891cc4abc" providerId="LiveId" clId="{68EF2298-999F-40D3-868B-73569A1FDF1E}" dt="2019-08-24T02:39:50.682" v="7227" actId="6549"/>
          <ac:spMkLst>
            <pc:docMk/>
            <pc:sldMk cId="1254899095" sldId="364"/>
            <ac:spMk id="5" creationId="{B57EFD71-2AE6-47D2-A722-900E1DEEACED}"/>
          </ac:spMkLst>
        </pc:spChg>
      </pc:sldChg>
      <pc:sldChg chg="addSp delSp modSp add modNotesTx">
        <pc:chgData name="Michael Zanatta" userId="fa57f52891cc4abc" providerId="LiveId" clId="{68EF2298-999F-40D3-868B-73569A1FDF1E}" dt="2019-08-24T03:48:47.806" v="8580" actId="313"/>
        <pc:sldMkLst>
          <pc:docMk/>
          <pc:sldMk cId="2014152402" sldId="365"/>
        </pc:sldMkLst>
        <pc:spChg chg="mod">
          <ac:chgData name="Michael Zanatta" userId="fa57f52891cc4abc" providerId="LiveId" clId="{68EF2298-999F-40D3-868B-73569A1FDF1E}" dt="2019-08-24T03:31:45.618" v="7732" actId="20577"/>
          <ac:spMkLst>
            <pc:docMk/>
            <pc:sldMk cId="2014152402" sldId="365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3:48:17.845" v="8461" actId="14100"/>
          <ac:spMkLst>
            <pc:docMk/>
            <pc:sldMk cId="2014152402" sldId="365"/>
            <ac:spMk id="5" creationId="{F85D271E-C10E-3441-BE32-01F6DF5A0052}"/>
          </ac:spMkLst>
        </pc:spChg>
        <pc:spChg chg="add mod">
          <ac:chgData name="Michael Zanatta" userId="fa57f52891cc4abc" providerId="LiveId" clId="{68EF2298-999F-40D3-868B-73569A1FDF1E}" dt="2019-08-24T03:40:18.048" v="8084" actId="1076"/>
          <ac:spMkLst>
            <pc:docMk/>
            <pc:sldMk cId="2014152402" sldId="365"/>
            <ac:spMk id="8" creationId="{B67EDF69-02AE-4AC2-B621-A7C3C97FC477}"/>
          </ac:spMkLst>
        </pc:spChg>
        <pc:picChg chg="add mod">
          <ac:chgData name="Michael Zanatta" userId="fa57f52891cc4abc" providerId="LiveId" clId="{68EF2298-999F-40D3-868B-73569A1FDF1E}" dt="2019-08-24T03:37:11.360" v="7860" actId="1076"/>
          <ac:picMkLst>
            <pc:docMk/>
            <pc:sldMk cId="2014152402" sldId="365"/>
            <ac:picMk id="6" creationId="{C4394091-3206-4C6C-822F-0288BD06431A}"/>
          </ac:picMkLst>
        </pc:picChg>
        <pc:picChg chg="del">
          <ac:chgData name="Michael Zanatta" userId="fa57f52891cc4abc" providerId="LiveId" clId="{68EF2298-999F-40D3-868B-73569A1FDF1E}" dt="2019-08-24T03:36:05.871" v="7813" actId="478"/>
          <ac:picMkLst>
            <pc:docMk/>
            <pc:sldMk cId="2014152402" sldId="365"/>
            <ac:picMk id="7" creationId="{712F4DA3-D369-49C1-900D-B919CE607BBE}"/>
          </ac:picMkLst>
        </pc:picChg>
      </pc:sldChg>
      <pc:sldChg chg="addSp delSp modSp add">
        <pc:chgData name="Michael Zanatta" userId="fa57f52891cc4abc" providerId="LiveId" clId="{68EF2298-999F-40D3-868B-73569A1FDF1E}" dt="2019-08-24T04:55:49.625" v="9864" actId="20577"/>
        <pc:sldMkLst>
          <pc:docMk/>
          <pc:sldMk cId="2663223939" sldId="366"/>
        </pc:sldMkLst>
        <pc:spChg chg="mod">
          <ac:chgData name="Michael Zanatta" userId="fa57f52891cc4abc" providerId="LiveId" clId="{68EF2298-999F-40D3-868B-73569A1FDF1E}" dt="2019-08-24T04:53:21.127" v="9765" actId="20577"/>
          <ac:spMkLst>
            <pc:docMk/>
            <pc:sldMk cId="2663223939" sldId="366"/>
            <ac:spMk id="4" creationId="{9FF57B7B-BF06-644F-AE6A-DB11B6C683B4}"/>
          </ac:spMkLst>
        </pc:spChg>
        <pc:spChg chg="del">
          <ac:chgData name="Michael Zanatta" userId="fa57f52891cc4abc" providerId="LiveId" clId="{68EF2298-999F-40D3-868B-73569A1FDF1E}" dt="2019-08-24T04:53:33.226" v="9766" actId="478"/>
          <ac:spMkLst>
            <pc:docMk/>
            <pc:sldMk cId="2663223939" sldId="366"/>
            <ac:spMk id="5" creationId="{F85D271E-C10E-3441-BE32-01F6DF5A0052}"/>
          </ac:spMkLst>
        </pc:spChg>
        <pc:spChg chg="add del">
          <ac:chgData name="Michael Zanatta" userId="fa57f52891cc4abc" providerId="LiveId" clId="{68EF2298-999F-40D3-868B-73569A1FDF1E}" dt="2019-08-24T04:54:28.623" v="9822"/>
          <ac:spMkLst>
            <pc:docMk/>
            <pc:sldMk cId="2663223939" sldId="366"/>
            <ac:spMk id="7" creationId="{97456662-F7F2-40AB-8DFE-C5164D8B1841}"/>
          </ac:spMkLst>
        </pc:spChg>
        <pc:spChg chg="mod">
          <ac:chgData name="Michael Zanatta" userId="fa57f52891cc4abc" providerId="LiveId" clId="{68EF2298-999F-40D3-868B-73569A1FDF1E}" dt="2019-08-24T04:53:47.368" v="9778" actId="20577"/>
          <ac:spMkLst>
            <pc:docMk/>
            <pc:sldMk cId="2663223939" sldId="366"/>
            <ac:spMk id="8" creationId="{B67EDF69-02AE-4AC2-B621-A7C3C97FC477}"/>
          </ac:spMkLst>
        </pc:spChg>
        <pc:spChg chg="add mod">
          <ac:chgData name="Michael Zanatta" userId="fa57f52891cc4abc" providerId="LiveId" clId="{68EF2298-999F-40D3-868B-73569A1FDF1E}" dt="2019-08-24T04:55:49.625" v="9864" actId="20577"/>
          <ac:spMkLst>
            <pc:docMk/>
            <pc:sldMk cId="2663223939" sldId="366"/>
            <ac:spMk id="9" creationId="{D8873AD4-5DB2-470E-897D-86DD7EC12406}"/>
          </ac:spMkLst>
        </pc:spChg>
        <pc:spChg chg="add del">
          <ac:chgData name="Michael Zanatta" userId="fa57f52891cc4abc" providerId="LiveId" clId="{68EF2298-999F-40D3-868B-73569A1FDF1E}" dt="2019-08-24T04:54:19.505" v="9820"/>
          <ac:spMkLst>
            <pc:docMk/>
            <pc:sldMk cId="2663223939" sldId="366"/>
            <ac:spMk id="11" creationId="{C0DE0533-A630-4115-8500-14B9DE4AF351}"/>
          </ac:spMkLst>
        </pc:spChg>
        <pc:spChg chg="add del">
          <ac:chgData name="Michael Zanatta" userId="fa57f52891cc4abc" providerId="LiveId" clId="{68EF2298-999F-40D3-868B-73569A1FDF1E}" dt="2019-08-24T04:54:32.339" v="9824"/>
          <ac:spMkLst>
            <pc:docMk/>
            <pc:sldMk cId="2663223939" sldId="366"/>
            <ac:spMk id="12" creationId="{86096EBB-C666-4C0F-A14B-EECD7B62C041}"/>
          </ac:spMkLst>
        </pc:spChg>
        <pc:spChg chg="add del">
          <ac:chgData name="Michael Zanatta" userId="fa57f52891cc4abc" providerId="LiveId" clId="{68EF2298-999F-40D3-868B-73569A1FDF1E}" dt="2019-08-24T04:54:38.686" v="9830"/>
          <ac:spMkLst>
            <pc:docMk/>
            <pc:sldMk cId="2663223939" sldId="366"/>
            <ac:spMk id="13" creationId="{8CF6AA0C-F619-4546-A820-87843D907878}"/>
          </ac:spMkLst>
        </pc:spChg>
        <pc:picChg chg="add del">
          <ac:chgData name="Michael Zanatta" userId="fa57f52891cc4abc" providerId="LiveId" clId="{68EF2298-999F-40D3-868B-73569A1FDF1E}" dt="2019-08-24T04:53:34.795" v="9768"/>
          <ac:picMkLst>
            <pc:docMk/>
            <pc:sldMk cId="2663223939" sldId="366"/>
            <ac:picMk id="2" creationId="{EE345862-D803-461D-8FF5-F285B234D12F}"/>
          </ac:picMkLst>
        </pc:picChg>
      </pc:sldChg>
      <pc:sldChg chg="modSp add modNotesTx">
        <pc:chgData name="Michael Zanatta" userId="fa57f52891cc4abc" providerId="LiveId" clId="{68EF2298-999F-40D3-868B-73569A1FDF1E}" dt="2019-08-24T05:07:05.267" v="11433" actId="20577"/>
        <pc:sldMkLst>
          <pc:docMk/>
          <pc:sldMk cId="38973920" sldId="367"/>
        </pc:sldMkLst>
        <pc:spChg chg="mod">
          <ac:chgData name="Michael Zanatta" userId="fa57f52891cc4abc" providerId="LiveId" clId="{68EF2298-999F-40D3-868B-73569A1FDF1E}" dt="2019-08-24T04:58:23.546" v="10037" actId="6549"/>
          <ac:spMkLst>
            <pc:docMk/>
            <pc:sldMk cId="38973920" sldId="367"/>
            <ac:spMk id="6" creationId="{EEFA8E91-7245-A04A-8978-722DA0C5AB70}"/>
          </ac:spMkLst>
        </pc:spChg>
      </pc:sldChg>
      <pc:sldChg chg="addSp delSp modSp add modNotesTx">
        <pc:chgData name="Michael Zanatta" userId="fa57f52891cc4abc" providerId="LiveId" clId="{68EF2298-999F-40D3-868B-73569A1FDF1E}" dt="2019-08-24T21:58:27.074" v="11761" actId="1076"/>
        <pc:sldMkLst>
          <pc:docMk/>
          <pc:sldMk cId="1173531796" sldId="368"/>
        </pc:sldMkLst>
        <pc:spChg chg="mod">
          <ac:chgData name="Michael Zanatta" userId="fa57f52891cc4abc" providerId="LiveId" clId="{68EF2298-999F-40D3-868B-73569A1FDF1E}" dt="2019-08-24T04:58:40.993" v="10062" actId="20577"/>
          <ac:spMkLst>
            <pc:docMk/>
            <pc:sldMk cId="1173531796" sldId="368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05:02:53.774" v="10518" actId="313"/>
          <ac:spMkLst>
            <pc:docMk/>
            <pc:sldMk cId="1173531796" sldId="368"/>
            <ac:spMk id="5" creationId="{F85D271E-C10E-3441-BE32-01F6DF5A0052}"/>
          </ac:spMkLst>
        </pc:spChg>
        <pc:picChg chg="del">
          <ac:chgData name="Michael Zanatta" userId="fa57f52891cc4abc" providerId="LiveId" clId="{68EF2298-999F-40D3-868B-73569A1FDF1E}" dt="2019-08-24T21:58:21.445" v="11758" actId="478"/>
          <ac:picMkLst>
            <pc:docMk/>
            <pc:sldMk cId="1173531796" sldId="368"/>
            <ac:picMk id="6" creationId="{C4394091-3206-4C6C-822F-0288BD06431A}"/>
          </ac:picMkLst>
        </pc:picChg>
        <pc:picChg chg="add mod">
          <ac:chgData name="Michael Zanatta" userId="fa57f52891cc4abc" providerId="LiveId" clId="{68EF2298-999F-40D3-868B-73569A1FDF1E}" dt="2019-08-24T21:58:27.074" v="11761" actId="1076"/>
          <ac:picMkLst>
            <pc:docMk/>
            <pc:sldMk cId="1173531796" sldId="368"/>
            <ac:picMk id="7" creationId="{C46094E8-DE6F-4C99-873E-34941A4E274D}"/>
          </ac:picMkLst>
        </pc:picChg>
      </pc:sldChg>
      <pc:sldChg chg="addSp delSp modSp add">
        <pc:chgData name="Michael Zanatta" userId="fa57f52891cc4abc" providerId="LiveId" clId="{68EF2298-999F-40D3-868B-73569A1FDF1E}" dt="2019-08-24T21:57:40.862" v="11757" actId="1076"/>
        <pc:sldMkLst>
          <pc:docMk/>
          <pc:sldMk cId="1012480270" sldId="369"/>
        </pc:sldMkLst>
        <pc:spChg chg="add del">
          <ac:chgData name="Michael Zanatta" userId="fa57f52891cc4abc" providerId="LiveId" clId="{68EF2298-999F-40D3-868B-73569A1FDF1E}" dt="2019-08-24T21:53:58.479" v="11627"/>
          <ac:spMkLst>
            <pc:docMk/>
            <pc:sldMk cId="1012480270" sldId="369"/>
            <ac:spMk id="2" creationId="{4B8B201C-D404-41C1-BE8C-351D9FE65C09}"/>
          </ac:spMkLst>
        </pc:spChg>
        <pc:spChg chg="mod">
          <ac:chgData name="Michael Zanatta" userId="fa57f52891cc4abc" providerId="LiveId" clId="{68EF2298-999F-40D3-868B-73569A1FDF1E}" dt="2019-08-24T21:53:08.864" v="11522" actId="20577"/>
          <ac:spMkLst>
            <pc:docMk/>
            <pc:sldMk cId="1012480270" sldId="369"/>
            <ac:spMk id="4" creationId="{9FF57B7B-BF06-644F-AE6A-DB11B6C683B4}"/>
          </ac:spMkLst>
        </pc:spChg>
        <pc:spChg chg="mod">
          <ac:chgData name="Michael Zanatta" userId="fa57f52891cc4abc" providerId="LiveId" clId="{68EF2298-999F-40D3-868B-73569A1FDF1E}" dt="2019-08-24T21:54:57.297" v="11739" actId="313"/>
          <ac:spMkLst>
            <pc:docMk/>
            <pc:sldMk cId="1012480270" sldId="369"/>
            <ac:spMk id="5" creationId="{F85D271E-C10E-3441-BE32-01F6DF5A0052}"/>
          </ac:spMkLst>
        </pc:spChg>
        <pc:spChg chg="mod">
          <ac:chgData name="Michael Zanatta" userId="fa57f52891cc4abc" providerId="LiveId" clId="{68EF2298-999F-40D3-868B-73569A1FDF1E}" dt="2019-08-24T21:54:12.041" v="11629" actId="14100"/>
          <ac:spMkLst>
            <pc:docMk/>
            <pc:sldMk cId="1012480270" sldId="369"/>
            <ac:spMk id="8" creationId="{B67EDF69-02AE-4AC2-B621-A7C3C97FC477}"/>
          </ac:spMkLst>
        </pc:spChg>
        <pc:picChg chg="add del">
          <ac:chgData name="Michael Zanatta" userId="fa57f52891cc4abc" providerId="LiveId" clId="{68EF2298-999F-40D3-868B-73569A1FDF1E}" dt="2019-08-24T21:57:34.935" v="11754" actId="478"/>
          <ac:picMkLst>
            <pc:docMk/>
            <pc:sldMk cId="1012480270" sldId="369"/>
            <ac:picMk id="6" creationId="{C4394091-3206-4C6C-822F-0288BD06431A}"/>
          </ac:picMkLst>
        </pc:picChg>
        <pc:picChg chg="add del mod">
          <ac:chgData name="Michael Zanatta" userId="fa57f52891cc4abc" providerId="LiveId" clId="{68EF2298-999F-40D3-868B-73569A1FDF1E}" dt="2019-08-24T21:56:21.942" v="11748" actId="478"/>
          <ac:picMkLst>
            <pc:docMk/>
            <pc:sldMk cId="1012480270" sldId="369"/>
            <ac:picMk id="9" creationId="{A84F9F34-38EB-49D0-93E7-21646B7CBE92}"/>
          </ac:picMkLst>
        </pc:picChg>
        <pc:picChg chg="add del mod">
          <ac:chgData name="Michael Zanatta" userId="fa57f52891cc4abc" providerId="LiveId" clId="{68EF2298-999F-40D3-868B-73569A1FDF1E}" dt="2019-08-24T21:56:47.234" v="11751" actId="478"/>
          <ac:picMkLst>
            <pc:docMk/>
            <pc:sldMk cId="1012480270" sldId="369"/>
            <ac:picMk id="11" creationId="{E83C4647-716C-4ADD-8BD3-8C7319D48A1A}"/>
          </ac:picMkLst>
        </pc:picChg>
        <pc:picChg chg="add mod">
          <ac:chgData name="Michael Zanatta" userId="fa57f52891cc4abc" providerId="LiveId" clId="{68EF2298-999F-40D3-868B-73569A1FDF1E}" dt="2019-08-24T21:57:40.862" v="11757" actId="1076"/>
          <ac:picMkLst>
            <pc:docMk/>
            <pc:sldMk cId="1012480270" sldId="369"/>
            <ac:picMk id="13" creationId="{8B072363-D9E4-42CB-B007-AB1876DC0E07}"/>
          </ac:picMkLst>
        </pc:picChg>
      </pc:sldChg>
      <pc:sldChg chg="modSp add modNotesTx">
        <pc:chgData name="Michael Zanatta" userId="fa57f52891cc4abc" providerId="LiveId" clId="{68EF2298-999F-40D3-868B-73569A1FDF1E}" dt="2019-08-24T22:07:45.266" v="12454" actId="313"/>
        <pc:sldMkLst>
          <pc:docMk/>
          <pc:sldMk cId="2557768246" sldId="370"/>
        </pc:sldMkLst>
        <pc:spChg chg="mod">
          <ac:chgData name="Michael Zanatta" userId="fa57f52891cc4abc" providerId="LiveId" clId="{68EF2298-999F-40D3-868B-73569A1FDF1E}" dt="2019-08-24T21:55:51.306" v="11744" actId="20577"/>
          <ac:spMkLst>
            <pc:docMk/>
            <pc:sldMk cId="2557768246" sldId="370"/>
            <ac:spMk id="6" creationId="{EEFA8E91-7245-A04A-8978-722DA0C5AB70}"/>
          </ac:spMkLst>
        </pc:spChg>
      </pc:sldChg>
      <pc:sldChg chg="modSp add del">
        <pc:chgData name="Michael Zanatta" userId="fa57f52891cc4abc" providerId="LiveId" clId="{68EF2298-999F-40D3-868B-73569A1FDF1E}" dt="2019-08-26T04:23:14.001" v="12616" actId="2696"/>
        <pc:sldMkLst>
          <pc:docMk/>
          <pc:sldMk cId="1384503416" sldId="376"/>
        </pc:sldMkLst>
        <pc:spChg chg="mod">
          <ac:chgData name="Michael Zanatta" userId="fa57f52891cc4abc" providerId="LiveId" clId="{68EF2298-999F-40D3-868B-73569A1FDF1E}" dt="2019-08-26T04:22:58.167" v="12611" actId="20577"/>
          <ac:spMkLst>
            <pc:docMk/>
            <pc:sldMk cId="1384503416" sldId="376"/>
            <ac:spMk id="4" creationId="{9FF57B7B-BF06-644F-AE6A-DB11B6C683B4}"/>
          </ac:spMkLst>
        </pc:spChg>
      </pc:sldChg>
      <pc:sldChg chg="modSp add del">
        <pc:chgData name="Michael Zanatta" userId="fa57f52891cc4abc" providerId="LiveId" clId="{68EF2298-999F-40D3-868B-73569A1FDF1E}" dt="2019-08-26T04:18:26.084" v="12571" actId="2696"/>
        <pc:sldMkLst>
          <pc:docMk/>
          <pc:sldMk cId="1463376205" sldId="376"/>
        </pc:sldMkLst>
        <pc:spChg chg="mod">
          <ac:chgData name="Michael Zanatta" userId="fa57f52891cc4abc" providerId="LiveId" clId="{68EF2298-999F-40D3-868B-73569A1FDF1E}" dt="2019-08-26T04:18:22.097" v="12570" actId="20577"/>
          <ac:spMkLst>
            <pc:docMk/>
            <pc:sldMk cId="1463376205" sldId="376"/>
            <ac:spMk id="4" creationId="{9FF57B7B-BF06-644F-AE6A-DB11B6C683B4}"/>
          </ac:spMkLst>
        </pc:spChg>
      </pc:sldChg>
      <pc:sldChg chg="addSp modSp add">
        <pc:chgData name="Michael Zanatta" userId="fa57f52891cc4abc" providerId="LiveId" clId="{68EF2298-999F-40D3-868B-73569A1FDF1E}" dt="2019-08-26T04:44:05.387" v="13116" actId="121"/>
        <pc:sldMkLst>
          <pc:docMk/>
          <pc:sldMk cId="2936636496" sldId="376"/>
        </pc:sldMkLst>
        <pc:spChg chg="add mod">
          <ac:chgData name="Michael Zanatta" userId="fa57f52891cc4abc" providerId="LiveId" clId="{68EF2298-999F-40D3-868B-73569A1FDF1E}" dt="2019-08-26T04:44:05.387" v="13116" actId="121"/>
          <ac:spMkLst>
            <pc:docMk/>
            <pc:sldMk cId="2936636496" sldId="376"/>
            <ac:spMk id="5" creationId="{518EE408-AD53-4AB7-8265-A0D1893D7480}"/>
          </ac:spMkLst>
        </pc:spChg>
        <pc:spChg chg="mod">
          <ac:chgData name="Michael Zanatta" userId="fa57f52891cc4abc" providerId="LiveId" clId="{68EF2298-999F-40D3-868B-73569A1FDF1E}" dt="2019-08-26T04:43:32.584" v="13112" actId="20577"/>
          <ac:spMkLst>
            <pc:docMk/>
            <pc:sldMk cId="2936636496" sldId="376"/>
            <ac:spMk id="6" creationId="{EEFA8E91-7245-A04A-8978-722DA0C5AB70}"/>
          </ac:spMkLst>
        </pc:spChg>
        <pc:spChg chg="mod">
          <ac:chgData name="Michael Zanatta" userId="fa57f52891cc4abc" providerId="LiveId" clId="{68EF2298-999F-40D3-868B-73569A1FDF1E}" dt="2019-08-26T04:43:28.288" v="13111" actId="12"/>
          <ac:spMkLst>
            <pc:docMk/>
            <pc:sldMk cId="2936636496" sldId="376"/>
            <ac:spMk id="7" creationId="{ED5ADC38-5201-974D-A30A-DE8429F18478}"/>
          </ac:spMkLst>
        </pc:spChg>
        <pc:picChg chg="mod">
          <ac:chgData name="Michael Zanatta" userId="fa57f52891cc4abc" providerId="LiveId" clId="{68EF2298-999F-40D3-868B-73569A1FDF1E}" dt="2019-08-26T04:43:25.097" v="13110" actId="1076"/>
          <ac:picMkLst>
            <pc:docMk/>
            <pc:sldMk cId="2936636496" sldId="376"/>
            <ac:picMk id="3" creationId="{0DEE1E8C-7F57-B340-8F84-A93FB317C544}"/>
          </ac:picMkLst>
        </pc:picChg>
      </pc:sldChg>
      <pc:sldChg chg="add del">
        <pc:chgData name="Michael Zanatta" userId="fa57f52891cc4abc" providerId="LiveId" clId="{68EF2298-999F-40D3-868B-73569A1FDF1E}" dt="2019-08-26T04:23:23.089" v="12618"/>
        <pc:sldMkLst>
          <pc:docMk/>
          <pc:sldMk cId="3183432075" sldId="376"/>
        </pc:sldMkLst>
      </pc:sldChg>
      <pc:sldChg chg="add del">
        <pc:chgData name="Michael Zanatta" userId="fa57f52891cc4abc" providerId="LiveId" clId="{68EF2298-999F-40D3-868B-73569A1FDF1E}" dt="2019-08-26T04:23:12.637" v="12615"/>
        <pc:sldMkLst>
          <pc:docMk/>
          <pc:sldMk cId="2643072706" sldId="377"/>
        </pc:sldMkLst>
      </pc:sldChg>
    </pc:docChg>
  </pc:docChgLst>
  <pc:docChgLst>
    <pc:chgData name="Guest User" providerId="Windows Live" clId="Web-{7ACC4C23-BA2A-4E4E-97F6-E049519AFC37}"/>
    <pc:docChg chg="modSld">
      <pc:chgData name="Guest User" userId="" providerId="Windows Live" clId="Web-{7ACC4C23-BA2A-4E4E-97F6-E049519AFC37}" dt="2019-08-26T05:53:28.121" v="1" actId="20577"/>
      <pc:docMkLst>
        <pc:docMk/>
      </pc:docMkLst>
      <pc:sldChg chg="modSp">
        <pc:chgData name="Guest User" userId="" providerId="Windows Live" clId="Web-{7ACC4C23-BA2A-4E4E-97F6-E049519AFC37}" dt="2019-08-26T05:53:28.121" v="1" actId="20577"/>
        <pc:sldMkLst>
          <pc:docMk/>
          <pc:sldMk cId="2108248560" sldId="355"/>
        </pc:sldMkLst>
        <pc:spChg chg="mod">
          <ac:chgData name="Guest User" userId="" providerId="Windows Live" clId="Web-{7ACC4C23-BA2A-4E4E-97F6-E049519AFC37}" dt="2019-08-26T05:53:28.121" v="1" actId="20577"/>
          <ac:spMkLst>
            <pc:docMk/>
            <pc:sldMk cId="2108248560" sldId="355"/>
            <ac:spMk id="6" creationId="{EEFA8E91-7245-A04A-8978-722DA0C5AB70}"/>
          </ac:spMkLst>
        </pc:spChg>
      </pc:sldChg>
    </pc:docChg>
  </pc:docChgLst>
  <pc:docChgLst>
    <pc:chgData name="Michael Zanatta" userId="fa57f52891cc4abc" providerId="LiveId" clId="{9AA49E07-7D05-41DB-B6D9-03EC306F3401}"/>
    <pc:docChg chg="undo custSel addSld delSld modSld modMainMaster">
      <pc:chgData name="Michael Zanatta" userId="fa57f52891cc4abc" providerId="LiveId" clId="{9AA49E07-7D05-41DB-B6D9-03EC306F3401}" dt="2019-09-23T19:32:31.662" v="1096" actId="313"/>
      <pc:docMkLst>
        <pc:docMk/>
      </pc:docMkLst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530269348" sldId="25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950004283" sldId="257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13999386" sldId="259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2444615494" sldId="260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790007942" sldId="261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970095486" sldId="262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571568711" sldId="263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545818797" sldId="264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60826608" sldId="265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231848757" sldId="26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2077467919" sldId="267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265336998" sldId="268"/>
        </pc:sldMkLst>
      </pc:sldChg>
      <pc:sldChg chg="modSp modTransition">
        <pc:chgData name="Michael Zanatta" userId="fa57f52891cc4abc" providerId="LiveId" clId="{9AA49E07-7D05-41DB-B6D9-03EC306F3401}" dt="2019-09-23T19:32:31.662" v="1096" actId="313"/>
        <pc:sldMkLst>
          <pc:docMk/>
          <pc:sldMk cId="4096584112" sldId="297"/>
        </pc:sldMkLst>
        <pc:spChg chg="mod">
          <ac:chgData name="Michael Zanatta" userId="fa57f52891cc4abc" providerId="LiveId" clId="{9AA49E07-7D05-41DB-B6D9-03EC306F3401}" dt="2019-09-23T19:32:31.662" v="1096" actId="313"/>
          <ac:spMkLst>
            <pc:docMk/>
            <pc:sldMk cId="4096584112" sldId="297"/>
            <ac:spMk id="2" creationId="{1679556A-3335-4D90-B5BE-3715FCB0D46B}"/>
          </ac:spMkLst>
        </pc:spChg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02404379" sldId="320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374070016" sldId="326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1677510453" sldId="327"/>
        </pc:sldMkLst>
      </pc:sldChg>
      <pc:sldChg chg="del">
        <pc:chgData name="Michael Zanatta" userId="fa57f52891cc4abc" providerId="LiveId" clId="{9AA49E07-7D05-41DB-B6D9-03EC306F3401}" dt="2019-09-22T06:10:15.017" v="5" actId="2696"/>
        <pc:sldMkLst>
          <pc:docMk/>
          <pc:sldMk cId="1780163716" sldId="330"/>
        </pc:sldMkLst>
      </pc:sldChg>
      <pc:sldChg chg="del">
        <pc:chgData name="Michael Zanatta" userId="fa57f52891cc4abc" providerId="LiveId" clId="{9AA49E07-7D05-41DB-B6D9-03EC306F3401}" dt="2019-09-22T06:10:16.367" v="6" actId="2696"/>
        <pc:sldMkLst>
          <pc:docMk/>
          <pc:sldMk cId="1487794222" sldId="333"/>
        </pc:sldMkLst>
      </pc:sldChg>
      <pc:sldChg chg="del">
        <pc:chgData name="Michael Zanatta" userId="fa57f52891cc4abc" providerId="LiveId" clId="{9AA49E07-7D05-41DB-B6D9-03EC306F3401}" dt="2019-09-22T06:10:36.293" v="15" actId="2696"/>
        <pc:sldMkLst>
          <pc:docMk/>
          <pc:sldMk cId="3586525204" sldId="335"/>
        </pc:sldMkLst>
      </pc:sldChg>
      <pc:sldChg chg="del">
        <pc:chgData name="Michael Zanatta" userId="fa57f52891cc4abc" providerId="LiveId" clId="{9AA49E07-7D05-41DB-B6D9-03EC306F3401}" dt="2019-09-22T06:10:17.240" v="7" actId="2696"/>
        <pc:sldMkLst>
          <pc:docMk/>
          <pc:sldMk cId="1251474240" sldId="337"/>
        </pc:sldMkLst>
      </pc:sldChg>
      <pc:sldChg chg="del">
        <pc:chgData name="Michael Zanatta" userId="fa57f52891cc4abc" providerId="LiveId" clId="{9AA49E07-7D05-41DB-B6D9-03EC306F3401}" dt="2019-09-22T06:10:24.239" v="10" actId="2696"/>
        <pc:sldMkLst>
          <pc:docMk/>
          <pc:sldMk cId="2073361858" sldId="338"/>
        </pc:sldMkLst>
      </pc:sldChg>
      <pc:sldChg chg="del">
        <pc:chgData name="Michael Zanatta" userId="fa57f52891cc4abc" providerId="LiveId" clId="{9AA49E07-7D05-41DB-B6D9-03EC306F3401}" dt="2019-09-22T06:10:50.104" v="29" actId="2696"/>
        <pc:sldMkLst>
          <pc:docMk/>
          <pc:sldMk cId="1253219857" sldId="343"/>
        </pc:sldMkLst>
      </pc:sldChg>
      <pc:sldChg chg="del">
        <pc:chgData name="Michael Zanatta" userId="fa57f52891cc4abc" providerId="LiveId" clId="{9AA49E07-7D05-41DB-B6D9-03EC306F3401}" dt="2019-09-22T06:10:50.854" v="30" actId="2696"/>
        <pc:sldMkLst>
          <pc:docMk/>
          <pc:sldMk cId="4194283703" sldId="344"/>
        </pc:sldMkLst>
      </pc:sldChg>
      <pc:sldChg chg="modSp del">
        <pc:chgData name="Michael Zanatta" userId="fa57f52891cc4abc" providerId="LiveId" clId="{9AA49E07-7D05-41DB-B6D9-03EC306F3401}" dt="2019-09-22T06:11:34.824" v="72" actId="2696"/>
        <pc:sldMkLst>
          <pc:docMk/>
          <pc:sldMk cId="808742019" sldId="345"/>
        </pc:sldMkLst>
        <pc:spChg chg="mod">
          <ac:chgData name="Michael Zanatta" userId="fa57f52891cc4abc" providerId="LiveId" clId="{9AA49E07-7D05-41DB-B6D9-03EC306F3401}" dt="2019-09-22T06:11:31.195" v="71" actId="20577"/>
          <ac:spMkLst>
            <pc:docMk/>
            <pc:sldMk cId="808742019" sldId="345"/>
            <ac:spMk id="6" creationId="{EEFA8E91-7245-A04A-8978-722DA0C5AB70}"/>
          </ac:spMkLst>
        </pc:spChg>
        <pc:picChg chg="mod">
          <ac:chgData name="Michael Zanatta" userId="fa57f52891cc4abc" providerId="LiveId" clId="{9AA49E07-7D05-41DB-B6D9-03EC306F3401}" dt="2019-09-22T06:11:21.713" v="45" actId="1076"/>
          <ac:picMkLst>
            <pc:docMk/>
            <pc:sldMk cId="808742019" sldId="345"/>
            <ac:picMk id="4" creationId="{2EEAB116-0DBF-A241-95B4-1844D615F3C4}"/>
          </ac:picMkLst>
        </pc:picChg>
      </pc:sldChg>
      <pc:sldChg chg="del">
        <pc:chgData name="Michael Zanatta" userId="fa57f52891cc4abc" providerId="LiveId" clId="{9AA49E07-7D05-41DB-B6D9-03EC306F3401}" dt="2019-09-22T06:10:45.691" v="24" actId="2696"/>
        <pc:sldMkLst>
          <pc:docMk/>
          <pc:sldMk cId="894788010" sldId="346"/>
        </pc:sldMkLst>
      </pc:sldChg>
      <pc:sldChg chg="del">
        <pc:chgData name="Michael Zanatta" userId="fa57f52891cc4abc" providerId="LiveId" clId="{9AA49E07-7D05-41DB-B6D9-03EC306F3401}" dt="2019-09-22T06:10:42.214" v="20" actId="2696"/>
        <pc:sldMkLst>
          <pc:docMk/>
          <pc:sldMk cId="3608259897" sldId="347"/>
        </pc:sldMkLst>
      </pc:sldChg>
      <pc:sldChg chg="del">
        <pc:chgData name="Michael Zanatta" userId="fa57f52891cc4abc" providerId="LiveId" clId="{9AA49E07-7D05-41DB-B6D9-03EC306F3401}" dt="2019-09-22T06:10:44.944" v="23" actId="2696"/>
        <pc:sldMkLst>
          <pc:docMk/>
          <pc:sldMk cId="1457725292" sldId="349"/>
        </pc:sldMkLst>
      </pc:sldChg>
      <pc:sldChg chg="del">
        <pc:chgData name="Michael Zanatta" userId="fa57f52891cc4abc" providerId="LiveId" clId="{9AA49E07-7D05-41DB-B6D9-03EC306F3401}" dt="2019-09-22T06:10:38.511" v="18" actId="2696"/>
        <pc:sldMkLst>
          <pc:docMk/>
          <pc:sldMk cId="2199684713" sldId="350"/>
        </pc:sldMkLst>
      </pc:sldChg>
      <pc:sldChg chg="del">
        <pc:chgData name="Michael Zanatta" userId="fa57f52891cc4abc" providerId="LiveId" clId="{9AA49E07-7D05-41DB-B6D9-03EC306F3401}" dt="2019-09-22T06:10:54.201" v="33" actId="2696"/>
        <pc:sldMkLst>
          <pc:docMk/>
          <pc:sldMk cId="2649839325" sldId="351"/>
        </pc:sldMkLst>
      </pc:sldChg>
      <pc:sldChg chg="del">
        <pc:chgData name="Michael Zanatta" userId="fa57f52891cc4abc" providerId="LiveId" clId="{9AA49E07-7D05-41DB-B6D9-03EC306F3401}" dt="2019-09-22T06:10:55.214" v="34" actId="2696"/>
        <pc:sldMkLst>
          <pc:docMk/>
          <pc:sldMk cId="3242122322" sldId="352"/>
        </pc:sldMkLst>
      </pc:sldChg>
      <pc:sldChg chg="del">
        <pc:chgData name="Michael Zanatta" userId="fa57f52891cc4abc" providerId="LiveId" clId="{9AA49E07-7D05-41DB-B6D9-03EC306F3401}" dt="2019-09-22T06:10:57.303" v="35" actId="2696"/>
        <pc:sldMkLst>
          <pc:docMk/>
          <pc:sldMk cId="1928859339" sldId="353"/>
        </pc:sldMkLst>
      </pc:sldChg>
      <pc:sldChg chg="del">
        <pc:chgData name="Michael Zanatta" userId="fa57f52891cc4abc" providerId="LiveId" clId="{9AA49E07-7D05-41DB-B6D9-03EC306F3401}" dt="2019-09-22T06:10:21.692" v="8" actId="2696"/>
        <pc:sldMkLst>
          <pc:docMk/>
          <pc:sldMk cId="1075726449" sldId="354"/>
        </pc:sldMkLst>
      </pc:sldChg>
      <pc:sldChg chg="del">
        <pc:chgData name="Michael Zanatta" userId="fa57f52891cc4abc" providerId="LiveId" clId="{9AA49E07-7D05-41DB-B6D9-03EC306F3401}" dt="2019-09-22T06:10:23.425" v="9" actId="2696"/>
        <pc:sldMkLst>
          <pc:docMk/>
          <pc:sldMk cId="2108248560" sldId="355"/>
        </pc:sldMkLst>
      </pc:sldChg>
      <pc:sldChg chg="del">
        <pc:chgData name="Michael Zanatta" userId="fa57f52891cc4abc" providerId="LiveId" clId="{9AA49E07-7D05-41DB-B6D9-03EC306F3401}" dt="2019-09-22T06:10:25.210" v="11" actId="2696"/>
        <pc:sldMkLst>
          <pc:docMk/>
          <pc:sldMk cId="794551681" sldId="356"/>
        </pc:sldMkLst>
      </pc:sldChg>
      <pc:sldChg chg="del">
        <pc:chgData name="Michael Zanatta" userId="fa57f52891cc4abc" providerId="LiveId" clId="{9AA49E07-7D05-41DB-B6D9-03EC306F3401}" dt="2019-09-22T06:10:52.351" v="32" actId="2696"/>
        <pc:sldMkLst>
          <pc:docMk/>
          <pc:sldMk cId="1777363302" sldId="357"/>
        </pc:sldMkLst>
      </pc:sldChg>
      <pc:sldChg chg="del">
        <pc:chgData name="Michael Zanatta" userId="fa57f52891cc4abc" providerId="LiveId" clId="{9AA49E07-7D05-41DB-B6D9-03EC306F3401}" dt="2019-09-22T06:10:26.749" v="12" actId="2696"/>
        <pc:sldMkLst>
          <pc:docMk/>
          <pc:sldMk cId="4123004453" sldId="358"/>
        </pc:sldMkLst>
      </pc:sldChg>
      <pc:sldChg chg="del">
        <pc:chgData name="Michael Zanatta" userId="fa57f52891cc4abc" providerId="LiveId" clId="{9AA49E07-7D05-41DB-B6D9-03EC306F3401}" dt="2019-09-22T06:10:34.669" v="13" actId="2696"/>
        <pc:sldMkLst>
          <pc:docMk/>
          <pc:sldMk cId="478440508" sldId="360"/>
        </pc:sldMkLst>
      </pc:sldChg>
      <pc:sldChg chg="del">
        <pc:chgData name="Michael Zanatta" userId="fa57f52891cc4abc" providerId="LiveId" clId="{9AA49E07-7D05-41DB-B6D9-03EC306F3401}" dt="2019-09-22T06:10:37.072" v="16" actId="2696"/>
        <pc:sldMkLst>
          <pc:docMk/>
          <pc:sldMk cId="1236802358" sldId="361"/>
        </pc:sldMkLst>
      </pc:sldChg>
      <pc:sldChg chg="del">
        <pc:chgData name="Michael Zanatta" userId="fa57f52891cc4abc" providerId="LiveId" clId="{9AA49E07-7D05-41DB-B6D9-03EC306F3401}" dt="2019-09-22T06:10:37.822" v="17" actId="2696"/>
        <pc:sldMkLst>
          <pc:docMk/>
          <pc:sldMk cId="3951089274" sldId="362"/>
        </pc:sldMkLst>
      </pc:sldChg>
      <pc:sldChg chg="del">
        <pc:chgData name="Michael Zanatta" userId="fa57f52891cc4abc" providerId="LiveId" clId="{9AA49E07-7D05-41DB-B6D9-03EC306F3401}" dt="2019-09-22T06:10:39.246" v="19" actId="2696"/>
        <pc:sldMkLst>
          <pc:docMk/>
          <pc:sldMk cId="3659587323" sldId="363"/>
        </pc:sldMkLst>
      </pc:sldChg>
      <pc:sldChg chg="del">
        <pc:chgData name="Michael Zanatta" userId="fa57f52891cc4abc" providerId="LiveId" clId="{9AA49E07-7D05-41DB-B6D9-03EC306F3401}" dt="2019-09-22T06:10:35.424" v="14" actId="2696"/>
        <pc:sldMkLst>
          <pc:docMk/>
          <pc:sldMk cId="1254899095" sldId="364"/>
        </pc:sldMkLst>
      </pc:sldChg>
      <pc:sldChg chg="del">
        <pc:chgData name="Michael Zanatta" userId="fa57f52891cc4abc" providerId="LiveId" clId="{9AA49E07-7D05-41DB-B6D9-03EC306F3401}" dt="2019-09-22T06:10:43.264" v="21" actId="2696"/>
        <pc:sldMkLst>
          <pc:docMk/>
          <pc:sldMk cId="2014152402" sldId="365"/>
        </pc:sldMkLst>
      </pc:sldChg>
      <pc:sldChg chg="del">
        <pc:chgData name="Michael Zanatta" userId="fa57f52891cc4abc" providerId="LiveId" clId="{9AA49E07-7D05-41DB-B6D9-03EC306F3401}" dt="2019-09-22T06:10:44.158" v="22" actId="2696"/>
        <pc:sldMkLst>
          <pc:docMk/>
          <pc:sldMk cId="2663223939" sldId="366"/>
        </pc:sldMkLst>
      </pc:sldChg>
      <pc:sldChg chg="del">
        <pc:chgData name="Michael Zanatta" userId="fa57f52891cc4abc" providerId="LiveId" clId="{9AA49E07-7D05-41DB-B6D9-03EC306F3401}" dt="2019-09-22T06:10:47.353" v="26" actId="2696"/>
        <pc:sldMkLst>
          <pc:docMk/>
          <pc:sldMk cId="38973920" sldId="367"/>
        </pc:sldMkLst>
      </pc:sldChg>
      <pc:sldChg chg="del">
        <pc:chgData name="Michael Zanatta" userId="fa57f52891cc4abc" providerId="LiveId" clId="{9AA49E07-7D05-41DB-B6D9-03EC306F3401}" dt="2019-09-22T06:10:46.431" v="25" actId="2696"/>
        <pc:sldMkLst>
          <pc:docMk/>
          <pc:sldMk cId="1173531796" sldId="368"/>
        </pc:sldMkLst>
      </pc:sldChg>
      <pc:sldChg chg="del">
        <pc:chgData name="Michael Zanatta" userId="fa57f52891cc4abc" providerId="LiveId" clId="{9AA49E07-7D05-41DB-B6D9-03EC306F3401}" dt="2019-09-22T06:10:48.411" v="27" actId="2696"/>
        <pc:sldMkLst>
          <pc:docMk/>
          <pc:sldMk cId="1012480270" sldId="369"/>
        </pc:sldMkLst>
      </pc:sldChg>
      <pc:sldChg chg="del">
        <pc:chgData name="Michael Zanatta" userId="fa57f52891cc4abc" providerId="LiveId" clId="{9AA49E07-7D05-41DB-B6D9-03EC306F3401}" dt="2019-09-22T06:10:49.278" v="28" actId="2696"/>
        <pc:sldMkLst>
          <pc:docMk/>
          <pc:sldMk cId="2557768246" sldId="370"/>
        </pc:sldMkLst>
      </pc:sldChg>
      <pc:sldChg chg="modSp modTransition modNotesTx">
        <pc:chgData name="Michael Zanatta" userId="fa57f52891cc4abc" providerId="LiveId" clId="{9AA49E07-7D05-41DB-B6D9-03EC306F3401}" dt="2019-09-23T19:29:54.350" v="1066"/>
        <pc:sldMkLst>
          <pc:docMk/>
          <pc:sldMk cId="1087417806" sldId="371"/>
        </pc:sldMkLst>
        <pc:spChg chg="mod">
          <ac:chgData name="Michael Zanatta" userId="fa57f52891cc4abc" providerId="LiveId" clId="{9AA49E07-7D05-41DB-B6D9-03EC306F3401}" dt="2019-09-23T04:31:51.256" v="344" actId="20577"/>
          <ac:spMkLst>
            <pc:docMk/>
            <pc:sldMk cId="1087417806" sldId="371"/>
            <ac:spMk id="2" creationId="{1679556A-3335-4D90-B5BE-3715FCB0D46B}"/>
          </ac:spMkLst>
        </pc:spChg>
      </pc:sldChg>
      <pc:sldChg chg="del">
        <pc:chgData name="Michael Zanatta" userId="fa57f52891cc4abc" providerId="LiveId" clId="{9AA49E07-7D05-41DB-B6D9-03EC306F3401}" dt="2019-09-22T06:10:05.178" v="2" actId="2696"/>
        <pc:sldMkLst>
          <pc:docMk/>
          <pc:sldMk cId="1094851562" sldId="372"/>
        </pc:sldMkLst>
      </pc:sldChg>
      <pc:sldChg chg="del">
        <pc:chgData name="Michael Zanatta" userId="fa57f52891cc4abc" providerId="LiveId" clId="{9AA49E07-7D05-41DB-B6D9-03EC306F3401}" dt="2019-09-22T06:10:09.066" v="3" actId="2696"/>
        <pc:sldMkLst>
          <pc:docMk/>
          <pc:sldMk cId="3757332141" sldId="373"/>
        </pc:sldMkLst>
      </pc:sldChg>
      <pc:sldChg chg="del">
        <pc:chgData name="Michael Zanatta" userId="fa57f52891cc4abc" providerId="LiveId" clId="{9AA49E07-7D05-41DB-B6D9-03EC306F3401}" dt="2019-09-22T06:10:09.906" v="4" actId="2696"/>
        <pc:sldMkLst>
          <pc:docMk/>
          <pc:sldMk cId="2422993049" sldId="374"/>
        </pc:sldMkLst>
      </pc:sldChg>
      <pc:sldChg chg="modTransition">
        <pc:chgData name="Michael Zanatta" userId="fa57f52891cc4abc" providerId="LiveId" clId="{9AA49E07-7D05-41DB-B6D9-03EC306F3401}" dt="2019-09-23T19:29:54.350" v="1066"/>
        <pc:sldMkLst>
          <pc:docMk/>
          <pc:sldMk cId="4282884114" sldId="375"/>
        </pc:sldMkLst>
      </pc:sldChg>
      <pc:sldChg chg="modSp add modTransition">
        <pc:chgData name="Michael Zanatta" userId="fa57f52891cc4abc" providerId="LiveId" clId="{9AA49E07-7D05-41DB-B6D9-03EC306F3401}" dt="2019-09-23T19:29:54.350" v="1066"/>
        <pc:sldMkLst>
          <pc:docMk/>
          <pc:sldMk cId="444379534" sldId="376"/>
        </pc:sldMkLst>
        <pc:spChg chg="mod">
          <ac:chgData name="Michael Zanatta" userId="fa57f52891cc4abc" providerId="LiveId" clId="{9AA49E07-7D05-41DB-B6D9-03EC306F3401}" dt="2019-09-22T06:12:17.572" v="89" actId="14100"/>
          <ac:spMkLst>
            <pc:docMk/>
            <pc:sldMk cId="444379534" sldId="376"/>
            <ac:spMk id="4" creationId="{8EC8A4FD-29F6-E846-AB32-2C2BADCA12D0}"/>
          </ac:spMkLst>
        </pc:spChg>
        <pc:spChg chg="mod">
          <ac:chgData name="Michael Zanatta" userId="fa57f52891cc4abc" providerId="LiveId" clId="{9AA49E07-7D05-41DB-B6D9-03EC306F3401}" dt="2019-09-22T06:12:35.709" v="116" actId="14100"/>
          <ac:spMkLst>
            <pc:docMk/>
            <pc:sldMk cId="444379534" sldId="376"/>
            <ac:spMk id="5" creationId="{E30C5A45-3460-6B4F-BC44-F5513C3BF261}"/>
          </ac:spMkLst>
        </pc:spChg>
      </pc:sldChg>
      <pc:sldChg chg="del">
        <pc:chgData name="Michael Zanatta" userId="fa57f52891cc4abc" providerId="LiveId" clId="{9AA49E07-7D05-41DB-B6D9-03EC306F3401}" dt="2019-09-22T06:10:51.569" v="31" actId="2696"/>
        <pc:sldMkLst>
          <pc:docMk/>
          <pc:sldMk cId="2936636496" sldId="376"/>
        </pc:sldMkLst>
      </pc:sldChg>
      <pc:sldChg chg="modSp add modTransition">
        <pc:chgData name="Michael Zanatta" userId="fa57f52891cc4abc" providerId="LiveId" clId="{9AA49E07-7D05-41DB-B6D9-03EC306F3401}" dt="2019-09-23T19:29:54.350" v="1066"/>
        <pc:sldMkLst>
          <pc:docMk/>
          <pc:sldMk cId="2679671802" sldId="377"/>
        </pc:sldMkLst>
        <pc:spChg chg="mod">
          <ac:chgData name="Michael Zanatta" userId="fa57f52891cc4abc" providerId="LiveId" clId="{9AA49E07-7D05-41DB-B6D9-03EC306F3401}" dt="2019-09-23T04:37:30.765" v="865" actId="14100"/>
          <ac:spMkLst>
            <pc:docMk/>
            <pc:sldMk cId="2679671802" sldId="377"/>
            <ac:spMk id="4" creationId="{9FF57B7B-BF06-644F-AE6A-DB11B6C683B4}"/>
          </ac:spMkLst>
        </pc:spChg>
        <pc:spChg chg="mod">
          <ac:chgData name="Michael Zanatta" userId="fa57f52891cc4abc" providerId="LiveId" clId="{9AA49E07-7D05-41DB-B6D9-03EC306F3401}" dt="2019-09-23T04:38:17.244" v="908" actId="20577"/>
          <ac:spMkLst>
            <pc:docMk/>
            <pc:sldMk cId="2679671802" sldId="377"/>
            <ac:spMk id="5" creationId="{F85D271E-C10E-3441-BE32-01F6DF5A0052}"/>
          </ac:spMkLst>
        </pc:spChg>
      </pc:sldChg>
      <pc:sldChg chg="addSp modSp add modTransition modNotesTx">
        <pc:chgData name="Michael Zanatta" userId="fa57f52891cc4abc" providerId="LiveId" clId="{9AA49E07-7D05-41DB-B6D9-03EC306F3401}" dt="2019-09-23T19:29:54.350" v="1066"/>
        <pc:sldMkLst>
          <pc:docMk/>
          <pc:sldMk cId="1499437084" sldId="378"/>
        </pc:sldMkLst>
        <pc:spChg chg="mod">
          <ac:chgData name="Michael Zanatta" userId="fa57f52891cc4abc" providerId="LiveId" clId="{9AA49E07-7D05-41DB-B6D9-03EC306F3401}" dt="2019-09-23T19:28:01.447" v="950" actId="20577"/>
          <ac:spMkLst>
            <pc:docMk/>
            <pc:sldMk cId="1499437084" sldId="378"/>
            <ac:spMk id="2" creationId="{1679556A-3335-4D90-B5BE-3715FCB0D46B}"/>
          </ac:spMkLst>
        </pc:spChg>
        <pc:picChg chg="add mod">
          <ac:chgData name="Michael Zanatta" userId="fa57f52891cc4abc" providerId="LiveId" clId="{9AA49E07-7D05-41DB-B6D9-03EC306F3401}" dt="2019-09-23T19:28:13.278" v="955" actId="1076"/>
          <ac:picMkLst>
            <pc:docMk/>
            <pc:sldMk cId="1499437084" sldId="378"/>
            <ac:picMk id="5" creationId="{3A4F35E0-018F-4461-BE14-2F9BE59C2ED9}"/>
          </ac:picMkLst>
        </pc:picChg>
      </pc:sldChg>
      <pc:sldMasterChg chg="modTransition modSldLayout">
        <pc:chgData name="Michael Zanatta" userId="fa57f52891cc4abc" providerId="LiveId" clId="{9AA49E07-7D05-41DB-B6D9-03EC306F3401}" dt="2019-09-23T19:29:54.350" v="1066"/>
        <pc:sldMasterMkLst>
          <pc:docMk/>
          <pc:sldMasterMk cId="2273786028" sldId="2147483648"/>
        </pc:sldMasterMkLst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3431848194" sldId="2147483649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117069380" sldId="2147483650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575459090" sldId="2147483651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593530241" sldId="2147483652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528761379" sldId="2147483653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279303921" sldId="2147483654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2018207898" sldId="2147483655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809432195" sldId="2147483656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711792713" sldId="2147483657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1619548102" sldId="2147483658"/>
          </pc:sldLayoutMkLst>
        </pc:sldLayoutChg>
        <pc:sldLayoutChg chg="modTransition">
          <pc:chgData name="Michael Zanatta" userId="fa57f52891cc4abc" providerId="LiveId" clId="{9AA49E07-7D05-41DB-B6D9-03EC306F3401}" dt="2019-09-23T19:29:54.350" v="1066"/>
          <pc:sldLayoutMkLst>
            <pc:docMk/>
            <pc:sldMasterMk cId="2273786028" sldId="2147483648"/>
            <pc:sldLayoutMk cId="39205759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8F90-2B87-4311-BC51-F71740C7BF85}" type="datetimeFigureOut">
              <a:rPr lang="en-AU" smtClean="0"/>
              <a:t>16/01/2020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61F32-A857-4C27-AEFB-80E8BEE4C5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7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 take one step back and understand the basic definition of an object.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 is an object orientated language, which means it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adhears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those standards.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Object is physical grouping of Memory and Actions of similar values.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create an Object, you need a class. A class is a blueprint to create the car.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 about a car, you have the following common items: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Number of Wheels 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Remeber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Reliant Robin)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Engine Type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Number of Doors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Number of Windows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BodyType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(Hach Back, Sedan, Wagon,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Paint Colour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Number of Seats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00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 about a car, you have the following common items: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Number of Wheels (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Remeber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Reliant Robin)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Engine Type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Number of Doors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Number of Windows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BodyType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(Hach Back, Sedan, Wagon,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Convertable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Paint Colour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Number of Seats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15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 a generic object that is used to group common values together.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that kitchen bowl that we all have where we have these random items in it. 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button, a battery, a remote, a key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5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 what's the difference?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PSObject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PowerShell Version 1 &amp; 2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PSCustomObject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PowerShell 3 and Up (Allows the Use of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 are slight performance differences between the two: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take a look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6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why do we use </a:t>
            </a:r>
            <a:r>
              <a:rPr lang="en-AU" dirty="0" err="1"/>
              <a:t>PSObjects</a:t>
            </a:r>
            <a:r>
              <a:rPr lang="en-AU" dirty="0"/>
              <a:t>?</a:t>
            </a:r>
          </a:p>
          <a:p>
            <a:endParaRPr lang="en-AU" dirty="0"/>
          </a:p>
          <a:p>
            <a:r>
              <a:rPr lang="en-AU" dirty="0"/>
              <a:t>It allow you to do some very cool things:</a:t>
            </a:r>
          </a:p>
          <a:p>
            <a:endParaRPr lang="en-AU" dirty="0"/>
          </a:p>
          <a:p>
            <a:r>
              <a:rPr lang="en-AU" dirty="0"/>
              <a:t>Let’s </a:t>
            </a:r>
            <a:r>
              <a:rPr lang="en-AU"/>
              <a:t>head into Demos!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421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 how do we use PowerShell Objects?</a:t>
            </a:r>
          </a:p>
          <a:p>
            <a:endParaRPr lang="en-AU" dirty="0"/>
          </a:p>
          <a:p>
            <a:r>
              <a:rPr lang="en-AU" dirty="0"/>
              <a:t>Let’s jump into the Demos!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05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72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37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64C1-24E9-465A-B55D-B706D0819AD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57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43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80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364C1-24E9-465A-B55D-B706D0819AD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69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15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 take one step back and understand the basic definition of an object.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 is an object orientated language, which means it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adhears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 those standards.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Object is physical grouping of Memory and Actions of similar values.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 create an Object, you need a class. A class is a blueprint to create the car.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1F32-A857-4C27-AEFB-80E8BEE4C54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645F-5772-234C-8378-2DB7FD90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8150-3998-7E46-8ECA-4C9F1C94A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52FD-BFD1-414F-ADA5-1EF6C933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C5F5-ADD1-6840-9AF2-DBC8464E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87CB-9845-C24D-87F3-0E715C77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7750-0B35-2B45-B6A4-EACDF76B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75A4D-352D-4945-8E42-15CC0115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DB32-DD4D-0040-B7FD-501CE75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281-15D5-CD49-A3B6-C779421D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69D-F45B-D548-875F-1E448AF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F2E08-0C81-1945-ADFF-D24477448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91C98-7591-B440-8F1D-554EFB463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64EE7-C706-834F-83D3-FA33D75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5AFE-7C33-5C42-B72D-1EFE49C6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CA07-45D6-FA4B-9BC4-0C10A68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EE09-9727-884B-B5B4-ACD894F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62E7-B7C2-BB40-BE86-73715B13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F98C-7ABF-774C-B31E-AF918F0E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C348-E637-554C-96A8-D7CCCD3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1709-DE3E-F745-8AE7-BE4580D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09D7-9A2D-2B45-9165-DC1CB944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44BF-D355-754E-B970-566DB38E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155D-F2CD-BB43-BBAD-A3E4056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CEBA-1560-D34E-A387-D0BC007D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7C69-3E2E-224F-BC9E-8599C3A1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1C57-281C-7B4F-8D1C-C9D96D51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A221-D620-B444-B660-4A9B5257D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19B01-012A-454B-99C5-153ACAD2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8FD96-60CB-0F4F-A197-8ABD4B10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45D-C0D9-D24C-9C8E-AB6155B7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D14A-7477-B34F-A886-3891C2F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C35-73D2-BA4C-8394-6B7AF132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681D-96EE-4040-BFA6-EE0E239C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8FBCE-F1D5-A944-BDAC-F65A6A8ED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76977-D926-E043-84FD-FFAD30AAD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35E3D-2044-0648-AF75-125C71368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E63B4-A665-4E4C-9116-0B761CF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44624-107B-C541-9E23-A3805D0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108FD-7BE4-7A4A-8F28-D7B8298B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E01-DDF4-3C48-BF72-6BDD963E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3A574-911B-1646-9F78-06B3CB5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24542-EFD2-5C46-9BF8-1DFF80D8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DFB1A-1132-AF46-B69D-FA11678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F557F-01B0-DE4F-AEF5-DCB68AF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AEA2-815B-B447-A086-3978BF11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5921-8573-8644-BA17-5B9589B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4E9A-D46F-C840-9003-CC4B066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21DE-0670-D042-8A39-8B555CBD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DCF2-EF5D-674A-A943-48A29BB07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C93EB-468C-2647-9EAC-93AB37A0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496E8-0E5B-804C-B6AB-30F07033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9C64-457B-4F42-91DD-DB676CC3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4234-5A8B-ED42-B0F5-7A802848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F221-433B-E349-8B11-4D8DB0CC5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E3C26-3E07-3E49-9C9A-2691D783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9A07-0E6E-3044-9379-EBFC5DFE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2081-9D3B-4141-AA17-AD4720B7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4945-6C26-6D4B-9EF2-7991C348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6957D-395C-174B-AD90-80924EE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9039-FF40-6D4A-A3E9-72515054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DA80-FC1C-CF48-BE44-8D50EE212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DCD2-EF02-1047-A7CC-68E698C490DF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DF81-AD20-2A44-8831-F8D9BFB5B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E3B1-A9E5-2C4C-B0E8-6DE8FE14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666F-72AB-1645-B426-65B439CA6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EB1759-8857-D44D-943E-D0A4DAEF4E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0ADE4B6-888D-D649-91D8-B93B2F7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8" y="4860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BrisPUG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00B5A-864B-1141-8464-FF55CAD6C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778" y="1490714"/>
            <a:ext cx="4725826" cy="35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6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8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162732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 is an Object?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162732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Group of Similar Items.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en-US" sz="3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38776F19-C3DB-4218-9F28-783DA2614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634" y="-687366"/>
            <a:ext cx="8232731" cy="82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42367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868460" y="900245"/>
            <a:ext cx="68497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What… is an PS Object?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2868460" y="1731960"/>
            <a:ext cx="8708519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Generic Object in PowerShell</a:t>
            </a:r>
            <a:endParaRPr lang="en-US" sz="3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693D9-54BB-4DD7-A131-8A53474CF9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430" y="3126053"/>
            <a:ext cx="5798110" cy="31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7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4872624" y="644391"/>
            <a:ext cx="68497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Flavors: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3757807" y="1973322"/>
            <a:ext cx="8708519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PSObject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3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PSVersion</a:t>
            </a:r>
            <a:r>
              <a:rPr lang="en-US" sz="3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&amp; 2)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PSCustomObject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($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PSVersion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3+)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2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7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How….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264D5-BE3B-4B18-A8B4-056018249D9E}"/>
              </a:ext>
            </a:extLst>
          </p:cNvPr>
          <p:cNvSpPr txBox="1"/>
          <p:nvPr/>
        </p:nvSpPr>
        <p:spPr>
          <a:xfrm>
            <a:off x="4371583" y="5881501"/>
            <a:ext cx="808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Slides: https://github.com/ZanattaMichael/BrisPug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8AB15-267C-4C20-B63B-E623BE84EB1D}"/>
              </a:ext>
            </a:extLst>
          </p:cNvPr>
          <p:cNvSpPr txBox="1"/>
          <p:nvPr/>
        </p:nvSpPr>
        <p:spPr>
          <a:xfrm>
            <a:off x="10033348" y="6488668"/>
            <a:ext cx="208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i="1" dirty="0"/>
              <a:t>@PowerShellMich1</a:t>
            </a:r>
          </a:p>
        </p:txBody>
      </p:sp>
    </p:spTree>
    <p:extLst>
      <p:ext uri="{BB962C8B-B14F-4D97-AF65-F5344CB8AC3E}">
        <p14:creationId xmlns:p14="http://schemas.microsoft.com/office/powerpoint/2010/main" val="42024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847F2-D09B-8D41-B1D4-163E4470AE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4" y="-235669"/>
            <a:ext cx="12198913" cy="73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5341E-51D7-9241-95D9-C45B212F06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74" y="452486"/>
            <a:ext cx="12225521" cy="6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EF716-9205-9E48-ACC5-94F826D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176" y="4237878"/>
            <a:ext cx="7019365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D961AB-FE3A-1F4E-BD52-AD5EEDFB3C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605" y="5265729"/>
            <a:ext cx="1172971" cy="877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43544-D671-A04C-B64F-A2A2FA2BF78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475" y="5428720"/>
            <a:ext cx="2013095" cy="7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449127-C0EB-BF4C-B499-9BA72166F0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3485"/>
            <a:ext cx="12192000" cy="8001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92BE3-4977-654C-8B66-4F6CDD127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26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A6405-457E-8141-95D5-217B9C742D1C}"/>
              </a:ext>
            </a:extLst>
          </p:cNvPr>
          <p:cNvSpPr txBox="1">
            <a:spLocks/>
          </p:cNvSpPr>
          <p:nvPr/>
        </p:nvSpPr>
        <p:spPr>
          <a:xfrm>
            <a:off x="3857953" y="206974"/>
            <a:ext cx="8083289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PowerShell News April - May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0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4334005" y="862667"/>
            <a:ext cx="714915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Proudly Sponsored By:</a:t>
            </a:r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96820EB-8AF0-45D3-899B-1E15A9838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632" y="5104907"/>
            <a:ext cx="3267531" cy="1629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5E9B0-081C-4955-8905-01D59CE1989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632" y="2023871"/>
            <a:ext cx="3267531" cy="127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01806-C5D5-4278-A70A-FB21CA5E8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250" y="3991921"/>
            <a:ext cx="4080913" cy="6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162732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162732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9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3148546" y="303064"/>
            <a:ext cx="8496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 of the Month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195F0-48B8-F148-8049-1E870D405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750220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750220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1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940B7-255B-1E4E-87CF-F074184166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877A5A-10A0-D145-88E8-F3FD05D6DFBB}"/>
              </a:ext>
            </a:extLst>
          </p:cNvPr>
          <p:cNvSpPr txBox="1">
            <a:spLocks/>
          </p:cNvSpPr>
          <p:nvPr/>
        </p:nvSpPr>
        <p:spPr>
          <a:xfrm>
            <a:off x="5630565" y="862667"/>
            <a:ext cx="58525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537BCE-EE05-4041-B2A5-FD1504E5475E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2A31F3-6EB9-7A4D-BA2B-F44A4974E3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243512"/>
            <a:ext cx="12192000" cy="12101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623B1-CAF0-9345-9F80-1FE43D2F2F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626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728955" y="862667"/>
            <a:ext cx="641424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728955" y="1731960"/>
            <a:ext cx="6414247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>
              <a:lnSpc>
                <a:spcPct val="150000"/>
              </a:lnSpc>
            </a:pPr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D747F-D664-574E-A01C-CB66ECC6B5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569" y="2225751"/>
            <a:ext cx="4366749" cy="3267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4222C9-85CB-AA4E-84C4-3EFDA36B9D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0757" y="2252028"/>
            <a:ext cx="4217821" cy="32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EB249-25DB-B441-ABF3-32F037AFCC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" y="0"/>
            <a:ext cx="1218904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92BE3-4977-654C-8B66-4F6CDD1272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" y="-6626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7A6405-457E-8141-95D5-217B9C742D1C}"/>
              </a:ext>
            </a:extLst>
          </p:cNvPr>
          <p:cNvSpPr txBox="1">
            <a:spLocks/>
          </p:cNvSpPr>
          <p:nvPr/>
        </p:nvSpPr>
        <p:spPr>
          <a:xfrm>
            <a:off x="369637" y="365125"/>
            <a:ext cx="70193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EC32C-69D7-134E-8FCC-C1242E7FC3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9596" y="1690688"/>
            <a:ext cx="8352806" cy="4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4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5630565" y="862667"/>
            <a:ext cx="585259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4</a:t>
            </a:r>
          </a:p>
          <a:p>
            <a:pPr algn="r">
              <a:lnSpc>
                <a:spcPct val="150000"/>
              </a:lnSpc>
            </a:pPr>
            <a:r>
              <a:rPr lang="en-US" sz="3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Bullet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5</a:t>
            </a: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C5AC-DCD4-6F4A-B2DB-FF28E61B56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93A9B-B3F0-254E-B3B0-9F508C54D0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" y="0"/>
            <a:ext cx="1218023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C8A4FD-29F6-E846-AB32-2C2BADCA12D0}"/>
              </a:ext>
            </a:extLst>
          </p:cNvPr>
          <p:cNvSpPr txBox="1">
            <a:spLocks/>
          </p:cNvSpPr>
          <p:nvPr/>
        </p:nvSpPr>
        <p:spPr>
          <a:xfrm>
            <a:off x="772423" y="3987076"/>
            <a:ext cx="7019365" cy="797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C5A45-3460-6B4F-BC44-F5513C3BF261}"/>
              </a:ext>
            </a:extLst>
          </p:cNvPr>
          <p:cNvSpPr txBox="1">
            <a:spLocks/>
          </p:cNvSpPr>
          <p:nvPr/>
        </p:nvSpPr>
        <p:spPr>
          <a:xfrm>
            <a:off x="772423" y="4964033"/>
            <a:ext cx="701936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2653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E1E8C-7F57-B340-8F84-A93FB317C5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4897" y="0"/>
            <a:ext cx="1218023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4060272" y="374037"/>
            <a:ext cx="8239631" cy="6093998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79556A-3335-4D90-B5BE-3715FCB0D46B}"/>
              </a:ext>
            </a:extLst>
          </p:cNvPr>
          <p:cNvSpPr/>
          <p:nvPr/>
        </p:nvSpPr>
        <p:spPr>
          <a:xfrm>
            <a:off x="3009969" y="68068"/>
            <a:ext cx="9182031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 Get your own Nacho’s!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D847F2-D09B-8D41-B1D4-163E4470AE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914" y="-235669"/>
            <a:ext cx="12198913" cy="7348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5341E-51D7-9241-95D9-C45B212F06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074" y="452486"/>
            <a:ext cx="12225521" cy="6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EF716-9205-9E48-ACC5-94F826DC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950" y="4741461"/>
            <a:ext cx="7019365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of the Month</a:t>
            </a:r>
          </a:p>
        </p:txBody>
      </p:sp>
    </p:spTree>
    <p:extLst>
      <p:ext uri="{BB962C8B-B14F-4D97-AF65-F5344CB8AC3E}">
        <p14:creationId xmlns:p14="http://schemas.microsoft.com/office/powerpoint/2010/main" val="428288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150312" y="303064"/>
            <a:ext cx="1149453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-Path  vs -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LiteralPath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AB116-0DBF-A241-95B4-1844D615F3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FA8E91-7245-A04A-8978-722DA0C5AB70}"/>
              </a:ext>
            </a:extLst>
          </p:cNvPr>
          <p:cNvSpPr txBox="1">
            <a:spLocks/>
          </p:cNvSpPr>
          <p:nvPr/>
        </p:nvSpPr>
        <p:spPr>
          <a:xfrm>
            <a:off x="2009320" y="2499443"/>
            <a:ext cx="7665031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b="1">
                <a:solidFill>
                  <a:srgbClr val="0070C0"/>
                </a:solidFill>
                <a:latin typeface="Arial"/>
                <a:cs typeface="Arial"/>
              </a:rPr>
              <a:t>Demo</a:t>
            </a:r>
            <a:endParaRPr lang="en-US"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5ADC38-5201-974D-A30A-DE8429F18478}"/>
              </a:ext>
            </a:extLst>
          </p:cNvPr>
          <p:cNvSpPr txBox="1">
            <a:spLocks/>
          </p:cNvSpPr>
          <p:nvPr/>
        </p:nvSpPr>
        <p:spPr>
          <a:xfrm>
            <a:off x="5630564" y="1731960"/>
            <a:ext cx="5746273" cy="47360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en-US" sz="36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BC5AC-DCD4-6F4A-B2DB-FF28E61B56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93A9B-B3F0-254E-B3B0-9F508C54D0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023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C8A4FD-29F6-E846-AB32-2C2BADCA12D0}"/>
              </a:ext>
            </a:extLst>
          </p:cNvPr>
          <p:cNvSpPr txBox="1">
            <a:spLocks/>
          </p:cNvSpPr>
          <p:nvPr/>
        </p:nvSpPr>
        <p:spPr>
          <a:xfrm>
            <a:off x="772423" y="3987076"/>
            <a:ext cx="9486393" cy="7975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0C5A45-3460-6B4F-BC44-F5513C3BF261}"/>
              </a:ext>
            </a:extLst>
          </p:cNvPr>
          <p:cNvSpPr txBox="1">
            <a:spLocks/>
          </p:cNvSpPr>
          <p:nvPr/>
        </p:nvSpPr>
        <p:spPr>
          <a:xfrm>
            <a:off x="772423" y="4964033"/>
            <a:ext cx="912313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Object’s Explained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583B3-9096-4920-8D95-DA401DC5F0BD}"/>
              </a:ext>
            </a:extLst>
          </p:cNvPr>
          <p:cNvSpPr txBox="1"/>
          <p:nvPr/>
        </p:nvSpPr>
        <p:spPr>
          <a:xfrm>
            <a:off x="10033348" y="6488668"/>
            <a:ext cx="208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>
                <a:solidFill>
                  <a:schemeClr val="bg1"/>
                </a:solidFill>
              </a:rPr>
              <a:t>@PowerShellMich1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7E4A-90FE-466D-982A-6CB6002965EC}"/>
              </a:ext>
            </a:extLst>
          </p:cNvPr>
          <p:cNvSpPr txBox="1"/>
          <p:nvPr/>
        </p:nvSpPr>
        <p:spPr>
          <a:xfrm>
            <a:off x="70981" y="6468977"/>
            <a:ext cx="521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Slides: https://github.com/ZanattaMichael/BrisPug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37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F61E12-44BB-8A4C-9D9B-749853EC81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59F08-F8B1-8644-993B-928DED201B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F57B7B-BF06-644F-AE6A-DB11B6C683B4}"/>
              </a:ext>
            </a:extLst>
          </p:cNvPr>
          <p:cNvSpPr txBox="1">
            <a:spLocks/>
          </p:cNvSpPr>
          <p:nvPr/>
        </p:nvSpPr>
        <p:spPr>
          <a:xfrm>
            <a:off x="3148546" y="303064"/>
            <a:ext cx="84963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Breakdown Time: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5D271E-C10E-3441-BE32-01F6DF5A0052}"/>
              </a:ext>
            </a:extLst>
          </p:cNvPr>
          <p:cNvSpPr txBox="1">
            <a:spLocks/>
          </p:cNvSpPr>
          <p:nvPr/>
        </p:nvSpPr>
        <p:spPr>
          <a:xfrm>
            <a:off x="324256" y="1180290"/>
            <a:ext cx="11595370" cy="5287746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PowerShell Object?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it Important?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we Use PowerShell Objects?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334</Words>
  <Application>Microsoft Office PowerPoint</Application>
  <PresentationFormat>Widescreen</PresentationFormat>
  <Paragraphs>135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BrisPUG</vt:lpstr>
      <vt:lpstr>PowerPoint Presentation</vt:lpstr>
      <vt:lpstr>PowerPoint Presentation</vt:lpstr>
      <vt:lpstr>PowerPoint Presentation</vt:lpstr>
      <vt:lpstr>Tip of the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Sponsored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BrisPUG</dc:title>
  <dc:creator>Michael Zanatta</dc:creator>
  <cp:lastModifiedBy>Michael Zanatta</cp:lastModifiedBy>
  <cp:revision>39</cp:revision>
  <dcterms:created xsi:type="dcterms:W3CDTF">2019-08-20T04:05:12Z</dcterms:created>
  <dcterms:modified xsi:type="dcterms:W3CDTF">2020-01-16T08:31:58Z</dcterms:modified>
</cp:coreProperties>
</file>