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Leek Development – Spletna Stran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Nejc Germovšek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Ciljna Skupina in Namen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Skupina: Igralci igre *Factorio*</a:t>
            </a:r>
          </a:p>
          <a:p>
            <a:r>
              <a:t>📌 Namen: Predstavitev in informacije o skupini razvijalcev Leek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Osnutek Spletne Strani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Vsaka stran vsebuje glavo z logotipom in imenom podjetja (levo).</a:t>
            </a:r>
          </a:p>
          <a:p>
            <a:r>
              <a:t>🔹 Klik na logotip nas vedno preusmeri na glavno stran.</a:t>
            </a:r>
          </a:p>
          <a:p>
            <a:r>
              <a:t>🔹 Na desni strani glave je navigacijski meni s povezavami do podstrani.</a:t>
            </a:r>
          </a:p>
          <a:p>
            <a:r>
              <a:t>🔹 Vse strani vključujejo nogo z osnovnimi podatki o podjetju.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Uporabljena Orodja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💻 HTML, CSS, JavaScript, Bootstrap</a:t>
            </a:r>
          </a:p>
          <a:p>
            <a:r>
              <a:t>🧰 Git, GitHub, GitHub Codespaces</a:t>
            </a:r>
          </a:p>
          <a:p>
            <a:r>
              <a:t>🛠️ Visual Studio Code, WebStorm</a:t>
            </a:r>
          </a:p>
          <a:p>
            <a:r>
              <a:t>🤖 ChatGPT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Povezava do Spletne Strani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🔗 https://strong-woodpecker.static.domains/src/index.html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Leek Development – Spletna Stran</vt:lpstr>
      <vt:lpstr>Ciljna Skupina in Namen</vt:lpstr>
      <vt:lpstr>Osnutek Spletne Strani</vt:lpstr>
      <vt:lpstr>Uporabljena Orodja</vt:lpstr>
      <vt:lpstr>Povezava do Spletne Strani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Nejc Germovšek</cp:lastModifiedBy>
  <cp:revision>1</cp:revision>
  <dcterms:created xsi:type="dcterms:W3CDTF">2013-01-27T09:14:16Z</dcterms:created>
  <dcterms:modified xsi:type="dcterms:W3CDTF">2025-06-01T16:33:41Z</dcterms:modified>
  <cp:category/>
</cp:coreProperties>
</file>