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Итого 108409р</a:t>
            </a:r>
            <a:endParaRPr lang="ru-RU" dirty="0"/>
          </a:p>
        </c:rich>
      </c:tx>
      <c:layout>
        <c:manualLayout>
          <c:xMode val="edge"/>
          <c:yMode val="edge"/>
          <c:x val="0.52231369765791347"/>
          <c:y val="0.911823104107320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3860929240319216E-2"/>
          <c:y val="6.6814896990400635E-2"/>
          <c:w val="0.44105789428427533"/>
          <c:h val="0.84629248723674055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930-4A8F-88C4-62D49F6B84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930-4A8F-88C4-62D49F6B84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930-4A8F-88C4-62D49F6B84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930-4A8F-88C4-62D49F6B841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930-4A8F-88C4-62D49F6B841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0930-4A8F-88C4-62D49F6B841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0930-4A8F-88C4-62D49F6B84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Лист1!$A$2:$A$8</c:f>
              <c:strCache>
                <c:ptCount val="7"/>
                <c:pt idx="0">
                  <c:v>Основная заработная плата исполнителя 65087р</c:v>
                </c:pt>
                <c:pt idx="1">
                  <c:v>Дополнительная заработная плата исполнителя 9763р</c:v>
                </c:pt>
                <c:pt idx="2">
                  <c:v>Отчисления на социальные нужды (страховые взносы) 10479р</c:v>
                </c:pt>
                <c:pt idx="3">
                  <c:v>Арендные платежи за производственные (офисные) помещения 14857р</c:v>
                </c:pt>
                <c:pt idx="4">
                  <c:v>Амортизация используемых основных средств и нематериальных активов 4783р</c:v>
                </c:pt>
                <c:pt idx="5">
                  <c:v>Расходы на канцелярские товары и расходные материалы 1500р</c:v>
                </c:pt>
                <c:pt idx="6">
                  <c:v>Прочие расходы 31940р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60.03</c:v>
                </c:pt>
                <c:pt idx="1">
                  <c:v>9</c:v>
                </c:pt>
                <c:pt idx="2">
                  <c:v>9.66</c:v>
                </c:pt>
                <c:pt idx="3">
                  <c:v>13.7</c:v>
                </c:pt>
                <c:pt idx="4">
                  <c:v>4.41</c:v>
                </c:pt>
                <c:pt idx="5">
                  <c:v>1.38</c:v>
                </c:pt>
                <c:pt idx="6">
                  <c:v>29.46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0930-4A8F-88C4-62D49F6B841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0.51923904987695568"/>
          <c:y val="3.2005776229644171E-2"/>
          <c:w val="0.47322220447873026"/>
          <c:h val="0.8525528095128635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BA204-858E-4F3B-A142-90A6B4DC75C9}" type="datetimeFigureOut">
              <a:rPr lang="ru-RU" smtClean="0"/>
              <a:t>04.06.2017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68030-617B-4F85-A33E-5F3BA350D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58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68030-617B-4F85-A33E-5F3BA350DD1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97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68030-617B-4F85-A33E-5F3BA350DD1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47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C4AC-1F3E-4CDC-8024-B1E0E5610132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AF39-1287-4DBF-A235-50BB5A305428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405D-F8A9-432D-B453-0B6D10C77D3C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54E7-FB90-4D7A-A6D5-E3BAFD857400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7104-8255-43BF-A72E-54637A72FE25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101F-D2B6-4D95-BB27-F63A811016C4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B2B-95D7-45A2-AF04-E8FA93783E89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9644-F50E-42F9-82B3-A2AEFAB94826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095A-C647-4F21-85E4-DEEEC10AA140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8C95-E949-4B3C-A48F-960E56EDAB55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AEBD-1ADB-4D7D-B47E-C8631FC0AE71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660E-AD0F-405E-A4A4-83C7684D0B4B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C133-46FD-4D22-8EC4-9BAA48024A2B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FE6C-E4EC-41E6-BCE4-82C080811BC8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BF16-3920-44FA-9B70-3EBD3F0376FC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FE50-1772-41C2-AE29-05733F7441D4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6FD0-66EB-4905-A7F2-6C330BA3B448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CFA787-F5D4-4432-B795-628AB1FB08CF}" type="datetime1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820563"/>
            <a:ext cx="10374372" cy="1383956"/>
          </a:xfrm>
        </p:spPr>
        <p:txBody>
          <a:bodyPr/>
          <a:lstStyle/>
          <a:p>
            <a:pPr algn="ctr"/>
            <a:r>
              <a:rPr lang="ru-RU" sz="3600" dirty="0"/>
              <a:t>Мобильное приложение расписания кафедры для платформы </a:t>
            </a:r>
            <a:r>
              <a:rPr lang="ru-RU" sz="3600" dirty="0" err="1"/>
              <a:t>Android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03669" y="4110681"/>
            <a:ext cx="8825658" cy="2335427"/>
          </a:xfrm>
        </p:spPr>
        <p:txBody>
          <a:bodyPr/>
          <a:lstStyle/>
          <a:p>
            <a:pPr algn="r"/>
            <a:r>
              <a:rPr lang="ru-RU" dirty="0" smtClean="0">
                <a:latin typeface="+mn-lt"/>
              </a:rPr>
              <a:t>Руководитель:</a:t>
            </a:r>
          </a:p>
          <a:p>
            <a:pPr algn="r"/>
            <a:r>
              <a:rPr lang="ru-RU" dirty="0" err="1" smtClean="0">
                <a:latin typeface="+mn-lt"/>
              </a:rPr>
              <a:t>Ст.преп</a:t>
            </a:r>
            <a:r>
              <a:rPr lang="ru-RU" dirty="0" smtClean="0">
                <a:latin typeface="+mn-lt"/>
              </a:rPr>
              <a:t>. </a:t>
            </a:r>
            <a:r>
              <a:rPr lang="ru-RU" dirty="0" err="1" smtClean="0">
                <a:latin typeface="+mn-lt"/>
              </a:rPr>
              <a:t>Панус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Д.н</a:t>
            </a:r>
            <a:r>
              <a:rPr lang="ru-RU" dirty="0">
                <a:latin typeface="+mn-lt"/>
              </a:rPr>
              <a:t>.</a:t>
            </a:r>
            <a:endParaRPr lang="ru-RU" dirty="0" smtClean="0">
              <a:latin typeface="+mn-lt"/>
            </a:endParaRPr>
          </a:p>
          <a:p>
            <a:pPr algn="r"/>
            <a:r>
              <a:rPr lang="ru-RU" dirty="0" smtClean="0">
                <a:latin typeface="+mn-lt"/>
              </a:rPr>
              <a:t>Студент:</a:t>
            </a:r>
          </a:p>
          <a:p>
            <a:pPr algn="r"/>
            <a:r>
              <a:rPr lang="ru-RU" dirty="0" err="1" smtClean="0">
                <a:latin typeface="+mn-lt"/>
              </a:rPr>
              <a:t>Леквеишвили</a:t>
            </a:r>
            <a:r>
              <a:rPr lang="ru-RU" dirty="0" smtClean="0">
                <a:latin typeface="+mn-lt"/>
              </a:rPr>
              <a:t> Д.М.</a:t>
            </a:r>
            <a:endParaRPr lang="ru-RU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5898" y="2982272"/>
            <a:ext cx="9404723" cy="1400530"/>
          </a:xfrm>
        </p:spPr>
        <p:txBody>
          <a:bodyPr/>
          <a:lstStyle/>
          <a:p>
            <a:r>
              <a:rPr lang="ru-RU" dirty="0" smtClean="0"/>
              <a:t>Благодарю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Цель работы: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Целью данной дипломной работы является разработка мобильного приложения на платформу </a:t>
            </a:r>
            <a:r>
              <a:rPr lang="ru-RU" sz="3200" dirty="0" err="1"/>
              <a:t>Android</a:t>
            </a:r>
            <a:r>
              <a:rPr lang="ru-RU" sz="3200" dirty="0"/>
              <a:t>, для автоматизации предоставления информации о расписании преподавателям и студентам вуза.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Рассмотреть предметную область.</a:t>
            </a:r>
          </a:p>
          <a:p>
            <a:pPr lvl="0"/>
            <a:r>
              <a:rPr lang="ru-RU" dirty="0"/>
              <a:t>Рассмотреть программы аналоги, выявить их сильные и </a:t>
            </a:r>
            <a:r>
              <a:rPr lang="ru-RU" dirty="0" smtClean="0"/>
              <a:t>слабые</a:t>
            </a:r>
            <a:br>
              <a:rPr lang="ru-RU" dirty="0" smtClean="0"/>
            </a:br>
            <a:r>
              <a:rPr lang="ru-RU" dirty="0" smtClean="0"/>
              <a:t>стороны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Спроектировать будущее приложение согласно </a:t>
            </a:r>
            <a:r>
              <a:rPr lang="ru-RU" dirty="0" smtClean="0"/>
              <a:t>полученным</a:t>
            </a:r>
            <a:br>
              <a:rPr lang="ru-RU" dirty="0" smtClean="0"/>
            </a:br>
            <a:r>
              <a:rPr lang="ru-RU" dirty="0" smtClean="0"/>
              <a:t>данным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Разработать мобильное приложение.</a:t>
            </a:r>
          </a:p>
          <a:p>
            <a:pPr lvl="0"/>
            <a:r>
              <a:rPr lang="ru-RU" dirty="0"/>
              <a:t>Протестировать полученное мобильное приложение и исправить найденные ошибки.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Функциональная модель</a:t>
            </a:r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6"/>
          <a:stretch/>
        </p:blipFill>
        <p:spPr bwMode="auto">
          <a:xfrm>
            <a:off x="3126636" y="1770626"/>
            <a:ext cx="5361975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приложения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92" y="2075319"/>
            <a:ext cx="6169192" cy="4150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" t="7110" r="4476" b="12755"/>
          <a:stretch/>
        </p:blipFill>
        <p:spPr>
          <a:xfrm>
            <a:off x="2050991" y="2221907"/>
            <a:ext cx="8460336" cy="376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Себестоимость программного продукта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453556"/>
              </p:ext>
            </p:extLst>
          </p:nvPr>
        </p:nvGraphicFramePr>
        <p:xfrm>
          <a:off x="1103313" y="2052637"/>
          <a:ext cx="10087426" cy="4467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49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6795" y="2896816"/>
            <a:ext cx="9404723" cy="1400530"/>
          </a:xfrm>
        </p:spPr>
        <p:txBody>
          <a:bodyPr/>
          <a:lstStyle/>
          <a:p>
            <a:r>
              <a:rPr lang="ru-RU" dirty="0" smtClean="0"/>
              <a:t>Демонстрация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521009"/>
            <a:ext cx="8946541" cy="372739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В </a:t>
            </a:r>
            <a:r>
              <a:rPr lang="ru-RU" dirty="0"/>
              <a:t>результате реализации проектного решения, были выполнены все поставленные цели, результат полностью соответствует заявленным ожиданиям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	Использование </a:t>
            </a:r>
            <a:r>
              <a:rPr lang="ru-RU" dirty="0"/>
              <a:t>разработанного мобильного приложения позволяет повысить удобство и понизить время работы с расписанием.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89</Words>
  <Application>Microsoft Office PowerPoint</Application>
  <PresentationFormat>Широкоэкранный</PresentationFormat>
  <Paragraphs>35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Ион</vt:lpstr>
      <vt:lpstr>Мобильное приложение расписания кафедры для платформы Android</vt:lpstr>
      <vt:lpstr>Цель работы:</vt:lpstr>
      <vt:lpstr>Задачи</vt:lpstr>
      <vt:lpstr>Функциональная модель</vt:lpstr>
      <vt:lpstr>Архитектура приложения</vt:lpstr>
      <vt:lpstr>Модель данных</vt:lpstr>
      <vt:lpstr>Себестоимость программного продукта</vt:lpstr>
      <vt:lpstr>Демонстрация приложения</vt:lpstr>
      <vt:lpstr>Заключение</vt:lpstr>
      <vt:lpstr>Благодарю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David</dc:creator>
  <cp:lastModifiedBy>David</cp:lastModifiedBy>
  <cp:revision>7</cp:revision>
  <dcterms:created xsi:type="dcterms:W3CDTF">2017-06-04T10:11:12Z</dcterms:created>
  <dcterms:modified xsi:type="dcterms:W3CDTF">2017-06-04T14:12:36Z</dcterms:modified>
</cp:coreProperties>
</file>