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12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06-Aug-24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06-Aug-24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Canada</a:t>
            </a:r>
          </a:p>
        </p:txBody>
      </p:sp>
      <p:pic>
        <p:nvPicPr>
          <p:cNvPr id="3" name="Picture 2" descr="Canad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Germany</a:t>
            </a:r>
          </a:p>
        </p:txBody>
      </p:sp>
      <p:pic>
        <p:nvPicPr>
          <p:cNvPr id="3" name="Picture 2" descr="German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Japan</a:t>
            </a:r>
          </a:p>
        </p:txBody>
      </p:sp>
      <p:pic>
        <p:nvPicPr>
          <p:cNvPr id="3" name="Picture 2" descr="Jap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United States of America</a:t>
            </a:r>
          </a:p>
        </p:txBody>
      </p:sp>
      <p:pic>
        <p:nvPicPr>
          <p:cNvPr id="3" name="Picture 2" descr="United States of 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Canada</vt:lpstr>
      <vt:lpstr>Germany</vt:lpstr>
      <vt:lpstr>Japan</vt:lpstr>
      <vt:lpstr>United States of America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Chee Wei Lam</cp:lastModifiedBy>
  <cp:revision>1</cp:revision>
  <dcterms:created xsi:type="dcterms:W3CDTF">2013-01-27T09:14:16Z</dcterms:created>
  <dcterms:modified xsi:type="dcterms:W3CDTF">2024-08-06T05:37:33Z</dcterms:modified>
  <cp:category/>
</cp:coreProperties>
</file>