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7"/>
  </p:notesMasterIdLst>
  <p:sldIdLst>
    <p:sldId id="312" r:id="rId2"/>
    <p:sldId id="345" r:id="rId3"/>
    <p:sldId id="346" r:id="rId4"/>
    <p:sldId id="348" r:id="rId5"/>
    <p:sldId id="349" r:id="rId6"/>
    <p:sldId id="350" r:id="rId7"/>
    <p:sldId id="351" r:id="rId8"/>
    <p:sldId id="314" r:id="rId9"/>
    <p:sldId id="315" r:id="rId10"/>
    <p:sldId id="317" r:id="rId11"/>
    <p:sldId id="316" r:id="rId12"/>
    <p:sldId id="318" r:id="rId13"/>
    <p:sldId id="320" r:id="rId14"/>
    <p:sldId id="331" r:id="rId15"/>
    <p:sldId id="333" r:id="rId16"/>
    <p:sldId id="334" r:id="rId17"/>
    <p:sldId id="321" r:id="rId18"/>
    <p:sldId id="335" r:id="rId19"/>
    <p:sldId id="336" r:id="rId20"/>
    <p:sldId id="337" r:id="rId21"/>
    <p:sldId id="338" r:id="rId22"/>
    <p:sldId id="339" r:id="rId23"/>
    <p:sldId id="341" r:id="rId24"/>
    <p:sldId id="343" r:id="rId25"/>
    <p:sldId id="352"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62F6"/>
    <a:srgbClr val="6E47F0"/>
    <a:srgbClr val="8857E3"/>
    <a:srgbClr val="8747F0"/>
    <a:srgbClr val="9D3FFB"/>
    <a:srgbClr val="AE61FC"/>
    <a:srgbClr val="FBD712"/>
    <a:srgbClr val="B874FC"/>
    <a:srgbClr val="FFCA2C"/>
    <a:srgbClr val="FBC1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DA8D072-027E-4E3A-B966-17BCB04C09B3}">
  <a:tblStyle styleId="{CDA8D072-027E-4E3A-B966-17BCB04C09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4" autoAdjust="0"/>
  </p:normalViewPr>
  <p:slideViewPr>
    <p:cSldViewPr snapToGrid="0">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593786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92095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920953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920953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920953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92095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920953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920953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920953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PH" dirty="0"/>
          </a:p>
        </p:txBody>
      </p:sp>
    </p:spTree>
    <p:extLst>
      <p:ext uri="{BB962C8B-B14F-4D97-AF65-F5344CB8AC3E}">
        <p14:creationId xmlns:p14="http://schemas.microsoft.com/office/powerpoint/2010/main" val="1920953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3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4662"/>
        <p:cNvGrpSpPr/>
        <p:nvPr/>
      </p:nvGrpSpPr>
      <p:grpSpPr>
        <a:xfrm>
          <a:off x="0" y="0"/>
          <a:ext cx="0" cy="0"/>
          <a:chOff x="0" y="0"/>
          <a:chExt cx="0" cy="0"/>
        </a:xfrm>
      </p:grpSpPr>
      <p:grpSp>
        <p:nvGrpSpPr>
          <p:cNvPr id="4663" name="Google Shape;4663;p31"/>
          <p:cNvGrpSpPr/>
          <p:nvPr/>
        </p:nvGrpSpPr>
        <p:grpSpPr>
          <a:xfrm>
            <a:off x="-22695" y="-15770"/>
            <a:ext cx="1690448" cy="1915602"/>
            <a:chOff x="-22695" y="-15770"/>
            <a:chExt cx="1690448" cy="1915602"/>
          </a:xfrm>
        </p:grpSpPr>
        <p:grpSp>
          <p:nvGrpSpPr>
            <p:cNvPr id="4664" name="Google Shape;4664;p31"/>
            <p:cNvGrpSpPr/>
            <p:nvPr/>
          </p:nvGrpSpPr>
          <p:grpSpPr>
            <a:xfrm>
              <a:off x="486797" y="632665"/>
              <a:ext cx="952368" cy="1100498"/>
              <a:chOff x="341650" y="1947263"/>
              <a:chExt cx="334000" cy="385950"/>
            </a:xfrm>
          </p:grpSpPr>
          <p:sp>
            <p:nvSpPr>
              <p:cNvPr id="4665" name="Google Shape;4665;p31"/>
              <p:cNvSpPr/>
              <p:nvPr/>
            </p:nvSpPr>
            <p:spPr>
              <a:xfrm>
                <a:off x="462150" y="1947263"/>
                <a:ext cx="213500" cy="192550"/>
              </a:xfrm>
              <a:custGeom>
                <a:avLst/>
                <a:gdLst/>
                <a:ahLst/>
                <a:cxnLst/>
                <a:rect l="l" t="t" r="r" b="b"/>
                <a:pathLst>
                  <a:path w="8540" h="7702" extrusionOk="0">
                    <a:moveTo>
                      <a:pt x="820" y="0"/>
                    </a:moveTo>
                    <a:cubicBezTo>
                      <a:pt x="547" y="0"/>
                      <a:pt x="274" y="14"/>
                      <a:pt x="1" y="43"/>
                    </a:cubicBezTo>
                    <a:lnTo>
                      <a:pt x="8540" y="7701"/>
                    </a:lnTo>
                    <a:cubicBezTo>
                      <a:pt x="8536" y="7238"/>
                      <a:pt x="8495" y="6779"/>
                      <a:pt x="8411" y="6322"/>
                    </a:cubicBezTo>
                    <a:lnTo>
                      <a:pt x="1386" y="20"/>
                    </a:lnTo>
                    <a:cubicBezTo>
                      <a:pt x="1198" y="7"/>
                      <a:pt x="1009" y="0"/>
                      <a:pt x="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1"/>
              <p:cNvSpPr/>
              <p:nvPr/>
            </p:nvSpPr>
            <p:spPr>
              <a:xfrm>
                <a:off x="527000" y="1952413"/>
                <a:ext cx="137650" cy="123425"/>
              </a:xfrm>
              <a:custGeom>
                <a:avLst/>
                <a:gdLst/>
                <a:ahLst/>
                <a:cxnLst/>
                <a:rect l="l" t="t" r="r" b="b"/>
                <a:pathLst>
                  <a:path w="5506" h="4937" extrusionOk="0">
                    <a:moveTo>
                      <a:pt x="0" y="1"/>
                    </a:moveTo>
                    <a:lnTo>
                      <a:pt x="5505" y="4937"/>
                    </a:lnTo>
                    <a:cubicBezTo>
                      <a:pt x="5075" y="3719"/>
                      <a:pt x="4342" y="2629"/>
                      <a:pt x="3381" y="1768"/>
                    </a:cubicBezTo>
                    <a:cubicBezTo>
                      <a:pt x="2420" y="904"/>
                      <a:pt x="1257" y="29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1"/>
              <p:cNvSpPr/>
              <p:nvPr/>
            </p:nvSpPr>
            <p:spPr>
              <a:xfrm>
                <a:off x="385100" y="2125713"/>
                <a:ext cx="204100" cy="187800"/>
              </a:xfrm>
              <a:custGeom>
                <a:avLst/>
                <a:gdLst/>
                <a:ahLst/>
                <a:cxnLst/>
                <a:rect l="l" t="t" r="r" b="b"/>
                <a:pathLst>
                  <a:path w="8164" h="7512" extrusionOk="0">
                    <a:moveTo>
                      <a:pt x="341" y="1"/>
                    </a:moveTo>
                    <a:lnTo>
                      <a:pt x="1" y="958"/>
                    </a:lnTo>
                    <a:lnTo>
                      <a:pt x="7306" y="7511"/>
                    </a:lnTo>
                    <a:cubicBezTo>
                      <a:pt x="7601" y="7366"/>
                      <a:pt x="7890" y="7199"/>
                      <a:pt x="8164" y="7019"/>
                    </a:cubicBezTo>
                    <a:lnTo>
                      <a:pt x="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1"/>
              <p:cNvSpPr/>
              <p:nvPr/>
            </p:nvSpPr>
            <p:spPr>
              <a:xfrm>
                <a:off x="399725" y="2084738"/>
                <a:ext cx="220900" cy="206350"/>
              </a:xfrm>
              <a:custGeom>
                <a:avLst/>
                <a:gdLst/>
                <a:ahLst/>
                <a:cxnLst/>
                <a:rect l="l" t="t" r="r" b="b"/>
                <a:pathLst>
                  <a:path w="8836" h="8254" extrusionOk="0">
                    <a:moveTo>
                      <a:pt x="341" y="1"/>
                    </a:moveTo>
                    <a:lnTo>
                      <a:pt x="1" y="958"/>
                    </a:lnTo>
                    <a:lnTo>
                      <a:pt x="8131" y="8253"/>
                    </a:lnTo>
                    <a:cubicBezTo>
                      <a:pt x="8379" y="8057"/>
                      <a:pt x="8613" y="7845"/>
                      <a:pt x="8835" y="7617"/>
                    </a:cubicBezTo>
                    <a:lnTo>
                      <a:pt x="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1"/>
              <p:cNvSpPr/>
              <p:nvPr/>
            </p:nvSpPr>
            <p:spPr>
              <a:xfrm>
                <a:off x="414275" y="2043688"/>
                <a:ext cx="231400" cy="219050"/>
              </a:xfrm>
              <a:custGeom>
                <a:avLst/>
                <a:gdLst/>
                <a:ahLst/>
                <a:cxnLst/>
                <a:rect l="l" t="t" r="r" b="b"/>
                <a:pathLst>
                  <a:path w="9256" h="8762" extrusionOk="0">
                    <a:moveTo>
                      <a:pt x="344" y="0"/>
                    </a:moveTo>
                    <a:lnTo>
                      <a:pt x="0" y="958"/>
                    </a:lnTo>
                    <a:lnTo>
                      <a:pt x="8700" y="8761"/>
                    </a:lnTo>
                    <a:cubicBezTo>
                      <a:pt x="8899" y="8517"/>
                      <a:pt x="9086" y="8263"/>
                      <a:pt x="9256" y="7996"/>
                    </a:cubicBezTo>
                    <a:lnTo>
                      <a:pt x="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1"/>
              <p:cNvSpPr/>
              <p:nvPr/>
            </p:nvSpPr>
            <p:spPr>
              <a:xfrm>
                <a:off x="370575" y="2166688"/>
                <a:ext cx="180225" cy="162000"/>
              </a:xfrm>
              <a:custGeom>
                <a:avLst/>
                <a:gdLst/>
                <a:ahLst/>
                <a:cxnLst/>
                <a:rect l="l" t="t" r="r" b="b"/>
                <a:pathLst>
                  <a:path w="7209" h="6480" extrusionOk="0">
                    <a:moveTo>
                      <a:pt x="341" y="1"/>
                    </a:moveTo>
                    <a:lnTo>
                      <a:pt x="0" y="962"/>
                    </a:lnTo>
                    <a:lnTo>
                      <a:pt x="6148" y="6479"/>
                    </a:lnTo>
                    <a:cubicBezTo>
                      <a:pt x="6508" y="6399"/>
                      <a:pt x="6865" y="6293"/>
                      <a:pt x="7208" y="6165"/>
                    </a:cubicBezTo>
                    <a:lnTo>
                      <a:pt x="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1"/>
              <p:cNvSpPr/>
              <p:nvPr/>
            </p:nvSpPr>
            <p:spPr>
              <a:xfrm>
                <a:off x="443425" y="1961663"/>
                <a:ext cx="231100" cy="226825"/>
              </a:xfrm>
              <a:custGeom>
                <a:avLst/>
                <a:gdLst/>
                <a:ahLst/>
                <a:cxnLst/>
                <a:rect l="l" t="t" r="r" b="b"/>
                <a:pathLst>
                  <a:path w="9244" h="9073" extrusionOk="0">
                    <a:moveTo>
                      <a:pt x="342" y="0"/>
                    </a:moveTo>
                    <a:lnTo>
                      <a:pt x="1" y="958"/>
                    </a:lnTo>
                    <a:lnTo>
                      <a:pt x="9044" y="9073"/>
                    </a:lnTo>
                    <a:cubicBezTo>
                      <a:pt x="9138" y="8713"/>
                      <a:pt x="9202" y="8349"/>
                      <a:pt x="9244" y="7983"/>
                    </a:cubicBezTo>
                    <a:lnTo>
                      <a:pt x="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1"/>
              <p:cNvSpPr/>
              <p:nvPr/>
            </p:nvSpPr>
            <p:spPr>
              <a:xfrm>
                <a:off x="428900" y="2002638"/>
                <a:ext cx="235275" cy="226100"/>
              </a:xfrm>
              <a:custGeom>
                <a:avLst/>
                <a:gdLst/>
                <a:ahLst/>
                <a:cxnLst/>
                <a:rect l="l" t="t" r="r" b="b"/>
                <a:pathLst>
                  <a:path w="9411" h="9044" extrusionOk="0">
                    <a:moveTo>
                      <a:pt x="341" y="0"/>
                    </a:moveTo>
                    <a:lnTo>
                      <a:pt x="0" y="961"/>
                    </a:lnTo>
                    <a:lnTo>
                      <a:pt x="9012" y="9044"/>
                    </a:lnTo>
                    <a:cubicBezTo>
                      <a:pt x="9163" y="8751"/>
                      <a:pt x="9294" y="8446"/>
                      <a:pt x="9410" y="8137"/>
                    </a:cubicBez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1"/>
              <p:cNvSpPr/>
              <p:nvPr/>
            </p:nvSpPr>
            <p:spPr>
              <a:xfrm>
                <a:off x="356025" y="2207738"/>
                <a:ext cx="147125" cy="125475"/>
              </a:xfrm>
              <a:custGeom>
                <a:avLst/>
                <a:gdLst/>
                <a:ahLst/>
                <a:cxnLst/>
                <a:rect l="l" t="t" r="r" b="b"/>
                <a:pathLst>
                  <a:path w="5885" h="5019" extrusionOk="0">
                    <a:moveTo>
                      <a:pt x="341" y="1"/>
                    </a:moveTo>
                    <a:lnTo>
                      <a:pt x="0" y="959"/>
                    </a:lnTo>
                    <a:lnTo>
                      <a:pt x="4500" y="4998"/>
                    </a:lnTo>
                    <a:cubicBezTo>
                      <a:pt x="4689" y="5011"/>
                      <a:pt x="4879" y="5018"/>
                      <a:pt x="5068" y="5018"/>
                    </a:cubicBezTo>
                    <a:cubicBezTo>
                      <a:pt x="5341" y="5018"/>
                      <a:pt x="5613" y="5004"/>
                      <a:pt x="5885" y="4976"/>
                    </a:cubicBezTo>
                    <a:lnTo>
                      <a:pt x="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1"/>
              <p:cNvSpPr/>
              <p:nvPr/>
            </p:nvSpPr>
            <p:spPr>
              <a:xfrm>
                <a:off x="341650" y="2248713"/>
                <a:ext cx="96675" cy="79325"/>
              </a:xfrm>
              <a:custGeom>
                <a:avLst/>
                <a:gdLst/>
                <a:ahLst/>
                <a:cxnLst/>
                <a:rect l="l" t="t" r="r" b="b"/>
                <a:pathLst>
                  <a:path w="3867" h="3173" extrusionOk="0">
                    <a:moveTo>
                      <a:pt x="331" y="1"/>
                    </a:moveTo>
                    <a:lnTo>
                      <a:pt x="0" y="926"/>
                    </a:lnTo>
                    <a:cubicBezTo>
                      <a:pt x="154" y="1094"/>
                      <a:pt x="315" y="1251"/>
                      <a:pt x="485" y="1405"/>
                    </a:cubicBezTo>
                    <a:cubicBezTo>
                      <a:pt x="1446" y="2270"/>
                      <a:pt x="2610" y="2877"/>
                      <a:pt x="3866" y="3173"/>
                    </a:cubicBezTo>
                    <a:lnTo>
                      <a:pt x="3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5" name="Google Shape;4675;p31"/>
            <p:cNvSpPr/>
            <p:nvPr/>
          </p:nvSpPr>
          <p:spPr>
            <a:xfrm>
              <a:off x="-22695" y="-15770"/>
              <a:ext cx="1690448" cy="1915602"/>
            </a:xfrm>
            <a:custGeom>
              <a:avLst/>
              <a:gdLst/>
              <a:ahLst/>
              <a:cxnLst/>
              <a:rect l="l" t="t" r="r" b="b"/>
              <a:pathLst>
                <a:path w="19791" h="22427" extrusionOk="0">
                  <a:moveTo>
                    <a:pt x="1" y="200"/>
                  </a:moveTo>
                  <a:lnTo>
                    <a:pt x="19791" y="1"/>
                  </a:lnTo>
                  <a:cubicBezTo>
                    <a:pt x="8819" y="2389"/>
                    <a:pt x="11204" y="8993"/>
                    <a:pt x="7791" y="15690"/>
                  </a:cubicBezTo>
                  <a:cubicBezTo>
                    <a:pt x="5927" y="19354"/>
                    <a:pt x="3018" y="21346"/>
                    <a:pt x="226" y="22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1"/>
            <p:cNvSpPr/>
            <p:nvPr/>
          </p:nvSpPr>
          <p:spPr>
            <a:xfrm>
              <a:off x="-22695" y="-13728"/>
              <a:ext cx="952376" cy="853730"/>
            </a:xfrm>
            <a:custGeom>
              <a:avLst/>
              <a:gdLst/>
              <a:ahLst/>
              <a:cxnLst/>
              <a:rect l="l" t="t" r="r" b="b"/>
              <a:pathLst>
                <a:path w="10311" h="9243" extrusionOk="0">
                  <a:moveTo>
                    <a:pt x="10310" y="0"/>
                  </a:moveTo>
                  <a:cubicBezTo>
                    <a:pt x="9517" y="2880"/>
                    <a:pt x="7048" y="8735"/>
                    <a:pt x="94" y="9243"/>
                  </a:cubicBezTo>
                  <a:lnTo>
                    <a:pt x="1" y="1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7" name="Google Shape;4677;p31"/>
          <p:cNvSpPr/>
          <p:nvPr/>
        </p:nvSpPr>
        <p:spPr>
          <a:xfrm>
            <a:off x="-14275" y="4083834"/>
            <a:ext cx="2036515"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8" name="Google Shape;4678;p31"/>
          <p:cNvGrpSpPr/>
          <p:nvPr/>
        </p:nvGrpSpPr>
        <p:grpSpPr>
          <a:xfrm>
            <a:off x="6928153" y="-12998"/>
            <a:ext cx="2247425" cy="5184899"/>
            <a:chOff x="6928153" y="-12998"/>
            <a:chExt cx="2247425" cy="5184899"/>
          </a:xfrm>
        </p:grpSpPr>
        <p:grpSp>
          <p:nvGrpSpPr>
            <p:cNvPr id="4679" name="Google Shape;4679;p31"/>
            <p:cNvGrpSpPr/>
            <p:nvPr/>
          </p:nvGrpSpPr>
          <p:grpSpPr>
            <a:xfrm>
              <a:off x="7123441" y="-12998"/>
              <a:ext cx="2052136" cy="4962220"/>
              <a:chOff x="7123441" y="-12998"/>
              <a:chExt cx="2052136" cy="4962220"/>
            </a:xfrm>
          </p:grpSpPr>
          <p:sp>
            <p:nvSpPr>
              <p:cNvPr id="4680" name="Google Shape;4680;p31"/>
              <p:cNvSpPr/>
              <p:nvPr/>
            </p:nvSpPr>
            <p:spPr>
              <a:xfrm>
                <a:off x="7672798" y="-12998"/>
                <a:ext cx="1502780" cy="3260198"/>
              </a:xfrm>
              <a:custGeom>
                <a:avLst/>
                <a:gdLst/>
                <a:ahLst/>
                <a:cxnLst/>
                <a:rect l="l" t="t" r="r" b="b"/>
                <a:pathLst>
                  <a:path w="17156" h="37219" extrusionOk="0">
                    <a:moveTo>
                      <a:pt x="17052" y="0"/>
                    </a:moveTo>
                    <a:lnTo>
                      <a:pt x="0" y="0"/>
                    </a:lnTo>
                    <a:cubicBezTo>
                      <a:pt x="270" y="3108"/>
                      <a:pt x="1707" y="9072"/>
                      <a:pt x="8398" y="13045"/>
                    </a:cubicBezTo>
                    <a:cubicBezTo>
                      <a:pt x="17155" y="18241"/>
                      <a:pt x="11155" y="31488"/>
                      <a:pt x="17052" y="372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1" name="Google Shape;4681;p31"/>
              <p:cNvGrpSpPr/>
              <p:nvPr/>
            </p:nvGrpSpPr>
            <p:grpSpPr>
              <a:xfrm>
                <a:off x="7123441" y="2793741"/>
                <a:ext cx="2036531" cy="2155481"/>
                <a:chOff x="3844200" y="3565550"/>
                <a:chExt cx="524325" cy="554950"/>
              </a:xfrm>
            </p:grpSpPr>
            <p:sp>
              <p:nvSpPr>
                <p:cNvPr id="4682" name="Google Shape;4682;p31"/>
                <p:cNvSpPr/>
                <p:nvPr/>
              </p:nvSpPr>
              <p:spPr>
                <a:xfrm>
                  <a:off x="3937150" y="4105850"/>
                  <a:ext cx="15950" cy="12100"/>
                </a:xfrm>
                <a:custGeom>
                  <a:avLst/>
                  <a:gdLst/>
                  <a:ahLst/>
                  <a:cxnLst/>
                  <a:rect l="l" t="t" r="r" b="b"/>
                  <a:pathLst>
                    <a:path w="638" h="484" extrusionOk="0">
                      <a:moveTo>
                        <a:pt x="319" y="1"/>
                      </a:moveTo>
                      <a:cubicBezTo>
                        <a:pt x="265" y="1"/>
                        <a:pt x="212" y="18"/>
                        <a:pt x="168" y="54"/>
                      </a:cubicBezTo>
                      <a:cubicBezTo>
                        <a:pt x="1" y="192"/>
                        <a:pt x="81" y="459"/>
                        <a:pt x="293" y="482"/>
                      </a:cubicBezTo>
                      <a:cubicBezTo>
                        <a:pt x="302" y="483"/>
                        <a:pt x="312" y="483"/>
                        <a:pt x="320" y="483"/>
                      </a:cubicBezTo>
                      <a:cubicBezTo>
                        <a:pt x="520" y="483"/>
                        <a:pt x="638" y="250"/>
                        <a:pt x="509" y="93"/>
                      </a:cubicBezTo>
                      <a:cubicBezTo>
                        <a:pt x="461" y="32"/>
                        <a:pt x="390"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1"/>
                <p:cNvSpPr/>
                <p:nvPr/>
              </p:nvSpPr>
              <p:spPr>
                <a:xfrm>
                  <a:off x="3923900" y="4089375"/>
                  <a:ext cx="15300" cy="11625"/>
                </a:xfrm>
                <a:custGeom>
                  <a:avLst/>
                  <a:gdLst/>
                  <a:ahLst/>
                  <a:cxnLst/>
                  <a:rect l="l" t="t" r="r" b="b"/>
                  <a:pathLst>
                    <a:path w="612" h="465" extrusionOk="0">
                      <a:moveTo>
                        <a:pt x="305" y="0"/>
                      </a:moveTo>
                      <a:cubicBezTo>
                        <a:pt x="254" y="0"/>
                        <a:pt x="202" y="17"/>
                        <a:pt x="158" y="51"/>
                      </a:cubicBezTo>
                      <a:cubicBezTo>
                        <a:pt x="0" y="183"/>
                        <a:pt x="74" y="440"/>
                        <a:pt x="280" y="463"/>
                      </a:cubicBezTo>
                      <a:cubicBezTo>
                        <a:pt x="289" y="464"/>
                        <a:pt x="298" y="464"/>
                        <a:pt x="307" y="464"/>
                      </a:cubicBezTo>
                      <a:cubicBezTo>
                        <a:pt x="497" y="464"/>
                        <a:pt x="612" y="240"/>
                        <a:pt x="486" y="87"/>
                      </a:cubicBezTo>
                      <a:cubicBezTo>
                        <a:pt x="440" y="30"/>
                        <a:pt x="373"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1"/>
                <p:cNvSpPr/>
                <p:nvPr/>
              </p:nvSpPr>
              <p:spPr>
                <a:xfrm>
                  <a:off x="3910575" y="4072850"/>
                  <a:ext cx="14750" cy="11175"/>
                </a:xfrm>
                <a:custGeom>
                  <a:avLst/>
                  <a:gdLst/>
                  <a:ahLst/>
                  <a:cxnLst/>
                  <a:rect l="l" t="t" r="r" b="b"/>
                  <a:pathLst>
                    <a:path w="590" h="447" extrusionOk="0">
                      <a:moveTo>
                        <a:pt x="297" y="0"/>
                      </a:moveTo>
                      <a:cubicBezTo>
                        <a:pt x="247" y="0"/>
                        <a:pt x="196" y="17"/>
                        <a:pt x="154" y="50"/>
                      </a:cubicBezTo>
                      <a:cubicBezTo>
                        <a:pt x="0" y="176"/>
                        <a:pt x="74" y="423"/>
                        <a:pt x="273" y="445"/>
                      </a:cubicBezTo>
                      <a:cubicBezTo>
                        <a:pt x="281" y="446"/>
                        <a:pt x="289" y="447"/>
                        <a:pt x="296" y="447"/>
                      </a:cubicBezTo>
                      <a:cubicBezTo>
                        <a:pt x="479" y="447"/>
                        <a:pt x="590" y="230"/>
                        <a:pt x="469" y="82"/>
                      </a:cubicBezTo>
                      <a:cubicBezTo>
                        <a:pt x="426" y="28"/>
                        <a:pt x="362" y="0"/>
                        <a:pt x="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1"/>
                <p:cNvSpPr/>
                <p:nvPr/>
              </p:nvSpPr>
              <p:spPr>
                <a:xfrm>
                  <a:off x="3897300" y="4056275"/>
                  <a:ext cx="14125" cy="10725"/>
                </a:xfrm>
                <a:custGeom>
                  <a:avLst/>
                  <a:gdLst/>
                  <a:ahLst/>
                  <a:cxnLst/>
                  <a:rect l="l" t="t" r="r" b="b"/>
                  <a:pathLst>
                    <a:path w="565" h="429" extrusionOk="0">
                      <a:moveTo>
                        <a:pt x="285" y="0"/>
                      </a:moveTo>
                      <a:cubicBezTo>
                        <a:pt x="237" y="0"/>
                        <a:pt x="189" y="16"/>
                        <a:pt x="149" y="48"/>
                      </a:cubicBezTo>
                      <a:cubicBezTo>
                        <a:pt x="1" y="170"/>
                        <a:pt x="71" y="408"/>
                        <a:pt x="261" y="427"/>
                      </a:cubicBezTo>
                      <a:cubicBezTo>
                        <a:pt x="269" y="428"/>
                        <a:pt x="277" y="428"/>
                        <a:pt x="284" y="428"/>
                      </a:cubicBezTo>
                      <a:cubicBezTo>
                        <a:pt x="460" y="428"/>
                        <a:pt x="565" y="222"/>
                        <a:pt x="451" y="80"/>
                      </a:cubicBezTo>
                      <a:cubicBezTo>
                        <a:pt x="409"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1"/>
                <p:cNvSpPr/>
                <p:nvPr/>
              </p:nvSpPr>
              <p:spPr>
                <a:xfrm>
                  <a:off x="3884050" y="4039775"/>
                  <a:ext cx="13475" cy="10200"/>
                </a:xfrm>
                <a:custGeom>
                  <a:avLst/>
                  <a:gdLst/>
                  <a:ahLst/>
                  <a:cxnLst/>
                  <a:rect l="l" t="t" r="r" b="b"/>
                  <a:pathLst>
                    <a:path w="539" h="408" extrusionOk="0">
                      <a:moveTo>
                        <a:pt x="270" y="0"/>
                      </a:moveTo>
                      <a:cubicBezTo>
                        <a:pt x="225" y="0"/>
                        <a:pt x="180" y="15"/>
                        <a:pt x="142" y="46"/>
                      </a:cubicBezTo>
                      <a:cubicBezTo>
                        <a:pt x="0" y="158"/>
                        <a:pt x="68" y="390"/>
                        <a:pt x="248" y="406"/>
                      </a:cubicBezTo>
                      <a:cubicBezTo>
                        <a:pt x="256" y="407"/>
                        <a:pt x="264" y="407"/>
                        <a:pt x="271" y="407"/>
                      </a:cubicBezTo>
                      <a:cubicBezTo>
                        <a:pt x="440" y="407"/>
                        <a:pt x="539" y="210"/>
                        <a:pt x="428" y="75"/>
                      </a:cubicBezTo>
                      <a:cubicBezTo>
                        <a:pt x="388"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1"/>
                <p:cNvSpPr/>
                <p:nvPr/>
              </p:nvSpPr>
              <p:spPr>
                <a:xfrm>
                  <a:off x="3870800" y="4023200"/>
                  <a:ext cx="12825" cy="9825"/>
                </a:xfrm>
                <a:custGeom>
                  <a:avLst/>
                  <a:gdLst/>
                  <a:ahLst/>
                  <a:cxnLst/>
                  <a:rect l="l" t="t" r="r" b="b"/>
                  <a:pathLst>
                    <a:path w="513" h="393" extrusionOk="0">
                      <a:moveTo>
                        <a:pt x="257" y="0"/>
                      </a:moveTo>
                      <a:cubicBezTo>
                        <a:pt x="214" y="0"/>
                        <a:pt x="171" y="15"/>
                        <a:pt x="135" y="44"/>
                      </a:cubicBezTo>
                      <a:cubicBezTo>
                        <a:pt x="0" y="153"/>
                        <a:pt x="64" y="371"/>
                        <a:pt x="238" y="391"/>
                      </a:cubicBezTo>
                      <a:cubicBezTo>
                        <a:pt x="246" y="392"/>
                        <a:pt x="253" y="392"/>
                        <a:pt x="261" y="392"/>
                      </a:cubicBezTo>
                      <a:cubicBezTo>
                        <a:pt x="418" y="392"/>
                        <a:pt x="513" y="202"/>
                        <a:pt x="408" y="73"/>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1"/>
                <p:cNvSpPr/>
                <p:nvPr/>
              </p:nvSpPr>
              <p:spPr>
                <a:xfrm>
                  <a:off x="3857450" y="4006700"/>
                  <a:ext cx="12300" cy="9350"/>
                </a:xfrm>
                <a:custGeom>
                  <a:avLst/>
                  <a:gdLst/>
                  <a:ahLst/>
                  <a:cxnLst/>
                  <a:rect l="l" t="t" r="r" b="b"/>
                  <a:pathLst>
                    <a:path w="492" h="374" extrusionOk="0">
                      <a:moveTo>
                        <a:pt x="247" y="1"/>
                      </a:moveTo>
                      <a:cubicBezTo>
                        <a:pt x="206" y="1"/>
                        <a:pt x="166" y="14"/>
                        <a:pt x="132" y="42"/>
                      </a:cubicBezTo>
                      <a:cubicBezTo>
                        <a:pt x="1" y="144"/>
                        <a:pt x="65" y="353"/>
                        <a:pt x="229" y="373"/>
                      </a:cubicBezTo>
                      <a:cubicBezTo>
                        <a:pt x="235" y="373"/>
                        <a:pt x="242" y="374"/>
                        <a:pt x="248" y="374"/>
                      </a:cubicBezTo>
                      <a:cubicBezTo>
                        <a:pt x="401" y="374"/>
                        <a:pt x="492" y="194"/>
                        <a:pt x="393" y="71"/>
                      </a:cubicBezTo>
                      <a:cubicBezTo>
                        <a:pt x="356" y="25"/>
                        <a:pt x="301"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1"/>
                <p:cNvSpPr/>
                <p:nvPr/>
              </p:nvSpPr>
              <p:spPr>
                <a:xfrm>
                  <a:off x="3844200" y="3990175"/>
                  <a:ext cx="11650" cy="8850"/>
                </a:xfrm>
                <a:custGeom>
                  <a:avLst/>
                  <a:gdLst/>
                  <a:ahLst/>
                  <a:cxnLst/>
                  <a:rect l="l" t="t" r="r" b="b"/>
                  <a:pathLst>
                    <a:path w="466" h="354" extrusionOk="0">
                      <a:moveTo>
                        <a:pt x="235" y="1"/>
                      </a:moveTo>
                      <a:cubicBezTo>
                        <a:pt x="196" y="1"/>
                        <a:pt x="156" y="14"/>
                        <a:pt x="123" y="41"/>
                      </a:cubicBezTo>
                      <a:cubicBezTo>
                        <a:pt x="0" y="137"/>
                        <a:pt x="58" y="336"/>
                        <a:pt x="216" y="352"/>
                      </a:cubicBezTo>
                      <a:cubicBezTo>
                        <a:pt x="222" y="353"/>
                        <a:pt x="229" y="353"/>
                        <a:pt x="235" y="353"/>
                      </a:cubicBezTo>
                      <a:cubicBezTo>
                        <a:pt x="381" y="353"/>
                        <a:pt x="465" y="183"/>
                        <a:pt x="370" y="66"/>
                      </a:cubicBezTo>
                      <a:cubicBezTo>
                        <a:pt x="336" y="23"/>
                        <a:pt x="286"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1"/>
                <p:cNvSpPr/>
                <p:nvPr/>
              </p:nvSpPr>
              <p:spPr>
                <a:xfrm>
                  <a:off x="3968325" y="4107900"/>
                  <a:ext cx="16525" cy="12600"/>
                </a:xfrm>
                <a:custGeom>
                  <a:avLst/>
                  <a:gdLst/>
                  <a:ahLst/>
                  <a:cxnLst/>
                  <a:rect l="l" t="t" r="r" b="b"/>
                  <a:pathLst>
                    <a:path w="661" h="504" extrusionOk="0">
                      <a:moveTo>
                        <a:pt x="330" y="0"/>
                      </a:moveTo>
                      <a:cubicBezTo>
                        <a:pt x="275" y="0"/>
                        <a:pt x="220" y="18"/>
                        <a:pt x="174" y="56"/>
                      </a:cubicBezTo>
                      <a:cubicBezTo>
                        <a:pt x="1" y="197"/>
                        <a:pt x="84" y="480"/>
                        <a:pt x="306" y="503"/>
                      </a:cubicBezTo>
                      <a:cubicBezTo>
                        <a:pt x="315" y="503"/>
                        <a:pt x="324" y="504"/>
                        <a:pt x="333" y="504"/>
                      </a:cubicBezTo>
                      <a:cubicBezTo>
                        <a:pt x="539" y="504"/>
                        <a:pt x="660" y="261"/>
                        <a:pt x="528" y="94"/>
                      </a:cubicBezTo>
                      <a:cubicBezTo>
                        <a:pt x="477" y="32"/>
                        <a:pt x="403" y="0"/>
                        <a:pt x="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1"/>
                <p:cNvSpPr/>
                <p:nvPr/>
              </p:nvSpPr>
              <p:spPr>
                <a:xfrm>
                  <a:off x="3955075" y="4091400"/>
                  <a:ext cx="15875" cy="12075"/>
                </a:xfrm>
                <a:custGeom>
                  <a:avLst/>
                  <a:gdLst/>
                  <a:ahLst/>
                  <a:cxnLst/>
                  <a:rect l="l" t="t" r="r" b="b"/>
                  <a:pathLst>
                    <a:path w="635" h="483" extrusionOk="0">
                      <a:moveTo>
                        <a:pt x="318" y="0"/>
                      </a:moveTo>
                      <a:cubicBezTo>
                        <a:pt x="264" y="0"/>
                        <a:pt x="210" y="18"/>
                        <a:pt x="164" y="54"/>
                      </a:cubicBezTo>
                      <a:cubicBezTo>
                        <a:pt x="0" y="189"/>
                        <a:pt x="81" y="459"/>
                        <a:pt x="293" y="481"/>
                      </a:cubicBezTo>
                      <a:cubicBezTo>
                        <a:pt x="302" y="482"/>
                        <a:pt x="311" y="483"/>
                        <a:pt x="320" y="483"/>
                      </a:cubicBezTo>
                      <a:cubicBezTo>
                        <a:pt x="516" y="483"/>
                        <a:pt x="634" y="249"/>
                        <a:pt x="505" y="89"/>
                      </a:cubicBezTo>
                      <a:cubicBezTo>
                        <a:pt x="457" y="31"/>
                        <a:pt x="388"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1"/>
                <p:cNvSpPr/>
                <p:nvPr/>
              </p:nvSpPr>
              <p:spPr>
                <a:xfrm>
                  <a:off x="3941725" y="4074825"/>
                  <a:ext cx="15400" cy="11700"/>
                </a:xfrm>
                <a:custGeom>
                  <a:avLst/>
                  <a:gdLst/>
                  <a:ahLst/>
                  <a:cxnLst/>
                  <a:rect l="l" t="t" r="r" b="b"/>
                  <a:pathLst>
                    <a:path w="616" h="468" extrusionOk="0">
                      <a:moveTo>
                        <a:pt x="309" y="1"/>
                      </a:moveTo>
                      <a:cubicBezTo>
                        <a:pt x="257" y="1"/>
                        <a:pt x="205" y="18"/>
                        <a:pt x="162" y="55"/>
                      </a:cubicBezTo>
                      <a:cubicBezTo>
                        <a:pt x="1" y="183"/>
                        <a:pt x="78" y="444"/>
                        <a:pt x="284" y="466"/>
                      </a:cubicBezTo>
                      <a:cubicBezTo>
                        <a:pt x="293" y="467"/>
                        <a:pt x="302" y="468"/>
                        <a:pt x="310" y="468"/>
                      </a:cubicBezTo>
                      <a:cubicBezTo>
                        <a:pt x="501" y="468"/>
                        <a:pt x="615" y="241"/>
                        <a:pt x="489" y="87"/>
                      </a:cubicBezTo>
                      <a:cubicBezTo>
                        <a:pt x="444" y="31"/>
                        <a:pt x="377"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1"/>
                <p:cNvSpPr/>
                <p:nvPr/>
              </p:nvSpPr>
              <p:spPr>
                <a:xfrm>
                  <a:off x="3928475" y="4058325"/>
                  <a:ext cx="14775" cy="11150"/>
                </a:xfrm>
                <a:custGeom>
                  <a:avLst/>
                  <a:gdLst/>
                  <a:ahLst/>
                  <a:cxnLst/>
                  <a:rect l="l" t="t" r="r" b="b"/>
                  <a:pathLst>
                    <a:path w="591" h="446" extrusionOk="0">
                      <a:moveTo>
                        <a:pt x="295" y="0"/>
                      </a:moveTo>
                      <a:cubicBezTo>
                        <a:pt x="246" y="0"/>
                        <a:pt x="196" y="16"/>
                        <a:pt x="155" y="50"/>
                      </a:cubicBezTo>
                      <a:cubicBezTo>
                        <a:pt x="1" y="175"/>
                        <a:pt x="75" y="426"/>
                        <a:pt x="274" y="445"/>
                      </a:cubicBezTo>
                      <a:cubicBezTo>
                        <a:pt x="282" y="446"/>
                        <a:pt x="289" y="446"/>
                        <a:pt x="297" y="446"/>
                      </a:cubicBezTo>
                      <a:cubicBezTo>
                        <a:pt x="480" y="446"/>
                        <a:pt x="590" y="230"/>
                        <a:pt x="470" y="82"/>
                      </a:cubicBezTo>
                      <a:cubicBezTo>
                        <a:pt x="426" y="28"/>
                        <a:pt x="361"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1"/>
                <p:cNvSpPr/>
                <p:nvPr/>
              </p:nvSpPr>
              <p:spPr>
                <a:xfrm>
                  <a:off x="3915225" y="4041800"/>
                  <a:ext cx="14125" cy="10725"/>
                </a:xfrm>
                <a:custGeom>
                  <a:avLst/>
                  <a:gdLst/>
                  <a:ahLst/>
                  <a:cxnLst/>
                  <a:rect l="l" t="t" r="r" b="b"/>
                  <a:pathLst>
                    <a:path w="565" h="429" extrusionOk="0">
                      <a:moveTo>
                        <a:pt x="282" y="1"/>
                      </a:moveTo>
                      <a:cubicBezTo>
                        <a:pt x="235" y="1"/>
                        <a:pt x="187" y="16"/>
                        <a:pt x="148" y="48"/>
                      </a:cubicBezTo>
                      <a:cubicBezTo>
                        <a:pt x="0" y="167"/>
                        <a:pt x="71" y="405"/>
                        <a:pt x="261" y="428"/>
                      </a:cubicBezTo>
                      <a:cubicBezTo>
                        <a:pt x="269" y="428"/>
                        <a:pt x="276" y="429"/>
                        <a:pt x="284" y="429"/>
                      </a:cubicBezTo>
                      <a:cubicBezTo>
                        <a:pt x="460" y="429"/>
                        <a:pt x="564" y="222"/>
                        <a:pt x="450" y="81"/>
                      </a:cubicBezTo>
                      <a:cubicBezTo>
                        <a:pt x="407" y="28"/>
                        <a:pt x="34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1"/>
                <p:cNvSpPr/>
                <p:nvPr/>
              </p:nvSpPr>
              <p:spPr>
                <a:xfrm>
                  <a:off x="3901975" y="4025225"/>
                  <a:ext cx="13475" cy="10275"/>
                </a:xfrm>
                <a:custGeom>
                  <a:avLst/>
                  <a:gdLst/>
                  <a:ahLst/>
                  <a:cxnLst/>
                  <a:rect l="l" t="t" r="r" b="b"/>
                  <a:pathLst>
                    <a:path w="539" h="411" extrusionOk="0">
                      <a:moveTo>
                        <a:pt x="269" y="1"/>
                      </a:moveTo>
                      <a:cubicBezTo>
                        <a:pt x="224" y="1"/>
                        <a:pt x="179" y="16"/>
                        <a:pt x="142" y="46"/>
                      </a:cubicBezTo>
                      <a:cubicBezTo>
                        <a:pt x="0" y="162"/>
                        <a:pt x="68" y="390"/>
                        <a:pt x="248" y="409"/>
                      </a:cubicBezTo>
                      <a:cubicBezTo>
                        <a:pt x="256" y="410"/>
                        <a:pt x="263" y="411"/>
                        <a:pt x="271" y="411"/>
                      </a:cubicBezTo>
                      <a:cubicBezTo>
                        <a:pt x="440" y="411"/>
                        <a:pt x="538" y="214"/>
                        <a:pt x="428" y="78"/>
                      </a:cubicBezTo>
                      <a:cubicBezTo>
                        <a:pt x="387" y="27"/>
                        <a:pt x="328"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1"/>
                <p:cNvSpPr/>
                <p:nvPr/>
              </p:nvSpPr>
              <p:spPr>
                <a:xfrm>
                  <a:off x="3888625" y="4008725"/>
                  <a:ext cx="12925" cy="9750"/>
                </a:xfrm>
                <a:custGeom>
                  <a:avLst/>
                  <a:gdLst/>
                  <a:ahLst/>
                  <a:cxnLst/>
                  <a:rect l="l" t="t" r="r" b="b"/>
                  <a:pathLst>
                    <a:path w="517" h="390" extrusionOk="0">
                      <a:moveTo>
                        <a:pt x="260" y="1"/>
                      </a:moveTo>
                      <a:cubicBezTo>
                        <a:pt x="217" y="1"/>
                        <a:pt x="173" y="15"/>
                        <a:pt x="136" y="44"/>
                      </a:cubicBezTo>
                      <a:cubicBezTo>
                        <a:pt x="1" y="153"/>
                        <a:pt x="68" y="372"/>
                        <a:pt x="238" y="388"/>
                      </a:cubicBezTo>
                      <a:cubicBezTo>
                        <a:pt x="246" y="389"/>
                        <a:pt x="254" y="389"/>
                        <a:pt x="262" y="389"/>
                      </a:cubicBezTo>
                      <a:cubicBezTo>
                        <a:pt x="422" y="389"/>
                        <a:pt x="516" y="202"/>
                        <a:pt x="412" y="73"/>
                      </a:cubicBezTo>
                      <a:cubicBezTo>
                        <a:pt x="374" y="26"/>
                        <a:pt x="31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31"/>
                <p:cNvSpPr/>
                <p:nvPr/>
              </p:nvSpPr>
              <p:spPr>
                <a:xfrm>
                  <a:off x="3875375" y="3992175"/>
                  <a:ext cx="12300" cy="9325"/>
                </a:xfrm>
                <a:custGeom>
                  <a:avLst/>
                  <a:gdLst/>
                  <a:ahLst/>
                  <a:cxnLst/>
                  <a:rect l="l" t="t" r="r" b="b"/>
                  <a:pathLst>
                    <a:path w="492" h="373" extrusionOk="0">
                      <a:moveTo>
                        <a:pt x="248" y="1"/>
                      </a:moveTo>
                      <a:cubicBezTo>
                        <a:pt x="206" y="1"/>
                        <a:pt x="164" y="15"/>
                        <a:pt x="129" y="44"/>
                      </a:cubicBezTo>
                      <a:cubicBezTo>
                        <a:pt x="0" y="147"/>
                        <a:pt x="61" y="356"/>
                        <a:pt x="229" y="372"/>
                      </a:cubicBezTo>
                      <a:cubicBezTo>
                        <a:pt x="235" y="373"/>
                        <a:pt x="242" y="373"/>
                        <a:pt x="248" y="373"/>
                      </a:cubicBezTo>
                      <a:cubicBezTo>
                        <a:pt x="400" y="373"/>
                        <a:pt x="491" y="193"/>
                        <a:pt x="392" y="70"/>
                      </a:cubicBezTo>
                      <a:cubicBezTo>
                        <a:pt x="356" y="25"/>
                        <a:pt x="302" y="1"/>
                        <a:pt x="2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31"/>
                <p:cNvSpPr/>
                <p:nvPr/>
              </p:nvSpPr>
              <p:spPr>
                <a:xfrm>
                  <a:off x="3862125" y="3975675"/>
                  <a:ext cx="11650" cy="8875"/>
                </a:xfrm>
                <a:custGeom>
                  <a:avLst/>
                  <a:gdLst/>
                  <a:ahLst/>
                  <a:cxnLst/>
                  <a:rect l="l" t="t" r="r" b="b"/>
                  <a:pathLst>
                    <a:path w="466" h="355" extrusionOk="0">
                      <a:moveTo>
                        <a:pt x="233" y="0"/>
                      </a:moveTo>
                      <a:cubicBezTo>
                        <a:pt x="194" y="0"/>
                        <a:pt x="155" y="13"/>
                        <a:pt x="122" y="39"/>
                      </a:cubicBezTo>
                      <a:cubicBezTo>
                        <a:pt x="0" y="139"/>
                        <a:pt x="58" y="335"/>
                        <a:pt x="215" y="354"/>
                      </a:cubicBezTo>
                      <a:cubicBezTo>
                        <a:pt x="222" y="355"/>
                        <a:pt x="228" y="355"/>
                        <a:pt x="235" y="355"/>
                      </a:cubicBezTo>
                      <a:cubicBezTo>
                        <a:pt x="381" y="355"/>
                        <a:pt x="465" y="182"/>
                        <a:pt x="370" y="65"/>
                      </a:cubicBezTo>
                      <a:cubicBezTo>
                        <a:pt x="335" y="22"/>
                        <a:pt x="284"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31"/>
                <p:cNvSpPr/>
                <p:nvPr/>
              </p:nvSpPr>
              <p:spPr>
                <a:xfrm>
                  <a:off x="3848850" y="3959150"/>
                  <a:ext cx="11025" cy="8375"/>
                </a:xfrm>
                <a:custGeom>
                  <a:avLst/>
                  <a:gdLst/>
                  <a:ahLst/>
                  <a:cxnLst/>
                  <a:rect l="l" t="t" r="r" b="b"/>
                  <a:pathLst>
                    <a:path w="441" h="335" extrusionOk="0">
                      <a:moveTo>
                        <a:pt x="223" y="0"/>
                      </a:moveTo>
                      <a:cubicBezTo>
                        <a:pt x="185" y="0"/>
                        <a:pt x="148" y="13"/>
                        <a:pt x="117" y="38"/>
                      </a:cubicBezTo>
                      <a:cubicBezTo>
                        <a:pt x="1" y="131"/>
                        <a:pt x="55" y="318"/>
                        <a:pt x="203" y="334"/>
                      </a:cubicBezTo>
                      <a:cubicBezTo>
                        <a:pt x="210" y="334"/>
                        <a:pt x="216" y="335"/>
                        <a:pt x="222" y="335"/>
                      </a:cubicBezTo>
                      <a:cubicBezTo>
                        <a:pt x="359" y="335"/>
                        <a:pt x="440" y="171"/>
                        <a:pt x="351" y="60"/>
                      </a:cubicBezTo>
                      <a:cubicBezTo>
                        <a:pt x="319" y="21"/>
                        <a:pt x="271"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31"/>
                <p:cNvSpPr/>
                <p:nvPr/>
              </p:nvSpPr>
              <p:spPr>
                <a:xfrm>
                  <a:off x="3986250" y="4093425"/>
                  <a:ext cx="16500" cy="12550"/>
                </a:xfrm>
                <a:custGeom>
                  <a:avLst/>
                  <a:gdLst/>
                  <a:ahLst/>
                  <a:cxnLst/>
                  <a:rect l="l" t="t" r="r" b="b"/>
                  <a:pathLst>
                    <a:path w="660" h="502" extrusionOk="0">
                      <a:moveTo>
                        <a:pt x="331" y="0"/>
                      </a:moveTo>
                      <a:cubicBezTo>
                        <a:pt x="276" y="0"/>
                        <a:pt x="220" y="19"/>
                        <a:pt x="174" y="56"/>
                      </a:cubicBezTo>
                      <a:cubicBezTo>
                        <a:pt x="0" y="198"/>
                        <a:pt x="81" y="477"/>
                        <a:pt x="306" y="500"/>
                      </a:cubicBezTo>
                      <a:cubicBezTo>
                        <a:pt x="316" y="501"/>
                        <a:pt x="326" y="502"/>
                        <a:pt x="336" y="502"/>
                      </a:cubicBezTo>
                      <a:cubicBezTo>
                        <a:pt x="540" y="502"/>
                        <a:pt x="659" y="257"/>
                        <a:pt x="527" y="92"/>
                      </a:cubicBezTo>
                      <a:cubicBezTo>
                        <a:pt x="476" y="32"/>
                        <a:pt x="404"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31"/>
                <p:cNvSpPr/>
                <p:nvPr/>
              </p:nvSpPr>
              <p:spPr>
                <a:xfrm>
                  <a:off x="3973000" y="4076850"/>
                  <a:ext cx="15850" cy="12075"/>
                </a:xfrm>
                <a:custGeom>
                  <a:avLst/>
                  <a:gdLst/>
                  <a:ahLst/>
                  <a:cxnLst/>
                  <a:rect l="l" t="t" r="r" b="b"/>
                  <a:pathLst>
                    <a:path w="634" h="483" extrusionOk="0">
                      <a:moveTo>
                        <a:pt x="316" y="1"/>
                      </a:moveTo>
                      <a:cubicBezTo>
                        <a:pt x="263" y="1"/>
                        <a:pt x="209" y="18"/>
                        <a:pt x="164" y="54"/>
                      </a:cubicBezTo>
                      <a:cubicBezTo>
                        <a:pt x="0" y="192"/>
                        <a:pt x="80" y="459"/>
                        <a:pt x="293" y="482"/>
                      </a:cubicBezTo>
                      <a:cubicBezTo>
                        <a:pt x="302" y="482"/>
                        <a:pt x="311" y="483"/>
                        <a:pt x="319" y="483"/>
                      </a:cubicBezTo>
                      <a:cubicBezTo>
                        <a:pt x="516" y="483"/>
                        <a:pt x="634" y="250"/>
                        <a:pt x="505" y="93"/>
                      </a:cubicBezTo>
                      <a:cubicBezTo>
                        <a:pt x="457" y="32"/>
                        <a:pt x="387"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31"/>
                <p:cNvSpPr/>
                <p:nvPr/>
              </p:nvSpPr>
              <p:spPr>
                <a:xfrm>
                  <a:off x="3959650" y="4060350"/>
                  <a:ext cx="15300" cy="11625"/>
                </a:xfrm>
                <a:custGeom>
                  <a:avLst/>
                  <a:gdLst/>
                  <a:ahLst/>
                  <a:cxnLst/>
                  <a:rect l="l" t="t" r="r" b="b"/>
                  <a:pathLst>
                    <a:path w="612" h="465" extrusionOk="0">
                      <a:moveTo>
                        <a:pt x="307" y="1"/>
                      </a:moveTo>
                      <a:cubicBezTo>
                        <a:pt x="256" y="1"/>
                        <a:pt x="204" y="18"/>
                        <a:pt x="161" y="52"/>
                      </a:cubicBezTo>
                      <a:cubicBezTo>
                        <a:pt x="1" y="184"/>
                        <a:pt x="78" y="441"/>
                        <a:pt x="283" y="463"/>
                      </a:cubicBezTo>
                      <a:cubicBezTo>
                        <a:pt x="293" y="464"/>
                        <a:pt x="302" y="465"/>
                        <a:pt x="310" y="465"/>
                      </a:cubicBezTo>
                      <a:cubicBezTo>
                        <a:pt x="500" y="465"/>
                        <a:pt x="612" y="241"/>
                        <a:pt x="489" y="87"/>
                      </a:cubicBezTo>
                      <a:cubicBezTo>
                        <a:pt x="443" y="31"/>
                        <a:pt x="375"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31"/>
                <p:cNvSpPr/>
                <p:nvPr/>
              </p:nvSpPr>
              <p:spPr>
                <a:xfrm>
                  <a:off x="3946400" y="4043800"/>
                  <a:ext cx="14675" cy="11150"/>
                </a:xfrm>
                <a:custGeom>
                  <a:avLst/>
                  <a:gdLst/>
                  <a:ahLst/>
                  <a:cxnLst/>
                  <a:rect l="l" t="t" r="r" b="b"/>
                  <a:pathLst>
                    <a:path w="587" h="446" extrusionOk="0">
                      <a:moveTo>
                        <a:pt x="295" y="1"/>
                      </a:moveTo>
                      <a:cubicBezTo>
                        <a:pt x="246" y="1"/>
                        <a:pt x="196" y="17"/>
                        <a:pt x="155" y="52"/>
                      </a:cubicBezTo>
                      <a:cubicBezTo>
                        <a:pt x="0" y="177"/>
                        <a:pt x="74" y="425"/>
                        <a:pt x="270" y="444"/>
                      </a:cubicBezTo>
                      <a:cubicBezTo>
                        <a:pt x="280" y="445"/>
                        <a:pt x="289" y="446"/>
                        <a:pt x="297" y="446"/>
                      </a:cubicBezTo>
                      <a:cubicBezTo>
                        <a:pt x="480" y="446"/>
                        <a:pt x="586" y="231"/>
                        <a:pt x="470" y="84"/>
                      </a:cubicBezTo>
                      <a:cubicBezTo>
                        <a:pt x="424" y="29"/>
                        <a:pt x="360"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31"/>
                <p:cNvSpPr/>
                <p:nvPr/>
              </p:nvSpPr>
              <p:spPr>
                <a:xfrm>
                  <a:off x="3933150" y="4027275"/>
                  <a:ext cx="14100" cy="10725"/>
                </a:xfrm>
                <a:custGeom>
                  <a:avLst/>
                  <a:gdLst/>
                  <a:ahLst/>
                  <a:cxnLst/>
                  <a:rect l="l" t="t" r="r" b="b"/>
                  <a:pathLst>
                    <a:path w="564" h="429" extrusionOk="0">
                      <a:moveTo>
                        <a:pt x="281" y="0"/>
                      </a:moveTo>
                      <a:cubicBezTo>
                        <a:pt x="234" y="0"/>
                        <a:pt x="187" y="16"/>
                        <a:pt x="148" y="48"/>
                      </a:cubicBezTo>
                      <a:cubicBezTo>
                        <a:pt x="0" y="170"/>
                        <a:pt x="71" y="408"/>
                        <a:pt x="260" y="427"/>
                      </a:cubicBezTo>
                      <a:cubicBezTo>
                        <a:pt x="268" y="428"/>
                        <a:pt x="276" y="428"/>
                        <a:pt x="284" y="428"/>
                      </a:cubicBezTo>
                      <a:cubicBezTo>
                        <a:pt x="459" y="428"/>
                        <a:pt x="564" y="222"/>
                        <a:pt x="447" y="80"/>
                      </a:cubicBezTo>
                      <a:cubicBezTo>
                        <a:pt x="405" y="27"/>
                        <a:pt x="343"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31"/>
                <p:cNvSpPr/>
                <p:nvPr/>
              </p:nvSpPr>
              <p:spPr>
                <a:xfrm>
                  <a:off x="3919800" y="4010775"/>
                  <a:ext cx="13550" cy="10175"/>
                </a:xfrm>
                <a:custGeom>
                  <a:avLst/>
                  <a:gdLst/>
                  <a:ahLst/>
                  <a:cxnLst/>
                  <a:rect l="l" t="t" r="r" b="b"/>
                  <a:pathLst>
                    <a:path w="542" h="407" extrusionOk="0">
                      <a:moveTo>
                        <a:pt x="274" y="0"/>
                      </a:moveTo>
                      <a:cubicBezTo>
                        <a:pt x="228" y="0"/>
                        <a:pt x="183" y="15"/>
                        <a:pt x="145" y="46"/>
                      </a:cubicBezTo>
                      <a:cubicBezTo>
                        <a:pt x="1" y="158"/>
                        <a:pt x="71" y="390"/>
                        <a:pt x="251" y="406"/>
                      </a:cubicBezTo>
                      <a:cubicBezTo>
                        <a:pt x="259" y="407"/>
                        <a:pt x="267" y="407"/>
                        <a:pt x="274" y="407"/>
                      </a:cubicBezTo>
                      <a:cubicBezTo>
                        <a:pt x="441" y="407"/>
                        <a:pt x="542" y="210"/>
                        <a:pt x="431" y="75"/>
                      </a:cubicBezTo>
                      <a:cubicBezTo>
                        <a:pt x="391" y="26"/>
                        <a:pt x="333"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31"/>
                <p:cNvSpPr/>
                <p:nvPr/>
              </p:nvSpPr>
              <p:spPr>
                <a:xfrm>
                  <a:off x="3906550" y="3994200"/>
                  <a:ext cx="12925" cy="9800"/>
                </a:xfrm>
                <a:custGeom>
                  <a:avLst/>
                  <a:gdLst/>
                  <a:ahLst/>
                  <a:cxnLst/>
                  <a:rect l="l" t="t" r="r" b="b"/>
                  <a:pathLst>
                    <a:path w="517" h="392" extrusionOk="0">
                      <a:moveTo>
                        <a:pt x="259" y="0"/>
                      </a:moveTo>
                      <a:cubicBezTo>
                        <a:pt x="215" y="0"/>
                        <a:pt x="171" y="14"/>
                        <a:pt x="135" y="44"/>
                      </a:cubicBezTo>
                      <a:cubicBezTo>
                        <a:pt x="0" y="153"/>
                        <a:pt x="65" y="371"/>
                        <a:pt x="238" y="391"/>
                      </a:cubicBezTo>
                      <a:cubicBezTo>
                        <a:pt x="246" y="391"/>
                        <a:pt x="254" y="392"/>
                        <a:pt x="261" y="392"/>
                      </a:cubicBezTo>
                      <a:cubicBezTo>
                        <a:pt x="421" y="392"/>
                        <a:pt x="516" y="201"/>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1"/>
                <p:cNvSpPr/>
                <p:nvPr/>
              </p:nvSpPr>
              <p:spPr>
                <a:xfrm>
                  <a:off x="3893300" y="3977700"/>
                  <a:ext cx="12275" cy="9350"/>
                </a:xfrm>
                <a:custGeom>
                  <a:avLst/>
                  <a:gdLst/>
                  <a:ahLst/>
                  <a:cxnLst/>
                  <a:rect l="l" t="t" r="r" b="b"/>
                  <a:pathLst>
                    <a:path w="491" h="374" extrusionOk="0">
                      <a:moveTo>
                        <a:pt x="244" y="1"/>
                      </a:moveTo>
                      <a:cubicBezTo>
                        <a:pt x="204" y="1"/>
                        <a:pt x="163" y="14"/>
                        <a:pt x="129" y="42"/>
                      </a:cubicBezTo>
                      <a:cubicBezTo>
                        <a:pt x="0" y="144"/>
                        <a:pt x="61" y="353"/>
                        <a:pt x="228" y="373"/>
                      </a:cubicBezTo>
                      <a:cubicBezTo>
                        <a:pt x="235" y="373"/>
                        <a:pt x="241" y="373"/>
                        <a:pt x="248" y="373"/>
                      </a:cubicBezTo>
                      <a:cubicBezTo>
                        <a:pt x="400" y="373"/>
                        <a:pt x="491" y="194"/>
                        <a:pt x="389" y="70"/>
                      </a:cubicBezTo>
                      <a:cubicBezTo>
                        <a:pt x="352" y="24"/>
                        <a:pt x="299"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1"/>
                <p:cNvSpPr/>
                <p:nvPr/>
              </p:nvSpPr>
              <p:spPr>
                <a:xfrm>
                  <a:off x="3880025" y="3961150"/>
                  <a:ext cx="11650" cy="8875"/>
                </a:xfrm>
                <a:custGeom>
                  <a:avLst/>
                  <a:gdLst/>
                  <a:ahLst/>
                  <a:cxnLst/>
                  <a:rect l="l" t="t" r="r" b="b"/>
                  <a:pathLst>
                    <a:path w="466" h="355" extrusionOk="0">
                      <a:moveTo>
                        <a:pt x="233" y="0"/>
                      </a:moveTo>
                      <a:cubicBezTo>
                        <a:pt x="194" y="0"/>
                        <a:pt x="155" y="14"/>
                        <a:pt x="123" y="41"/>
                      </a:cubicBezTo>
                      <a:cubicBezTo>
                        <a:pt x="1" y="138"/>
                        <a:pt x="59" y="337"/>
                        <a:pt x="216" y="353"/>
                      </a:cubicBezTo>
                      <a:cubicBezTo>
                        <a:pt x="223" y="354"/>
                        <a:pt x="229" y="354"/>
                        <a:pt x="235" y="354"/>
                      </a:cubicBezTo>
                      <a:cubicBezTo>
                        <a:pt x="378" y="354"/>
                        <a:pt x="466" y="184"/>
                        <a:pt x="370" y="67"/>
                      </a:cubicBezTo>
                      <a:cubicBezTo>
                        <a:pt x="336" y="23"/>
                        <a:pt x="284"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1"/>
                <p:cNvSpPr/>
                <p:nvPr/>
              </p:nvSpPr>
              <p:spPr>
                <a:xfrm>
                  <a:off x="3866775" y="3944625"/>
                  <a:ext cx="11000" cy="8350"/>
                </a:xfrm>
                <a:custGeom>
                  <a:avLst/>
                  <a:gdLst/>
                  <a:ahLst/>
                  <a:cxnLst/>
                  <a:rect l="l" t="t" r="r" b="b"/>
                  <a:pathLst>
                    <a:path w="440" h="334" extrusionOk="0">
                      <a:moveTo>
                        <a:pt x="219" y="1"/>
                      </a:moveTo>
                      <a:cubicBezTo>
                        <a:pt x="182" y="1"/>
                        <a:pt x="144" y="13"/>
                        <a:pt x="113" y="37"/>
                      </a:cubicBezTo>
                      <a:cubicBezTo>
                        <a:pt x="1" y="130"/>
                        <a:pt x="55" y="317"/>
                        <a:pt x="203" y="333"/>
                      </a:cubicBezTo>
                      <a:cubicBezTo>
                        <a:pt x="210" y="334"/>
                        <a:pt x="216" y="334"/>
                        <a:pt x="222" y="334"/>
                      </a:cubicBezTo>
                      <a:cubicBezTo>
                        <a:pt x="359" y="334"/>
                        <a:pt x="440" y="174"/>
                        <a:pt x="351" y="63"/>
                      </a:cubicBezTo>
                      <a:cubicBezTo>
                        <a:pt x="318" y="22"/>
                        <a:pt x="268" y="1"/>
                        <a:pt x="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31"/>
                <p:cNvSpPr/>
                <p:nvPr/>
              </p:nvSpPr>
              <p:spPr>
                <a:xfrm>
                  <a:off x="3853450" y="3928100"/>
                  <a:ext cx="10450" cy="7925"/>
                </a:xfrm>
                <a:custGeom>
                  <a:avLst/>
                  <a:gdLst/>
                  <a:ahLst/>
                  <a:cxnLst/>
                  <a:rect l="l" t="t" r="r" b="b"/>
                  <a:pathLst>
                    <a:path w="418" h="317" extrusionOk="0">
                      <a:moveTo>
                        <a:pt x="211" y="1"/>
                      </a:moveTo>
                      <a:cubicBezTo>
                        <a:pt x="176" y="1"/>
                        <a:pt x="140" y="12"/>
                        <a:pt x="109" y="36"/>
                      </a:cubicBezTo>
                      <a:cubicBezTo>
                        <a:pt x="0" y="123"/>
                        <a:pt x="55" y="300"/>
                        <a:pt x="193" y="316"/>
                      </a:cubicBezTo>
                      <a:cubicBezTo>
                        <a:pt x="199" y="317"/>
                        <a:pt x="206" y="317"/>
                        <a:pt x="212" y="317"/>
                      </a:cubicBezTo>
                      <a:cubicBezTo>
                        <a:pt x="342" y="317"/>
                        <a:pt x="417" y="163"/>
                        <a:pt x="334" y="59"/>
                      </a:cubicBezTo>
                      <a:cubicBezTo>
                        <a:pt x="302" y="21"/>
                        <a:pt x="257"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1"/>
                <p:cNvSpPr/>
                <p:nvPr/>
              </p:nvSpPr>
              <p:spPr>
                <a:xfrm>
                  <a:off x="4017350" y="4095400"/>
                  <a:ext cx="17200" cy="13075"/>
                </a:xfrm>
                <a:custGeom>
                  <a:avLst/>
                  <a:gdLst/>
                  <a:ahLst/>
                  <a:cxnLst/>
                  <a:rect l="l" t="t" r="r" b="b"/>
                  <a:pathLst>
                    <a:path w="688" h="523" extrusionOk="0">
                      <a:moveTo>
                        <a:pt x="345" y="1"/>
                      </a:moveTo>
                      <a:cubicBezTo>
                        <a:pt x="288" y="1"/>
                        <a:pt x="231" y="19"/>
                        <a:pt x="183" y="58"/>
                      </a:cubicBezTo>
                      <a:cubicBezTo>
                        <a:pt x="0" y="202"/>
                        <a:pt x="87" y="495"/>
                        <a:pt x="318" y="520"/>
                      </a:cubicBezTo>
                      <a:cubicBezTo>
                        <a:pt x="329" y="522"/>
                        <a:pt x="339" y="522"/>
                        <a:pt x="349" y="522"/>
                      </a:cubicBezTo>
                      <a:cubicBezTo>
                        <a:pt x="559" y="522"/>
                        <a:pt x="688" y="271"/>
                        <a:pt x="550" y="99"/>
                      </a:cubicBezTo>
                      <a:cubicBezTo>
                        <a:pt x="498" y="35"/>
                        <a:pt x="422"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1"/>
                <p:cNvSpPr/>
                <p:nvPr/>
              </p:nvSpPr>
              <p:spPr>
                <a:xfrm>
                  <a:off x="4004075" y="4078875"/>
                  <a:ext cx="16600" cy="12625"/>
                </a:xfrm>
                <a:custGeom>
                  <a:avLst/>
                  <a:gdLst/>
                  <a:ahLst/>
                  <a:cxnLst/>
                  <a:rect l="l" t="t" r="r" b="b"/>
                  <a:pathLst>
                    <a:path w="664" h="505" extrusionOk="0">
                      <a:moveTo>
                        <a:pt x="333" y="1"/>
                      </a:moveTo>
                      <a:cubicBezTo>
                        <a:pt x="277" y="1"/>
                        <a:pt x="221" y="19"/>
                        <a:pt x="174" y="57"/>
                      </a:cubicBezTo>
                      <a:cubicBezTo>
                        <a:pt x="1" y="198"/>
                        <a:pt x="84" y="481"/>
                        <a:pt x="306" y="503"/>
                      </a:cubicBezTo>
                      <a:cubicBezTo>
                        <a:pt x="315" y="504"/>
                        <a:pt x="325" y="505"/>
                        <a:pt x="334" y="505"/>
                      </a:cubicBezTo>
                      <a:cubicBezTo>
                        <a:pt x="542" y="505"/>
                        <a:pt x="663" y="262"/>
                        <a:pt x="528" y="95"/>
                      </a:cubicBezTo>
                      <a:cubicBezTo>
                        <a:pt x="478" y="33"/>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31"/>
                <p:cNvSpPr/>
                <p:nvPr/>
              </p:nvSpPr>
              <p:spPr>
                <a:xfrm>
                  <a:off x="3990825" y="4062400"/>
                  <a:ext cx="15950" cy="12075"/>
                </a:xfrm>
                <a:custGeom>
                  <a:avLst/>
                  <a:gdLst/>
                  <a:ahLst/>
                  <a:cxnLst/>
                  <a:rect l="l" t="t" r="r" b="b"/>
                  <a:pathLst>
                    <a:path w="638" h="483" extrusionOk="0">
                      <a:moveTo>
                        <a:pt x="320" y="0"/>
                      </a:moveTo>
                      <a:cubicBezTo>
                        <a:pt x="266" y="0"/>
                        <a:pt x="212" y="18"/>
                        <a:pt x="168" y="54"/>
                      </a:cubicBezTo>
                      <a:cubicBezTo>
                        <a:pt x="1" y="189"/>
                        <a:pt x="81" y="459"/>
                        <a:pt x="296" y="481"/>
                      </a:cubicBezTo>
                      <a:cubicBezTo>
                        <a:pt x="305" y="482"/>
                        <a:pt x="314" y="482"/>
                        <a:pt x="323" y="482"/>
                      </a:cubicBezTo>
                      <a:cubicBezTo>
                        <a:pt x="519" y="482"/>
                        <a:pt x="638" y="249"/>
                        <a:pt x="508" y="89"/>
                      </a:cubicBezTo>
                      <a:cubicBezTo>
                        <a:pt x="461" y="30"/>
                        <a:pt x="390"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31"/>
                <p:cNvSpPr/>
                <p:nvPr/>
              </p:nvSpPr>
              <p:spPr>
                <a:xfrm>
                  <a:off x="3977575" y="4045825"/>
                  <a:ext cx="15300" cy="11700"/>
                </a:xfrm>
                <a:custGeom>
                  <a:avLst/>
                  <a:gdLst/>
                  <a:ahLst/>
                  <a:cxnLst/>
                  <a:rect l="l" t="t" r="r" b="b"/>
                  <a:pathLst>
                    <a:path w="612" h="468" extrusionOk="0">
                      <a:moveTo>
                        <a:pt x="309" y="1"/>
                      </a:moveTo>
                      <a:cubicBezTo>
                        <a:pt x="257" y="1"/>
                        <a:pt x="204" y="18"/>
                        <a:pt x="161" y="55"/>
                      </a:cubicBezTo>
                      <a:cubicBezTo>
                        <a:pt x="0" y="183"/>
                        <a:pt x="77" y="443"/>
                        <a:pt x="283" y="466"/>
                      </a:cubicBezTo>
                      <a:cubicBezTo>
                        <a:pt x="292" y="467"/>
                        <a:pt x="301" y="467"/>
                        <a:pt x="310" y="467"/>
                      </a:cubicBezTo>
                      <a:cubicBezTo>
                        <a:pt x="500" y="467"/>
                        <a:pt x="612" y="240"/>
                        <a:pt x="489" y="87"/>
                      </a:cubicBezTo>
                      <a:cubicBezTo>
                        <a:pt x="443" y="30"/>
                        <a:pt x="376"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31"/>
                <p:cNvSpPr/>
                <p:nvPr/>
              </p:nvSpPr>
              <p:spPr>
                <a:xfrm>
                  <a:off x="3964325" y="4029325"/>
                  <a:ext cx="14675" cy="11150"/>
                </a:xfrm>
                <a:custGeom>
                  <a:avLst/>
                  <a:gdLst/>
                  <a:ahLst/>
                  <a:cxnLst/>
                  <a:rect l="l" t="t" r="r" b="b"/>
                  <a:pathLst>
                    <a:path w="587" h="446" extrusionOk="0">
                      <a:moveTo>
                        <a:pt x="294" y="0"/>
                      </a:moveTo>
                      <a:cubicBezTo>
                        <a:pt x="245" y="0"/>
                        <a:pt x="196" y="16"/>
                        <a:pt x="154" y="49"/>
                      </a:cubicBezTo>
                      <a:cubicBezTo>
                        <a:pt x="0" y="175"/>
                        <a:pt x="74" y="425"/>
                        <a:pt x="270" y="445"/>
                      </a:cubicBezTo>
                      <a:cubicBezTo>
                        <a:pt x="278" y="445"/>
                        <a:pt x="286" y="446"/>
                        <a:pt x="293" y="446"/>
                      </a:cubicBezTo>
                      <a:cubicBezTo>
                        <a:pt x="479" y="446"/>
                        <a:pt x="586" y="230"/>
                        <a:pt x="466" y="81"/>
                      </a:cubicBezTo>
                      <a:cubicBezTo>
                        <a:pt x="422" y="28"/>
                        <a:pt x="358"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1"/>
                <p:cNvSpPr/>
                <p:nvPr/>
              </p:nvSpPr>
              <p:spPr>
                <a:xfrm>
                  <a:off x="3951050" y="4012800"/>
                  <a:ext cx="14025" cy="10650"/>
                </a:xfrm>
                <a:custGeom>
                  <a:avLst/>
                  <a:gdLst/>
                  <a:ahLst/>
                  <a:cxnLst/>
                  <a:rect l="l" t="t" r="r" b="b"/>
                  <a:pathLst>
                    <a:path w="561" h="426" extrusionOk="0">
                      <a:moveTo>
                        <a:pt x="282" y="1"/>
                      </a:moveTo>
                      <a:cubicBezTo>
                        <a:pt x="235" y="1"/>
                        <a:pt x="188" y="16"/>
                        <a:pt x="149" y="48"/>
                      </a:cubicBezTo>
                      <a:cubicBezTo>
                        <a:pt x="1" y="167"/>
                        <a:pt x="71" y="405"/>
                        <a:pt x="261" y="424"/>
                      </a:cubicBezTo>
                      <a:cubicBezTo>
                        <a:pt x="270" y="425"/>
                        <a:pt x="279" y="426"/>
                        <a:pt x="288" y="426"/>
                      </a:cubicBezTo>
                      <a:cubicBezTo>
                        <a:pt x="458" y="426"/>
                        <a:pt x="561" y="221"/>
                        <a:pt x="447" y="80"/>
                      </a:cubicBezTo>
                      <a:cubicBezTo>
                        <a:pt x="406" y="28"/>
                        <a:pt x="34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1"/>
                <p:cNvSpPr/>
                <p:nvPr/>
              </p:nvSpPr>
              <p:spPr>
                <a:xfrm>
                  <a:off x="3937725" y="3996225"/>
                  <a:ext cx="13550" cy="10275"/>
                </a:xfrm>
                <a:custGeom>
                  <a:avLst/>
                  <a:gdLst/>
                  <a:ahLst/>
                  <a:cxnLst/>
                  <a:rect l="l" t="t" r="r" b="b"/>
                  <a:pathLst>
                    <a:path w="542" h="411" extrusionOk="0">
                      <a:moveTo>
                        <a:pt x="272" y="1"/>
                      </a:moveTo>
                      <a:cubicBezTo>
                        <a:pt x="226" y="1"/>
                        <a:pt x="180" y="16"/>
                        <a:pt x="142" y="46"/>
                      </a:cubicBezTo>
                      <a:cubicBezTo>
                        <a:pt x="0" y="162"/>
                        <a:pt x="68" y="390"/>
                        <a:pt x="251" y="409"/>
                      </a:cubicBezTo>
                      <a:cubicBezTo>
                        <a:pt x="259" y="410"/>
                        <a:pt x="266" y="410"/>
                        <a:pt x="274" y="410"/>
                      </a:cubicBezTo>
                      <a:cubicBezTo>
                        <a:pt x="441" y="410"/>
                        <a:pt x="542" y="213"/>
                        <a:pt x="431" y="78"/>
                      </a:cubicBezTo>
                      <a:cubicBezTo>
                        <a:pt x="391" y="27"/>
                        <a:pt x="33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1"/>
                <p:cNvSpPr/>
                <p:nvPr/>
              </p:nvSpPr>
              <p:spPr>
                <a:xfrm>
                  <a:off x="3924450" y="3979725"/>
                  <a:ext cx="12925" cy="9750"/>
                </a:xfrm>
                <a:custGeom>
                  <a:avLst/>
                  <a:gdLst/>
                  <a:ahLst/>
                  <a:cxnLst/>
                  <a:rect l="l" t="t" r="r" b="b"/>
                  <a:pathLst>
                    <a:path w="517" h="390" extrusionOk="0">
                      <a:moveTo>
                        <a:pt x="258" y="1"/>
                      </a:moveTo>
                      <a:cubicBezTo>
                        <a:pt x="215" y="1"/>
                        <a:pt x="172" y="15"/>
                        <a:pt x="136" y="44"/>
                      </a:cubicBezTo>
                      <a:cubicBezTo>
                        <a:pt x="1" y="153"/>
                        <a:pt x="65" y="372"/>
                        <a:pt x="239" y="388"/>
                      </a:cubicBezTo>
                      <a:cubicBezTo>
                        <a:pt x="247" y="389"/>
                        <a:pt x="254" y="389"/>
                        <a:pt x="262" y="389"/>
                      </a:cubicBezTo>
                      <a:cubicBezTo>
                        <a:pt x="422" y="389"/>
                        <a:pt x="517" y="202"/>
                        <a:pt x="412" y="73"/>
                      </a:cubicBezTo>
                      <a:cubicBezTo>
                        <a:pt x="372" y="25"/>
                        <a:pt x="315"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1"/>
                <p:cNvSpPr/>
                <p:nvPr/>
              </p:nvSpPr>
              <p:spPr>
                <a:xfrm>
                  <a:off x="3911200" y="3963175"/>
                  <a:ext cx="12300" cy="9325"/>
                </a:xfrm>
                <a:custGeom>
                  <a:avLst/>
                  <a:gdLst/>
                  <a:ahLst/>
                  <a:cxnLst/>
                  <a:rect l="l" t="t" r="r" b="b"/>
                  <a:pathLst>
                    <a:path w="492" h="373" extrusionOk="0">
                      <a:moveTo>
                        <a:pt x="247" y="1"/>
                      </a:moveTo>
                      <a:cubicBezTo>
                        <a:pt x="206" y="1"/>
                        <a:pt x="164" y="15"/>
                        <a:pt x="129" y="44"/>
                      </a:cubicBezTo>
                      <a:cubicBezTo>
                        <a:pt x="1" y="147"/>
                        <a:pt x="62" y="356"/>
                        <a:pt x="226" y="372"/>
                      </a:cubicBezTo>
                      <a:cubicBezTo>
                        <a:pt x="232" y="372"/>
                        <a:pt x="239" y="373"/>
                        <a:pt x="245" y="373"/>
                      </a:cubicBezTo>
                      <a:cubicBezTo>
                        <a:pt x="401" y="373"/>
                        <a:pt x="491" y="193"/>
                        <a:pt x="390" y="70"/>
                      </a:cubicBezTo>
                      <a:cubicBezTo>
                        <a:pt x="353" y="24"/>
                        <a:pt x="301"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1"/>
                <p:cNvSpPr/>
                <p:nvPr/>
              </p:nvSpPr>
              <p:spPr>
                <a:xfrm>
                  <a:off x="3897950" y="3946675"/>
                  <a:ext cx="11650" cy="8875"/>
                </a:xfrm>
                <a:custGeom>
                  <a:avLst/>
                  <a:gdLst/>
                  <a:ahLst/>
                  <a:cxnLst/>
                  <a:rect l="l" t="t" r="r" b="b"/>
                  <a:pathLst>
                    <a:path w="466" h="355" extrusionOk="0">
                      <a:moveTo>
                        <a:pt x="232" y="0"/>
                      </a:moveTo>
                      <a:cubicBezTo>
                        <a:pt x="193" y="0"/>
                        <a:pt x="154" y="13"/>
                        <a:pt x="123" y="39"/>
                      </a:cubicBezTo>
                      <a:cubicBezTo>
                        <a:pt x="0" y="138"/>
                        <a:pt x="58" y="334"/>
                        <a:pt x="216" y="354"/>
                      </a:cubicBezTo>
                      <a:cubicBezTo>
                        <a:pt x="222" y="354"/>
                        <a:pt x="228" y="355"/>
                        <a:pt x="235" y="355"/>
                      </a:cubicBezTo>
                      <a:cubicBezTo>
                        <a:pt x="378" y="355"/>
                        <a:pt x="466" y="182"/>
                        <a:pt x="370" y="65"/>
                      </a:cubicBezTo>
                      <a:cubicBezTo>
                        <a:pt x="335" y="22"/>
                        <a:pt x="284"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1"/>
                <p:cNvSpPr/>
                <p:nvPr/>
              </p:nvSpPr>
              <p:spPr>
                <a:xfrm>
                  <a:off x="3884600" y="3930150"/>
                  <a:ext cx="11100" cy="8375"/>
                </a:xfrm>
                <a:custGeom>
                  <a:avLst/>
                  <a:gdLst/>
                  <a:ahLst/>
                  <a:cxnLst/>
                  <a:rect l="l" t="t" r="r" b="b"/>
                  <a:pathLst>
                    <a:path w="444" h="335" extrusionOk="0">
                      <a:moveTo>
                        <a:pt x="226" y="0"/>
                      </a:moveTo>
                      <a:cubicBezTo>
                        <a:pt x="189" y="0"/>
                        <a:pt x="151" y="12"/>
                        <a:pt x="120" y="38"/>
                      </a:cubicBezTo>
                      <a:cubicBezTo>
                        <a:pt x="1" y="131"/>
                        <a:pt x="59" y="317"/>
                        <a:pt x="207" y="333"/>
                      </a:cubicBezTo>
                      <a:cubicBezTo>
                        <a:pt x="213" y="334"/>
                        <a:pt x="219" y="334"/>
                        <a:pt x="226" y="334"/>
                      </a:cubicBezTo>
                      <a:cubicBezTo>
                        <a:pt x="362" y="334"/>
                        <a:pt x="444" y="171"/>
                        <a:pt x="354" y="60"/>
                      </a:cubicBezTo>
                      <a:cubicBezTo>
                        <a:pt x="322" y="21"/>
                        <a:pt x="274"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1"/>
                <p:cNvSpPr/>
                <p:nvPr/>
              </p:nvSpPr>
              <p:spPr>
                <a:xfrm>
                  <a:off x="3871350" y="3913575"/>
                  <a:ext cx="10450" cy="7925"/>
                </a:xfrm>
                <a:custGeom>
                  <a:avLst/>
                  <a:gdLst/>
                  <a:ahLst/>
                  <a:cxnLst/>
                  <a:rect l="l" t="t" r="r" b="b"/>
                  <a:pathLst>
                    <a:path w="418" h="317" extrusionOk="0">
                      <a:moveTo>
                        <a:pt x="209" y="0"/>
                      </a:moveTo>
                      <a:cubicBezTo>
                        <a:pt x="174" y="0"/>
                        <a:pt x="139" y="12"/>
                        <a:pt x="110" y="36"/>
                      </a:cubicBezTo>
                      <a:cubicBezTo>
                        <a:pt x="1" y="126"/>
                        <a:pt x="55" y="302"/>
                        <a:pt x="194" y="315"/>
                      </a:cubicBezTo>
                      <a:cubicBezTo>
                        <a:pt x="200" y="316"/>
                        <a:pt x="207" y="316"/>
                        <a:pt x="213" y="316"/>
                      </a:cubicBezTo>
                      <a:cubicBezTo>
                        <a:pt x="343" y="316"/>
                        <a:pt x="417" y="165"/>
                        <a:pt x="332" y="61"/>
                      </a:cubicBezTo>
                      <a:cubicBezTo>
                        <a:pt x="301" y="21"/>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1"/>
                <p:cNvSpPr/>
                <p:nvPr/>
              </p:nvSpPr>
              <p:spPr>
                <a:xfrm>
                  <a:off x="4048525" y="4097525"/>
                  <a:ext cx="17850" cy="13500"/>
                </a:xfrm>
                <a:custGeom>
                  <a:avLst/>
                  <a:gdLst/>
                  <a:ahLst/>
                  <a:cxnLst/>
                  <a:rect l="l" t="t" r="r" b="b"/>
                  <a:pathLst>
                    <a:path w="714" h="540" extrusionOk="0">
                      <a:moveTo>
                        <a:pt x="358" y="0"/>
                      </a:moveTo>
                      <a:cubicBezTo>
                        <a:pt x="298" y="0"/>
                        <a:pt x="239" y="20"/>
                        <a:pt x="190" y="59"/>
                      </a:cubicBezTo>
                      <a:cubicBezTo>
                        <a:pt x="0" y="210"/>
                        <a:pt x="90" y="513"/>
                        <a:pt x="331" y="538"/>
                      </a:cubicBezTo>
                      <a:cubicBezTo>
                        <a:pt x="341" y="539"/>
                        <a:pt x="352" y="540"/>
                        <a:pt x="362" y="540"/>
                      </a:cubicBezTo>
                      <a:cubicBezTo>
                        <a:pt x="581" y="540"/>
                        <a:pt x="713" y="279"/>
                        <a:pt x="569" y="101"/>
                      </a:cubicBezTo>
                      <a:cubicBezTo>
                        <a:pt x="515" y="35"/>
                        <a:pt x="43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1"/>
                <p:cNvSpPr/>
                <p:nvPr/>
              </p:nvSpPr>
              <p:spPr>
                <a:xfrm>
                  <a:off x="4035250" y="4080925"/>
                  <a:ext cx="17150" cy="13000"/>
                </a:xfrm>
                <a:custGeom>
                  <a:avLst/>
                  <a:gdLst/>
                  <a:ahLst/>
                  <a:cxnLst/>
                  <a:rect l="l" t="t" r="r" b="b"/>
                  <a:pathLst>
                    <a:path w="686" h="520" extrusionOk="0">
                      <a:moveTo>
                        <a:pt x="345" y="0"/>
                      </a:moveTo>
                      <a:cubicBezTo>
                        <a:pt x="288" y="0"/>
                        <a:pt x="229" y="19"/>
                        <a:pt x="181" y="58"/>
                      </a:cubicBezTo>
                      <a:cubicBezTo>
                        <a:pt x="1" y="203"/>
                        <a:pt x="88" y="495"/>
                        <a:pt x="316" y="518"/>
                      </a:cubicBezTo>
                      <a:cubicBezTo>
                        <a:pt x="326" y="519"/>
                        <a:pt x="337" y="520"/>
                        <a:pt x="347" y="520"/>
                      </a:cubicBezTo>
                      <a:cubicBezTo>
                        <a:pt x="560" y="520"/>
                        <a:pt x="685" y="272"/>
                        <a:pt x="547" y="97"/>
                      </a:cubicBezTo>
                      <a:cubicBezTo>
                        <a:pt x="496"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1"/>
                <p:cNvSpPr/>
                <p:nvPr/>
              </p:nvSpPr>
              <p:spPr>
                <a:xfrm>
                  <a:off x="4022000" y="4064425"/>
                  <a:ext cx="16575" cy="12550"/>
                </a:xfrm>
                <a:custGeom>
                  <a:avLst/>
                  <a:gdLst/>
                  <a:ahLst/>
                  <a:cxnLst/>
                  <a:rect l="l" t="t" r="r" b="b"/>
                  <a:pathLst>
                    <a:path w="663" h="502" extrusionOk="0">
                      <a:moveTo>
                        <a:pt x="334" y="0"/>
                      </a:moveTo>
                      <a:cubicBezTo>
                        <a:pt x="278" y="0"/>
                        <a:pt x="221" y="19"/>
                        <a:pt x="174" y="56"/>
                      </a:cubicBezTo>
                      <a:cubicBezTo>
                        <a:pt x="0" y="198"/>
                        <a:pt x="84" y="477"/>
                        <a:pt x="306" y="500"/>
                      </a:cubicBezTo>
                      <a:cubicBezTo>
                        <a:pt x="316" y="501"/>
                        <a:pt x="326" y="501"/>
                        <a:pt x="336" y="501"/>
                      </a:cubicBezTo>
                      <a:cubicBezTo>
                        <a:pt x="543" y="501"/>
                        <a:pt x="662" y="257"/>
                        <a:pt x="528" y="92"/>
                      </a:cubicBezTo>
                      <a:cubicBezTo>
                        <a:pt x="478" y="31"/>
                        <a:pt x="407"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1"/>
                <p:cNvSpPr/>
                <p:nvPr/>
              </p:nvSpPr>
              <p:spPr>
                <a:xfrm>
                  <a:off x="4008750" y="4047850"/>
                  <a:ext cx="15950" cy="12075"/>
                </a:xfrm>
                <a:custGeom>
                  <a:avLst/>
                  <a:gdLst/>
                  <a:ahLst/>
                  <a:cxnLst/>
                  <a:rect l="l" t="t" r="r" b="b"/>
                  <a:pathLst>
                    <a:path w="638" h="483" extrusionOk="0">
                      <a:moveTo>
                        <a:pt x="318" y="1"/>
                      </a:moveTo>
                      <a:cubicBezTo>
                        <a:pt x="265" y="1"/>
                        <a:pt x="211" y="18"/>
                        <a:pt x="167" y="54"/>
                      </a:cubicBezTo>
                      <a:cubicBezTo>
                        <a:pt x="0" y="192"/>
                        <a:pt x="81" y="459"/>
                        <a:pt x="296" y="481"/>
                      </a:cubicBezTo>
                      <a:cubicBezTo>
                        <a:pt x="305" y="482"/>
                        <a:pt x="314" y="483"/>
                        <a:pt x="323" y="483"/>
                      </a:cubicBezTo>
                      <a:cubicBezTo>
                        <a:pt x="519" y="483"/>
                        <a:pt x="637" y="249"/>
                        <a:pt x="508" y="92"/>
                      </a:cubicBezTo>
                      <a:cubicBezTo>
                        <a:pt x="460" y="32"/>
                        <a:pt x="389"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31"/>
                <p:cNvSpPr/>
                <p:nvPr/>
              </p:nvSpPr>
              <p:spPr>
                <a:xfrm>
                  <a:off x="3995475" y="4031350"/>
                  <a:ext cx="15325" cy="11625"/>
                </a:xfrm>
                <a:custGeom>
                  <a:avLst/>
                  <a:gdLst/>
                  <a:ahLst/>
                  <a:cxnLst/>
                  <a:rect l="l" t="t" r="r" b="b"/>
                  <a:pathLst>
                    <a:path w="613" h="465" extrusionOk="0">
                      <a:moveTo>
                        <a:pt x="306" y="1"/>
                      </a:moveTo>
                      <a:cubicBezTo>
                        <a:pt x="255" y="1"/>
                        <a:pt x="204" y="17"/>
                        <a:pt x="162" y="52"/>
                      </a:cubicBezTo>
                      <a:cubicBezTo>
                        <a:pt x="1" y="184"/>
                        <a:pt x="78" y="441"/>
                        <a:pt x="284" y="463"/>
                      </a:cubicBezTo>
                      <a:cubicBezTo>
                        <a:pt x="293" y="464"/>
                        <a:pt x="302" y="465"/>
                        <a:pt x="311" y="465"/>
                      </a:cubicBezTo>
                      <a:cubicBezTo>
                        <a:pt x="500" y="465"/>
                        <a:pt x="612" y="241"/>
                        <a:pt x="489" y="87"/>
                      </a:cubicBezTo>
                      <a:cubicBezTo>
                        <a:pt x="442" y="30"/>
                        <a:pt x="374"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31"/>
                <p:cNvSpPr/>
                <p:nvPr/>
              </p:nvSpPr>
              <p:spPr>
                <a:xfrm>
                  <a:off x="3982225" y="4014800"/>
                  <a:ext cx="14675" cy="11150"/>
                </a:xfrm>
                <a:custGeom>
                  <a:avLst/>
                  <a:gdLst/>
                  <a:ahLst/>
                  <a:cxnLst/>
                  <a:rect l="l" t="t" r="r" b="b"/>
                  <a:pathLst>
                    <a:path w="587" h="446" extrusionOk="0">
                      <a:moveTo>
                        <a:pt x="293" y="0"/>
                      </a:moveTo>
                      <a:cubicBezTo>
                        <a:pt x="243" y="0"/>
                        <a:pt x="193" y="17"/>
                        <a:pt x="152" y="52"/>
                      </a:cubicBezTo>
                      <a:cubicBezTo>
                        <a:pt x="1" y="177"/>
                        <a:pt x="75" y="425"/>
                        <a:pt x="271" y="444"/>
                      </a:cubicBezTo>
                      <a:cubicBezTo>
                        <a:pt x="280" y="445"/>
                        <a:pt x="289" y="445"/>
                        <a:pt x="297" y="445"/>
                      </a:cubicBezTo>
                      <a:cubicBezTo>
                        <a:pt x="478" y="445"/>
                        <a:pt x="586" y="231"/>
                        <a:pt x="467" y="84"/>
                      </a:cubicBezTo>
                      <a:cubicBezTo>
                        <a:pt x="423" y="29"/>
                        <a:pt x="358"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31"/>
                <p:cNvSpPr/>
                <p:nvPr/>
              </p:nvSpPr>
              <p:spPr>
                <a:xfrm>
                  <a:off x="3968900" y="3998250"/>
                  <a:ext cx="14125" cy="10750"/>
                </a:xfrm>
                <a:custGeom>
                  <a:avLst/>
                  <a:gdLst/>
                  <a:ahLst/>
                  <a:cxnLst/>
                  <a:rect l="l" t="t" r="r" b="b"/>
                  <a:pathLst>
                    <a:path w="565" h="430" extrusionOk="0">
                      <a:moveTo>
                        <a:pt x="284" y="1"/>
                      </a:moveTo>
                      <a:cubicBezTo>
                        <a:pt x="237" y="1"/>
                        <a:pt x="188" y="17"/>
                        <a:pt x="148" y="49"/>
                      </a:cubicBezTo>
                      <a:cubicBezTo>
                        <a:pt x="0" y="171"/>
                        <a:pt x="71" y="409"/>
                        <a:pt x="261" y="428"/>
                      </a:cubicBezTo>
                      <a:cubicBezTo>
                        <a:pt x="268" y="429"/>
                        <a:pt x="276" y="429"/>
                        <a:pt x="284" y="429"/>
                      </a:cubicBezTo>
                      <a:cubicBezTo>
                        <a:pt x="460" y="429"/>
                        <a:pt x="564" y="222"/>
                        <a:pt x="450" y="81"/>
                      </a:cubicBezTo>
                      <a:cubicBezTo>
                        <a:pt x="408" y="28"/>
                        <a:pt x="347"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31"/>
                <p:cNvSpPr/>
                <p:nvPr/>
              </p:nvSpPr>
              <p:spPr>
                <a:xfrm>
                  <a:off x="3955625" y="3981750"/>
                  <a:ext cx="13500" cy="10200"/>
                </a:xfrm>
                <a:custGeom>
                  <a:avLst/>
                  <a:gdLst/>
                  <a:ahLst/>
                  <a:cxnLst/>
                  <a:rect l="l" t="t" r="r" b="b"/>
                  <a:pathLst>
                    <a:path w="540" h="408" extrusionOk="0">
                      <a:moveTo>
                        <a:pt x="271" y="1"/>
                      </a:moveTo>
                      <a:cubicBezTo>
                        <a:pt x="226" y="1"/>
                        <a:pt x="180" y="16"/>
                        <a:pt x="142" y="47"/>
                      </a:cubicBezTo>
                      <a:cubicBezTo>
                        <a:pt x="1" y="159"/>
                        <a:pt x="68" y="390"/>
                        <a:pt x="252" y="407"/>
                      </a:cubicBezTo>
                      <a:cubicBezTo>
                        <a:pt x="259" y="407"/>
                        <a:pt x="267" y="408"/>
                        <a:pt x="275" y="408"/>
                      </a:cubicBezTo>
                      <a:cubicBezTo>
                        <a:pt x="441" y="408"/>
                        <a:pt x="539" y="211"/>
                        <a:pt x="432" y="76"/>
                      </a:cubicBezTo>
                      <a:cubicBezTo>
                        <a:pt x="390" y="26"/>
                        <a:pt x="330"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31"/>
                <p:cNvSpPr/>
                <p:nvPr/>
              </p:nvSpPr>
              <p:spPr>
                <a:xfrm>
                  <a:off x="3942375" y="3965200"/>
                  <a:ext cx="12850" cy="9800"/>
                </a:xfrm>
                <a:custGeom>
                  <a:avLst/>
                  <a:gdLst/>
                  <a:ahLst/>
                  <a:cxnLst/>
                  <a:rect l="l" t="t" r="r" b="b"/>
                  <a:pathLst>
                    <a:path w="514" h="392" extrusionOk="0">
                      <a:moveTo>
                        <a:pt x="258" y="0"/>
                      </a:moveTo>
                      <a:cubicBezTo>
                        <a:pt x="215" y="0"/>
                        <a:pt x="172" y="14"/>
                        <a:pt x="136" y="43"/>
                      </a:cubicBezTo>
                      <a:cubicBezTo>
                        <a:pt x="1" y="153"/>
                        <a:pt x="65" y="371"/>
                        <a:pt x="238" y="390"/>
                      </a:cubicBezTo>
                      <a:cubicBezTo>
                        <a:pt x="246" y="391"/>
                        <a:pt x="254" y="392"/>
                        <a:pt x="261" y="392"/>
                      </a:cubicBezTo>
                      <a:cubicBezTo>
                        <a:pt x="421" y="392"/>
                        <a:pt x="513" y="201"/>
                        <a:pt x="409" y="72"/>
                      </a:cubicBezTo>
                      <a:cubicBezTo>
                        <a:pt x="370"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31"/>
                <p:cNvSpPr/>
                <p:nvPr/>
              </p:nvSpPr>
              <p:spPr>
                <a:xfrm>
                  <a:off x="3929125" y="3948625"/>
                  <a:ext cx="12275" cy="9350"/>
                </a:xfrm>
                <a:custGeom>
                  <a:avLst/>
                  <a:gdLst/>
                  <a:ahLst/>
                  <a:cxnLst/>
                  <a:rect l="l" t="t" r="r" b="b"/>
                  <a:pathLst>
                    <a:path w="491" h="374" extrusionOk="0">
                      <a:moveTo>
                        <a:pt x="247" y="1"/>
                      </a:moveTo>
                      <a:cubicBezTo>
                        <a:pt x="206" y="1"/>
                        <a:pt x="164" y="15"/>
                        <a:pt x="129" y="44"/>
                      </a:cubicBezTo>
                      <a:cubicBezTo>
                        <a:pt x="0" y="147"/>
                        <a:pt x="61" y="356"/>
                        <a:pt x="225" y="372"/>
                      </a:cubicBezTo>
                      <a:cubicBezTo>
                        <a:pt x="233" y="373"/>
                        <a:pt x="241" y="373"/>
                        <a:pt x="248" y="373"/>
                      </a:cubicBezTo>
                      <a:cubicBezTo>
                        <a:pt x="399" y="373"/>
                        <a:pt x="490" y="193"/>
                        <a:pt x="389" y="70"/>
                      </a:cubicBezTo>
                      <a:cubicBezTo>
                        <a:pt x="353" y="25"/>
                        <a:pt x="300"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31"/>
                <p:cNvSpPr/>
                <p:nvPr/>
              </p:nvSpPr>
              <p:spPr>
                <a:xfrm>
                  <a:off x="3915775" y="3932150"/>
                  <a:ext cx="11750" cy="8875"/>
                </a:xfrm>
                <a:custGeom>
                  <a:avLst/>
                  <a:gdLst/>
                  <a:ahLst/>
                  <a:cxnLst/>
                  <a:rect l="l" t="t" r="r" b="b"/>
                  <a:pathLst>
                    <a:path w="470" h="355" extrusionOk="0">
                      <a:moveTo>
                        <a:pt x="236" y="0"/>
                      </a:moveTo>
                      <a:cubicBezTo>
                        <a:pt x="197" y="0"/>
                        <a:pt x="158" y="14"/>
                        <a:pt x="126" y="41"/>
                      </a:cubicBezTo>
                      <a:cubicBezTo>
                        <a:pt x="1" y="138"/>
                        <a:pt x="62" y="337"/>
                        <a:pt x="216" y="353"/>
                      </a:cubicBezTo>
                      <a:cubicBezTo>
                        <a:pt x="223" y="354"/>
                        <a:pt x="229" y="354"/>
                        <a:pt x="236" y="354"/>
                      </a:cubicBezTo>
                      <a:cubicBezTo>
                        <a:pt x="382" y="354"/>
                        <a:pt x="469" y="184"/>
                        <a:pt x="374" y="67"/>
                      </a:cubicBezTo>
                      <a:cubicBezTo>
                        <a:pt x="339" y="23"/>
                        <a:pt x="288"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31"/>
                <p:cNvSpPr/>
                <p:nvPr/>
              </p:nvSpPr>
              <p:spPr>
                <a:xfrm>
                  <a:off x="3902525" y="3915625"/>
                  <a:ext cx="11100" cy="8350"/>
                </a:xfrm>
                <a:custGeom>
                  <a:avLst/>
                  <a:gdLst/>
                  <a:ahLst/>
                  <a:cxnLst/>
                  <a:rect l="l" t="t" r="r" b="b"/>
                  <a:pathLst>
                    <a:path w="444" h="334" extrusionOk="0">
                      <a:moveTo>
                        <a:pt x="221" y="1"/>
                      </a:moveTo>
                      <a:cubicBezTo>
                        <a:pt x="184" y="1"/>
                        <a:pt x="148" y="12"/>
                        <a:pt x="116" y="37"/>
                      </a:cubicBezTo>
                      <a:cubicBezTo>
                        <a:pt x="1" y="130"/>
                        <a:pt x="58" y="317"/>
                        <a:pt x="206" y="333"/>
                      </a:cubicBezTo>
                      <a:cubicBezTo>
                        <a:pt x="213" y="333"/>
                        <a:pt x="219" y="334"/>
                        <a:pt x="226" y="334"/>
                      </a:cubicBezTo>
                      <a:cubicBezTo>
                        <a:pt x="362" y="334"/>
                        <a:pt x="443" y="173"/>
                        <a:pt x="351" y="63"/>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31"/>
                <p:cNvSpPr/>
                <p:nvPr/>
              </p:nvSpPr>
              <p:spPr>
                <a:xfrm>
                  <a:off x="3889275" y="3899100"/>
                  <a:ext cx="10450" cy="7925"/>
                </a:xfrm>
                <a:custGeom>
                  <a:avLst/>
                  <a:gdLst/>
                  <a:ahLst/>
                  <a:cxnLst/>
                  <a:rect l="l" t="t" r="r" b="b"/>
                  <a:pathLst>
                    <a:path w="418" h="317" extrusionOk="0">
                      <a:moveTo>
                        <a:pt x="213" y="1"/>
                      </a:moveTo>
                      <a:cubicBezTo>
                        <a:pt x="178" y="1"/>
                        <a:pt x="142" y="12"/>
                        <a:pt x="113" y="36"/>
                      </a:cubicBezTo>
                      <a:cubicBezTo>
                        <a:pt x="0" y="123"/>
                        <a:pt x="55" y="300"/>
                        <a:pt x="193" y="316"/>
                      </a:cubicBezTo>
                      <a:cubicBezTo>
                        <a:pt x="200" y="316"/>
                        <a:pt x="206" y="317"/>
                        <a:pt x="212" y="317"/>
                      </a:cubicBezTo>
                      <a:cubicBezTo>
                        <a:pt x="342" y="317"/>
                        <a:pt x="417" y="163"/>
                        <a:pt x="335" y="59"/>
                      </a:cubicBezTo>
                      <a:cubicBezTo>
                        <a:pt x="304" y="20"/>
                        <a:pt x="258"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1"/>
                <p:cNvSpPr/>
                <p:nvPr/>
              </p:nvSpPr>
              <p:spPr>
                <a:xfrm>
                  <a:off x="4079775" y="4099525"/>
                  <a:ext cx="18325" cy="13925"/>
                </a:xfrm>
                <a:custGeom>
                  <a:avLst/>
                  <a:gdLst/>
                  <a:ahLst/>
                  <a:cxnLst/>
                  <a:rect l="l" t="t" r="r" b="b"/>
                  <a:pathLst>
                    <a:path w="733" h="557" extrusionOk="0">
                      <a:moveTo>
                        <a:pt x="369" y="0"/>
                      </a:moveTo>
                      <a:cubicBezTo>
                        <a:pt x="307" y="0"/>
                        <a:pt x="245" y="21"/>
                        <a:pt x="193" y="63"/>
                      </a:cubicBezTo>
                      <a:cubicBezTo>
                        <a:pt x="0" y="220"/>
                        <a:pt x="93" y="532"/>
                        <a:pt x="341" y="555"/>
                      </a:cubicBezTo>
                      <a:cubicBezTo>
                        <a:pt x="351" y="556"/>
                        <a:pt x="361" y="556"/>
                        <a:pt x="371" y="556"/>
                      </a:cubicBezTo>
                      <a:cubicBezTo>
                        <a:pt x="598" y="556"/>
                        <a:pt x="733" y="286"/>
                        <a:pt x="585" y="102"/>
                      </a:cubicBezTo>
                      <a:cubicBezTo>
                        <a:pt x="529" y="35"/>
                        <a:pt x="449" y="0"/>
                        <a:pt x="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31"/>
                <p:cNvSpPr/>
                <p:nvPr/>
              </p:nvSpPr>
              <p:spPr>
                <a:xfrm>
                  <a:off x="4066425" y="4082975"/>
                  <a:ext cx="17800" cy="13500"/>
                </a:xfrm>
                <a:custGeom>
                  <a:avLst/>
                  <a:gdLst/>
                  <a:ahLst/>
                  <a:cxnLst/>
                  <a:rect l="l" t="t" r="r" b="b"/>
                  <a:pathLst>
                    <a:path w="712" h="540" extrusionOk="0">
                      <a:moveTo>
                        <a:pt x="356" y="1"/>
                      </a:moveTo>
                      <a:cubicBezTo>
                        <a:pt x="298" y="1"/>
                        <a:pt x="238" y="20"/>
                        <a:pt x="187" y="60"/>
                      </a:cubicBezTo>
                      <a:cubicBezTo>
                        <a:pt x="1" y="211"/>
                        <a:pt x="91" y="513"/>
                        <a:pt x="328" y="539"/>
                      </a:cubicBezTo>
                      <a:cubicBezTo>
                        <a:pt x="338" y="539"/>
                        <a:pt x="347" y="540"/>
                        <a:pt x="356" y="540"/>
                      </a:cubicBezTo>
                      <a:cubicBezTo>
                        <a:pt x="581" y="540"/>
                        <a:pt x="711" y="281"/>
                        <a:pt x="566" y="102"/>
                      </a:cubicBezTo>
                      <a:cubicBezTo>
                        <a:pt x="513" y="35"/>
                        <a:pt x="435" y="1"/>
                        <a:pt x="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31"/>
                <p:cNvSpPr/>
                <p:nvPr/>
              </p:nvSpPr>
              <p:spPr>
                <a:xfrm>
                  <a:off x="4053175" y="4066450"/>
                  <a:ext cx="17125" cy="13025"/>
                </a:xfrm>
                <a:custGeom>
                  <a:avLst/>
                  <a:gdLst/>
                  <a:ahLst/>
                  <a:cxnLst/>
                  <a:rect l="l" t="t" r="r" b="b"/>
                  <a:pathLst>
                    <a:path w="685" h="521" extrusionOk="0">
                      <a:moveTo>
                        <a:pt x="345" y="1"/>
                      </a:moveTo>
                      <a:cubicBezTo>
                        <a:pt x="287" y="1"/>
                        <a:pt x="229" y="20"/>
                        <a:pt x="180" y="59"/>
                      </a:cubicBezTo>
                      <a:cubicBezTo>
                        <a:pt x="0" y="203"/>
                        <a:pt x="87" y="493"/>
                        <a:pt x="315" y="518"/>
                      </a:cubicBezTo>
                      <a:cubicBezTo>
                        <a:pt x="326" y="519"/>
                        <a:pt x="336" y="520"/>
                        <a:pt x="346" y="520"/>
                      </a:cubicBezTo>
                      <a:cubicBezTo>
                        <a:pt x="559" y="520"/>
                        <a:pt x="685" y="269"/>
                        <a:pt x="547" y="97"/>
                      </a:cubicBezTo>
                      <a:cubicBezTo>
                        <a:pt x="496" y="33"/>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31"/>
                <p:cNvSpPr/>
                <p:nvPr/>
              </p:nvSpPr>
              <p:spPr>
                <a:xfrm>
                  <a:off x="4039925" y="4049875"/>
                  <a:ext cx="16575" cy="12625"/>
                </a:xfrm>
                <a:custGeom>
                  <a:avLst/>
                  <a:gdLst/>
                  <a:ahLst/>
                  <a:cxnLst/>
                  <a:rect l="l" t="t" r="r" b="b"/>
                  <a:pathLst>
                    <a:path w="663" h="505" extrusionOk="0">
                      <a:moveTo>
                        <a:pt x="331" y="1"/>
                      </a:moveTo>
                      <a:cubicBezTo>
                        <a:pt x="275" y="1"/>
                        <a:pt x="219" y="19"/>
                        <a:pt x="174" y="56"/>
                      </a:cubicBezTo>
                      <a:cubicBezTo>
                        <a:pt x="0" y="198"/>
                        <a:pt x="84" y="481"/>
                        <a:pt x="305" y="503"/>
                      </a:cubicBezTo>
                      <a:cubicBezTo>
                        <a:pt x="315" y="504"/>
                        <a:pt x="324" y="505"/>
                        <a:pt x="333" y="505"/>
                      </a:cubicBezTo>
                      <a:cubicBezTo>
                        <a:pt x="538" y="505"/>
                        <a:pt x="663" y="261"/>
                        <a:pt x="527" y="95"/>
                      </a:cubicBezTo>
                      <a:cubicBezTo>
                        <a:pt x="478" y="33"/>
                        <a:pt x="40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31"/>
                <p:cNvSpPr/>
                <p:nvPr/>
              </p:nvSpPr>
              <p:spPr>
                <a:xfrm>
                  <a:off x="4026650" y="4033375"/>
                  <a:ext cx="15875" cy="12100"/>
                </a:xfrm>
                <a:custGeom>
                  <a:avLst/>
                  <a:gdLst/>
                  <a:ahLst/>
                  <a:cxnLst/>
                  <a:rect l="l" t="t" r="r" b="b"/>
                  <a:pathLst>
                    <a:path w="635" h="484" extrusionOk="0">
                      <a:moveTo>
                        <a:pt x="320" y="1"/>
                      </a:moveTo>
                      <a:cubicBezTo>
                        <a:pt x="266" y="1"/>
                        <a:pt x="212" y="18"/>
                        <a:pt x="168" y="54"/>
                      </a:cubicBezTo>
                      <a:cubicBezTo>
                        <a:pt x="1" y="189"/>
                        <a:pt x="81" y="459"/>
                        <a:pt x="293" y="482"/>
                      </a:cubicBezTo>
                      <a:cubicBezTo>
                        <a:pt x="303" y="483"/>
                        <a:pt x="312" y="483"/>
                        <a:pt x="321" y="483"/>
                      </a:cubicBezTo>
                      <a:cubicBezTo>
                        <a:pt x="519" y="483"/>
                        <a:pt x="635" y="250"/>
                        <a:pt x="509" y="90"/>
                      </a:cubicBezTo>
                      <a:cubicBezTo>
                        <a:pt x="461" y="31"/>
                        <a:pt x="391"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31"/>
                <p:cNvSpPr/>
                <p:nvPr/>
              </p:nvSpPr>
              <p:spPr>
                <a:xfrm>
                  <a:off x="4013400" y="4016825"/>
                  <a:ext cx="15325" cy="11675"/>
                </a:xfrm>
                <a:custGeom>
                  <a:avLst/>
                  <a:gdLst/>
                  <a:ahLst/>
                  <a:cxnLst/>
                  <a:rect l="l" t="t" r="r" b="b"/>
                  <a:pathLst>
                    <a:path w="613" h="467" extrusionOk="0">
                      <a:moveTo>
                        <a:pt x="308" y="1"/>
                      </a:moveTo>
                      <a:cubicBezTo>
                        <a:pt x="256" y="1"/>
                        <a:pt x="205" y="18"/>
                        <a:pt x="161" y="54"/>
                      </a:cubicBezTo>
                      <a:cubicBezTo>
                        <a:pt x="1" y="183"/>
                        <a:pt x="78" y="443"/>
                        <a:pt x="283" y="466"/>
                      </a:cubicBezTo>
                      <a:cubicBezTo>
                        <a:pt x="291" y="467"/>
                        <a:pt x="299" y="467"/>
                        <a:pt x="307" y="467"/>
                      </a:cubicBezTo>
                      <a:cubicBezTo>
                        <a:pt x="499" y="467"/>
                        <a:pt x="613" y="241"/>
                        <a:pt x="486" y="87"/>
                      </a:cubicBezTo>
                      <a:cubicBezTo>
                        <a:pt x="440" y="30"/>
                        <a:pt x="374"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31"/>
                <p:cNvSpPr/>
                <p:nvPr/>
              </p:nvSpPr>
              <p:spPr>
                <a:xfrm>
                  <a:off x="4000075" y="4000325"/>
                  <a:ext cx="14750" cy="11150"/>
                </a:xfrm>
                <a:custGeom>
                  <a:avLst/>
                  <a:gdLst/>
                  <a:ahLst/>
                  <a:cxnLst/>
                  <a:rect l="l" t="t" r="r" b="b"/>
                  <a:pathLst>
                    <a:path w="590" h="446" extrusionOk="0">
                      <a:moveTo>
                        <a:pt x="295" y="0"/>
                      </a:moveTo>
                      <a:cubicBezTo>
                        <a:pt x="246" y="0"/>
                        <a:pt x="196" y="16"/>
                        <a:pt x="154" y="49"/>
                      </a:cubicBezTo>
                      <a:cubicBezTo>
                        <a:pt x="0" y="175"/>
                        <a:pt x="74" y="425"/>
                        <a:pt x="273" y="444"/>
                      </a:cubicBezTo>
                      <a:cubicBezTo>
                        <a:pt x="281" y="445"/>
                        <a:pt x="289" y="446"/>
                        <a:pt x="296" y="446"/>
                      </a:cubicBezTo>
                      <a:cubicBezTo>
                        <a:pt x="479" y="446"/>
                        <a:pt x="590" y="229"/>
                        <a:pt x="469" y="81"/>
                      </a:cubicBezTo>
                      <a:cubicBezTo>
                        <a:pt x="425" y="28"/>
                        <a:pt x="36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31"/>
                <p:cNvSpPr/>
                <p:nvPr/>
              </p:nvSpPr>
              <p:spPr>
                <a:xfrm>
                  <a:off x="3986800" y="3983800"/>
                  <a:ext cx="14100" cy="10650"/>
                </a:xfrm>
                <a:custGeom>
                  <a:avLst/>
                  <a:gdLst/>
                  <a:ahLst/>
                  <a:cxnLst/>
                  <a:rect l="l" t="t" r="r" b="b"/>
                  <a:pathLst>
                    <a:path w="564" h="426" extrusionOk="0">
                      <a:moveTo>
                        <a:pt x="285" y="0"/>
                      </a:moveTo>
                      <a:cubicBezTo>
                        <a:pt x="237" y="0"/>
                        <a:pt x="189" y="16"/>
                        <a:pt x="149" y="48"/>
                      </a:cubicBezTo>
                      <a:cubicBezTo>
                        <a:pt x="1" y="167"/>
                        <a:pt x="72" y="405"/>
                        <a:pt x="261" y="424"/>
                      </a:cubicBezTo>
                      <a:cubicBezTo>
                        <a:pt x="270" y="425"/>
                        <a:pt x="279" y="426"/>
                        <a:pt x="288" y="426"/>
                      </a:cubicBezTo>
                      <a:cubicBezTo>
                        <a:pt x="462" y="426"/>
                        <a:pt x="564" y="221"/>
                        <a:pt x="451" y="80"/>
                      </a:cubicBezTo>
                      <a:cubicBezTo>
                        <a:pt x="409"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31"/>
                <p:cNvSpPr/>
                <p:nvPr/>
              </p:nvSpPr>
              <p:spPr>
                <a:xfrm>
                  <a:off x="3973550" y="3967225"/>
                  <a:ext cx="13475" cy="10275"/>
                </a:xfrm>
                <a:custGeom>
                  <a:avLst/>
                  <a:gdLst/>
                  <a:ahLst/>
                  <a:cxnLst/>
                  <a:rect l="l" t="t" r="r" b="b"/>
                  <a:pathLst>
                    <a:path w="539" h="411" extrusionOk="0">
                      <a:moveTo>
                        <a:pt x="269" y="1"/>
                      </a:moveTo>
                      <a:cubicBezTo>
                        <a:pt x="224" y="1"/>
                        <a:pt x="179" y="16"/>
                        <a:pt x="142" y="46"/>
                      </a:cubicBezTo>
                      <a:cubicBezTo>
                        <a:pt x="1" y="162"/>
                        <a:pt x="68" y="390"/>
                        <a:pt x="248" y="409"/>
                      </a:cubicBezTo>
                      <a:cubicBezTo>
                        <a:pt x="256" y="410"/>
                        <a:pt x="264" y="410"/>
                        <a:pt x="272" y="410"/>
                      </a:cubicBezTo>
                      <a:cubicBezTo>
                        <a:pt x="441" y="410"/>
                        <a:pt x="539" y="213"/>
                        <a:pt x="428" y="78"/>
                      </a:cubicBezTo>
                      <a:cubicBezTo>
                        <a:pt x="388" y="27"/>
                        <a:pt x="329"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31"/>
                <p:cNvSpPr/>
                <p:nvPr/>
              </p:nvSpPr>
              <p:spPr>
                <a:xfrm>
                  <a:off x="3960300" y="3950725"/>
                  <a:ext cx="12850" cy="9800"/>
                </a:xfrm>
                <a:custGeom>
                  <a:avLst/>
                  <a:gdLst/>
                  <a:ahLst/>
                  <a:cxnLst/>
                  <a:rect l="l" t="t" r="r" b="b"/>
                  <a:pathLst>
                    <a:path w="514" h="392" extrusionOk="0">
                      <a:moveTo>
                        <a:pt x="257" y="1"/>
                      </a:moveTo>
                      <a:cubicBezTo>
                        <a:pt x="215" y="1"/>
                        <a:pt x="171" y="15"/>
                        <a:pt x="135" y="44"/>
                      </a:cubicBezTo>
                      <a:cubicBezTo>
                        <a:pt x="0" y="153"/>
                        <a:pt x="65" y="372"/>
                        <a:pt x="238" y="391"/>
                      </a:cubicBezTo>
                      <a:cubicBezTo>
                        <a:pt x="245" y="392"/>
                        <a:pt x="251" y="392"/>
                        <a:pt x="257" y="392"/>
                      </a:cubicBezTo>
                      <a:cubicBezTo>
                        <a:pt x="417" y="392"/>
                        <a:pt x="514" y="203"/>
                        <a:pt x="408" y="73"/>
                      </a:cubicBezTo>
                      <a:cubicBezTo>
                        <a:pt x="370" y="25"/>
                        <a:pt x="314"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31"/>
                <p:cNvSpPr/>
                <p:nvPr/>
              </p:nvSpPr>
              <p:spPr>
                <a:xfrm>
                  <a:off x="3946950" y="3934175"/>
                  <a:ext cx="12300" cy="9325"/>
                </a:xfrm>
                <a:custGeom>
                  <a:avLst/>
                  <a:gdLst/>
                  <a:ahLst/>
                  <a:cxnLst/>
                  <a:rect l="l" t="t" r="r" b="b"/>
                  <a:pathLst>
                    <a:path w="492" h="373" extrusionOk="0">
                      <a:moveTo>
                        <a:pt x="249" y="0"/>
                      </a:moveTo>
                      <a:cubicBezTo>
                        <a:pt x="208" y="0"/>
                        <a:pt x="166" y="15"/>
                        <a:pt x="133" y="44"/>
                      </a:cubicBezTo>
                      <a:cubicBezTo>
                        <a:pt x="1" y="147"/>
                        <a:pt x="65" y="356"/>
                        <a:pt x="229" y="372"/>
                      </a:cubicBezTo>
                      <a:cubicBezTo>
                        <a:pt x="236" y="372"/>
                        <a:pt x="242" y="373"/>
                        <a:pt x="248" y="373"/>
                      </a:cubicBezTo>
                      <a:cubicBezTo>
                        <a:pt x="401" y="373"/>
                        <a:pt x="492" y="193"/>
                        <a:pt x="393" y="70"/>
                      </a:cubicBezTo>
                      <a:cubicBezTo>
                        <a:pt x="357" y="24"/>
                        <a:pt x="303" y="0"/>
                        <a:pt x="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1"/>
                <p:cNvSpPr/>
                <p:nvPr/>
              </p:nvSpPr>
              <p:spPr>
                <a:xfrm>
                  <a:off x="3933700" y="3917600"/>
                  <a:ext cx="11650" cy="8875"/>
                </a:xfrm>
                <a:custGeom>
                  <a:avLst/>
                  <a:gdLst/>
                  <a:ahLst/>
                  <a:cxnLst/>
                  <a:rect l="l" t="t" r="r" b="b"/>
                  <a:pathLst>
                    <a:path w="466" h="355" extrusionOk="0">
                      <a:moveTo>
                        <a:pt x="236" y="0"/>
                      </a:moveTo>
                      <a:cubicBezTo>
                        <a:pt x="196" y="0"/>
                        <a:pt x="156" y="14"/>
                        <a:pt x="123" y="42"/>
                      </a:cubicBezTo>
                      <a:cubicBezTo>
                        <a:pt x="1" y="138"/>
                        <a:pt x="58" y="337"/>
                        <a:pt x="216" y="353"/>
                      </a:cubicBezTo>
                      <a:cubicBezTo>
                        <a:pt x="223" y="354"/>
                        <a:pt x="229" y="354"/>
                        <a:pt x="235" y="354"/>
                      </a:cubicBezTo>
                      <a:cubicBezTo>
                        <a:pt x="381" y="354"/>
                        <a:pt x="466" y="184"/>
                        <a:pt x="373" y="67"/>
                      </a:cubicBezTo>
                      <a:cubicBezTo>
                        <a:pt x="339" y="24"/>
                        <a:pt x="287"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31"/>
                <p:cNvSpPr/>
                <p:nvPr/>
              </p:nvSpPr>
              <p:spPr>
                <a:xfrm>
                  <a:off x="3920450" y="3901125"/>
                  <a:ext cx="11000" cy="8400"/>
                </a:xfrm>
                <a:custGeom>
                  <a:avLst/>
                  <a:gdLst/>
                  <a:ahLst/>
                  <a:cxnLst/>
                  <a:rect l="l" t="t" r="r" b="b"/>
                  <a:pathLst>
                    <a:path w="440" h="336" extrusionOk="0">
                      <a:moveTo>
                        <a:pt x="222" y="1"/>
                      </a:moveTo>
                      <a:cubicBezTo>
                        <a:pt x="185" y="1"/>
                        <a:pt x="147" y="13"/>
                        <a:pt x="116" y="39"/>
                      </a:cubicBezTo>
                      <a:cubicBezTo>
                        <a:pt x="0" y="132"/>
                        <a:pt x="55" y="318"/>
                        <a:pt x="203" y="334"/>
                      </a:cubicBezTo>
                      <a:cubicBezTo>
                        <a:pt x="209" y="335"/>
                        <a:pt x="216" y="335"/>
                        <a:pt x="222" y="335"/>
                      </a:cubicBezTo>
                      <a:cubicBezTo>
                        <a:pt x="358" y="335"/>
                        <a:pt x="440" y="172"/>
                        <a:pt x="351" y="61"/>
                      </a:cubicBezTo>
                      <a:cubicBezTo>
                        <a:pt x="318" y="21"/>
                        <a:pt x="27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31"/>
                <p:cNvSpPr/>
                <p:nvPr/>
              </p:nvSpPr>
              <p:spPr>
                <a:xfrm>
                  <a:off x="3907200" y="3884650"/>
                  <a:ext cx="10450" cy="7900"/>
                </a:xfrm>
                <a:custGeom>
                  <a:avLst/>
                  <a:gdLst/>
                  <a:ahLst/>
                  <a:cxnLst/>
                  <a:rect l="l" t="t" r="r" b="b"/>
                  <a:pathLst>
                    <a:path w="418" h="316" extrusionOk="0">
                      <a:moveTo>
                        <a:pt x="209" y="0"/>
                      </a:moveTo>
                      <a:cubicBezTo>
                        <a:pt x="174" y="0"/>
                        <a:pt x="139" y="12"/>
                        <a:pt x="109" y="36"/>
                      </a:cubicBezTo>
                      <a:cubicBezTo>
                        <a:pt x="0" y="122"/>
                        <a:pt x="51" y="299"/>
                        <a:pt x="193" y="315"/>
                      </a:cubicBezTo>
                      <a:cubicBezTo>
                        <a:pt x="198" y="316"/>
                        <a:pt x="203" y="316"/>
                        <a:pt x="208" y="316"/>
                      </a:cubicBezTo>
                      <a:cubicBezTo>
                        <a:pt x="338" y="316"/>
                        <a:pt x="418" y="163"/>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31"/>
                <p:cNvSpPr/>
                <p:nvPr/>
              </p:nvSpPr>
              <p:spPr>
                <a:xfrm>
                  <a:off x="4110950" y="4101525"/>
                  <a:ext cx="18950" cy="14425"/>
                </a:xfrm>
                <a:custGeom>
                  <a:avLst/>
                  <a:gdLst/>
                  <a:ahLst/>
                  <a:cxnLst/>
                  <a:rect l="l" t="t" r="r" b="b"/>
                  <a:pathLst>
                    <a:path w="758" h="577" extrusionOk="0">
                      <a:moveTo>
                        <a:pt x="381" y="0"/>
                      </a:moveTo>
                      <a:cubicBezTo>
                        <a:pt x="317" y="0"/>
                        <a:pt x="252" y="22"/>
                        <a:pt x="199" y="67"/>
                      </a:cubicBezTo>
                      <a:cubicBezTo>
                        <a:pt x="0" y="227"/>
                        <a:pt x="93" y="549"/>
                        <a:pt x="350" y="574"/>
                      </a:cubicBezTo>
                      <a:cubicBezTo>
                        <a:pt x="362" y="576"/>
                        <a:pt x="374" y="576"/>
                        <a:pt x="385" y="576"/>
                      </a:cubicBezTo>
                      <a:cubicBezTo>
                        <a:pt x="618" y="576"/>
                        <a:pt x="758" y="298"/>
                        <a:pt x="604" y="108"/>
                      </a:cubicBezTo>
                      <a:cubicBezTo>
                        <a:pt x="548" y="37"/>
                        <a:pt x="465"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31"/>
                <p:cNvSpPr/>
                <p:nvPr/>
              </p:nvSpPr>
              <p:spPr>
                <a:xfrm>
                  <a:off x="4097600" y="4085000"/>
                  <a:ext cx="18500" cy="13975"/>
                </a:xfrm>
                <a:custGeom>
                  <a:avLst/>
                  <a:gdLst/>
                  <a:ahLst/>
                  <a:cxnLst/>
                  <a:rect l="l" t="t" r="r" b="b"/>
                  <a:pathLst>
                    <a:path w="740" h="559" extrusionOk="0">
                      <a:moveTo>
                        <a:pt x="369" y="1"/>
                      </a:moveTo>
                      <a:cubicBezTo>
                        <a:pt x="308" y="1"/>
                        <a:pt x="246" y="21"/>
                        <a:pt x="193" y="62"/>
                      </a:cubicBezTo>
                      <a:cubicBezTo>
                        <a:pt x="1" y="220"/>
                        <a:pt x="94" y="532"/>
                        <a:pt x="341" y="557"/>
                      </a:cubicBezTo>
                      <a:cubicBezTo>
                        <a:pt x="352" y="558"/>
                        <a:pt x="362" y="559"/>
                        <a:pt x="372" y="559"/>
                      </a:cubicBezTo>
                      <a:cubicBezTo>
                        <a:pt x="602" y="559"/>
                        <a:pt x="740" y="289"/>
                        <a:pt x="589" y="104"/>
                      </a:cubicBezTo>
                      <a:cubicBezTo>
                        <a:pt x="532" y="36"/>
                        <a:pt x="451"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31"/>
                <p:cNvSpPr/>
                <p:nvPr/>
              </p:nvSpPr>
              <p:spPr>
                <a:xfrm>
                  <a:off x="4084350" y="4068450"/>
                  <a:ext cx="17775" cy="13500"/>
                </a:xfrm>
                <a:custGeom>
                  <a:avLst/>
                  <a:gdLst/>
                  <a:ahLst/>
                  <a:cxnLst/>
                  <a:rect l="l" t="t" r="r" b="b"/>
                  <a:pathLst>
                    <a:path w="711" h="540" extrusionOk="0">
                      <a:moveTo>
                        <a:pt x="357" y="1"/>
                      </a:moveTo>
                      <a:cubicBezTo>
                        <a:pt x="297" y="1"/>
                        <a:pt x="237" y="21"/>
                        <a:pt x="187" y="62"/>
                      </a:cubicBezTo>
                      <a:cubicBezTo>
                        <a:pt x="0" y="213"/>
                        <a:pt x="90" y="512"/>
                        <a:pt x="328" y="538"/>
                      </a:cubicBezTo>
                      <a:cubicBezTo>
                        <a:pt x="339" y="539"/>
                        <a:pt x="349" y="540"/>
                        <a:pt x="359" y="540"/>
                      </a:cubicBezTo>
                      <a:cubicBezTo>
                        <a:pt x="582" y="540"/>
                        <a:pt x="710" y="279"/>
                        <a:pt x="566" y="101"/>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31"/>
                <p:cNvSpPr/>
                <p:nvPr/>
              </p:nvSpPr>
              <p:spPr>
                <a:xfrm>
                  <a:off x="4071100" y="4051925"/>
                  <a:ext cx="17125" cy="13000"/>
                </a:xfrm>
                <a:custGeom>
                  <a:avLst/>
                  <a:gdLst/>
                  <a:ahLst/>
                  <a:cxnLst/>
                  <a:rect l="l" t="t" r="r" b="b"/>
                  <a:pathLst>
                    <a:path w="685" h="520" extrusionOk="0">
                      <a:moveTo>
                        <a:pt x="345" y="0"/>
                      </a:moveTo>
                      <a:cubicBezTo>
                        <a:pt x="287" y="0"/>
                        <a:pt x="229" y="19"/>
                        <a:pt x="180" y="58"/>
                      </a:cubicBezTo>
                      <a:cubicBezTo>
                        <a:pt x="0" y="203"/>
                        <a:pt x="84" y="495"/>
                        <a:pt x="315" y="518"/>
                      </a:cubicBezTo>
                      <a:cubicBezTo>
                        <a:pt x="326" y="519"/>
                        <a:pt x="336" y="519"/>
                        <a:pt x="346" y="519"/>
                      </a:cubicBezTo>
                      <a:cubicBezTo>
                        <a:pt x="559" y="519"/>
                        <a:pt x="684" y="271"/>
                        <a:pt x="546" y="97"/>
                      </a:cubicBezTo>
                      <a:cubicBezTo>
                        <a:pt x="495"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31"/>
                <p:cNvSpPr/>
                <p:nvPr/>
              </p:nvSpPr>
              <p:spPr>
                <a:xfrm>
                  <a:off x="4057825" y="4035425"/>
                  <a:ext cx="16600" cy="12625"/>
                </a:xfrm>
                <a:custGeom>
                  <a:avLst/>
                  <a:gdLst/>
                  <a:ahLst/>
                  <a:cxnLst/>
                  <a:rect l="l" t="t" r="r" b="b"/>
                  <a:pathLst>
                    <a:path w="664" h="505" extrusionOk="0">
                      <a:moveTo>
                        <a:pt x="331" y="0"/>
                      </a:moveTo>
                      <a:cubicBezTo>
                        <a:pt x="276" y="0"/>
                        <a:pt x="220" y="19"/>
                        <a:pt x="174" y="56"/>
                      </a:cubicBezTo>
                      <a:cubicBezTo>
                        <a:pt x="1" y="197"/>
                        <a:pt x="84" y="477"/>
                        <a:pt x="306" y="503"/>
                      </a:cubicBezTo>
                      <a:cubicBezTo>
                        <a:pt x="315" y="504"/>
                        <a:pt x="324" y="504"/>
                        <a:pt x="333" y="504"/>
                      </a:cubicBezTo>
                      <a:cubicBezTo>
                        <a:pt x="539" y="504"/>
                        <a:pt x="663" y="261"/>
                        <a:pt x="528" y="95"/>
                      </a:cubicBezTo>
                      <a:cubicBezTo>
                        <a:pt x="478" y="32"/>
                        <a:pt x="405"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31"/>
                <p:cNvSpPr/>
                <p:nvPr/>
              </p:nvSpPr>
              <p:spPr>
                <a:xfrm>
                  <a:off x="4044575" y="4018850"/>
                  <a:ext cx="15875" cy="12075"/>
                </a:xfrm>
                <a:custGeom>
                  <a:avLst/>
                  <a:gdLst/>
                  <a:ahLst/>
                  <a:cxnLst/>
                  <a:rect l="l" t="t" r="r" b="b"/>
                  <a:pathLst>
                    <a:path w="635" h="483" extrusionOk="0">
                      <a:moveTo>
                        <a:pt x="317" y="0"/>
                      </a:moveTo>
                      <a:cubicBezTo>
                        <a:pt x="265" y="0"/>
                        <a:pt x="212" y="18"/>
                        <a:pt x="168" y="54"/>
                      </a:cubicBezTo>
                      <a:cubicBezTo>
                        <a:pt x="1" y="192"/>
                        <a:pt x="81" y="459"/>
                        <a:pt x="293" y="481"/>
                      </a:cubicBezTo>
                      <a:cubicBezTo>
                        <a:pt x="302" y="482"/>
                        <a:pt x="311" y="483"/>
                        <a:pt x="320" y="483"/>
                      </a:cubicBezTo>
                      <a:cubicBezTo>
                        <a:pt x="519" y="483"/>
                        <a:pt x="634" y="249"/>
                        <a:pt x="508" y="92"/>
                      </a:cubicBezTo>
                      <a:cubicBezTo>
                        <a:pt x="459" y="32"/>
                        <a:pt x="388"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31"/>
                <p:cNvSpPr/>
                <p:nvPr/>
              </p:nvSpPr>
              <p:spPr>
                <a:xfrm>
                  <a:off x="4031250" y="4002350"/>
                  <a:ext cx="15375" cy="11625"/>
                </a:xfrm>
                <a:custGeom>
                  <a:avLst/>
                  <a:gdLst/>
                  <a:ahLst/>
                  <a:cxnLst/>
                  <a:rect l="l" t="t" r="r" b="b"/>
                  <a:pathLst>
                    <a:path w="615" h="465" extrusionOk="0">
                      <a:moveTo>
                        <a:pt x="306" y="1"/>
                      </a:moveTo>
                      <a:cubicBezTo>
                        <a:pt x="255" y="1"/>
                        <a:pt x="203" y="17"/>
                        <a:pt x="161" y="52"/>
                      </a:cubicBezTo>
                      <a:cubicBezTo>
                        <a:pt x="0" y="184"/>
                        <a:pt x="77" y="444"/>
                        <a:pt x="283" y="463"/>
                      </a:cubicBezTo>
                      <a:cubicBezTo>
                        <a:pt x="292" y="464"/>
                        <a:pt x="301" y="465"/>
                        <a:pt x="310" y="465"/>
                      </a:cubicBezTo>
                      <a:cubicBezTo>
                        <a:pt x="503" y="465"/>
                        <a:pt x="614" y="241"/>
                        <a:pt x="489" y="87"/>
                      </a:cubicBezTo>
                      <a:cubicBezTo>
                        <a:pt x="443" y="30"/>
                        <a:pt x="375"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31"/>
                <p:cNvSpPr/>
                <p:nvPr/>
              </p:nvSpPr>
              <p:spPr>
                <a:xfrm>
                  <a:off x="4017975" y="3985800"/>
                  <a:ext cx="14775" cy="11225"/>
                </a:xfrm>
                <a:custGeom>
                  <a:avLst/>
                  <a:gdLst/>
                  <a:ahLst/>
                  <a:cxnLst/>
                  <a:rect l="l" t="t" r="r" b="b"/>
                  <a:pathLst>
                    <a:path w="591" h="449" extrusionOk="0">
                      <a:moveTo>
                        <a:pt x="296" y="0"/>
                      </a:moveTo>
                      <a:cubicBezTo>
                        <a:pt x="247" y="0"/>
                        <a:pt x="197" y="17"/>
                        <a:pt x="155" y="52"/>
                      </a:cubicBezTo>
                      <a:cubicBezTo>
                        <a:pt x="1" y="177"/>
                        <a:pt x="75" y="425"/>
                        <a:pt x="274" y="447"/>
                      </a:cubicBezTo>
                      <a:cubicBezTo>
                        <a:pt x="282" y="448"/>
                        <a:pt x="290" y="448"/>
                        <a:pt x="297" y="448"/>
                      </a:cubicBezTo>
                      <a:cubicBezTo>
                        <a:pt x="480" y="448"/>
                        <a:pt x="590" y="232"/>
                        <a:pt x="470" y="84"/>
                      </a:cubicBezTo>
                      <a:cubicBezTo>
                        <a:pt x="426" y="29"/>
                        <a:pt x="362"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1"/>
                <p:cNvSpPr/>
                <p:nvPr/>
              </p:nvSpPr>
              <p:spPr>
                <a:xfrm>
                  <a:off x="4004725" y="3969250"/>
                  <a:ext cx="14125" cy="10725"/>
                </a:xfrm>
                <a:custGeom>
                  <a:avLst/>
                  <a:gdLst/>
                  <a:ahLst/>
                  <a:cxnLst/>
                  <a:rect l="l" t="t" r="r" b="b"/>
                  <a:pathLst>
                    <a:path w="565" h="429" extrusionOk="0">
                      <a:moveTo>
                        <a:pt x="284" y="1"/>
                      </a:moveTo>
                      <a:cubicBezTo>
                        <a:pt x="236" y="1"/>
                        <a:pt x="189" y="16"/>
                        <a:pt x="148" y="48"/>
                      </a:cubicBezTo>
                      <a:cubicBezTo>
                        <a:pt x="1" y="171"/>
                        <a:pt x="71" y="408"/>
                        <a:pt x="261" y="428"/>
                      </a:cubicBezTo>
                      <a:cubicBezTo>
                        <a:pt x="269" y="429"/>
                        <a:pt x="277" y="429"/>
                        <a:pt x="284" y="429"/>
                      </a:cubicBezTo>
                      <a:cubicBezTo>
                        <a:pt x="460" y="429"/>
                        <a:pt x="564" y="222"/>
                        <a:pt x="450" y="81"/>
                      </a:cubicBezTo>
                      <a:cubicBezTo>
                        <a:pt x="407" y="28"/>
                        <a:pt x="34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1"/>
                <p:cNvSpPr/>
                <p:nvPr/>
              </p:nvSpPr>
              <p:spPr>
                <a:xfrm>
                  <a:off x="3991475" y="3952750"/>
                  <a:ext cx="13475" cy="10200"/>
                </a:xfrm>
                <a:custGeom>
                  <a:avLst/>
                  <a:gdLst/>
                  <a:ahLst/>
                  <a:cxnLst/>
                  <a:rect l="l" t="t" r="r" b="b"/>
                  <a:pathLst>
                    <a:path w="539" h="408" extrusionOk="0">
                      <a:moveTo>
                        <a:pt x="270" y="1"/>
                      </a:moveTo>
                      <a:cubicBezTo>
                        <a:pt x="225" y="1"/>
                        <a:pt x="179" y="16"/>
                        <a:pt x="142" y="46"/>
                      </a:cubicBezTo>
                      <a:cubicBezTo>
                        <a:pt x="0" y="159"/>
                        <a:pt x="68" y="390"/>
                        <a:pt x="248" y="406"/>
                      </a:cubicBezTo>
                      <a:cubicBezTo>
                        <a:pt x="256" y="407"/>
                        <a:pt x="264" y="408"/>
                        <a:pt x="271" y="408"/>
                      </a:cubicBezTo>
                      <a:cubicBezTo>
                        <a:pt x="440" y="408"/>
                        <a:pt x="538" y="211"/>
                        <a:pt x="428" y="75"/>
                      </a:cubicBezTo>
                      <a:cubicBezTo>
                        <a:pt x="388" y="26"/>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1"/>
                <p:cNvSpPr/>
                <p:nvPr/>
              </p:nvSpPr>
              <p:spPr>
                <a:xfrm>
                  <a:off x="3978125" y="3936175"/>
                  <a:ext cx="12925" cy="9825"/>
                </a:xfrm>
                <a:custGeom>
                  <a:avLst/>
                  <a:gdLst/>
                  <a:ahLst/>
                  <a:cxnLst/>
                  <a:rect l="l" t="t" r="r" b="b"/>
                  <a:pathLst>
                    <a:path w="517" h="393" extrusionOk="0">
                      <a:moveTo>
                        <a:pt x="260" y="1"/>
                      </a:moveTo>
                      <a:cubicBezTo>
                        <a:pt x="217" y="1"/>
                        <a:pt x="173" y="15"/>
                        <a:pt x="136" y="44"/>
                      </a:cubicBezTo>
                      <a:cubicBezTo>
                        <a:pt x="1" y="153"/>
                        <a:pt x="68" y="372"/>
                        <a:pt x="239" y="391"/>
                      </a:cubicBezTo>
                      <a:cubicBezTo>
                        <a:pt x="246" y="392"/>
                        <a:pt x="254" y="393"/>
                        <a:pt x="262" y="393"/>
                      </a:cubicBezTo>
                      <a:cubicBezTo>
                        <a:pt x="421" y="393"/>
                        <a:pt x="517" y="202"/>
                        <a:pt x="412" y="73"/>
                      </a:cubicBezTo>
                      <a:cubicBezTo>
                        <a:pt x="374" y="26"/>
                        <a:pt x="31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1"/>
                <p:cNvSpPr/>
                <p:nvPr/>
              </p:nvSpPr>
              <p:spPr>
                <a:xfrm>
                  <a:off x="3964875" y="3919700"/>
                  <a:ext cx="12275" cy="9275"/>
                </a:xfrm>
                <a:custGeom>
                  <a:avLst/>
                  <a:gdLst/>
                  <a:ahLst/>
                  <a:cxnLst/>
                  <a:rect l="l" t="t" r="r" b="b"/>
                  <a:pathLst>
                    <a:path w="491" h="371" extrusionOk="0">
                      <a:moveTo>
                        <a:pt x="246" y="0"/>
                      </a:moveTo>
                      <a:cubicBezTo>
                        <a:pt x="205" y="0"/>
                        <a:pt x="163" y="14"/>
                        <a:pt x="129" y="41"/>
                      </a:cubicBezTo>
                      <a:cubicBezTo>
                        <a:pt x="1" y="147"/>
                        <a:pt x="65" y="353"/>
                        <a:pt x="229" y="369"/>
                      </a:cubicBezTo>
                      <a:cubicBezTo>
                        <a:pt x="236" y="370"/>
                        <a:pt x="244" y="370"/>
                        <a:pt x="252" y="370"/>
                      </a:cubicBezTo>
                      <a:cubicBezTo>
                        <a:pt x="402" y="370"/>
                        <a:pt x="491" y="193"/>
                        <a:pt x="393" y="70"/>
                      </a:cubicBezTo>
                      <a:cubicBezTo>
                        <a:pt x="356" y="24"/>
                        <a:pt x="301" y="0"/>
                        <a:pt x="2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1"/>
                <p:cNvSpPr/>
                <p:nvPr/>
              </p:nvSpPr>
              <p:spPr>
                <a:xfrm>
                  <a:off x="3951625" y="3903150"/>
                  <a:ext cx="11650" cy="8850"/>
                </a:xfrm>
                <a:custGeom>
                  <a:avLst/>
                  <a:gdLst/>
                  <a:ahLst/>
                  <a:cxnLst/>
                  <a:rect l="l" t="t" r="r" b="b"/>
                  <a:pathLst>
                    <a:path w="466" h="354" extrusionOk="0">
                      <a:moveTo>
                        <a:pt x="234" y="0"/>
                      </a:moveTo>
                      <a:cubicBezTo>
                        <a:pt x="195" y="0"/>
                        <a:pt x="156" y="13"/>
                        <a:pt x="122" y="41"/>
                      </a:cubicBezTo>
                      <a:cubicBezTo>
                        <a:pt x="0" y="138"/>
                        <a:pt x="58" y="337"/>
                        <a:pt x="216" y="353"/>
                      </a:cubicBezTo>
                      <a:cubicBezTo>
                        <a:pt x="222" y="354"/>
                        <a:pt x="229" y="354"/>
                        <a:pt x="235" y="354"/>
                      </a:cubicBezTo>
                      <a:cubicBezTo>
                        <a:pt x="381" y="354"/>
                        <a:pt x="465" y="184"/>
                        <a:pt x="370" y="67"/>
                      </a:cubicBezTo>
                      <a:cubicBezTo>
                        <a:pt x="335" y="23"/>
                        <a:pt x="285"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1"/>
                <p:cNvSpPr/>
                <p:nvPr/>
              </p:nvSpPr>
              <p:spPr>
                <a:xfrm>
                  <a:off x="3938350" y="3886600"/>
                  <a:ext cx="11025" cy="8375"/>
                </a:xfrm>
                <a:custGeom>
                  <a:avLst/>
                  <a:gdLst/>
                  <a:ahLst/>
                  <a:cxnLst/>
                  <a:rect l="l" t="t" r="r" b="b"/>
                  <a:pathLst>
                    <a:path w="441" h="335" extrusionOk="0">
                      <a:moveTo>
                        <a:pt x="222" y="0"/>
                      </a:moveTo>
                      <a:cubicBezTo>
                        <a:pt x="185" y="0"/>
                        <a:pt x="147" y="13"/>
                        <a:pt x="117" y="38"/>
                      </a:cubicBezTo>
                      <a:cubicBezTo>
                        <a:pt x="1" y="131"/>
                        <a:pt x="56" y="318"/>
                        <a:pt x="203" y="334"/>
                      </a:cubicBezTo>
                      <a:cubicBezTo>
                        <a:pt x="210" y="334"/>
                        <a:pt x="216" y="335"/>
                        <a:pt x="223" y="335"/>
                      </a:cubicBezTo>
                      <a:cubicBezTo>
                        <a:pt x="359" y="335"/>
                        <a:pt x="440" y="174"/>
                        <a:pt x="351" y="64"/>
                      </a:cubicBezTo>
                      <a:cubicBezTo>
                        <a:pt x="318" y="22"/>
                        <a:pt x="270" y="0"/>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1"/>
                <p:cNvSpPr/>
                <p:nvPr/>
              </p:nvSpPr>
              <p:spPr>
                <a:xfrm>
                  <a:off x="3925100" y="3870100"/>
                  <a:ext cx="10450" cy="7925"/>
                </a:xfrm>
                <a:custGeom>
                  <a:avLst/>
                  <a:gdLst/>
                  <a:ahLst/>
                  <a:cxnLst/>
                  <a:rect l="l" t="t" r="r" b="b"/>
                  <a:pathLst>
                    <a:path w="418" h="317" extrusionOk="0">
                      <a:moveTo>
                        <a:pt x="210" y="1"/>
                      </a:moveTo>
                      <a:cubicBezTo>
                        <a:pt x="175" y="1"/>
                        <a:pt x="139" y="12"/>
                        <a:pt x="110" y="36"/>
                      </a:cubicBezTo>
                      <a:cubicBezTo>
                        <a:pt x="1" y="123"/>
                        <a:pt x="52" y="299"/>
                        <a:pt x="190" y="315"/>
                      </a:cubicBezTo>
                      <a:cubicBezTo>
                        <a:pt x="197" y="316"/>
                        <a:pt x="203" y="317"/>
                        <a:pt x="209" y="317"/>
                      </a:cubicBezTo>
                      <a:cubicBezTo>
                        <a:pt x="340" y="317"/>
                        <a:pt x="418" y="163"/>
                        <a:pt x="332" y="58"/>
                      </a:cubicBezTo>
                      <a:cubicBezTo>
                        <a:pt x="301" y="20"/>
                        <a:pt x="256"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1"/>
                <p:cNvSpPr/>
                <p:nvPr/>
              </p:nvSpPr>
              <p:spPr>
                <a:xfrm>
                  <a:off x="4128775" y="4087050"/>
                  <a:ext cx="19075" cy="14425"/>
                </a:xfrm>
                <a:custGeom>
                  <a:avLst/>
                  <a:gdLst/>
                  <a:ahLst/>
                  <a:cxnLst/>
                  <a:rect l="l" t="t" r="r" b="b"/>
                  <a:pathLst>
                    <a:path w="763" h="577" extrusionOk="0">
                      <a:moveTo>
                        <a:pt x="384" y="0"/>
                      </a:moveTo>
                      <a:cubicBezTo>
                        <a:pt x="320" y="0"/>
                        <a:pt x="256" y="21"/>
                        <a:pt x="203" y="64"/>
                      </a:cubicBezTo>
                      <a:cubicBezTo>
                        <a:pt x="1" y="225"/>
                        <a:pt x="97" y="549"/>
                        <a:pt x="354" y="575"/>
                      </a:cubicBezTo>
                      <a:cubicBezTo>
                        <a:pt x="364" y="576"/>
                        <a:pt x="375" y="576"/>
                        <a:pt x="385" y="576"/>
                      </a:cubicBezTo>
                      <a:cubicBezTo>
                        <a:pt x="621" y="576"/>
                        <a:pt x="762" y="297"/>
                        <a:pt x="608" y="106"/>
                      </a:cubicBezTo>
                      <a:cubicBezTo>
                        <a:pt x="551" y="36"/>
                        <a:pt x="468"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31"/>
                <p:cNvSpPr/>
                <p:nvPr/>
              </p:nvSpPr>
              <p:spPr>
                <a:xfrm>
                  <a:off x="4115525" y="4070525"/>
                  <a:ext cx="18400" cy="13925"/>
                </a:xfrm>
                <a:custGeom>
                  <a:avLst/>
                  <a:gdLst/>
                  <a:ahLst/>
                  <a:cxnLst/>
                  <a:rect l="l" t="t" r="r" b="b"/>
                  <a:pathLst>
                    <a:path w="736" h="557" extrusionOk="0">
                      <a:moveTo>
                        <a:pt x="370" y="0"/>
                      </a:moveTo>
                      <a:cubicBezTo>
                        <a:pt x="308" y="0"/>
                        <a:pt x="245" y="21"/>
                        <a:pt x="193" y="63"/>
                      </a:cubicBezTo>
                      <a:cubicBezTo>
                        <a:pt x="0" y="220"/>
                        <a:pt x="93" y="532"/>
                        <a:pt x="341" y="555"/>
                      </a:cubicBezTo>
                      <a:cubicBezTo>
                        <a:pt x="351" y="556"/>
                        <a:pt x="362" y="556"/>
                        <a:pt x="372" y="556"/>
                      </a:cubicBezTo>
                      <a:cubicBezTo>
                        <a:pt x="601" y="556"/>
                        <a:pt x="736" y="286"/>
                        <a:pt x="585" y="101"/>
                      </a:cubicBezTo>
                      <a:cubicBezTo>
                        <a:pt x="531" y="34"/>
                        <a:pt x="451"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1"/>
                <p:cNvSpPr/>
                <p:nvPr/>
              </p:nvSpPr>
              <p:spPr>
                <a:xfrm>
                  <a:off x="4102275" y="4053975"/>
                  <a:ext cx="17775" cy="13525"/>
                </a:xfrm>
                <a:custGeom>
                  <a:avLst/>
                  <a:gdLst/>
                  <a:ahLst/>
                  <a:cxnLst/>
                  <a:rect l="l" t="t" r="r" b="b"/>
                  <a:pathLst>
                    <a:path w="711" h="541" extrusionOk="0">
                      <a:moveTo>
                        <a:pt x="354" y="0"/>
                      </a:moveTo>
                      <a:cubicBezTo>
                        <a:pt x="295" y="0"/>
                        <a:pt x="236" y="20"/>
                        <a:pt x="186" y="60"/>
                      </a:cubicBezTo>
                      <a:cubicBezTo>
                        <a:pt x="0" y="211"/>
                        <a:pt x="90" y="513"/>
                        <a:pt x="328" y="538"/>
                      </a:cubicBezTo>
                      <a:cubicBezTo>
                        <a:pt x="338" y="540"/>
                        <a:pt x="348" y="540"/>
                        <a:pt x="359" y="540"/>
                      </a:cubicBezTo>
                      <a:cubicBezTo>
                        <a:pt x="578" y="540"/>
                        <a:pt x="710" y="280"/>
                        <a:pt x="566" y="101"/>
                      </a:cubicBezTo>
                      <a:cubicBezTo>
                        <a:pt x="512" y="35"/>
                        <a:pt x="434" y="0"/>
                        <a:pt x="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31"/>
                <p:cNvSpPr/>
                <p:nvPr/>
              </p:nvSpPr>
              <p:spPr>
                <a:xfrm>
                  <a:off x="4089000" y="4037400"/>
                  <a:ext cx="17150" cy="13050"/>
                </a:xfrm>
                <a:custGeom>
                  <a:avLst/>
                  <a:gdLst/>
                  <a:ahLst/>
                  <a:cxnLst/>
                  <a:rect l="l" t="t" r="r" b="b"/>
                  <a:pathLst>
                    <a:path w="686" h="522" extrusionOk="0">
                      <a:moveTo>
                        <a:pt x="342" y="1"/>
                      </a:moveTo>
                      <a:cubicBezTo>
                        <a:pt x="286" y="1"/>
                        <a:pt x="229" y="19"/>
                        <a:pt x="181" y="57"/>
                      </a:cubicBezTo>
                      <a:cubicBezTo>
                        <a:pt x="1" y="202"/>
                        <a:pt x="84" y="494"/>
                        <a:pt x="316" y="520"/>
                      </a:cubicBezTo>
                      <a:cubicBezTo>
                        <a:pt x="326" y="521"/>
                        <a:pt x="336" y="522"/>
                        <a:pt x="346" y="522"/>
                      </a:cubicBezTo>
                      <a:cubicBezTo>
                        <a:pt x="557" y="522"/>
                        <a:pt x="685" y="271"/>
                        <a:pt x="547" y="99"/>
                      </a:cubicBezTo>
                      <a:cubicBezTo>
                        <a:pt x="495" y="34"/>
                        <a:pt x="419"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1"/>
                <p:cNvSpPr/>
                <p:nvPr/>
              </p:nvSpPr>
              <p:spPr>
                <a:xfrm>
                  <a:off x="4075750" y="4020875"/>
                  <a:ext cx="16500" cy="12625"/>
                </a:xfrm>
                <a:custGeom>
                  <a:avLst/>
                  <a:gdLst/>
                  <a:ahLst/>
                  <a:cxnLst/>
                  <a:rect l="l" t="t" r="r" b="b"/>
                  <a:pathLst>
                    <a:path w="660" h="505" extrusionOk="0">
                      <a:moveTo>
                        <a:pt x="330" y="1"/>
                      </a:moveTo>
                      <a:cubicBezTo>
                        <a:pt x="275" y="1"/>
                        <a:pt x="220" y="19"/>
                        <a:pt x="174" y="56"/>
                      </a:cubicBezTo>
                      <a:cubicBezTo>
                        <a:pt x="0" y="198"/>
                        <a:pt x="81" y="481"/>
                        <a:pt x="306" y="503"/>
                      </a:cubicBezTo>
                      <a:cubicBezTo>
                        <a:pt x="315" y="504"/>
                        <a:pt x="324" y="504"/>
                        <a:pt x="333" y="504"/>
                      </a:cubicBezTo>
                      <a:cubicBezTo>
                        <a:pt x="538" y="504"/>
                        <a:pt x="660" y="261"/>
                        <a:pt x="524" y="95"/>
                      </a:cubicBezTo>
                      <a:cubicBezTo>
                        <a:pt x="475" y="33"/>
                        <a:pt x="403"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1"/>
                <p:cNvSpPr/>
                <p:nvPr/>
              </p:nvSpPr>
              <p:spPr>
                <a:xfrm>
                  <a:off x="4062500" y="4004375"/>
                  <a:ext cx="15850" cy="12100"/>
                </a:xfrm>
                <a:custGeom>
                  <a:avLst/>
                  <a:gdLst/>
                  <a:ahLst/>
                  <a:cxnLst/>
                  <a:rect l="l" t="t" r="r" b="b"/>
                  <a:pathLst>
                    <a:path w="634" h="484" extrusionOk="0">
                      <a:moveTo>
                        <a:pt x="317" y="1"/>
                      </a:moveTo>
                      <a:cubicBezTo>
                        <a:pt x="264" y="1"/>
                        <a:pt x="210" y="18"/>
                        <a:pt x="164" y="54"/>
                      </a:cubicBezTo>
                      <a:cubicBezTo>
                        <a:pt x="0" y="189"/>
                        <a:pt x="81" y="459"/>
                        <a:pt x="293" y="482"/>
                      </a:cubicBezTo>
                      <a:cubicBezTo>
                        <a:pt x="302" y="483"/>
                        <a:pt x="311" y="483"/>
                        <a:pt x="319" y="483"/>
                      </a:cubicBezTo>
                      <a:cubicBezTo>
                        <a:pt x="516" y="483"/>
                        <a:pt x="634" y="250"/>
                        <a:pt x="505" y="90"/>
                      </a:cubicBezTo>
                      <a:cubicBezTo>
                        <a:pt x="457" y="31"/>
                        <a:pt x="388" y="1"/>
                        <a:pt x="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1"/>
                <p:cNvSpPr/>
                <p:nvPr/>
              </p:nvSpPr>
              <p:spPr>
                <a:xfrm>
                  <a:off x="4049150" y="3987825"/>
                  <a:ext cx="15400" cy="11675"/>
                </a:xfrm>
                <a:custGeom>
                  <a:avLst/>
                  <a:gdLst/>
                  <a:ahLst/>
                  <a:cxnLst/>
                  <a:rect l="l" t="t" r="r" b="b"/>
                  <a:pathLst>
                    <a:path w="616" h="467" extrusionOk="0">
                      <a:moveTo>
                        <a:pt x="309" y="0"/>
                      </a:moveTo>
                      <a:cubicBezTo>
                        <a:pt x="257" y="0"/>
                        <a:pt x="205" y="18"/>
                        <a:pt x="161" y="54"/>
                      </a:cubicBezTo>
                      <a:cubicBezTo>
                        <a:pt x="1" y="183"/>
                        <a:pt x="78" y="443"/>
                        <a:pt x="284" y="466"/>
                      </a:cubicBezTo>
                      <a:cubicBezTo>
                        <a:pt x="291" y="466"/>
                        <a:pt x="299" y="467"/>
                        <a:pt x="307" y="467"/>
                      </a:cubicBezTo>
                      <a:cubicBezTo>
                        <a:pt x="499" y="467"/>
                        <a:pt x="616" y="241"/>
                        <a:pt x="489" y="86"/>
                      </a:cubicBezTo>
                      <a:cubicBezTo>
                        <a:pt x="444" y="30"/>
                        <a:pt x="377"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1"/>
                <p:cNvSpPr/>
                <p:nvPr/>
              </p:nvSpPr>
              <p:spPr>
                <a:xfrm>
                  <a:off x="4035900" y="3971300"/>
                  <a:ext cx="14675" cy="11175"/>
                </a:xfrm>
                <a:custGeom>
                  <a:avLst/>
                  <a:gdLst/>
                  <a:ahLst/>
                  <a:cxnLst/>
                  <a:rect l="l" t="t" r="r" b="b"/>
                  <a:pathLst>
                    <a:path w="587" h="447" extrusionOk="0">
                      <a:moveTo>
                        <a:pt x="295" y="1"/>
                      </a:moveTo>
                      <a:cubicBezTo>
                        <a:pt x="246" y="1"/>
                        <a:pt x="196" y="17"/>
                        <a:pt x="155" y="50"/>
                      </a:cubicBezTo>
                      <a:cubicBezTo>
                        <a:pt x="0" y="175"/>
                        <a:pt x="74" y="426"/>
                        <a:pt x="270" y="445"/>
                      </a:cubicBezTo>
                      <a:cubicBezTo>
                        <a:pt x="278" y="446"/>
                        <a:pt x="286" y="446"/>
                        <a:pt x="294" y="446"/>
                      </a:cubicBezTo>
                      <a:cubicBezTo>
                        <a:pt x="479" y="446"/>
                        <a:pt x="587" y="230"/>
                        <a:pt x="470" y="82"/>
                      </a:cubicBezTo>
                      <a:cubicBezTo>
                        <a:pt x="426" y="29"/>
                        <a:pt x="361"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1"/>
                <p:cNvSpPr/>
                <p:nvPr/>
              </p:nvSpPr>
              <p:spPr>
                <a:xfrm>
                  <a:off x="4022650" y="3954750"/>
                  <a:ext cx="14100" cy="10700"/>
                </a:xfrm>
                <a:custGeom>
                  <a:avLst/>
                  <a:gdLst/>
                  <a:ahLst/>
                  <a:cxnLst/>
                  <a:rect l="l" t="t" r="r" b="b"/>
                  <a:pathLst>
                    <a:path w="564" h="428" extrusionOk="0">
                      <a:moveTo>
                        <a:pt x="281" y="1"/>
                      </a:moveTo>
                      <a:cubicBezTo>
                        <a:pt x="234" y="1"/>
                        <a:pt x="187" y="17"/>
                        <a:pt x="148" y="50"/>
                      </a:cubicBezTo>
                      <a:cubicBezTo>
                        <a:pt x="0" y="169"/>
                        <a:pt x="71" y="407"/>
                        <a:pt x="261" y="426"/>
                      </a:cubicBezTo>
                      <a:cubicBezTo>
                        <a:pt x="270" y="427"/>
                        <a:pt x="279" y="428"/>
                        <a:pt x="287" y="428"/>
                      </a:cubicBezTo>
                      <a:cubicBezTo>
                        <a:pt x="461" y="428"/>
                        <a:pt x="563" y="223"/>
                        <a:pt x="447" y="82"/>
                      </a:cubicBezTo>
                      <a:cubicBezTo>
                        <a:pt x="405" y="29"/>
                        <a:pt x="343"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31"/>
                <p:cNvSpPr/>
                <p:nvPr/>
              </p:nvSpPr>
              <p:spPr>
                <a:xfrm>
                  <a:off x="4009375" y="3938225"/>
                  <a:ext cx="13500" cy="10275"/>
                </a:xfrm>
                <a:custGeom>
                  <a:avLst/>
                  <a:gdLst/>
                  <a:ahLst/>
                  <a:cxnLst/>
                  <a:rect l="l" t="t" r="r" b="b"/>
                  <a:pathLst>
                    <a:path w="540" h="411" extrusionOk="0">
                      <a:moveTo>
                        <a:pt x="271" y="0"/>
                      </a:moveTo>
                      <a:cubicBezTo>
                        <a:pt x="225" y="0"/>
                        <a:pt x="180" y="15"/>
                        <a:pt x="142" y="46"/>
                      </a:cubicBezTo>
                      <a:cubicBezTo>
                        <a:pt x="1" y="161"/>
                        <a:pt x="68" y="390"/>
                        <a:pt x="252" y="409"/>
                      </a:cubicBezTo>
                      <a:cubicBezTo>
                        <a:pt x="259" y="410"/>
                        <a:pt x="267" y="410"/>
                        <a:pt x="275" y="410"/>
                      </a:cubicBezTo>
                      <a:cubicBezTo>
                        <a:pt x="441" y="410"/>
                        <a:pt x="539" y="213"/>
                        <a:pt x="432" y="78"/>
                      </a:cubicBezTo>
                      <a:cubicBezTo>
                        <a:pt x="391" y="27"/>
                        <a:pt x="331" y="0"/>
                        <a:pt x="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31"/>
                <p:cNvSpPr/>
                <p:nvPr/>
              </p:nvSpPr>
              <p:spPr>
                <a:xfrm>
                  <a:off x="3996050" y="3921725"/>
                  <a:ext cx="12925" cy="9800"/>
                </a:xfrm>
                <a:custGeom>
                  <a:avLst/>
                  <a:gdLst/>
                  <a:ahLst/>
                  <a:cxnLst/>
                  <a:rect l="l" t="t" r="r" b="b"/>
                  <a:pathLst>
                    <a:path w="517" h="392" extrusionOk="0">
                      <a:moveTo>
                        <a:pt x="259" y="0"/>
                      </a:moveTo>
                      <a:cubicBezTo>
                        <a:pt x="215" y="0"/>
                        <a:pt x="171" y="15"/>
                        <a:pt x="135" y="44"/>
                      </a:cubicBezTo>
                      <a:cubicBezTo>
                        <a:pt x="0" y="153"/>
                        <a:pt x="65" y="372"/>
                        <a:pt x="238" y="391"/>
                      </a:cubicBezTo>
                      <a:cubicBezTo>
                        <a:pt x="245" y="391"/>
                        <a:pt x="251" y="392"/>
                        <a:pt x="258" y="392"/>
                      </a:cubicBezTo>
                      <a:cubicBezTo>
                        <a:pt x="420" y="392"/>
                        <a:pt x="517" y="202"/>
                        <a:pt x="412" y="73"/>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31"/>
                <p:cNvSpPr/>
                <p:nvPr/>
              </p:nvSpPr>
              <p:spPr>
                <a:xfrm>
                  <a:off x="3982800" y="3905150"/>
                  <a:ext cx="12275" cy="9350"/>
                </a:xfrm>
                <a:custGeom>
                  <a:avLst/>
                  <a:gdLst/>
                  <a:ahLst/>
                  <a:cxnLst/>
                  <a:rect l="l" t="t" r="r" b="b"/>
                  <a:pathLst>
                    <a:path w="491" h="374" extrusionOk="0">
                      <a:moveTo>
                        <a:pt x="245" y="1"/>
                      </a:moveTo>
                      <a:cubicBezTo>
                        <a:pt x="204" y="1"/>
                        <a:pt x="163" y="14"/>
                        <a:pt x="129" y="42"/>
                      </a:cubicBezTo>
                      <a:cubicBezTo>
                        <a:pt x="0" y="148"/>
                        <a:pt x="61" y="353"/>
                        <a:pt x="225" y="373"/>
                      </a:cubicBezTo>
                      <a:cubicBezTo>
                        <a:pt x="232" y="373"/>
                        <a:pt x="238" y="373"/>
                        <a:pt x="245" y="373"/>
                      </a:cubicBezTo>
                      <a:cubicBezTo>
                        <a:pt x="397" y="373"/>
                        <a:pt x="491" y="194"/>
                        <a:pt x="389" y="70"/>
                      </a:cubicBezTo>
                      <a:cubicBezTo>
                        <a:pt x="352" y="24"/>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31"/>
                <p:cNvSpPr/>
                <p:nvPr/>
              </p:nvSpPr>
              <p:spPr>
                <a:xfrm>
                  <a:off x="3969525" y="3888650"/>
                  <a:ext cx="11650" cy="8825"/>
                </a:xfrm>
                <a:custGeom>
                  <a:avLst/>
                  <a:gdLst/>
                  <a:ahLst/>
                  <a:cxnLst/>
                  <a:rect l="l" t="t" r="r" b="b"/>
                  <a:pathLst>
                    <a:path w="466" h="353" extrusionOk="0">
                      <a:moveTo>
                        <a:pt x="232" y="1"/>
                      </a:moveTo>
                      <a:cubicBezTo>
                        <a:pt x="194" y="1"/>
                        <a:pt x="155" y="13"/>
                        <a:pt x="123" y="39"/>
                      </a:cubicBezTo>
                      <a:cubicBezTo>
                        <a:pt x="1" y="139"/>
                        <a:pt x="59" y="335"/>
                        <a:pt x="216" y="351"/>
                      </a:cubicBezTo>
                      <a:cubicBezTo>
                        <a:pt x="224" y="352"/>
                        <a:pt x="231" y="353"/>
                        <a:pt x="239" y="353"/>
                      </a:cubicBezTo>
                      <a:cubicBezTo>
                        <a:pt x="380" y="353"/>
                        <a:pt x="465" y="181"/>
                        <a:pt x="370" y="65"/>
                      </a:cubicBezTo>
                      <a:cubicBezTo>
                        <a:pt x="336" y="23"/>
                        <a:pt x="284"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31"/>
                <p:cNvSpPr/>
                <p:nvPr/>
              </p:nvSpPr>
              <p:spPr>
                <a:xfrm>
                  <a:off x="3956275" y="3872125"/>
                  <a:ext cx="11025" cy="8400"/>
                </a:xfrm>
                <a:custGeom>
                  <a:avLst/>
                  <a:gdLst/>
                  <a:ahLst/>
                  <a:cxnLst/>
                  <a:rect l="l" t="t" r="r" b="b"/>
                  <a:pathLst>
                    <a:path w="441" h="336" extrusionOk="0">
                      <a:moveTo>
                        <a:pt x="222" y="1"/>
                      </a:moveTo>
                      <a:cubicBezTo>
                        <a:pt x="185" y="1"/>
                        <a:pt x="147" y="13"/>
                        <a:pt x="116" y="38"/>
                      </a:cubicBezTo>
                      <a:cubicBezTo>
                        <a:pt x="1" y="132"/>
                        <a:pt x="55" y="318"/>
                        <a:pt x="203" y="334"/>
                      </a:cubicBezTo>
                      <a:cubicBezTo>
                        <a:pt x="210" y="335"/>
                        <a:pt x="216" y="335"/>
                        <a:pt x="222" y="335"/>
                      </a:cubicBezTo>
                      <a:cubicBezTo>
                        <a:pt x="359" y="335"/>
                        <a:pt x="440" y="172"/>
                        <a:pt x="351" y="61"/>
                      </a:cubicBezTo>
                      <a:cubicBezTo>
                        <a:pt x="318" y="21"/>
                        <a:pt x="271"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31"/>
                <p:cNvSpPr/>
                <p:nvPr/>
              </p:nvSpPr>
              <p:spPr>
                <a:xfrm>
                  <a:off x="3943025" y="3855550"/>
                  <a:ext cx="10375" cy="7925"/>
                </a:xfrm>
                <a:custGeom>
                  <a:avLst/>
                  <a:gdLst/>
                  <a:ahLst/>
                  <a:cxnLst/>
                  <a:rect l="l" t="t" r="r" b="b"/>
                  <a:pathLst>
                    <a:path w="415" h="317" extrusionOk="0">
                      <a:moveTo>
                        <a:pt x="209" y="1"/>
                      </a:moveTo>
                      <a:cubicBezTo>
                        <a:pt x="173" y="1"/>
                        <a:pt x="137" y="12"/>
                        <a:pt x="106" y="36"/>
                      </a:cubicBezTo>
                      <a:cubicBezTo>
                        <a:pt x="0" y="126"/>
                        <a:pt x="52" y="303"/>
                        <a:pt x="190" y="316"/>
                      </a:cubicBezTo>
                      <a:cubicBezTo>
                        <a:pt x="197" y="317"/>
                        <a:pt x="203" y="317"/>
                        <a:pt x="209" y="317"/>
                      </a:cubicBezTo>
                      <a:cubicBezTo>
                        <a:pt x="339" y="317"/>
                        <a:pt x="414" y="166"/>
                        <a:pt x="331" y="59"/>
                      </a:cubicBezTo>
                      <a:cubicBezTo>
                        <a:pt x="300" y="21"/>
                        <a:pt x="255"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31"/>
                <p:cNvSpPr/>
                <p:nvPr/>
              </p:nvSpPr>
              <p:spPr>
                <a:xfrm>
                  <a:off x="4159950" y="4089075"/>
                  <a:ext cx="19675" cy="14900"/>
                </a:xfrm>
                <a:custGeom>
                  <a:avLst/>
                  <a:gdLst/>
                  <a:ahLst/>
                  <a:cxnLst/>
                  <a:rect l="l" t="t" r="r" b="b"/>
                  <a:pathLst>
                    <a:path w="787" h="596" extrusionOk="0">
                      <a:moveTo>
                        <a:pt x="395" y="0"/>
                      </a:moveTo>
                      <a:cubicBezTo>
                        <a:pt x="329" y="0"/>
                        <a:pt x="263" y="22"/>
                        <a:pt x="209" y="66"/>
                      </a:cubicBezTo>
                      <a:cubicBezTo>
                        <a:pt x="0" y="234"/>
                        <a:pt x="100" y="565"/>
                        <a:pt x="364" y="593"/>
                      </a:cubicBezTo>
                      <a:cubicBezTo>
                        <a:pt x="375" y="595"/>
                        <a:pt x="387" y="595"/>
                        <a:pt x="398" y="595"/>
                      </a:cubicBezTo>
                      <a:cubicBezTo>
                        <a:pt x="641" y="595"/>
                        <a:pt x="787" y="308"/>
                        <a:pt x="627" y="111"/>
                      </a:cubicBezTo>
                      <a:cubicBezTo>
                        <a:pt x="569" y="38"/>
                        <a:pt x="482"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31"/>
                <p:cNvSpPr/>
                <p:nvPr/>
              </p:nvSpPr>
              <p:spPr>
                <a:xfrm>
                  <a:off x="4146700" y="4072525"/>
                  <a:ext cx="19025" cy="14425"/>
                </a:xfrm>
                <a:custGeom>
                  <a:avLst/>
                  <a:gdLst/>
                  <a:ahLst/>
                  <a:cxnLst/>
                  <a:rect l="l" t="t" r="r" b="b"/>
                  <a:pathLst>
                    <a:path w="761" h="577" extrusionOk="0">
                      <a:moveTo>
                        <a:pt x="382" y="0"/>
                      </a:moveTo>
                      <a:cubicBezTo>
                        <a:pt x="318" y="0"/>
                        <a:pt x="254" y="22"/>
                        <a:pt x="199" y="66"/>
                      </a:cubicBezTo>
                      <a:cubicBezTo>
                        <a:pt x="0" y="227"/>
                        <a:pt x="97" y="548"/>
                        <a:pt x="351" y="574"/>
                      </a:cubicBezTo>
                      <a:cubicBezTo>
                        <a:pt x="362" y="575"/>
                        <a:pt x="374" y="576"/>
                        <a:pt x="385" y="576"/>
                      </a:cubicBezTo>
                      <a:cubicBezTo>
                        <a:pt x="622" y="576"/>
                        <a:pt x="761" y="298"/>
                        <a:pt x="608" y="108"/>
                      </a:cubicBezTo>
                      <a:cubicBezTo>
                        <a:pt x="549" y="37"/>
                        <a:pt x="466"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31"/>
                <p:cNvSpPr/>
                <p:nvPr/>
              </p:nvSpPr>
              <p:spPr>
                <a:xfrm>
                  <a:off x="4133425" y="4056000"/>
                  <a:ext cx="18425" cy="13975"/>
                </a:xfrm>
                <a:custGeom>
                  <a:avLst/>
                  <a:gdLst/>
                  <a:ahLst/>
                  <a:cxnLst/>
                  <a:rect l="l" t="t" r="r" b="b"/>
                  <a:pathLst>
                    <a:path w="737" h="559" extrusionOk="0">
                      <a:moveTo>
                        <a:pt x="368" y="1"/>
                      </a:moveTo>
                      <a:cubicBezTo>
                        <a:pt x="307" y="1"/>
                        <a:pt x="245" y="21"/>
                        <a:pt x="194" y="62"/>
                      </a:cubicBezTo>
                      <a:cubicBezTo>
                        <a:pt x="1" y="220"/>
                        <a:pt x="94" y="531"/>
                        <a:pt x="342" y="557"/>
                      </a:cubicBezTo>
                      <a:cubicBezTo>
                        <a:pt x="352" y="558"/>
                        <a:pt x="362" y="559"/>
                        <a:pt x="373" y="559"/>
                      </a:cubicBezTo>
                      <a:cubicBezTo>
                        <a:pt x="602" y="559"/>
                        <a:pt x="737" y="289"/>
                        <a:pt x="586" y="104"/>
                      </a:cubicBezTo>
                      <a:cubicBezTo>
                        <a:pt x="531" y="36"/>
                        <a:pt x="450"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31"/>
                <p:cNvSpPr/>
                <p:nvPr/>
              </p:nvSpPr>
              <p:spPr>
                <a:xfrm>
                  <a:off x="4120175" y="4039450"/>
                  <a:ext cx="17775" cy="13500"/>
                </a:xfrm>
                <a:custGeom>
                  <a:avLst/>
                  <a:gdLst/>
                  <a:ahLst/>
                  <a:cxnLst/>
                  <a:rect l="l" t="t" r="r" b="b"/>
                  <a:pathLst>
                    <a:path w="711" h="540" extrusionOk="0">
                      <a:moveTo>
                        <a:pt x="357" y="0"/>
                      </a:moveTo>
                      <a:cubicBezTo>
                        <a:pt x="297" y="0"/>
                        <a:pt x="237" y="20"/>
                        <a:pt x="187" y="62"/>
                      </a:cubicBezTo>
                      <a:cubicBezTo>
                        <a:pt x="1" y="213"/>
                        <a:pt x="87" y="512"/>
                        <a:pt x="328" y="538"/>
                      </a:cubicBezTo>
                      <a:cubicBezTo>
                        <a:pt x="339" y="539"/>
                        <a:pt x="349" y="539"/>
                        <a:pt x="359" y="539"/>
                      </a:cubicBezTo>
                      <a:cubicBezTo>
                        <a:pt x="579" y="539"/>
                        <a:pt x="711" y="279"/>
                        <a:pt x="566" y="101"/>
                      </a:cubicBezTo>
                      <a:cubicBezTo>
                        <a:pt x="513" y="35"/>
                        <a:pt x="436"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31"/>
                <p:cNvSpPr/>
                <p:nvPr/>
              </p:nvSpPr>
              <p:spPr>
                <a:xfrm>
                  <a:off x="4106925" y="4022900"/>
                  <a:ext cx="17125" cy="13025"/>
                </a:xfrm>
                <a:custGeom>
                  <a:avLst/>
                  <a:gdLst/>
                  <a:ahLst/>
                  <a:cxnLst/>
                  <a:rect l="l" t="t" r="r" b="b"/>
                  <a:pathLst>
                    <a:path w="685" h="521" extrusionOk="0">
                      <a:moveTo>
                        <a:pt x="345" y="1"/>
                      </a:moveTo>
                      <a:cubicBezTo>
                        <a:pt x="287" y="1"/>
                        <a:pt x="229" y="20"/>
                        <a:pt x="180" y="59"/>
                      </a:cubicBezTo>
                      <a:cubicBezTo>
                        <a:pt x="0" y="204"/>
                        <a:pt x="84" y="496"/>
                        <a:pt x="315" y="518"/>
                      </a:cubicBezTo>
                      <a:cubicBezTo>
                        <a:pt x="326" y="520"/>
                        <a:pt x="336" y="520"/>
                        <a:pt x="346" y="520"/>
                      </a:cubicBezTo>
                      <a:cubicBezTo>
                        <a:pt x="556" y="520"/>
                        <a:pt x="685" y="272"/>
                        <a:pt x="547" y="97"/>
                      </a:cubicBezTo>
                      <a:cubicBezTo>
                        <a:pt x="496" y="34"/>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1"/>
                <p:cNvSpPr/>
                <p:nvPr/>
              </p:nvSpPr>
              <p:spPr>
                <a:xfrm>
                  <a:off x="4093575" y="4006400"/>
                  <a:ext cx="16575" cy="12575"/>
                </a:xfrm>
                <a:custGeom>
                  <a:avLst/>
                  <a:gdLst/>
                  <a:ahLst/>
                  <a:cxnLst/>
                  <a:rect l="l" t="t" r="r" b="b"/>
                  <a:pathLst>
                    <a:path w="663" h="503" extrusionOk="0">
                      <a:moveTo>
                        <a:pt x="334" y="1"/>
                      </a:moveTo>
                      <a:cubicBezTo>
                        <a:pt x="278" y="1"/>
                        <a:pt x="222" y="19"/>
                        <a:pt x="174" y="57"/>
                      </a:cubicBezTo>
                      <a:cubicBezTo>
                        <a:pt x="1" y="198"/>
                        <a:pt x="84" y="478"/>
                        <a:pt x="309" y="500"/>
                      </a:cubicBezTo>
                      <a:cubicBezTo>
                        <a:pt x="320" y="502"/>
                        <a:pt x="330" y="502"/>
                        <a:pt x="340" y="502"/>
                      </a:cubicBezTo>
                      <a:cubicBezTo>
                        <a:pt x="543" y="502"/>
                        <a:pt x="663" y="258"/>
                        <a:pt x="528" y="92"/>
                      </a:cubicBezTo>
                      <a:cubicBezTo>
                        <a:pt x="479" y="32"/>
                        <a:pt x="407"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31"/>
                <p:cNvSpPr/>
                <p:nvPr/>
              </p:nvSpPr>
              <p:spPr>
                <a:xfrm>
                  <a:off x="4080400" y="3989850"/>
                  <a:ext cx="15875" cy="12075"/>
                </a:xfrm>
                <a:custGeom>
                  <a:avLst/>
                  <a:gdLst/>
                  <a:ahLst/>
                  <a:cxnLst/>
                  <a:rect l="l" t="t" r="r" b="b"/>
                  <a:pathLst>
                    <a:path w="635" h="483" extrusionOk="0">
                      <a:moveTo>
                        <a:pt x="317" y="0"/>
                      </a:moveTo>
                      <a:cubicBezTo>
                        <a:pt x="264" y="0"/>
                        <a:pt x="210" y="18"/>
                        <a:pt x="165" y="54"/>
                      </a:cubicBezTo>
                      <a:cubicBezTo>
                        <a:pt x="1" y="192"/>
                        <a:pt x="81" y="459"/>
                        <a:pt x="293" y="481"/>
                      </a:cubicBezTo>
                      <a:cubicBezTo>
                        <a:pt x="302" y="482"/>
                        <a:pt x="311" y="482"/>
                        <a:pt x="320" y="482"/>
                      </a:cubicBezTo>
                      <a:cubicBezTo>
                        <a:pt x="517" y="482"/>
                        <a:pt x="635" y="249"/>
                        <a:pt x="505" y="92"/>
                      </a:cubicBezTo>
                      <a:cubicBezTo>
                        <a:pt x="458" y="32"/>
                        <a:pt x="388"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31"/>
                <p:cNvSpPr/>
                <p:nvPr/>
              </p:nvSpPr>
              <p:spPr>
                <a:xfrm>
                  <a:off x="4067075" y="3973350"/>
                  <a:ext cx="15300" cy="11625"/>
                </a:xfrm>
                <a:custGeom>
                  <a:avLst/>
                  <a:gdLst/>
                  <a:ahLst/>
                  <a:cxnLst/>
                  <a:rect l="l" t="t" r="r" b="b"/>
                  <a:pathLst>
                    <a:path w="612" h="465" extrusionOk="0">
                      <a:moveTo>
                        <a:pt x="307" y="0"/>
                      </a:moveTo>
                      <a:cubicBezTo>
                        <a:pt x="255" y="0"/>
                        <a:pt x="204" y="17"/>
                        <a:pt x="161" y="52"/>
                      </a:cubicBezTo>
                      <a:cubicBezTo>
                        <a:pt x="0" y="183"/>
                        <a:pt x="78" y="444"/>
                        <a:pt x="283" y="463"/>
                      </a:cubicBezTo>
                      <a:cubicBezTo>
                        <a:pt x="292" y="464"/>
                        <a:pt x="301" y="464"/>
                        <a:pt x="310" y="464"/>
                      </a:cubicBezTo>
                      <a:cubicBezTo>
                        <a:pt x="500" y="464"/>
                        <a:pt x="612" y="240"/>
                        <a:pt x="489" y="87"/>
                      </a:cubicBezTo>
                      <a:cubicBezTo>
                        <a:pt x="443" y="30"/>
                        <a:pt x="375"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31"/>
                <p:cNvSpPr/>
                <p:nvPr/>
              </p:nvSpPr>
              <p:spPr>
                <a:xfrm>
                  <a:off x="4053825" y="3956800"/>
                  <a:ext cx="14675" cy="11200"/>
                </a:xfrm>
                <a:custGeom>
                  <a:avLst/>
                  <a:gdLst/>
                  <a:ahLst/>
                  <a:cxnLst/>
                  <a:rect l="l" t="t" r="r" b="b"/>
                  <a:pathLst>
                    <a:path w="587" h="448" extrusionOk="0">
                      <a:moveTo>
                        <a:pt x="295" y="0"/>
                      </a:moveTo>
                      <a:cubicBezTo>
                        <a:pt x="246" y="0"/>
                        <a:pt x="196" y="17"/>
                        <a:pt x="154" y="52"/>
                      </a:cubicBezTo>
                      <a:cubicBezTo>
                        <a:pt x="0" y="177"/>
                        <a:pt x="74" y="424"/>
                        <a:pt x="270" y="447"/>
                      </a:cubicBezTo>
                      <a:cubicBezTo>
                        <a:pt x="278" y="448"/>
                        <a:pt x="286" y="448"/>
                        <a:pt x="294" y="448"/>
                      </a:cubicBezTo>
                      <a:cubicBezTo>
                        <a:pt x="479" y="448"/>
                        <a:pt x="587" y="232"/>
                        <a:pt x="469" y="84"/>
                      </a:cubicBezTo>
                      <a:cubicBezTo>
                        <a:pt x="424" y="29"/>
                        <a:pt x="359"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1"/>
                <p:cNvSpPr/>
                <p:nvPr/>
              </p:nvSpPr>
              <p:spPr>
                <a:xfrm>
                  <a:off x="4040475" y="3940250"/>
                  <a:ext cx="14200" cy="10725"/>
                </a:xfrm>
                <a:custGeom>
                  <a:avLst/>
                  <a:gdLst/>
                  <a:ahLst/>
                  <a:cxnLst/>
                  <a:rect l="l" t="t" r="r" b="b"/>
                  <a:pathLst>
                    <a:path w="568" h="429" extrusionOk="0">
                      <a:moveTo>
                        <a:pt x="285" y="1"/>
                      </a:moveTo>
                      <a:cubicBezTo>
                        <a:pt x="238" y="1"/>
                        <a:pt x="191" y="16"/>
                        <a:pt x="152" y="48"/>
                      </a:cubicBezTo>
                      <a:cubicBezTo>
                        <a:pt x="1" y="167"/>
                        <a:pt x="71" y="408"/>
                        <a:pt x="264" y="428"/>
                      </a:cubicBezTo>
                      <a:cubicBezTo>
                        <a:pt x="272" y="428"/>
                        <a:pt x="280" y="429"/>
                        <a:pt x="287" y="429"/>
                      </a:cubicBezTo>
                      <a:cubicBezTo>
                        <a:pt x="463" y="429"/>
                        <a:pt x="568" y="222"/>
                        <a:pt x="451" y="80"/>
                      </a:cubicBezTo>
                      <a:cubicBezTo>
                        <a:pt x="409" y="28"/>
                        <a:pt x="347"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31"/>
                <p:cNvSpPr/>
                <p:nvPr/>
              </p:nvSpPr>
              <p:spPr>
                <a:xfrm>
                  <a:off x="4027225" y="3923750"/>
                  <a:ext cx="13550" cy="10200"/>
                </a:xfrm>
                <a:custGeom>
                  <a:avLst/>
                  <a:gdLst/>
                  <a:ahLst/>
                  <a:cxnLst/>
                  <a:rect l="l" t="t" r="r" b="b"/>
                  <a:pathLst>
                    <a:path w="542" h="408" extrusionOk="0">
                      <a:moveTo>
                        <a:pt x="273" y="1"/>
                      </a:moveTo>
                      <a:cubicBezTo>
                        <a:pt x="227" y="1"/>
                        <a:pt x="181" y="16"/>
                        <a:pt x="142" y="46"/>
                      </a:cubicBezTo>
                      <a:cubicBezTo>
                        <a:pt x="0" y="159"/>
                        <a:pt x="68" y="390"/>
                        <a:pt x="251" y="406"/>
                      </a:cubicBezTo>
                      <a:cubicBezTo>
                        <a:pt x="259" y="407"/>
                        <a:pt x="267" y="407"/>
                        <a:pt x="274" y="407"/>
                      </a:cubicBezTo>
                      <a:cubicBezTo>
                        <a:pt x="441" y="407"/>
                        <a:pt x="542" y="210"/>
                        <a:pt x="431" y="75"/>
                      </a:cubicBezTo>
                      <a:cubicBezTo>
                        <a:pt x="391" y="26"/>
                        <a:pt x="332"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31"/>
                <p:cNvSpPr/>
                <p:nvPr/>
              </p:nvSpPr>
              <p:spPr>
                <a:xfrm>
                  <a:off x="4013975" y="3907175"/>
                  <a:ext cx="12900" cy="9825"/>
                </a:xfrm>
                <a:custGeom>
                  <a:avLst/>
                  <a:gdLst/>
                  <a:ahLst/>
                  <a:cxnLst/>
                  <a:rect l="l" t="t" r="r" b="b"/>
                  <a:pathLst>
                    <a:path w="516" h="393" extrusionOk="0">
                      <a:moveTo>
                        <a:pt x="258" y="1"/>
                      </a:moveTo>
                      <a:cubicBezTo>
                        <a:pt x="215" y="1"/>
                        <a:pt x="171" y="15"/>
                        <a:pt x="135" y="44"/>
                      </a:cubicBezTo>
                      <a:cubicBezTo>
                        <a:pt x="0" y="153"/>
                        <a:pt x="64" y="372"/>
                        <a:pt x="238" y="391"/>
                      </a:cubicBezTo>
                      <a:cubicBezTo>
                        <a:pt x="246" y="392"/>
                        <a:pt x="253" y="392"/>
                        <a:pt x="261" y="392"/>
                      </a:cubicBezTo>
                      <a:cubicBezTo>
                        <a:pt x="421" y="392"/>
                        <a:pt x="516" y="202"/>
                        <a:pt x="411" y="73"/>
                      </a:cubicBezTo>
                      <a:cubicBezTo>
                        <a:pt x="373" y="25"/>
                        <a:pt x="316"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31"/>
                <p:cNvSpPr/>
                <p:nvPr/>
              </p:nvSpPr>
              <p:spPr>
                <a:xfrm>
                  <a:off x="4000700" y="3890700"/>
                  <a:ext cx="12275" cy="9275"/>
                </a:xfrm>
                <a:custGeom>
                  <a:avLst/>
                  <a:gdLst/>
                  <a:ahLst/>
                  <a:cxnLst/>
                  <a:rect l="l" t="t" r="r" b="b"/>
                  <a:pathLst>
                    <a:path w="491" h="371" extrusionOk="0">
                      <a:moveTo>
                        <a:pt x="245" y="0"/>
                      </a:moveTo>
                      <a:cubicBezTo>
                        <a:pt x="205" y="0"/>
                        <a:pt x="164" y="14"/>
                        <a:pt x="129" y="41"/>
                      </a:cubicBezTo>
                      <a:cubicBezTo>
                        <a:pt x="1" y="147"/>
                        <a:pt x="62" y="353"/>
                        <a:pt x="226" y="369"/>
                      </a:cubicBezTo>
                      <a:cubicBezTo>
                        <a:pt x="234" y="370"/>
                        <a:pt x="242" y="370"/>
                        <a:pt x="249" y="370"/>
                      </a:cubicBezTo>
                      <a:cubicBezTo>
                        <a:pt x="402" y="370"/>
                        <a:pt x="491" y="192"/>
                        <a:pt x="390"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31"/>
                <p:cNvSpPr/>
                <p:nvPr/>
              </p:nvSpPr>
              <p:spPr>
                <a:xfrm>
                  <a:off x="3987450" y="3874125"/>
                  <a:ext cx="11650" cy="8875"/>
                </a:xfrm>
                <a:custGeom>
                  <a:avLst/>
                  <a:gdLst/>
                  <a:ahLst/>
                  <a:cxnLst/>
                  <a:rect l="l" t="t" r="r" b="b"/>
                  <a:pathLst>
                    <a:path w="466" h="355" extrusionOk="0">
                      <a:moveTo>
                        <a:pt x="231" y="0"/>
                      </a:moveTo>
                      <a:cubicBezTo>
                        <a:pt x="192" y="0"/>
                        <a:pt x="154" y="13"/>
                        <a:pt x="123" y="39"/>
                      </a:cubicBezTo>
                      <a:cubicBezTo>
                        <a:pt x="1" y="138"/>
                        <a:pt x="58" y="338"/>
                        <a:pt x="216" y="354"/>
                      </a:cubicBezTo>
                      <a:cubicBezTo>
                        <a:pt x="222" y="354"/>
                        <a:pt x="229" y="355"/>
                        <a:pt x="235" y="355"/>
                      </a:cubicBezTo>
                      <a:cubicBezTo>
                        <a:pt x="378" y="355"/>
                        <a:pt x="466" y="185"/>
                        <a:pt x="370" y="68"/>
                      </a:cubicBezTo>
                      <a:cubicBezTo>
                        <a:pt x="335" y="23"/>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31"/>
                <p:cNvSpPr/>
                <p:nvPr/>
              </p:nvSpPr>
              <p:spPr>
                <a:xfrm>
                  <a:off x="3974200" y="3857600"/>
                  <a:ext cx="11000" cy="8375"/>
                </a:xfrm>
                <a:custGeom>
                  <a:avLst/>
                  <a:gdLst/>
                  <a:ahLst/>
                  <a:cxnLst/>
                  <a:rect l="l" t="t" r="r" b="b"/>
                  <a:pathLst>
                    <a:path w="440" h="335" extrusionOk="0">
                      <a:moveTo>
                        <a:pt x="221" y="0"/>
                      </a:moveTo>
                      <a:cubicBezTo>
                        <a:pt x="184" y="0"/>
                        <a:pt x="147" y="13"/>
                        <a:pt x="116" y="38"/>
                      </a:cubicBezTo>
                      <a:cubicBezTo>
                        <a:pt x="0" y="131"/>
                        <a:pt x="55" y="317"/>
                        <a:pt x="203" y="333"/>
                      </a:cubicBezTo>
                      <a:cubicBezTo>
                        <a:pt x="209" y="334"/>
                        <a:pt x="216" y="334"/>
                        <a:pt x="222" y="334"/>
                      </a:cubicBezTo>
                      <a:cubicBezTo>
                        <a:pt x="359" y="334"/>
                        <a:pt x="440" y="174"/>
                        <a:pt x="351" y="63"/>
                      </a:cubicBezTo>
                      <a:cubicBezTo>
                        <a:pt x="318" y="22"/>
                        <a:pt x="270"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31"/>
                <p:cNvSpPr/>
                <p:nvPr/>
              </p:nvSpPr>
              <p:spPr>
                <a:xfrm>
                  <a:off x="3960850" y="3841100"/>
                  <a:ext cx="10450" cy="7925"/>
                </a:xfrm>
                <a:custGeom>
                  <a:avLst/>
                  <a:gdLst/>
                  <a:ahLst/>
                  <a:cxnLst/>
                  <a:rect l="l" t="t" r="r" b="b"/>
                  <a:pathLst>
                    <a:path w="418" h="317" extrusionOk="0">
                      <a:moveTo>
                        <a:pt x="210" y="0"/>
                      </a:moveTo>
                      <a:cubicBezTo>
                        <a:pt x="175" y="0"/>
                        <a:pt x="139" y="12"/>
                        <a:pt x="110" y="36"/>
                      </a:cubicBezTo>
                      <a:cubicBezTo>
                        <a:pt x="1" y="123"/>
                        <a:pt x="52" y="299"/>
                        <a:pt x="194" y="315"/>
                      </a:cubicBezTo>
                      <a:cubicBezTo>
                        <a:pt x="200" y="316"/>
                        <a:pt x="207" y="316"/>
                        <a:pt x="213" y="316"/>
                      </a:cubicBezTo>
                      <a:cubicBezTo>
                        <a:pt x="343" y="316"/>
                        <a:pt x="418" y="162"/>
                        <a:pt x="335" y="58"/>
                      </a:cubicBezTo>
                      <a:cubicBezTo>
                        <a:pt x="302" y="20"/>
                        <a:pt x="256"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31"/>
                <p:cNvSpPr/>
                <p:nvPr/>
              </p:nvSpPr>
              <p:spPr>
                <a:xfrm>
                  <a:off x="4191125" y="4091100"/>
                  <a:ext cx="20250" cy="15350"/>
                </a:xfrm>
                <a:custGeom>
                  <a:avLst/>
                  <a:gdLst/>
                  <a:ahLst/>
                  <a:cxnLst/>
                  <a:rect l="l" t="t" r="r" b="b"/>
                  <a:pathLst>
                    <a:path w="810" h="614" extrusionOk="0">
                      <a:moveTo>
                        <a:pt x="409" y="1"/>
                      </a:moveTo>
                      <a:cubicBezTo>
                        <a:pt x="341" y="1"/>
                        <a:pt x="273" y="23"/>
                        <a:pt x="216" y="69"/>
                      </a:cubicBezTo>
                      <a:cubicBezTo>
                        <a:pt x="0" y="239"/>
                        <a:pt x="103" y="583"/>
                        <a:pt x="376" y="612"/>
                      </a:cubicBezTo>
                      <a:cubicBezTo>
                        <a:pt x="388" y="613"/>
                        <a:pt x="400" y="614"/>
                        <a:pt x="411" y="614"/>
                      </a:cubicBezTo>
                      <a:cubicBezTo>
                        <a:pt x="660" y="614"/>
                        <a:pt x="809" y="317"/>
                        <a:pt x="646" y="114"/>
                      </a:cubicBezTo>
                      <a:cubicBezTo>
                        <a:pt x="586" y="39"/>
                        <a:pt x="498" y="1"/>
                        <a:pt x="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31"/>
                <p:cNvSpPr/>
                <p:nvPr/>
              </p:nvSpPr>
              <p:spPr>
                <a:xfrm>
                  <a:off x="4177875" y="4074525"/>
                  <a:ext cx="19675" cy="14900"/>
                </a:xfrm>
                <a:custGeom>
                  <a:avLst/>
                  <a:gdLst/>
                  <a:ahLst/>
                  <a:cxnLst/>
                  <a:rect l="l" t="t" r="r" b="b"/>
                  <a:pathLst>
                    <a:path w="787" h="596" extrusionOk="0">
                      <a:moveTo>
                        <a:pt x="393" y="1"/>
                      </a:moveTo>
                      <a:cubicBezTo>
                        <a:pt x="327" y="1"/>
                        <a:pt x="261" y="22"/>
                        <a:pt x="206" y="67"/>
                      </a:cubicBezTo>
                      <a:cubicBezTo>
                        <a:pt x="0" y="234"/>
                        <a:pt x="100" y="568"/>
                        <a:pt x="363" y="594"/>
                      </a:cubicBezTo>
                      <a:cubicBezTo>
                        <a:pt x="375" y="595"/>
                        <a:pt x="387" y="596"/>
                        <a:pt x="398" y="596"/>
                      </a:cubicBezTo>
                      <a:cubicBezTo>
                        <a:pt x="641" y="596"/>
                        <a:pt x="786" y="308"/>
                        <a:pt x="627" y="112"/>
                      </a:cubicBezTo>
                      <a:cubicBezTo>
                        <a:pt x="566" y="39"/>
                        <a:pt x="480"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31"/>
                <p:cNvSpPr/>
                <p:nvPr/>
              </p:nvSpPr>
              <p:spPr>
                <a:xfrm>
                  <a:off x="4164600" y="4058025"/>
                  <a:ext cx="19075" cy="14450"/>
                </a:xfrm>
                <a:custGeom>
                  <a:avLst/>
                  <a:gdLst/>
                  <a:ahLst/>
                  <a:cxnLst/>
                  <a:rect l="l" t="t" r="r" b="b"/>
                  <a:pathLst>
                    <a:path w="763" h="578" extrusionOk="0">
                      <a:moveTo>
                        <a:pt x="382" y="1"/>
                      </a:moveTo>
                      <a:cubicBezTo>
                        <a:pt x="318" y="1"/>
                        <a:pt x="254" y="22"/>
                        <a:pt x="200" y="65"/>
                      </a:cubicBezTo>
                      <a:cubicBezTo>
                        <a:pt x="1" y="225"/>
                        <a:pt x="97" y="550"/>
                        <a:pt x="351" y="576"/>
                      </a:cubicBezTo>
                      <a:cubicBezTo>
                        <a:pt x="362" y="577"/>
                        <a:pt x="372" y="577"/>
                        <a:pt x="382" y="577"/>
                      </a:cubicBezTo>
                      <a:cubicBezTo>
                        <a:pt x="621" y="577"/>
                        <a:pt x="762" y="298"/>
                        <a:pt x="605" y="106"/>
                      </a:cubicBezTo>
                      <a:cubicBezTo>
                        <a:pt x="548" y="37"/>
                        <a:pt x="466"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31"/>
                <p:cNvSpPr/>
                <p:nvPr/>
              </p:nvSpPr>
              <p:spPr>
                <a:xfrm>
                  <a:off x="4151350" y="4041500"/>
                  <a:ext cx="18425" cy="13925"/>
                </a:xfrm>
                <a:custGeom>
                  <a:avLst/>
                  <a:gdLst/>
                  <a:ahLst/>
                  <a:cxnLst/>
                  <a:rect l="l" t="t" r="r" b="b"/>
                  <a:pathLst>
                    <a:path w="737" h="557" extrusionOk="0">
                      <a:moveTo>
                        <a:pt x="371" y="1"/>
                      </a:moveTo>
                      <a:cubicBezTo>
                        <a:pt x="308" y="1"/>
                        <a:pt x="245" y="22"/>
                        <a:pt x="193" y="64"/>
                      </a:cubicBezTo>
                      <a:cubicBezTo>
                        <a:pt x="1" y="221"/>
                        <a:pt x="94" y="533"/>
                        <a:pt x="341" y="555"/>
                      </a:cubicBezTo>
                      <a:cubicBezTo>
                        <a:pt x="352" y="556"/>
                        <a:pt x="362" y="557"/>
                        <a:pt x="372" y="557"/>
                      </a:cubicBezTo>
                      <a:cubicBezTo>
                        <a:pt x="601" y="557"/>
                        <a:pt x="736" y="287"/>
                        <a:pt x="586" y="102"/>
                      </a:cubicBezTo>
                      <a:cubicBezTo>
                        <a:pt x="531" y="35"/>
                        <a:pt x="451"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31"/>
                <p:cNvSpPr/>
                <p:nvPr/>
              </p:nvSpPr>
              <p:spPr>
                <a:xfrm>
                  <a:off x="4138025" y="4024975"/>
                  <a:ext cx="17850" cy="13500"/>
                </a:xfrm>
                <a:custGeom>
                  <a:avLst/>
                  <a:gdLst/>
                  <a:ahLst/>
                  <a:cxnLst/>
                  <a:rect l="l" t="t" r="r" b="b"/>
                  <a:pathLst>
                    <a:path w="714" h="540" extrusionOk="0">
                      <a:moveTo>
                        <a:pt x="358" y="0"/>
                      </a:moveTo>
                      <a:cubicBezTo>
                        <a:pt x="299" y="0"/>
                        <a:pt x="239" y="20"/>
                        <a:pt x="190" y="59"/>
                      </a:cubicBezTo>
                      <a:cubicBezTo>
                        <a:pt x="0" y="210"/>
                        <a:pt x="90" y="513"/>
                        <a:pt x="331" y="538"/>
                      </a:cubicBezTo>
                      <a:cubicBezTo>
                        <a:pt x="342" y="539"/>
                        <a:pt x="352" y="540"/>
                        <a:pt x="362" y="540"/>
                      </a:cubicBezTo>
                      <a:cubicBezTo>
                        <a:pt x="582" y="540"/>
                        <a:pt x="713" y="279"/>
                        <a:pt x="569" y="101"/>
                      </a:cubicBezTo>
                      <a:cubicBezTo>
                        <a:pt x="516" y="35"/>
                        <a:pt x="43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31"/>
                <p:cNvSpPr/>
                <p:nvPr/>
              </p:nvSpPr>
              <p:spPr>
                <a:xfrm>
                  <a:off x="4124750" y="4008450"/>
                  <a:ext cx="17225" cy="13000"/>
                </a:xfrm>
                <a:custGeom>
                  <a:avLst/>
                  <a:gdLst/>
                  <a:ahLst/>
                  <a:cxnLst/>
                  <a:rect l="l" t="t" r="r" b="b"/>
                  <a:pathLst>
                    <a:path w="689" h="520" extrusionOk="0">
                      <a:moveTo>
                        <a:pt x="346" y="0"/>
                      </a:moveTo>
                      <a:cubicBezTo>
                        <a:pt x="289" y="0"/>
                        <a:pt x="231" y="19"/>
                        <a:pt x="184" y="58"/>
                      </a:cubicBezTo>
                      <a:cubicBezTo>
                        <a:pt x="1" y="203"/>
                        <a:pt x="88" y="495"/>
                        <a:pt x="319" y="518"/>
                      </a:cubicBezTo>
                      <a:cubicBezTo>
                        <a:pt x="329" y="519"/>
                        <a:pt x="340" y="520"/>
                        <a:pt x="350" y="520"/>
                      </a:cubicBezTo>
                      <a:cubicBezTo>
                        <a:pt x="563" y="520"/>
                        <a:pt x="688" y="269"/>
                        <a:pt x="550" y="97"/>
                      </a:cubicBezTo>
                      <a:cubicBezTo>
                        <a:pt x="498" y="33"/>
                        <a:pt x="422"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31"/>
                <p:cNvSpPr/>
                <p:nvPr/>
              </p:nvSpPr>
              <p:spPr>
                <a:xfrm>
                  <a:off x="4111500" y="3991875"/>
                  <a:ext cx="16600" cy="12625"/>
                </a:xfrm>
                <a:custGeom>
                  <a:avLst/>
                  <a:gdLst/>
                  <a:ahLst/>
                  <a:cxnLst/>
                  <a:rect l="l" t="t" r="r" b="b"/>
                  <a:pathLst>
                    <a:path w="664" h="505" extrusionOk="0">
                      <a:moveTo>
                        <a:pt x="333" y="1"/>
                      </a:moveTo>
                      <a:cubicBezTo>
                        <a:pt x="277" y="1"/>
                        <a:pt x="221" y="19"/>
                        <a:pt x="174" y="56"/>
                      </a:cubicBezTo>
                      <a:cubicBezTo>
                        <a:pt x="1" y="198"/>
                        <a:pt x="84" y="480"/>
                        <a:pt x="306" y="503"/>
                      </a:cubicBezTo>
                      <a:cubicBezTo>
                        <a:pt x="315" y="504"/>
                        <a:pt x="324" y="504"/>
                        <a:pt x="333" y="504"/>
                      </a:cubicBezTo>
                      <a:cubicBezTo>
                        <a:pt x="542" y="504"/>
                        <a:pt x="663" y="261"/>
                        <a:pt x="528" y="95"/>
                      </a:cubicBezTo>
                      <a:cubicBezTo>
                        <a:pt x="478" y="33"/>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31"/>
                <p:cNvSpPr/>
                <p:nvPr/>
              </p:nvSpPr>
              <p:spPr>
                <a:xfrm>
                  <a:off x="4098250" y="3975375"/>
                  <a:ext cx="15950" cy="12075"/>
                </a:xfrm>
                <a:custGeom>
                  <a:avLst/>
                  <a:gdLst/>
                  <a:ahLst/>
                  <a:cxnLst/>
                  <a:rect l="l" t="t" r="r" b="b"/>
                  <a:pathLst>
                    <a:path w="638" h="483" extrusionOk="0">
                      <a:moveTo>
                        <a:pt x="319" y="1"/>
                      </a:moveTo>
                      <a:cubicBezTo>
                        <a:pt x="266" y="1"/>
                        <a:pt x="212" y="18"/>
                        <a:pt x="167" y="54"/>
                      </a:cubicBezTo>
                      <a:cubicBezTo>
                        <a:pt x="0" y="189"/>
                        <a:pt x="81" y="459"/>
                        <a:pt x="296" y="482"/>
                      </a:cubicBezTo>
                      <a:cubicBezTo>
                        <a:pt x="305" y="483"/>
                        <a:pt x="314" y="483"/>
                        <a:pt x="323" y="483"/>
                      </a:cubicBezTo>
                      <a:cubicBezTo>
                        <a:pt x="519" y="483"/>
                        <a:pt x="637" y="249"/>
                        <a:pt x="508" y="90"/>
                      </a:cubicBezTo>
                      <a:cubicBezTo>
                        <a:pt x="461" y="31"/>
                        <a:pt x="390"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31"/>
                <p:cNvSpPr/>
                <p:nvPr/>
              </p:nvSpPr>
              <p:spPr>
                <a:xfrm>
                  <a:off x="4085000" y="3958825"/>
                  <a:ext cx="15325" cy="11675"/>
                </a:xfrm>
                <a:custGeom>
                  <a:avLst/>
                  <a:gdLst/>
                  <a:ahLst/>
                  <a:cxnLst/>
                  <a:rect l="l" t="t" r="r" b="b"/>
                  <a:pathLst>
                    <a:path w="613" h="467" extrusionOk="0">
                      <a:moveTo>
                        <a:pt x="307" y="0"/>
                      </a:moveTo>
                      <a:cubicBezTo>
                        <a:pt x="256" y="0"/>
                        <a:pt x="204" y="18"/>
                        <a:pt x="161" y="54"/>
                      </a:cubicBezTo>
                      <a:cubicBezTo>
                        <a:pt x="0" y="183"/>
                        <a:pt x="77" y="443"/>
                        <a:pt x="283" y="465"/>
                      </a:cubicBezTo>
                      <a:cubicBezTo>
                        <a:pt x="291" y="466"/>
                        <a:pt x="299" y="467"/>
                        <a:pt x="306" y="467"/>
                      </a:cubicBezTo>
                      <a:cubicBezTo>
                        <a:pt x="498" y="467"/>
                        <a:pt x="612" y="241"/>
                        <a:pt x="489" y="86"/>
                      </a:cubicBezTo>
                      <a:cubicBezTo>
                        <a:pt x="441" y="30"/>
                        <a:pt x="375"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31"/>
                <p:cNvSpPr/>
                <p:nvPr/>
              </p:nvSpPr>
              <p:spPr>
                <a:xfrm>
                  <a:off x="4071725" y="3942275"/>
                  <a:ext cx="14700" cy="11200"/>
                </a:xfrm>
                <a:custGeom>
                  <a:avLst/>
                  <a:gdLst/>
                  <a:ahLst/>
                  <a:cxnLst/>
                  <a:rect l="l" t="t" r="r" b="b"/>
                  <a:pathLst>
                    <a:path w="588" h="448" extrusionOk="0">
                      <a:moveTo>
                        <a:pt x="295" y="1"/>
                      </a:moveTo>
                      <a:cubicBezTo>
                        <a:pt x="245" y="1"/>
                        <a:pt x="196" y="17"/>
                        <a:pt x="155" y="51"/>
                      </a:cubicBezTo>
                      <a:cubicBezTo>
                        <a:pt x="1" y="176"/>
                        <a:pt x="75" y="424"/>
                        <a:pt x="271" y="446"/>
                      </a:cubicBezTo>
                      <a:cubicBezTo>
                        <a:pt x="279" y="447"/>
                        <a:pt x="287" y="447"/>
                        <a:pt x="294" y="447"/>
                      </a:cubicBezTo>
                      <a:cubicBezTo>
                        <a:pt x="479" y="447"/>
                        <a:pt x="587" y="231"/>
                        <a:pt x="467" y="83"/>
                      </a:cubicBezTo>
                      <a:cubicBezTo>
                        <a:pt x="423" y="29"/>
                        <a:pt x="359"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31"/>
                <p:cNvSpPr/>
                <p:nvPr/>
              </p:nvSpPr>
              <p:spPr>
                <a:xfrm>
                  <a:off x="4058400" y="3925750"/>
                  <a:ext cx="14100" cy="10700"/>
                </a:xfrm>
                <a:custGeom>
                  <a:avLst/>
                  <a:gdLst/>
                  <a:ahLst/>
                  <a:cxnLst/>
                  <a:rect l="l" t="t" r="r" b="b"/>
                  <a:pathLst>
                    <a:path w="564" h="428" extrusionOk="0">
                      <a:moveTo>
                        <a:pt x="283" y="1"/>
                      </a:moveTo>
                      <a:cubicBezTo>
                        <a:pt x="236" y="1"/>
                        <a:pt x="188" y="17"/>
                        <a:pt x="148" y="50"/>
                      </a:cubicBezTo>
                      <a:cubicBezTo>
                        <a:pt x="0" y="169"/>
                        <a:pt x="71" y="407"/>
                        <a:pt x="261" y="426"/>
                      </a:cubicBezTo>
                      <a:cubicBezTo>
                        <a:pt x="270" y="427"/>
                        <a:pt x="279" y="427"/>
                        <a:pt x="288" y="427"/>
                      </a:cubicBezTo>
                      <a:cubicBezTo>
                        <a:pt x="461" y="427"/>
                        <a:pt x="563" y="223"/>
                        <a:pt x="450" y="82"/>
                      </a:cubicBezTo>
                      <a:cubicBezTo>
                        <a:pt x="408" y="29"/>
                        <a:pt x="346" y="1"/>
                        <a:pt x="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31"/>
                <p:cNvSpPr/>
                <p:nvPr/>
              </p:nvSpPr>
              <p:spPr>
                <a:xfrm>
                  <a:off x="4045150" y="3909225"/>
                  <a:ext cx="13475" cy="10275"/>
                </a:xfrm>
                <a:custGeom>
                  <a:avLst/>
                  <a:gdLst/>
                  <a:ahLst/>
                  <a:cxnLst/>
                  <a:rect l="l" t="t" r="r" b="b"/>
                  <a:pathLst>
                    <a:path w="539" h="411" extrusionOk="0">
                      <a:moveTo>
                        <a:pt x="270" y="0"/>
                      </a:moveTo>
                      <a:cubicBezTo>
                        <a:pt x="224" y="0"/>
                        <a:pt x="179" y="15"/>
                        <a:pt x="141" y="46"/>
                      </a:cubicBezTo>
                      <a:cubicBezTo>
                        <a:pt x="0" y="161"/>
                        <a:pt x="68" y="389"/>
                        <a:pt x="251" y="409"/>
                      </a:cubicBezTo>
                      <a:cubicBezTo>
                        <a:pt x="259" y="410"/>
                        <a:pt x="266" y="410"/>
                        <a:pt x="274" y="410"/>
                      </a:cubicBezTo>
                      <a:cubicBezTo>
                        <a:pt x="440" y="410"/>
                        <a:pt x="538" y="213"/>
                        <a:pt x="431" y="78"/>
                      </a:cubicBezTo>
                      <a:cubicBezTo>
                        <a:pt x="390" y="26"/>
                        <a:pt x="330"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31"/>
                <p:cNvSpPr/>
                <p:nvPr/>
              </p:nvSpPr>
              <p:spPr>
                <a:xfrm>
                  <a:off x="4031875" y="3892725"/>
                  <a:ext cx="12850" cy="9800"/>
                </a:xfrm>
                <a:custGeom>
                  <a:avLst/>
                  <a:gdLst/>
                  <a:ahLst/>
                  <a:cxnLst/>
                  <a:rect l="l" t="t" r="r" b="b"/>
                  <a:pathLst>
                    <a:path w="514" h="392" extrusionOk="0">
                      <a:moveTo>
                        <a:pt x="258" y="0"/>
                      </a:moveTo>
                      <a:cubicBezTo>
                        <a:pt x="215" y="0"/>
                        <a:pt x="172" y="15"/>
                        <a:pt x="136" y="44"/>
                      </a:cubicBezTo>
                      <a:cubicBezTo>
                        <a:pt x="1" y="153"/>
                        <a:pt x="65" y="371"/>
                        <a:pt x="239" y="391"/>
                      </a:cubicBezTo>
                      <a:cubicBezTo>
                        <a:pt x="245" y="391"/>
                        <a:pt x="252" y="392"/>
                        <a:pt x="258" y="392"/>
                      </a:cubicBezTo>
                      <a:cubicBezTo>
                        <a:pt x="420" y="392"/>
                        <a:pt x="514" y="202"/>
                        <a:pt x="409" y="73"/>
                      </a:cubicBezTo>
                      <a:cubicBezTo>
                        <a:pt x="371"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31"/>
                <p:cNvSpPr/>
                <p:nvPr/>
              </p:nvSpPr>
              <p:spPr>
                <a:xfrm>
                  <a:off x="4018625" y="3876150"/>
                  <a:ext cx="12300" cy="9350"/>
                </a:xfrm>
                <a:custGeom>
                  <a:avLst/>
                  <a:gdLst/>
                  <a:ahLst/>
                  <a:cxnLst/>
                  <a:rect l="l" t="t" r="r" b="b"/>
                  <a:pathLst>
                    <a:path w="492" h="374" extrusionOk="0">
                      <a:moveTo>
                        <a:pt x="245" y="0"/>
                      </a:moveTo>
                      <a:cubicBezTo>
                        <a:pt x="204" y="0"/>
                        <a:pt x="163" y="14"/>
                        <a:pt x="129" y="41"/>
                      </a:cubicBezTo>
                      <a:cubicBezTo>
                        <a:pt x="1" y="147"/>
                        <a:pt x="62" y="356"/>
                        <a:pt x="225" y="372"/>
                      </a:cubicBezTo>
                      <a:cubicBezTo>
                        <a:pt x="232" y="373"/>
                        <a:pt x="239" y="373"/>
                        <a:pt x="245" y="373"/>
                      </a:cubicBezTo>
                      <a:cubicBezTo>
                        <a:pt x="398" y="373"/>
                        <a:pt x="491" y="194"/>
                        <a:pt x="389"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31"/>
                <p:cNvSpPr/>
                <p:nvPr/>
              </p:nvSpPr>
              <p:spPr>
                <a:xfrm>
                  <a:off x="4005300" y="3859650"/>
                  <a:ext cx="11700" cy="8825"/>
                </a:xfrm>
                <a:custGeom>
                  <a:avLst/>
                  <a:gdLst/>
                  <a:ahLst/>
                  <a:cxnLst/>
                  <a:rect l="l" t="t" r="r" b="b"/>
                  <a:pathLst>
                    <a:path w="468" h="353" extrusionOk="0">
                      <a:moveTo>
                        <a:pt x="234" y="1"/>
                      </a:moveTo>
                      <a:cubicBezTo>
                        <a:pt x="195" y="1"/>
                        <a:pt x="155" y="13"/>
                        <a:pt x="122" y="39"/>
                      </a:cubicBezTo>
                      <a:cubicBezTo>
                        <a:pt x="0" y="139"/>
                        <a:pt x="61" y="335"/>
                        <a:pt x="215" y="351"/>
                      </a:cubicBezTo>
                      <a:cubicBezTo>
                        <a:pt x="223" y="352"/>
                        <a:pt x="231" y="352"/>
                        <a:pt x="238" y="352"/>
                      </a:cubicBezTo>
                      <a:cubicBezTo>
                        <a:pt x="382" y="352"/>
                        <a:pt x="468" y="181"/>
                        <a:pt x="373" y="65"/>
                      </a:cubicBezTo>
                      <a:cubicBezTo>
                        <a:pt x="338" y="23"/>
                        <a:pt x="286"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31"/>
                <p:cNvSpPr/>
                <p:nvPr/>
              </p:nvSpPr>
              <p:spPr>
                <a:xfrm>
                  <a:off x="3992025" y="3843100"/>
                  <a:ext cx="11100" cy="8400"/>
                </a:xfrm>
                <a:custGeom>
                  <a:avLst/>
                  <a:gdLst/>
                  <a:ahLst/>
                  <a:cxnLst/>
                  <a:rect l="l" t="t" r="r" b="b"/>
                  <a:pathLst>
                    <a:path w="444" h="336" extrusionOk="0">
                      <a:moveTo>
                        <a:pt x="223" y="0"/>
                      </a:moveTo>
                      <a:cubicBezTo>
                        <a:pt x="186" y="0"/>
                        <a:pt x="148" y="13"/>
                        <a:pt x="116" y="39"/>
                      </a:cubicBezTo>
                      <a:cubicBezTo>
                        <a:pt x="1" y="133"/>
                        <a:pt x="59" y="319"/>
                        <a:pt x="206" y="335"/>
                      </a:cubicBezTo>
                      <a:cubicBezTo>
                        <a:pt x="213" y="336"/>
                        <a:pt x="219" y="336"/>
                        <a:pt x="225" y="336"/>
                      </a:cubicBezTo>
                      <a:cubicBezTo>
                        <a:pt x="362" y="336"/>
                        <a:pt x="443" y="172"/>
                        <a:pt x="351" y="62"/>
                      </a:cubicBezTo>
                      <a:cubicBezTo>
                        <a:pt x="318" y="22"/>
                        <a:pt x="271"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31"/>
                <p:cNvSpPr/>
                <p:nvPr/>
              </p:nvSpPr>
              <p:spPr>
                <a:xfrm>
                  <a:off x="3978775" y="3826550"/>
                  <a:ext cx="10450" cy="7925"/>
                </a:xfrm>
                <a:custGeom>
                  <a:avLst/>
                  <a:gdLst/>
                  <a:ahLst/>
                  <a:cxnLst/>
                  <a:rect l="l" t="t" r="r" b="b"/>
                  <a:pathLst>
                    <a:path w="418" h="317" extrusionOk="0">
                      <a:moveTo>
                        <a:pt x="208" y="1"/>
                      </a:moveTo>
                      <a:cubicBezTo>
                        <a:pt x="174" y="1"/>
                        <a:pt x="139" y="13"/>
                        <a:pt x="110" y="36"/>
                      </a:cubicBezTo>
                      <a:cubicBezTo>
                        <a:pt x="0" y="126"/>
                        <a:pt x="52" y="303"/>
                        <a:pt x="193" y="316"/>
                      </a:cubicBezTo>
                      <a:cubicBezTo>
                        <a:pt x="200" y="316"/>
                        <a:pt x="206" y="317"/>
                        <a:pt x="212" y="317"/>
                      </a:cubicBezTo>
                      <a:cubicBezTo>
                        <a:pt x="340" y="317"/>
                        <a:pt x="417" y="166"/>
                        <a:pt x="331" y="62"/>
                      </a:cubicBezTo>
                      <a:cubicBezTo>
                        <a:pt x="300" y="21"/>
                        <a:pt x="255"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31"/>
                <p:cNvSpPr/>
                <p:nvPr/>
              </p:nvSpPr>
              <p:spPr>
                <a:xfrm>
                  <a:off x="4222300" y="4093100"/>
                  <a:ext cx="20875" cy="15850"/>
                </a:xfrm>
                <a:custGeom>
                  <a:avLst/>
                  <a:gdLst/>
                  <a:ahLst/>
                  <a:cxnLst/>
                  <a:rect l="l" t="t" r="r" b="b"/>
                  <a:pathLst>
                    <a:path w="835" h="634" extrusionOk="0">
                      <a:moveTo>
                        <a:pt x="421" y="1"/>
                      </a:moveTo>
                      <a:cubicBezTo>
                        <a:pt x="351" y="1"/>
                        <a:pt x="280" y="24"/>
                        <a:pt x="222" y="73"/>
                      </a:cubicBezTo>
                      <a:cubicBezTo>
                        <a:pt x="0" y="249"/>
                        <a:pt x="106" y="603"/>
                        <a:pt x="386" y="632"/>
                      </a:cubicBezTo>
                      <a:cubicBezTo>
                        <a:pt x="398" y="633"/>
                        <a:pt x="409" y="634"/>
                        <a:pt x="421" y="634"/>
                      </a:cubicBezTo>
                      <a:cubicBezTo>
                        <a:pt x="680" y="634"/>
                        <a:pt x="835" y="327"/>
                        <a:pt x="666" y="118"/>
                      </a:cubicBezTo>
                      <a:cubicBezTo>
                        <a:pt x="604" y="41"/>
                        <a:pt x="513" y="1"/>
                        <a:pt x="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31"/>
                <p:cNvSpPr/>
                <p:nvPr/>
              </p:nvSpPr>
              <p:spPr>
                <a:xfrm>
                  <a:off x="4209050" y="4076550"/>
                  <a:ext cx="20225" cy="15375"/>
                </a:xfrm>
                <a:custGeom>
                  <a:avLst/>
                  <a:gdLst/>
                  <a:ahLst/>
                  <a:cxnLst/>
                  <a:rect l="l" t="t" r="r" b="b"/>
                  <a:pathLst>
                    <a:path w="809" h="615" extrusionOk="0">
                      <a:moveTo>
                        <a:pt x="407" y="1"/>
                      </a:moveTo>
                      <a:cubicBezTo>
                        <a:pt x="338" y="1"/>
                        <a:pt x="269" y="23"/>
                        <a:pt x="212" y="69"/>
                      </a:cubicBezTo>
                      <a:cubicBezTo>
                        <a:pt x="0" y="243"/>
                        <a:pt x="103" y="587"/>
                        <a:pt x="376" y="612"/>
                      </a:cubicBezTo>
                      <a:cubicBezTo>
                        <a:pt x="388" y="614"/>
                        <a:pt x="399" y="614"/>
                        <a:pt x="411" y="614"/>
                      </a:cubicBezTo>
                      <a:cubicBezTo>
                        <a:pt x="660" y="614"/>
                        <a:pt x="809" y="320"/>
                        <a:pt x="646" y="114"/>
                      </a:cubicBezTo>
                      <a:cubicBezTo>
                        <a:pt x="586" y="40"/>
                        <a:pt x="497"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31"/>
                <p:cNvSpPr/>
                <p:nvPr/>
              </p:nvSpPr>
              <p:spPr>
                <a:xfrm>
                  <a:off x="4195775" y="4060075"/>
                  <a:ext cx="19625" cy="14975"/>
                </a:xfrm>
                <a:custGeom>
                  <a:avLst/>
                  <a:gdLst/>
                  <a:ahLst/>
                  <a:cxnLst/>
                  <a:rect l="l" t="t" r="r" b="b"/>
                  <a:pathLst>
                    <a:path w="785" h="599" extrusionOk="0">
                      <a:moveTo>
                        <a:pt x="396" y="1"/>
                      </a:moveTo>
                      <a:cubicBezTo>
                        <a:pt x="329" y="1"/>
                        <a:pt x="262" y="23"/>
                        <a:pt x="206" y="69"/>
                      </a:cubicBezTo>
                      <a:cubicBezTo>
                        <a:pt x="1" y="233"/>
                        <a:pt x="100" y="568"/>
                        <a:pt x="364" y="597"/>
                      </a:cubicBezTo>
                      <a:cubicBezTo>
                        <a:pt x="374" y="598"/>
                        <a:pt x="385" y="598"/>
                        <a:pt x="395" y="598"/>
                      </a:cubicBezTo>
                      <a:cubicBezTo>
                        <a:pt x="640" y="598"/>
                        <a:pt x="785" y="309"/>
                        <a:pt x="624" y="111"/>
                      </a:cubicBezTo>
                      <a:cubicBezTo>
                        <a:pt x="566" y="39"/>
                        <a:pt x="48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31"/>
                <p:cNvSpPr/>
                <p:nvPr/>
              </p:nvSpPr>
              <p:spPr>
                <a:xfrm>
                  <a:off x="4182525" y="4043525"/>
                  <a:ext cx="19050" cy="14400"/>
                </a:xfrm>
                <a:custGeom>
                  <a:avLst/>
                  <a:gdLst/>
                  <a:ahLst/>
                  <a:cxnLst/>
                  <a:rect l="l" t="t" r="r" b="b"/>
                  <a:pathLst>
                    <a:path w="762" h="576" extrusionOk="0">
                      <a:moveTo>
                        <a:pt x="381" y="0"/>
                      </a:moveTo>
                      <a:cubicBezTo>
                        <a:pt x="317" y="0"/>
                        <a:pt x="253" y="22"/>
                        <a:pt x="200" y="66"/>
                      </a:cubicBezTo>
                      <a:cubicBezTo>
                        <a:pt x="1" y="227"/>
                        <a:pt x="97" y="548"/>
                        <a:pt x="351" y="574"/>
                      </a:cubicBezTo>
                      <a:cubicBezTo>
                        <a:pt x="363" y="575"/>
                        <a:pt x="374" y="576"/>
                        <a:pt x="386" y="576"/>
                      </a:cubicBezTo>
                      <a:cubicBezTo>
                        <a:pt x="622" y="576"/>
                        <a:pt x="761" y="298"/>
                        <a:pt x="605" y="108"/>
                      </a:cubicBezTo>
                      <a:cubicBezTo>
                        <a:pt x="548" y="37"/>
                        <a:pt x="465"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31"/>
                <p:cNvSpPr/>
                <p:nvPr/>
              </p:nvSpPr>
              <p:spPr>
                <a:xfrm>
                  <a:off x="4169275" y="4027000"/>
                  <a:ext cx="18400" cy="13975"/>
                </a:xfrm>
                <a:custGeom>
                  <a:avLst/>
                  <a:gdLst/>
                  <a:ahLst/>
                  <a:cxnLst/>
                  <a:rect l="l" t="t" r="r" b="b"/>
                  <a:pathLst>
                    <a:path w="736" h="559" extrusionOk="0">
                      <a:moveTo>
                        <a:pt x="366" y="1"/>
                      </a:moveTo>
                      <a:cubicBezTo>
                        <a:pt x="305" y="1"/>
                        <a:pt x="244" y="21"/>
                        <a:pt x="193" y="62"/>
                      </a:cubicBezTo>
                      <a:cubicBezTo>
                        <a:pt x="0" y="219"/>
                        <a:pt x="93" y="531"/>
                        <a:pt x="341" y="557"/>
                      </a:cubicBezTo>
                      <a:cubicBezTo>
                        <a:pt x="351" y="558"/>
                        <a:pt x="362" y="559"/>
                        <a:pt x="372" y="559"/>
                      </a:cubicBezTo>
                      <a:cubicBezTo>
                        <a:pt x="601" y="559"/>
                        <a:pt x="736" y="288"/>
                        <a:pt x="585" y="104"/>
                      </a:cubicBezTo>
                      <a:cubicBezTo>
                        <a:pt x="528" y="36"/>
                        <a:pt x="447" y="1"/>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31"/>
                <p:cNvSpPr/>
                <p:nvPr/>
              </p:nvSpPr>
              <p:spPr>
                <a:xfrm>
                  <a:off x="4155925" y="4010450"/>
                  <a:ext cx="17775" cy="13500"/>
                </a:xfrm>
                <a:custGeom>
                  <a:avLst/>
                  <a:gdLst/>
                  <a:ahLst/>
                  <a:cxnLst/>
                  <a:rect l="l" t="t" r="r" b="b"/>
                  <a:pathLst>
                    <a:path w="711" h="540" extrusionOk="0">
                      <a:moveTo>
                        <a:pt x="359" y="0"/>
                      </a:moveTo>
                      <a:cubicBezTo>
                        <a:pt x="300" y="0"/>
                        <a:pt x="240" y="20"/>
                        <a:pt x="190" y="62"/>
                      </a:cubicBezTo>
                      <a:cubicBezTo>
                        <a:pt x="1" y="210"/>
                        <a:pt x="91" y="512"/>
                        <a:pt x="329" y="538"/>
                      </a:cubicBezTo>
                      <a:cubicBezTo>
                        <a:pt x="339" y="539"/>
                        <a:pt x="350" y="539"/>
                        <a:pt x="360" y="539"/>
                      </a:cubicBezTo>
                      <a:cubicBezTo>
                        <a:pt x="582" y="539"/>
                        <a:pt x="711" y="279"/>
                        <a:pt x="570" y="101"/>
                      </a:cubicBezTo>
                      <a:cubicBezTo>
                        <a:pt x="515" y="35"/>
                        <a:pt x="43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1"/>
                <p:cNvSpPr/>
                <p:nvPr/>
              </p:nvSpPr>
              <p:spPr>
                <a:xfrm>
                  <a:off x="4142675" y="3993875"/>
                  <a:ext cx="17125" cy="13050"/>
                </a:xfrm>
                <a:custGeom>
                  <a:avLst/>
                  <a:gdLst/>
                  <a:ahLst/>
                  <a:cxnLst/>
                  <a:rect l="l" t="t" r="r" b="b"/>
                  <a:pathLst>
                    <a:path w="685" h="522" extrusionOk="0">
                      <a:moveTo>
                        <a:pt x="344" y="0"/>
                      </a:moveTo>
                      <a:cubicBezTo>
                        <a:pt x="287" y="0"/>
                        <a:pt x="229" y="20"/>
                        <a:pt x="180" y="60"/>
                      </a:cubicBezTo>
                      <a:cubicBezTo>
                        <a:pt x="1" y="204"/>
                        <a:pt x="87" y="494"/>
                        <a:pt x="315" y="519"/>
                      </a:cubicBezTo>
                      <a:cubicBezTo>
                        <a:pt x="326" y="520"/>
                        <a:pt x="336" y="521"/>
                        <a:pt x="346" y="521"/>
                      </a:cubicBezTo>
                      <a:cubicBezTo>
                        <a:pt x="559" y="521"/>
                        <a:pt x="685" y="270"/>
                        <a:pt x="547" y="98"/>
                      </a:cubicBezTo>
                      <a:cubicBezTo>
                        <a:pt x="496" y="34"/>
                        <a:pt x="420"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1"/>
                <p:cNvSpPr/>
                <p:nvPr/>
              </p:nvSpPr>
              <p:spPr>
                <a:xfrm>
                  <a:off x="4129425" y="3977400"/>
                  <a:ext cx="16575" cy="12550"/>
                </a:xfrm>
                <a:custGeom>
                  <a:avLst/>
                  <a:gdLst/>
                  <a:ahLst/>
                  <a:cxnLst/>
                  <a:rect l="l" t="t" r="r" b="b"/>
                  <a:pathLst>
                    <a:path w="663" h="502" extrusionOk="0">
                      <a:moveTo>
                        <a:pt x="333" y="1"/>
                      </a:moveTo>
                      <a:cubicBezTo>
                        <a:pt x="278" y="1"/>
                        <a:pt x="221" y="19"/>
                        <a:pt x="174" y="57"/>
                      </a:cubicBezTo>
                      <a:cubicBezTo>
                        <a:pt x="0" y="198"/>
                        <a:pt x="84" y="478"/>
                        <a:pt x="306" y="500"/>
                      </a:cubicBezTo>
                      <a:cubicBezTo>
                        <a:pt x="316" y="501"/>
                        <a:pt x="326" y="502"/>
                        <a:pt x="336" y="502"/>
                      </a:cubicBezTo>
                      <a:cubicBezTo>
                        <a:pt x="540" y="502"/>
                        <a:pt x="662" y="258"/>
                        <a:pt x="527" y="92"/>
                      </a:cubicBezTo>
                      <a:cubicBezTo>
                        <a:pt x="478" y="32"/>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1"/>
                <p:cNvSpPr/>
                <p:nvPr/>
              </p:nvSpPr>
              <p:spPr>
                <a:xfrm>
                  <a:off x="4116150" y="3960850"/>
                  <a:ext cx="15875" cy="12075"/>
                </a:xfrm>
                <a:custGeom>
                  <a:avLst/>
                  <a:gdLst/>
                  <a:ahLst/>
                  <a:cxnLst/>
                  <a:rect l="l" t="t" r="r" b="b"/>
                  <a:pathLst>
                    <a:path w="635" h="483" extrusionOk="0">
                      <a:moveTo>
                        <a:pt x="319" y="0"/>
                      </a:moveTo>
                      <a:cubicBezTo>
                        <a:pt x="266" y="0"/>
                        <a:pt x="212" y="18"/>
                        <a:pt x="168" y="53"/>
                      </a:cubicBezTo>
                      <a:cubicBezTo>
                        <a:pt x="1" y="188"/>
                        <a:pt x="81" y="458"/>
                        <a:pt x="293" y="481"/>
                      </a:cubicBezTo>
                      <a:cubicBezTo>
                        <a:pt x="303" y="482"/>
                        <a:pt x="312" y="482"/>
                        <a:pt x="321" y="482"/>
                      </a:cubicBezTo>
                      <a:cubicBezTo>
                        <a:pt x="520" y="482"/>
                        <a:pt x="635" y="249"/>
                        <a:pt x="509" y="92"/>
                      </a:cubicBezTo>
                      <a:cubicBezTo>
                        <a:pt x="461" y="31"/>
                        <a:pt x="39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1"/>
                <p:cNvSpPr/>
                <p:nvPr/>
              </p:nvSpPr>
              <p:spPr>
                <a:xfrm>
                  <a:off x="4102900" y="3944350"/>
                  <a:ext cx="15300" cy="11625"/>
                </a:xfrm>
                <a:custGeom>
                  <a:avLst/>
                  <a:gdLst/>
                  <a:ahLst/>
                  <a:cxnLst/>
                  <a:rect l="l" t="t" r="r" b="b"/>
                  <a:pathLst>
                    <a:path w="612" h="465" extrusionOk="0">
                      <a:moveTo>
                        <a:pt x="306" y="0"/>
                      </a:moveTo>
                      <a:cubicBezTo>
                        <a:pt x="255" y="0"/>
                        <a:pt x="204" y="17"/>
                        <a:pt x="161" y="51"/>
                      </a:cubicBezTo>
                      <a:cubicBezTo>
                        <a:pt x="1" y="183"/>
                        <a:pt x="78" y="444"/>
                        <a:pt x="284" y="463"/>
                      </a:cubicBezTo>
                      <a:cubicBezTo>
                        <a:pt x="293" y="464"/>
                        <a:pt x="302" y="464"/>
                        <a:pt x="311" y="464"/>
                      </a:cubicBezTo>
                      <a:cubicBezTo>
                        <a:pt x="500" y="464"/>
                        <a:pt x="612" y="240"/>
                        <a:pt x="486" y="87"/>
                      </a:cubicBezTo>
                      <a:cubicBezTo>
                        <a:pt x="440" y="30"/>
                        <a:pt x="373"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1"/>
                <p:cNvSpPr/>
                <p:nvPr/>
              </p:nvSpPr>
              <p:spPr>
                <a:xfrm>
                  <a:off x="4089575" y="3927775"/>
                  <a:ext cx="14750" cy="11225"/>
                </a:xfrm>
                <a:custGeom>
                  <a:avLst/>
                  <a:gdLst/>
                  <a:ahLst/>
                  <a:cxnLst/>
                  <a:rect l="l" t="t" r="r" b="b"/>
                  <a:pathLst>
                    <a:path w="590" h="449" extrusionOk="0">
                      <a:moveTo>
                        <a:pt x="296" y="1"/>
                      </a:moveTo>
                      <a:cubicBezTo>
                        <a:pt x="246" y="1"/>
                        <a:pt x="196" y="18"/>
                        <a:pt x="154" y="52"/>
                      </a:cubicBezTo>
                      <a:cubicBezTo>
                        <a:pt x="0" y="178"/>
                        <a:pt x="74" y="425"/>
                        <a:pt x="273" y="448"/>
                      </a:cubicBezTo>
                      <a:cubicBezTo>
                        <a:pt x="281" y="448"/>
                        <a:pt x="289" y="449"/>
                        <a:pt x="297" y="449"/>
                      </a:cubicBezTo>
                      <a:cubicBezTo>
                        <a:pt x="479" y="449"/>
                        <a:pt x="590" y="233"/>
                        <a:pt x="469" y="85"/>
                      </a:cubicBezTo>
                      <a:cubicBezTo>
                        <a:pt x="426" y="30"/>
                        <a:pt x="361"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1"/>
                <p:cNvSpPr/>
                <p:nvPr/>
              </p:nvSpPr>
              <p:spPr>
                <a:xfrm>
                  <a:off x="4076300" y="3911250"/>
                  <a:ext cx="14125" cy="10725"/>
                </a:xfrm>
                <a:custGeom>
                  <a:avLst/>
                  <a:gdLst/>
                  <a:ahLst/>
                  <a:cxnLst/>
                  <a:rect l="l" t="t" r="r" b="b"/>
                  <a:pathLst>
                    <a:path w="565" h="429" extrusionOk="0">
                      <a:moveTo>
                        <a:pt x="285" y="0"/>
                      </a:moveTo>
                      <a:cubicBezTo>
                        <a:pt x="237" y="0"/>
                        <a:pt x="189" y="16"/>
                        <a:pt x="149" y="48"/>
                      </a:cubicBezTo>
                      <a:cubicBezTo>
                        <a:pt x="1" y="167"/>
                        <a:pt x="72" y="408"/>
                        <a:pt x="261" y="427"/>
                      </a:cubicBezTo>
                      <a:cubicBezTo>
                        <a:pt x="269" y="428"/>
                        <a:pt x="277" y="429"/>
                        <a:pt x="285" y="429"/>
                      </a:cubicBezTo>
                      <a:cubicBezTo>
                        <a:pt x="460" y="429"/>
                        <a:pt x="565" y="222"/>
                        <a:pt x="451" y="80"/>
                      </a:cubicBezTo>
                      <a:cubicBezTo>
                        <a:pt x="409"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31"/>
                <p:cNvSpPr/>
                <p:nvPr/>
              </p:nvSpPr>
              <p:spPr>
                <a:xfrm>
                  <a:off x="4063050" y="3894750"/>
                  <a:ext cx="13475" cy="10200"/>
                </a:xfrm>
                <a:custGeom>
                  <a:avLst/>
                  <a:gdLst/>
                  <a:ahLst/>
                  <a:cxnLst/>
                  <a:rect l="l" t="t" r="r" b="b"/>
                  <a:pathLst>
                    <a:path w="539" h="408" extrusionOk="0">
                      <a:moveTo>
                        <a:pt x="271" y="1"/>
                      </a:moveTo>
                      <a:cubicBezTo>
                        <a:pt x="225" y="1"/>
                        <a:pt x="180" y="15"/>
                        <a:pt x="142" y="46"/>
                      </a:cubicBezTo>
                      <a:cubicBezTo>
                        <a:pt x="1" y="159"/>
                        <a:pt x="68" y="390"/>
                        <a:pt x="248" y="406"/>
                      </a:cubicBezTo>
                      <a:cubicBezTo>
                        <a:pt x="256" y="407"/>
                        <a:pt x="264" y="407"/>
                        <a:pt x="272" y="407"/>
                      </a:cubicBezTo>
                      <a:cubicBezTo>
                        <a:pt x="441" y="407"/>
                        <a:pt x="539" y="210"/>
                        <a:pt x="431" y="75"/>
                      </a:cubicBezTo>
                      <a:cubicBezTo>
                        <a:pt x="390" y="26"/>
                        <a:pt x="330"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31"/>
                <p:cNvSpPr/>
                <p:nvPr/>
              </p:nvSpPr>
              <p:spPr>
                <a:xfrm>
                  <a:off x="4049800" y="3878175"/>
                  <a:ext cx="12825" cy="9825"/>
                </a:xfrm>
                <a:custGeom>
                  <a:avLst/>
                  <a:gdLst/>
                  <a:ahLst/>
                  <a:cxnLst/>
                  <a:rect l="l" t="t" r="r" b="b"/>
                  <a:pathLst>
                    <a:path w="513" h="393" extrusionOk="0">
                      <a:moveTo>
                        <a:pt x="258" y="1"/>
                      </a:moveTo>
                      <a:cubicBezTo>
                        <a:pt x="215" y="1"/>
                        <a:pt x="171" y="15"/>
                        <a:pt x="135" y="44"/>
                      </a:cubicBezTo>
                      <a:cubicBezTo>
                        <a:pt x="0" y="153"/>
                        <a:pt x="65" y="372"/>
                        <a:pt x="238" y="391"/>
                      </a:cubicBezTo>
                      <a:cubicBezTo>
                        <a:pt x="246" y="392"/>
                        <a:pt x="253" y="392"/>
                        <a:pt x="261" y="392"/>
                      </a:cubicBezTo>
                      <a:cubicBezTo>
                        <a:pt x="418" y="392"/>
                        <a:pt x="513" y="202"/>
                        <a:pt x="409" y="73"/>
                      </a:cubicBezTo>
                      <a:cubicBezTo>
                        <a:pt x="370" y="25"/>
                        <a:pt x="314"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31"/>
                <p:cNvSpPr/>
                <p:nvPr/>
              </p:nvSpPr>
              <p:spPr>
                <a:xfrm>
                  <a:off x="4036450" y="3861675"/>
                  <a:ext cx="12300" cy="9350"/>
                </a:xfrm>
                <a:custGeom>
                  <a:avLst/>
                  <a:gdLst/>
                  <a:ahLst/>
                  <a:cxnLst/>
                  <a:rect l="l" t="t" r="r" b="b"/>
                  <a:pathLst>
                    <a:path w="492" h="374" extrusionOk="0">
                      <a:moveTo>
                        <a:pt x="247" y="1"/>
                      </a:moveTo>
                      <a:cubicBezTo>
                        <a:pt x="205" y="1"/>
                        <a:pt x="164" y="14"/>
                        <a:pt x="130" y="42"/>
                      </a:cubicBezTo>
                      <a:cubicBezTo>
                        <a:pt x="1" y="145"/>
                        <a:pt x="65" y="354"/>
                        <a:pt x="229" y="373"/>
                      </a:cubicBezTo>
                      <a:cubicBezTo>
                        <a:pt x="236" y="374"/>
                        <a:pt x="242" y="374"/>
                        <a:pt x="249" y="374"/>
                      </a:cubicBezTo>
                      <a:cubicBezTo>
                        <a:pt x="401" y="374"/>
                        <a:pt x="492" y="194"/>
                        <a:pt x="393" y="71"/>
                      </a:cubicBezTo>
                      <a:cubicBezTo>
                        <a:pt x="356" y="25"/>
                        <a:pt x="302"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1"/>
                <p:cNvSpPr/>
                <p:nvPr/>
              </p:nvSpPr>
              <p:spPr>
                <a:xfrm>
                  <a:off x="4023200" y="3845125"/>
                  <a:ext cx="11725" cy="8875"/>
                </a:xfrm>
                <a:custGeom>
                  <a:avLst/>
                  <a:gdLst/>
                  <a:ahLst/>
                  <a:cxnLst/>
                  <a:rect l="l" t="t" r="r" b="b"/>
                  <a:pathLst>
                    <a:path w="469" h="355" extrusionOk="0">
                      <a:moveTo>
                        <a:pt x="234" y="0"/>
                      </a:moveTo>
                      <a:cubicBezTo>
                        <a:pt x="195" y="0"/>
                        <a:pt x="156" y="13"/>
                        <a:pt x="123" y="39"/>
                      </a:cubicBezTo>
                      <a:cubicBezTo>
                        <a:pt x="1" y="138"/>
                        <a:pt x="59" y="338"/>
                        <a:pt x="216" y="354"/>
                      </a:cubicBezTo>
                      <a:cubicBezTo>
                        <a:pt x="223" y="354"/>
                        <a:pt x="229" y="355"/>
                        <a:pt x="236" y="355"/>
                      </a:cubicBezTo>
                      <a:cubicBezTo>
                        <a:pt x="382" y="355"/>
                        <a:pt x="469" y="185"/>
                        <a:pt x="373" y="68"/>
                      </a:cubicBezTo>
                      <a:cubicBezTo>
                        <a:pt x="338" y="23"/>
                        <a:pt x="286"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31"/>
                <p:cNvSpPr/>
                <p:nvPr/>
              </p:nvSpPr>
              <p:spPr>
                <a:xfrm>
                  <a:off x="4009950" y="3828600"/>
                  <a:ext cx="11100" cy="8450"/>
                </a:xfrm>
                <a:custGeom>
                  <a:avLst/>
                  <a:gdLst/>
                  <a:ahLst/>
                  <a:cxnLst/>
                  <a:rect l="l" t="t" r="r" b="b"/>
                  <a:pathLst>
                    <a:path w="444" h="338" extrusionOk="0">
                      <a:moveTo>
                        <a:pt x="221" y="0"/>
                      </a:moveTo>
                      <a:cubicBezTo>
                        <a:pt x="184" y="0"/>
                        <a:pt x="147" y="13"/>
                        <a:pt x="116" y="38"/>
                      </a:cubicBezTo>
                      <a:cubicBezTo>
                        <a:pt x="0" y="131"/>
                        <a:pt x="55" y="320"/>
                        <a:pt x="203" y="337"/>
                      </a:cubicBezTo>
                      <a:cubicBezTo>
                        <a:pt x="208" y="337"/>
                        <a:pt x="214" y="337"/>
                        <a:pt x="219" y="337"/>
                      </a:cubicBezTo>
                      <a:cubicBezTo>
                        <a:pt x="360" y="337"/>
                        <a:pt x="444" y="175"/>
                        <a:pt x="351" y="63"/>
                      </a:cubicBezTo>
                      <a:cubicBezTo>
                        <a:pt x="318" y="21"/>
                        <a:pt x="270"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31"/>
                <p:cNvSpPr/>
                <p:nvPr/>
              </p:nvSpPr>
              <p:spPr>
                <a:xfrm>
                  <a:off x="3996700" y="3812100"/>
                  <a:ext cx="10450" cy="7925"/>
                </a:xfrm>
                <a:custGeom>
                  <a:avLst/>
                  <a:gdLst/>
                  <a:ahLst/>
                  <a:cxnLst/>
                  <a:rect l="l" t="t" r="r" b="b"/>
                  <a:pathLst>
                    <a:path w="418" h="317" extrusionOk="0">
                      <a:moveTo>
                        <a:pt x="209" y="0"/>
                      </a:moveTo>
                      <a:cubicBezTo>
                        <a:pt x="174" y="0"/>
                        <a:pt x="139" y="12"/>
                        <a:pt x="109" y="36"/>
                      </a:cubicBezTo>
                      <a:cubicBezTo>
                        <a:pt x="0" y="122"/>
                        <a:pt x="52" y="299"/>
                        <a:pt x="193" y="315"/>
                      </a:cubicBezTo>
                      <a:cubicBezTo>
                        <a:pt x="199" y="316"/>
                        <a:pt x="206" y="316"/>
                        <a:pt x="212" y="316"/>
                      </a:cubicBezTo>
                      <a:cubicBezTo>
                        <a:pt x="339" y="316"/>
                        <a:pt x="417" y="162"/>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1"/>
                <p:cNvSpPr/>
                <p:nvPr/>
              </p:nvSpPr>
              <p:spPr>
                <a:xfrm>
                  <a:off x="4253550" y="4095175"/>
                  <a:ext cx="21450" cy="16350"/>
                </a:xfrm>
                <a:custGeom>
                  <a:avLst/>
                  <a:gdLst/>
                  <a:ahLst/>
                  <a:cxnLst/>
                  <a:rect l="l" t="t" r="r" b="b"/>
                  <a:pathLst>
                    <a:path w="858" h="654" extrusionOk="0">
                      <a:moveTo>
                        <a:pt x="430" y="0"/>
                      </a:moveTo>
                      <a:cubicBezTo>
                        <a:pt x="358" y="0"/>
                        <a:pt x="285" y="24"/>
                        <a:pt x="225" y="73"/>
                      </a:cubicBezTo>
                      <a:cubicBezTo>
                        <a:pt x="0" y="256"/>
                        <a:pt x="110" y="623"/>
                        <a:pt x="399" y="652"/>
                      </a:cubicBezTo>
                      <a:cubicBezTo>
                        <a:pt x="411" y="653"/>
                        <a:pt x="422" y="653"/>
                        <a:pt x="433" y="653"/>
                      </a:cubicBezTo>
                      <a:cubicBezTo>
                        <a:pt x="699" y="653"/>
                        <a:pt x="858" y="334"/>
                        <a:pt x="682" y="121"/>
                      </a:cubicBezTo>
                      <a:cubicBezTo>
                        <a:pt x="618" y="41"/>
                        <a:pt x="525"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31"/>
                <p:cNvSpPr/>
                <p:nvPr/>
              </p:nvSpPr>
              <p:spPr>
                <a:xfrm>
                  <a:off x="4240225" y="4078600"/>
                  <a:ext cx="20850" cy="15825"/>
                </a:xfrm>
                <a:custGeom>
                  <a:avLst/>
                  <a:gdLst/>
                  <a:ahLst/>
                  <a:cxnLst/>
                  <a:rect l="l" t="t" r="r" b="b"/>
                  <a:pathLst>
                    <a:path w="834" h="633" extrusionOk="0">
                      <a:moveTo>
                        <a:pt x="420" y="0"/>
                      </a:moveTo>
                      <a:cubicBezTo>
                        <a:pt x="349" y="0"/>
                        <a:pt x="278" y="24"/>
                        <a:pt x="219" y="71"/>
                      </a:cubicBezTo>
                      <a:cubicBezTo>
                        <a:pt x="0" y="248"/>
                        <a:pt x="106" y="601"/>
                        <a:pt x="386" y="630"/>
                      </a:cubicBezTo>
                      <a:cubicBezTo>
                        <a:pt x="399" y="632"/>
                        <a:pt x="411" y="632"/>
                        <a:pt x="424" y="632"/>
                      </a:cubicBezTo>
                      <a:cubicBezTo>
                        <a:pt x="681" y="632"/>
                        <a:pt x="834" y="327"/>
                        <a:pt x="665" y="119"/>
                      </a:cubicBezTo>
                      <a:cubicBezTo>
                        <a:pt x="603" y="41"/>
                        <a:pt x="512"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31"/>
                <p:cNvSpPr/>
                <p:nvPr/>
              </p:nvSpPr>
              <p:spPr>
                <a:xfrm>
                  <a:off x="4226950" y="4062100"/>
                  <a:ext cx="20250" cy="15350"/>
                </a:xfrm>
                <a:custGeom>
                  <a:avLst/>
                  <a:gdLst/>
                  <a:ahLst/>
                  <a:cxnLst/>
                  <a:rect l="l" t="t" r="r" b="b"/>
                  <a:pathLst>
                    <a:path w="810" h="614" extrusionOk="0">
                      <a:moveTo>
                        <a:pt x="407" y="1"/>
                      </a:moveTo>
                      <a:cubicBezTo>
                        <a:pt x="339" y="1"/>
                        <a:pt x="270" y="23"/>
                        <a:pt x="213" y="69"/>
                      </a:cubicBezTo>
                      <a:cubicBezTo>
                        <a:pt x="1" y="239"/>
                        <a:pt x="104" y="583"/>
                        <a:pt x="377" y="612"/>
                      </a:cubicBezTo>
                      <a:cubicBezTo>
                        <a:pt x="388" y="613"/>
                        <a:pt x="400" y="614"/>
                        <a:pt x="411" y="614"/>
                      </a:cubicBezTo>
                      <a:cubicBezTo>
                        <a:pt x="661" y="614"/>
                        <a:pt x="810" y="317"/>
                        <a:pt x="647" y="114"/>
                      </a:cubicBezTo>
                      <a:cubicBezTo>
                        <a:pt x="587" y="39"/>
                        <a:pt x="497"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31"/>
                <p:cNvSpPr/>
                <p:nvPr/>
              </p:nvSpPr>
              <p:spPr>
                <a:xfrm>
                  <a:off x="4213700" y="4045525"/>
                  <a:ext cx="19600" cy="14900"/>
                </a:xfrm>
                <a:custGeom>
                  <a:avLst/>
                  <a:gdLst/>
                  <a:ahLst/>
                  <a:cxnLst/>
                  <a:rect l="l" t="t" r="r" b="b"/>
                  <a:pathLst>
                    <a:path w="784" h="596" extrusionOk="0">
                      <a:moveTo>
                        <a:pt x="393" y="1"/>
                      </a:moveTo>
                      <a:cubicBezTo>
                        <a:pt x="328" y="1"/>
                        <a:pt x="262" y="22"/>
                        <a:pt x="206" y="67"/>
                      </a:cubicBezTo>
                      <a:cubicBezTo>
                        <a:pt x="0" y="234"/>
                        <a:pt x="100" y="568"/>
                        <a:pt x="364" y="594"/>
                      </a:cubicBezTo>
                      <a:cubicBezTo>
                        <a:pt x="375" y="595"/>
                        <a:pt x="387" y="596"/>
                        <a:pt x="398" y="596"/>
                      </a:cubicBezTo>
                      <a:cubicBezTo>
                        <a:pt x="641" y="596"/>
                        <a:pt x="784" y="308"/>
                        <a:pt x="624" y="112"/>
                      </a:cubicBezTo>
                      <a:cubicBezTo>
                        <a:pt x="565" y="38"/>
                        <a:pt x="480"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1"/>
                <p:cNvSpPr/>
                <p:nvPr/>
              </p:nvSpPr>
              <p:spPr>
                <a:xfrm>
                  <a:off x="4200450" y="4029050"/>
                  <a:ext cx="18950" cy="14425"/>
                </a:xfrm>
                <a:custGeom>
                  <a:avLst/>
                  <a:gdLst/>
                  <a:ahLst/>
                  <a:cxnLst/>
                  <a:rect l="l" t="t" r="r" b="b"/>
                  <a:pathLst>
                    <a:path w="758" h="577" extrusionOk="0">
                      <a:moveTo>
                        <a:pt x="381" y="1"/>
                      </a:moveTo>
                      <a:cubicBezTo>
                        <a:pt x="317" y="1"/>
                        <a:pt x="252" y="22"/>
                        <a:pt x="199" y="67"/>
                      </a:cubicBezTo>
                      <a:cubicBezTo>
                        <a:pt x="0" y="227"/>
                        <a:pt x="97" y="549"/>
                        <a:pt x="351" y="575"/>
                      </a:cubicBezTo>
                      <a:cubicBezTo>
                        <a:pt x="362" y="576"/>
                        <a:pt x="374" y="577"/>
                        <a:pt x="385" y="577"/>
                      </a:cubicBezTo>
                      <a:cubicBezTo>
                        <a:pt x="621" y="577"/>
                        <a:pt x="758" y="299"/>
                        <a:pt x="604" y="109"/>
                      </a:cubicBezTo>
                      <a:cubicBezTo>
                        <a:pt x="548" y="38"/>
                        <a:pt x="465"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1"/>
                <p:cNvSpPr/>
                <p:nvPr/>
              </p:nvSpPr>
              <p:spPr>
                <a:xfrm>
                  <a:off x="4187175" y="4012500"/>
                  <a:ext cx="18350" cy="13925"/>
                </a:xfrm>
                <a:custGeom>
                  <a:avLst/>
                  <a:gdLst/>
                  <a:ahLst/>
                  <a:cxnLst/>
                  <a:rect l="l" t="t" r="r" b="b"/>
                  <a:pathLst>
                    <a:path w="734" h="557" extrusionOk="0">
                      <a:moveTo>
                        <a:pt x="370" y="1"/>
                      </a:moveTo>
                      <a:cubicBezTo>
                        <a:pt x="308" y="1"/>
                        <a:pt x="246" y="21"/>
                        <a:pt x="194" y="64"/>
                      </a:cubicBezTo>
                      <a:cubicBezTo>
                        <a:pt x="1" y="221"/>
                        <a:pt x="94" y="533"/>
                        <a:pt x="338" y="555"/>
                      </a:cubicBezTo>
                      <a:cubicBezTo>
                        <a:pt x="349" y="556"/>
                        <a:pt x="359" y="557"/>
                        <a:pt x="369" y="557"/>
                      </a:cubicBezTo>
                      <a:cubicBezTo>
                        <a:pt x="598" y="557"/>
                        <a:pt x="734" y="287"/>
                        <a:pt x="586" y="102"/>
                      </a:cubicBezTo>
                      <a:cubicBezTo>
                        <a:pt x="530" y="35"/>
                        <a:pt x="450" y="1"/>
                        <a:pt x="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1"/>
                <p:cNvSpPr/>
                <p:nvPr/>
              </p:nvSpPr>
              <p:spPr>
                <a:xfrm>
                  <a:off x="4173850" y="3995950"/>
                  <a:ext cx="17775" cy="13525"/>
                </a:xfrm>
                <a:custGeom>
                  <a:avLst/>
                  <a:gdLst/>
                  <a:ahLst/>
                  <a:cxnLst/>
                  <a:rect l="l" t="t" r="r" b="b"/>
                  <a:pathLst>
                    <a:path w="711" h="541" extrusionOk="0">
                      <a:moveTo>
                        <a:pt x="357" y="0"/>
                      </a:moveTo>
                      <a:cubicBezTo>
                        <a:pt x="297" y="0"/>
                        <a:pt x="237" y="20"/>
                        <a:pt x="187" y="60"/>
                      </a:cubicBezTo>
                      <a:cubicBezTo>
                        <a:pt x="0" y="211"/>
                        <a:pt x="90" y="513"/>
                        <a:pt x="328" y="539"/>
                      </a:cubicBezTo>
                      <a:cubicBezTo>
                        <a:pt x="339" y="540"/>
                        <a:pt x="349" y="541"/>
                        <a:pt x="359" y="541"/>
                      </a:cubicBezTo>
                      <a:cubicBezTo>
                        <a:pt x="582" y="541"/>
                        <a:pt x="711" y="280"/>
                        <a:pt x="566" y="102"/>
                      </a:cubicBezTo>
                      <a:cubicBezTo>
                        <a:pt x="513" y="35"/>
                        <a:pt x="435"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31"/>
                <p:cNvSpPr/>
                <p:nvPr/>
              </p:nvSpPr>
              <p:spPr>
                <a:xfrm>
                  <a:off x="4160600" y="3979400"/>
                  <a:ext cx="17125" cy="13050"/>
                </a:xfrm>
                <a:custGeom>
                  <a:avLst/>
                  <a:gdLst/>
                  <a:ahLst/>
                  <a:cxnLst/>
                  <a:rect l="l" t="t" r="r" b="b"/>
                  <a:pathLst>
                    <a:path w="685" h="522" extrusionOk="0">
                      <a:moveTo>
                        <a:pt x="342" y="0"/>
                      </a:moveTo>
                      <a:cubicBezTo>
                        <a:pt x="285" y="0"/>
                        <a:pt x="228" y="19"/>
                        <a:pt x="180" y="57"/>
                      </a:cubicBezTo>
                      <a:cubicBezTo>
                        <a:pt x="0" y="202"/>
                        <a:pt x="84" y="494"/>
                        <a:pt x="315" y="520"/>
                      </a:cubicBezTo>
                      <a:cubicBezTo>
                        <a:pt x="326" y="521"/>
                        <a:pt x="336" y="522"/>
                        <a:pt x="346" y="522"/>
                      </a:cubicBezTo>
                      <a:cubicBezTo>
                        <a:pt x="559" y="522"/>
                        <a:pt x="685" y="271"/>
                        <a:pt x="547" y="99"/>
                      </a:cubicBezTo>
                      <a:cubicBezTo>
                        <a:pt x="495" y="34"/>
                        <a:pt x="419" y="0"/>
                        <a:pt x="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31"/>
                <p:cNvSpPr/>
                <p:nvPr/>
              </p:nvSpPr>
              <p:spPr>
                <a:xfrm>
                  <a:off x="4147325" y="3962875"/>
                  <a:ext cx="16600" cy="12625"/>
                </a:xfrm>
                <a:custGeom>
                  <a:avLst/>
                  <a:gdLst/>
                  <a:ahLst/>
                  <a:cxnLst/>
                  <a:rect l="l" t="t" r="r" b="b"/>
                  <a:pathLst>
                    <a:path w="664" h="505" extrusionOk="0">
                      <a:moveTo>
                        <a:pt x="332" y="0"/>
                      </a:moveTo>
                      <a:cubicBezTo>
                        <a:pt x="276" y="0"/>
                        <a:pt x="220" y="19"/>
                        <a:pt x="174" y="56"/>
                      </a:cubicBezTo>
                      <a:cubicBezTo>
                        <a:pt x="1" y="197"/>
                        <a:pt x="84" y="477"/>
                        <a:pt x="306" y="503"/>
                      </a:cubicBezTo>
                      <a:cubicBezTo>
                        <a:pt x="315" y="504"/>
                        <a:pt x="324" y="504"/>
                        <a:pt x="333" y="504"/>
                      </a:cubicBezTo>
                      <a:cubicBezTo>
                        <a:pt x="539" y="504"/>
                        <a:pt x="664" y="261"/>
                        <a:pt x="528" y="95"/>
                      </a:cubicBezTo>
                      <a:cubicBezTo>
                        <a:pt x="479" y="32"/>
                        <a:pt x="40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31"/>
                <p:cNvSpPr/>
                <p:nvPr/>
              </p:nvSpPr>
              <p:spPr>
                <a:xfrm>
                  <a:off x="4134075" y="3946375"/>
                  <a:ext cx="15875" cy="12075"/>
                </a:xfrm>
                <a:custGeom>
                  <a:avLst/>
                  <a:gdLst/>
                  <a:ahLst/>
                  <a:cxnLst/>
                  <a:rect l="l" t="t" r="r" b="b"/>
                  <a:pathLst>
                    <a:path w="635" h="483" extrusionOk="0">
                      <a:moveTo>
                        <a:pt x="318" y="0"/>
                      </a:moveTo>
                      <a:cubicBezTo>
                        <a:pt x="265" y="0"/>
                        <a:pt x="212" y="18"/>
                        <a:pt x="168" y="54"/>
                      </a:cubicBezTo>
                      <a:cubicBezTo>
                        <a:pt x="1" y="189"/>
                        <a:pt x="81" y="459"/>
                        <a:pt x="293" y="481"/>
                      </a:cubicBezTo>
                      <a:cubicBezTo>
                        <a:pt x="302" y="482"/>
                        <a:pt x="311" y="483"/>
                        <a:pt x="320" y="483"/>
                      </a:cubicBezTo>
                      <a:cubicBezTo>
                        <a:pt x="519" y="483"/>
                        <a:pt x="634" y="249"/>
                        <a:pt x="505" y="89"/>
                      </a:cubicBezTo>
                      <a:cubicBezTo>
                        <a:pt x="458" y="31"/>
                        <a:pt x="388"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31"/>
                <p:cNvSpPr/>
                <p:nvPr/>
              </p:nvSpPr>
              <p:spPr>
                <a:xfrm>
                  <a:off x="4120750" y="3929825"/>
                  <a:ext cx="15400" cy="11675"/>
                </a:xfrm>
                <a:custGeom>
                  <a:avLst/>
                  <a:gdLst/>
                  <a:ahLst/>
                  <a:cxnLst/>
                  <a:rect l="l" t="t" r="r" b="b"/>
                  <a:pathLst>
                    <a:path w="616" h="467" extrusionOk="0">
                      <a:moveTo>
                        <a:pt x="310" y="0"/>
                      </a:moveTo>
                      <a:cubicBezTo>
                        <a:pt x="258" y="0"/>
                        <a:pt x="206" y="18"/>
                        <a:pt x="161" y="54"/>
                      </a:cubicBezTo>
                      <a:cubicBezTo>
                        <a:pt x="0" y="183"/>
                        <a:pt x="77" y="443"/>
                        <a:pt x="286" y="465"/>
                      </a:cubicBezTo>
                      <a:cubicBezTo>
                        <a:pt x="294" y="466"/>
                        <a:pt x="302" y="466"/>
                        <a:pt x="310" y="466"/>
                      </a:cubicBezTo>
                      <a:cubicBezTo>
                        <a:pt x="501" y="466"/>
                        <a:pt x="615" y="241"/>
                        <a:pt x="489" y="86"/>
                      </a:cubicBezTo>
                      <a:cubicBezTo>
                        <a:pt x="443" y="30"/>
                        <a:pt x="377"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1"/>
                <p:cNvSpPr/>
                <p:nvPr/>
              </p:nvSpPr>
              <p:spPr>
                <a:xfrm>
                  <a:off x="4107475" y="3913300"/>
                  <a:ext cx="14775" cy="11175"/>
                </a:xfrm>
                <a:custGeom>
                  <a:avLst/>
                  <a:gdLst/>
                  <a:ahLst/>
                  <a:cxnLst/>
                  <a:rect l="l" t="t" r="r" b="b"/>
                  <a:pathLst>
                    <a:path w="591" h="447" extrusionOk="0">
                      <a:moveTo>
                        <a:pt x="296" y="1"/>
                      </a:moveTo>
                      <a:cubicBezTo>
                        <a:pt x="246" y="1"/>
                        <a:pt x="197" y="17"/>
                        <a:pt x="155" y="50"/>
                      </a:cubicBezTo>
                      <a:cubicBezTo>
                        <a:pt x="1" y="175"/>
                        <a:pt x="75" y="426"/>
                        <a:pt x="274" y="445"/>
                      </a:cubicBezTo>
                      <a:cubicBezTo>
                        <a:pt x="282" y="446"/>
                        <a:pt x="290" y="446"/>
                        <a:pt x="297" y="446"/>
                      </a:cubicBezTo>
                      <a:cubicBezTo>
                        <a:pt x="480" y="446"/>
                        <a:pt x="590" y="230"/>
                        <a:pt x="470" y="82"/>
                      </a:cubicBezTo>
                      <a:cubicBezTo>
                        <a:pt x="426" y="29"/>
                        <a:pt x="361"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1"/>
                <p:cNvSpPr/>
                <p:nvPr/>
              </p:nvSpPr>
              <p:spPr>
                <a:xfrm>
                  <a:off x="4094300" y="3896750"/>
                  <a:ext cx="14025" cy="10700"/>
                </a:xfrm>
                <a:custGeom>
                  <a:avLst/>
                  <a:gdLst/>
                  <a:ahLst/>
                  <a:cxnLst/>
                  <a:rect l="l" t="t" r="r" b="b"/>
                  <a:pathLst>
                    <a:path w="561" h="428" extrusionOk="0">
                      <a:moveTo>
                        <a:pt x="282" y="0"/>
                      </a:moveTo>
                      <a:cubicBezTo>
                        <a:pt x="235" y="0"/>
                        <a:pt x="188" y="16"/>
                        <a:pt x="149" y="50"/>
                      </a:cubicBezTo>
                      <a:cubicBezTo>
                        <a:pt x="1" y="169"/>
                        <a:pt x="72" y="406"/>
                        <a:pt x="261" y="426"/>
                      </a:cubicBezTo>
                      <a:cubicBezTo>
                        <a:pt x="270" y="427"/>
                        <a:pt x="279" y="427"/>
                        <a:pt x="288" y="427"/>
                      </a:cubicBezTo>
                      <a:cubicBezTo>
                        <a:pt x="458" y="427"/>
                        <a:pt x="561" y="222"/>
                        <a:pt x="448" y="79"/>
                      </a:cubicBezTo>
                      <a:cubicBezTo>
                        <a:pt x="406" y="28"/>
                        <a:pt x="344"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1"/>
                <p:cNvSpPr/>
                <p:nvPr/>
              </p:nvSpPr>
              <p:spPr>
                <a:xfrm>
                  <a:off x="4080975" y="3880200"/>
                  <a:ext cx="13475" cy="10200"/>
                </a:xfrm>
                <a:custGeom>
                  <a:avLst/>
                  <a:gdLst/>
                  <a:ahLst/>
                  <a:cxnLst/>
                  <a:rect l="l" t="t" r="r" b="b"/>
                  <a:pathLst>
                    <a:path w="539" h="408" extrusionOk="0">
                      <a:moveTo>
                        <a:pt x="270" y="1"/>
                      </a:moveTo>
                      <a:cubicBezTo>
                        <a:pt x="225" y="1"/>
                        <a:pt x="179" y="16"/>
                        <a:pt x="142" y="46"/>
                      </a:cubicBezTo>
                      <a:cubicBezTo>
                        <a:pt x="0" y="159"/>
                        <a:pt x="68" y="390"/>
                        <a:pt x="248" y="406"/>
                      </a:cubicBezTo>
                      <a:cubicBezTo>
                        <a:pt x="256" y="407"/>
                        <a:pt x="264" y="408"/>
                        <a:pt x="271" y="408"/>
                      </a:cubicBezTo>
                      <a:cubicBezTo>
                        <a:pt x="440" y="408"/>
                        <a:pt x="538" y="211"/>
                        <a:pt x="428" y="75"/>
                      </a:cubicBezTo>
                      <a:cubicBezTo>
                        <a:pt x="388" y="26"/>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1"/>
                <p:cNvSpPr/>
                <p:nvPr/>
              </p:nvSpPr>
              <p:spPr>
                <a:xfrm>
                  <a:off x="4067725" y="3863725"/>
                  <a:ext cx="12850" cy="9800"/>
                </a:xfrm>
                <a:custGeom>
                  <a:avLst/>
                  <a:gdLst/>
                  <a:ahLst/>
                  <a:cxnLst/>
                  <a:rect l="l" t="t" r="r" b="b"/>
                  <a:pathLst>
                    <a:path w="514" h="392" extrusionOk="0">
                      <a:moveTo>
                        <a:pt x="257" y="0"/>
                      </a:moveTo>
                      <a:cubicBezTo>
                        <a:pt x="214" y="0"/>
                        <a:pt x="171" y="14"/>
                        <a:pt x="135" y="43"/>
                      </a:cubicBezTo>
                      <a:cubicBezTo>
                        <a:pt x="0" y="153"/>
                        <a:pt x="64" y="371"/>
                        <a:pt x="235" y="391"/>
                      </a:cubicBezTo>
                      <a:cubicBezTo>
                        <a:pt x="241" y="391"/>
                        <a:pt x="248" y="391"/>
                        <a:pt x="254" y="391"/>
                      </a:cubicBezTo>
                      <a:cubicBezTo>
                        <a:pt x="416" y="391"/>
                        <a:pt x="513" y="202"/>
                        <a:pt x="408" y="72"/>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1"/>
                <p:cNvSpPr/>
                <p:nvPr/>
              </p:nvSpPr>
              <p:spPr>
                <a:xfrm>
                  <a:off x="4054375" y="3847225"/>
                  <a:ext cx="12300" cy="9350"/>
                </a:xfrm>
                <a:custGeom>
                  <a:avLst/>
                  <a:gdLst/>
                  <a:ahLst/>
                  <a:cxnLst/>
                  <a:rect l="l" t="t" r="r" b="b"/>
                  <a:pathLst>
                    <a:path w="492" h="374" extrusionOk="0">
                      <a:moveTo>
                        <a:pt x="246" y="1"/>
                      </a:moveTo>
                      <a:cubicBezTo>
                        <a:pt x="205" y="1"/>
                        <a:pt x="164" y="14"/>
                        <a:pt x="129" y="41"/>
                      </a:cubicBezTo>
                      <a:cubicBezTo>
                        <a:pt x="1" y="147"/>
                        <a:pt x="65" y="353"/>
                        <a:pt x="229" y="372"/>
                      </a:cubicBezTo>
                      <a:cubicBezTo>
                        <a:pt x="235" y="373"/>
                        <a:pt x="242" y="373"/>
                        <a:pt x="248" y="373"/>
                      </a:cubicBezTo>
                      <a:cubicBezTo>
                        <a:pt x="401" y="373"/>
                        <a:pt x="491" y="194"/>
                        <a:pt x="393" y="70"/>
                      </a:cubicBezTo>
                      <a:cubicBezTo>
                        <a:pt x="356" y="24"/>
                        <a:pt x="30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1"/>
                <p:cNvSpPr/>
                <p:nvPr/>
              </p:nvSpPr>
              <p:spPr>
                <a:xfrm>
                  <a:off x="4041125" y="3830650"/>
                  <a:ext cx="11625" cy="8825"/>
                </a:xfrm>
                <a:custGeom>
                  <a:avLst/>
                  <a:gdLst/>
                  <a:ahLst/>
                  <a:cxnLst/>
                  <a:rect l="l" t="t" r="r" b="b"/>
                  <a:pathLst>
                    <a:path w="465" h="353" extrusionOk="0">
                      <a:moveTo>
                        <a:pt x="233" y="0"/>
                      </a:moveTo>
                      <a:cubicBezTo>
                        <a:pt x="195" y="0"/>
                        <a:pt x="156" y="13"/>
                        <a:pt x="122" y="39"/>
                      </a:cubicBezTo>
                      <a:cubicBezTo>
                        <a:pt x="0" y="139"/>
                        <a:pt x="58" y="335"/>
                        <a:pt x="216" y="351"/>
                      </a:cubicBezTo>
                      <a:cubicBezTo>
                        <a:pt x="223" y="352"/>
                        <a:pt x="231" y="352"/>
                        <a:pt x="238" y="352"/>
                      </a:cubicBezTo>
                      <a:cubicBezTo>
                        <a:pt x="382" y="352"/>
                        <a:pt x="465" y="181"/>
                        <a:pt x="373" y="65"/>
                      </a:cubicBezTo>
                      <a:cubicBezTo>
                        <a:pt x="336" y="23"/>
                        <a:pt x="285"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31"/>
                <p:cNvSpPr/>
                <p:nvPr/>
              </p:nvSpPr>
              <p:spPr>
                <a:xfrm>
                  <a:off x="4027875" y="3814100"/>
                  <a:ext cx="11000" cy="8400"/>
                </a:xfrm>
                <a:custGeom>
                  <a:avLst/>
                  <a:gdLst/>
                  <a:ahLst/>
                  <a:cxnLst/>
                  <a:rect l="l" t="t" r="r" b="b"/>
                  <a:pathLst>
                    <a:path w="440" h="336" extrusionOk="0">
                      <a:moveTo>
                        <a:pt x="221" y="0"/>
                      </a:moveTo>
                      <a:cubicBezTo>
                        <a:pt x="184" y="0"/>
                        <a:pt x="146" y="13"/>
                        <a:pt x="116" y="39"/>
                      </a:cubicBezTo>
                      <a:cubicBezTo>
                        <a:pt x="0" y="132"/>
                        <a:pt x="55" y="319"/>
                        <a:pt x="203" y="335"/>
                      </a:cubicBezTo>
                      <a:cubicBezTo>
                        <a:pt x="209" y="336"/>
                        <a:pt x="215" y="336"/>
                        <a:pt x="222" y="336"/>
                      </a:cubicBezTo>
                      <a:cubicBezTo>
                        <a:pt x="358" y="336"/>
                        <a:pt x="440" y="172"/>
                        <a:pt x="350" y="62"/>
                      </a:cubicBezTo>
                      <a:cubicBezTo>
                        <a:pt x="318" y="22"/>
                        <a:pt x="269"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31"/>
                <p:cNvSpPr/>
                <p:nvPr/>
              </p:nvSpPr>
              <p:spPr>
                <a:xfrm>
                  <a:off x="4014600" y="3797550"/>
                  <a:ext cx="10375" cy="7925"/>
                </a:xfrm>
                <a:custGeom>
                  <a:avLst/>
                  <a:gdLst/>
                  <a:ahLst/>
                  <a:cxnLst/>
                  <a:rect l="l" t="t" r="r" b="b"/>
                  <a:pathLst>
                    <a:path w="415" h="317" extrusionOk="0">
                      <a:moveTo>
                        <a:pt x="209" y="1"/>
                      </a:moveTo>
                      <a:cubicBezTo>
                        <a:pt x="174" y="1"/>
                        <a:pt x="139" y="12"/>
                        <a:pt x="110" y="36"/>
                      </a:cubicBezTo>
                      <a:cubicBezTo>
                        <a:pt x="1" y="126"/>
                        <a:pt x="52" y="303"/>
                        <a:pt x="194" y="316"/>
                      </a:cubicBezTo>
                      <a:cubicBezTo>
                        <a:pt x="200" y="316"/>
                        <a:pt x="206" y="317"/>
                        <a:pt x="213" y="317"/>
                      </a:cubicBezTo>
                      <a:cubicBezTo>
                        <a:pt x="340" y="317"/>
                        <a:pt x="415" y="166"/>
                        <a:pt x="332" y="62"/>
                      </a:cubicBezTo>
                      <a:cubicBezTo>
                        <a:pt x="301" y="21"/>
                        <a:pt x="255"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31"/>
                <p:cNvSpPr/>
                <p:nvPr/>
              </p:nvSpPr>
              <p:spPr>
                <a:xfrm>
                  <a:off x="4271375" y="4080650"/>
                  <a:ext cx="21525" cy="16250"/>
                </a:xfrm>
                <a:custGeom>
                  <a:avLst/>
                  <a:gdLst/>
                  <a:ahLst/>
                  <a:cxnLst/>
                  <a:rect l="l" t="t" r="r" b="b"/>
                  <a:pathLst>
                    <a:path w="861" h="650" extrusionOk="0">
                      <a:moveTo>
                        <a:pt x="431" y="1"/>
                      </a:moveTo>
                      <a:cubicBezTo>
                        <a:pt x="359" y="1"/>
                        <a:pt x="287" y="24"/>
                        <a:pt x="226" y="72"/>
                      </a:cubicBezTo>
                      <a:cubicBezTo>
                        <a:pt x="1" y="256"/>
                        <a:pt x="110" y="619"/>
                        <a:pt x="399" y="648"/>
                      </a:cubicBezTo>
                      <a:cubicBezTo>
                        <a:pt x="412" y="649"/>
                        <a:pt x="425" y="650"/>
                        <a:pt x="438" y="650"/>
                      </a:cubicBezTo>
                      <a:cubicBezTo>
                        <a:pt x="701" y="650"/>
                        <a:pt x="860" y="335"/>
                        <a:pt x="685" y="121"/>
                      </a:cubicBezTo>
                      <a:cubicBezTo>
                        <a:pt x="621" y="42"/>
                        <a:pt x="527"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31"/>
                <p:cNvSpPr/>
                <p:nvPr/>
              </p:nvSpPr>
              <p:spPr>
                <a:xfrm>
                  <a:off x="4258125" y="4064100"/>
                  <a:ext cx="20900" cy="15850"/>
                </a:xfrm>
                <a:custGeom>
                  <a:avLst/>
                  <a:gdLst/>
                  <a:ahLst/>
                  <a:cxnLst/>
                  <a:rect l="l" t="t" r="r" b="b"/>
                  <a:pathLst>
                    <a:path w="836" h="634" extrusionOk="0">
                      <a:moveTo>
                        <a:pt x="418" y="0"/>
                      </a:moveTo>
                      <a:cubicBezTo>
                        <a:pt x="348" y="0"/>
                        <a:pt x="278" y="24"/>
                        <a:pt x="219" y="72"/>
                      </a:cubicBezTo>
                      <a:cubicBezTo>
                        <a:pt x="1" y="249"/>
                        <a:pt x="107" y="603"/>
                        <a:pt x="386" y="632"/>
                      </a:cubicBezTo>
                      <a:cubicBezTo>
                        <a:pt x="398" y="633"/>
                        <a:pt x="410" y="633"/>
                        <a:pt x="421" y="633"/>
                      </a:cubicBezTo>
                      <a:cubicBezTo>
                        <a:pt x="680" y="633"/>
                        <a:pt x="835" y="327"/>
                        <a:pt x="666" y="117"/>
                      </a:cubicBezTo>
                      <a:cubicBezTo>
                        <a:pt x="602" y="41"/>
                        <a:pt x="51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31"/>
                <p:cNvSpPr/>
                <p:nvPr/>
              </p:nvSpPr>
              <p:spPr>
                <a:xfrm>
                  <a:off x="4244875" y="4047550"/>
                  <a:ext cx="20250" cy="15375"/>
                </a:xfrm>
                <a:custGeom>
                  <a:avLst/>
                  <a:gdLst/>
                  <a:ahLst/>
                  <a:cxnLst/>
                  <a:rect l="l" t="t" r="r" b="b"/>
                  <a:pathLst>
                    <a:path w="810" h="615" extrusionOk="0">
                      <a:moveTo>
                        <a:pt x="406" y="1"/>
                      </a:moveTo>
                      <a:cubicBezTo>
                        <a:pt x="338" y="1"/>
                        <a:pt x="270" y="23"/>
                        <a:pt x="213" y="69"/>
                      </a:cubicBezTo>
                      <a:cubicBezTo>
                        <a:pt x="0" y="243"/>
                        <a:pt x="103" y="587"/>
                        <a:pt x="373" y="612"/>
                      </a:cubicBezTo>
                      <a:cubicBezTo>
                        <a:pt x="385" y="614"/>
                        <a:pt x="397" y="614"/>
                        <a:pt x="408" y="614"/>
                      </a:cubicBezTo>
                      <a:cubicBezTo>
                        <a:pt x="661" y="614"/>
                        <a:pt x="809" y="320"/>
                        <a:pt x="643" y="114"/>
                      </a:cubicBezTo>
                      <a:cubicBezTo>
                        <a:pt x="583" y="39"/>
                        <a:pt x="495"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31"/>
                <p:cNvSpPr/>
                <p:nvPr/>
              </p:nvSpPr>
              <p:spPr>
                <a:xfrm>
                  <a:off x="4231625" y="4031075"/>
                  <a:ext cx="19600" cy="14900"/>
                </a:xfrm>
                <a:custGeom>
                  <a:avLst/>
                  <a:gdLst/>
                  <a:ahLst/>
                  <a:cxnLst/>
                  <a:rect l="l" t="t" r="r" b="b"/>
                  <a:pathLst>
                    <a:path w="784" h="596" extrusionOk="0">
                      <a:moveTo>
                        <a:pt x="392" y="0"/>
                      </a:moveTo>
                      <a:cubicBezTo>
                        <a:pt x="326" y="0"/>
                        <a:pt x="260" y="22"/>
                        <a:pt x="206" y="66"/>
                      </a:cubicBezTo>
                      <a:cubicBezTo>
                        <a:pt x="0" y="233"/>
                        <a:pt x="97" y="564"/>
                        <a:pt x="360" y="593"/>
                      </a:cubicBezTo>
                      <a:cubicBezTo>
                        <a:pt x="372" y="594"/>
                        <a:pt x="384" y="595"/>
                        <a:pt x="395" y="595"/>
                      </a:cubicBezTo>
                      <a:cubicBezTo>
                        <a:pt x="641" y="595"/>
                        <a:pt x="783" y="308"/>
                        <a:pt x="624" y="111"/>
                      </a:cubicBezTo>
                      <a:cubicBezTo>
                        <a:pt x="565" y="38"/>
                        <a:pt x="478" y="0"/>
                        <a:pt x="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31"/>
                <p:cNvSpPr/>
                <p:nvPr/>
              </p:nvSpPr>
              <p:spPr>
                <a:xfrm>
                  <a:off x="4218275" y="4014500"/>
                  <a:ext cx="19050" cy="14425"/>
                </a:xfrm>
                <a:custGeom>
                  <a:avLst/>
                  <a:gdLst/>
                  <a:ahLst/>
                  <a:cxnLst/>
                  <a:rect l="l" t="t" r="r" b="b"/>
                  <a:pathLst>
                    <a:path w="762" h="577" extrusionOk="0">
                      <a:moveTo>
                        <a:pt x="384" y="1"/>
                      </a:moveTo>
                      <a:cubicBezTo>
                        <a:pt x="319" y="1"/>
                        <a:pt x="254" y="23"/>
                        <a:pt x="200" y="67"/>
                      </a:cubicBezTo>
                      <a:cubicBezTo>
                        <a:pt x="1" y="228"/>
                        <a:pt x="97" y="549"/>
                        <a:pt x="354" y="575"/>
                      </a:cubicBezTo>
                      <a:cubicBezTo>
                        <a:pt x="366" y="576"/>
                        <a:pt x="377" y="577"/>
                        <a:pt x="389" y="577"/>
                      </a:cubicBezTo>
                      <a:cubicBezTo>
                        <a:pt x="622" y="577"/>
                        <a:pt x="761" y="299"/>
                        <a:pt x="608" y="109"/>
                      </a:cubicBezTo>
                      <a:cubicBezTo>
                        <a:pt x="552" y="38"/>
                        <a:pt x="468" y="1"/>
                        <a:pt x="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31"/>
                <p:cNvSpPr/>
                <p:nvPr/>
              </p:nvSpPr>
              <p:spPr>
                <a:xfrm>
                  <a:off x="4205025" y="3998050"/>
                  <a:ext cx="18425" cy="13925"/>
                </a:xfrm>
                <a:custGeom>
                  <a:avLst/>
                  <a:gdLst/>
                  <a:ahLst/>
                  <a:cxnLst/>
                  <a:rect l="l" t="t" r="r" b="b"/>
                  <a:pathLst>
                    <a:path w="737" h="557" extrusionOk="0">
                      <a:moveTo>
                        <a:pt x="372" y="0"/>
                      </a:moveTo>
                      <a:cubicBezTo>
                        <a:pt x="310" y="0"/>
                        <a:pt x="247" y="21"/>
                        <a:pt x="193" y="63"/>
                      </a:cubicBezTo>
                      <a:cubicBezTo>
                        <a:pt x="0" y="217"/>
                        <a:pt x="94" y="532"/>
                        <a:pt x="341" y="555"/>
                      </a:cubicBezTo>
                      <a:cubicBezTo>
                        <a:pt x="352" y="556"/>
                        <a:pt x="362" y="556"/>
                        <a:pt x="372" y="556"/>
                      </a:cubicBezTo>
                      <a:cubicBezTo>
                        <a:pt x="601" y="556"/>
                        <a:pt x="736" y="286"/>
                        <a:pt x="589" y="102"/>
                      </a:cubicBezTo>
                      <a:cubicBezTo>
                        <a:pt x="532" y="35"/>
                        <a:pt x="453"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31"/>
                <p:cNvSpPr/>
                <p:nvPr/>
              </p:nvSpPr>
              <p:spPr>
                <a:xfrm>
                  <a:off x="4191775" y="3981450"/>
                  <a:ext cx="17775" cy="13500"/>
                </a:xfrm>
                <a:custGeom>
                  <a:avLst/>
                  <a:gdLst/>
                  <a:ahLst/>
                  <a:cxnLst/>
                  <a:rect l="l" t="t" r="r" b="b"/>
                  <a:pathLst>
                    <a:path w="711" h="540" extrusionOk="0">
                      <a:moveTo>
                        <a:pt x="357" y="0"/>
                      </a:moveTo>
                      <a:cubicBezTo>
                        <a:pt x="297" y="0"/>
                        <a:pt x="237" y="20"/>
                        <a:pt x="187" y="62"/>
                      </a:cubicBezTo>
                      <a:cubicBezTo>
                        <a:pt x="0" y="210"/>
                        <a:pt x="90" y="512"/>
                        <a:pt x="328" y="537"/>
                      </a:cubicBezTo>
                      <a:cubicBezTo>
                        <a:pt x="338" y="539"/>
                        <a:pt x="349" y="539"/>
                        <a:pt x="359" y="539"/>
                      </a:cubicBezTo>
                      <a:cubicBezTo>
                        <a:pt x="578" y="539"/>
                        <a:pt x="710" y="279"/>
                        <a:pt x="566" y="100"/>
                      </a:cubicBezTo>
                      <a:cubicBezTo>
                        <a:pt x="513" y="35"/>
                        <a:pt x="435"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31"/>
                <p:cNvSpPr/>
                <p:nvPr/>
              </p:nvSpPr>
              <p:spPr>
                <a:xfrm>
                  <a:off x="4178500" y="3964875"/>
                  <a:ext cx="17150" cy="13025"/>
                </a:xfrm>
                <a:custGeom>
                  <a:avLst/>
                  <a:gdLst/>
                  <a:ahLst/>
                  <a:cxnLst/>
                  <a:rect l="l" t="t" r="r" b="b"/>
                  <a:pathLst>
                    <a:path w="686" h="521" extrusionOk="0">
                      <a:moveTo>
                        <a:pt x="345" y="0"/>
                      </a:moveTo>
                      <a:cubicBezTo>
                        <a:pt x="287" y="0"/>
                        <a:pt x="229" y="19"/>
                        <a:pt x="181" y="60"/>
                      </a:cubicBezTo>
                      <a:cubicBezTo>
                        <a:pt x="1" y="204"/>
                        <a:pt x="84" y="493"/>
                        <a:pt x="316" y="519"/>
                      </a:cubicBezTo>
                      <a:cubicBezTo>
                        <a:pt x="326" y="520"/>
                        <a:pt x="336" y="521"/>
                        <a:pt x="346" y="521"/>
                      </a:cubicBezTo>
                      <a:cubicBezTo>
                        <a:pt x="557" y="521"/>
                        <a:pt x="685" y="270"/>
                        <a:pt x="547" y="98"/>
                      </a:cubicBezTo>
                      <a:cubicBezTo>
                        <a:pt x="496" y="34"/>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31"/>
                <p:cNvSpPr/>
                <p:nvPr/>
              </p:nvSpPr>
              <p:spPr>
                <a:xfrm>
                  <a:off x="4165250" y="3948400"/>
                  <a:ext cx="16500" cy="12550"/>
                </a:xfrm>
                <a:custGeom>
                  <a:avLst/>
                  <a:gdLst/>
                  <a:ahLst/>
                  <a:cxnLst/>
                  <a:rect l="l" t="t" r="r" b="b"/>
                  <a:pathLst>
                    <a:path w="660" h="502" extrusionOk="0">
                      <a:moveTo>
                        <a:pt x="331" y="1"/>
                      </a:moveTo>
                      <a:cubicBezTo>
                        <a:pt x="276" y="1"/>
                        <a:pt x="220" y="19"/>
                        <a:pt x="174" y="57"/>
                      </a:cubicBezTo>
                      <a:cubicBezTo>
                        <a:pt x="1" y="198"/>
                        <a:pt x="81" y="478"/>
                        <a:pt x="306" y="500"/>
                      </a:cubicBezTo>
                      <a:cubicBezTo>
                        <a:pt x="316" y="501"/>
                        <a:pt x="326" y="502"/>
                        <a:pt x="336" y="502"/>
                      </a:cubicBezTo>
                      <a:cubicBezTo>
                        <a:pt x="540" y="502"/>
                        <a:pt x="659" y="260"/>
                        <a:pt x="528" y="92"/>
                      </a:cubicBezTo>
                      <a:cubicBezTo>
                        <a:pt x="477" y="32"/>
                        <a:pt x="40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31"/>
                <p:cNvSpPr/>
                <p:nvPr/>
              </p:nvSpPr>
              <p:spPr>
                <a:xfrm>
                  <a:off x="4152000" y="3931850"/>
                  <a:ext cx="15875" cy="12075"/>
                </a:xfrm>
                <a:custGeom>
                  <a:avLst/>
                  <a:gdLst/>
                  <a:ahLst/>
                  <a:cxnLst/>
                  <a:rect l="l" t="t" r="r" b="b"/>
                  <a:pathLst>
                    <a:path w="635" h="483" extrusionOk="0">
                      <a:moveTo>
                        <a:pt x="317" y="0"/>
                      </a:moveTo>
                      <a:cubicBezTo>
                        <a:pt x="264" y="0"/>
                        <a:pt x="211" y="18"/>
                        <a:pt x="167" y="53"/>
                      </a:cubicBezTo>
                      <a:cubicBezTo>
                        <a:pt x="0" y="188"/>
                        <a:pt x="81" y="458"/>
                        <a:pt x="293" y="481"/>
                      </a:cubicBezTo>
                      <a:cubicBezTo>
                        <a:pt x="302" y="482"/>
                        <a:pt x="311" y="482"/>
                        <a:pt x="320" y="482"/>
                      </a:cubicBezTo>
                      <a:cubicBezTo>
                        <a:pt x="516" y="482"/>
                        <a:pt x="634" y="249"/>
                        <a:pt x="505" y="92"/>
                      </a:cubicBezTo>
                      <a:cubicBezTo>
                        <a:pt x="457" y="31"/>
                        <a:pt x="387"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31"/>
                <p:cNvSpPr/>
                <p:nvPr/>
              </p:nvSpPr>
              <p:spPr>
                <a:xfrm>
                  <a:off x="4138650" y="3915350"/>
                  <a:ext cx="15400" cy="11625"/>
                </a:xfrm>
                <a:custGeom>
                  <a:avLst/>
                  <a:gdLst/>
                  <a:ahLst/>
                  <a:cxnLst/>
                  <a:rect l="l" t="t" r="r" b="b"/>
                  <a:pathLst>
                    <a:path w="616" h="465" extrusionOk="0">
                      <a:moveTo>
                        <a:pt x="307" y="0"/>
                      </a:moveTo>
                      <a:cubicBezTo>
                        <a:pt x="256" y="0"/>
                        <a:pt x="204" y="17"/>
                        <a:pt x="162" y="51"/>
                      </a:cubicBezTo>
                      <a:cubicBezTo>
                        <a:pt x="1" y="183"/>
                        <a:pt x="78" y="443"/>
                        <a:pt x="284" y="463"/>
                      </a:cubicBezTo>
                      <a:cubicBezTo>
                        <a:pt x="293" y="464"/>
                        <a:pt x="302" y="464"/>
                        <a:pt x="311" y="464"/>
                      </a:cubicBezTo>
                      <a:cubicBezTo>
                        <a:pt x="501" y="464"/>
                        <a:pt x="615" y="240"/>
                        <a:pt x="489" y="87"/>
                      </a:cubicBezTo>
                      <a:cubicBezTo>
                        <a:pt x="443" y="30"/>
                        <a:pt x="376"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31"/>
                <p:cNvSpPr/>
                <p:nvPr/>
              </p:nvSpPr>
              <p:spPr>
                <a:xfrm>
                  <a:off x="4125400" y="3898775"/>
                  <a:ext cx="14775" cy="11225"/>
                </a:xfrm>
                <a:custGeom>
                  <a:avLst/>
                  <a:gdLst/>
                  <a:ahLst/>
                  <a:cxnLst/>
                  <a:rect l="l" t="t" r="r" b="b"/>
                  <a:pathLst>
                    <a:path w="591" h="449" extrusionOk="0">
                      <a:moveTo>
                        <a:pt x="296" y="1"/>
                      </a:moveTo>
                      <a:cubicBezTo>
                        <a:pt x="247" y="1"/>
                        <a:pt x="196" y="18"/>
                        <a:pt x="155" y="52"/>
                      </a:cubicBezTo>
                      <a:cubicBezTo>
                        <a:pt x="1" y="178"/>
                        <a:pt x="74" y="425"/>
                        <a:pt x="274" y="448"/>
                      </a:cubicBezTo>
                      <a:cubicBezTo>
                        <a:pt x="282" y="448"/>
                        <a:pt x="289" y="449"/>
                        <a:pt x="297" y="449"/>
                      </a:cubicBezTo>
                      <a:cubicBezTo>
                        <a:pt x="479" y="449"/>
                        <a:pt x="590" y="232"/>
                        <a:pt x="470" y="84"/>
                      </a:cubicBezTo>
                      <a:cubicBezTo>
                        <a:pt x="426" y="30"/>
                        <a:pt x="361"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31"/>
                <p:cNvSpPr/>
                <p:nvPr/>
              </p:nvSpPr>
              <p:spPr>
                <a:xfrm>
                  <a:off x="4112150" y="3882250"/>
                  <a:ext cx="14125" cy="10725"/>
                </a:xfrm>
                <a:custGeom>
                  <a:avLst/>
                  <a:gdLst/>
                  <a:ahLst/>
                  <a:cxnLst/>
                  <a:rect l="l" t="t" r="r" b="b"/>
                  <a:pathLst>
                    <a:path w="565" h="429" extrusionOk="0">
                      <a:moveTo>
                        <a:pt x="282" y="0"/>
                      </a:moveTo>
                      <a:cubicBezTo>
                        <a:pt x="234" y="0"/>
                        <a:pt x="187" y="16"/>
                        <a:pt x="148" y="48"/>
                      </a:cubicBezTo>
                      <a:cubicBezTo>
                        <a:pt x="0" y="167"/>
                        <a:pt x="71" y="408"/>
                        <a:pt x="261" y="427"/>
                      </a:cubicBezTo>
                      <a:cubicBezTo>
                        <a:pt x="269" y="428"/>
                        <a:pt x="276" y="428"/>
                        <a:pt x="284" y="428"/>
                      </a:cubicBezTo>
                      <a:cubicBezTo>
                        <a:pt x="460" y="428"/>
                        <a:pt x="564" y="222"/>
                        <a:pt x="447" y="80"/>
                      </a:cubicBezTo>
                      <a:cubicBezTo>
                        <a:pt x="405" y="27"/>
                        <a:pt x="344"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31"/>
                <p:cNvSpPr/>
                <p:nvPr/>
              </p:nvSpPr>
              <p:spPr>
                <a:xfrm>
                  <a:off x="4098900" y="3865750"/>
                  <a:ext cx="13475" cy="10200"/>
                </a:xfrm>
                <a:custGeom>
                  <a:avLst/>
                  <a:gdLst/>
                  <a:ahLst/>
                  <a:cxnLst/>
                  <a:rect l="l" t="t" r="r" b="b"/>
                  <a:pathLst>
                    <a:path w="539" h="408" extrusionOk="0">
                      <a:moveTo>
                        <a:pt x="270" y="0"/>
                      </a:moveTo>
                      <a:cubicBezTo>
                        <a:pt x="225" y="0"/>
                        <a:pt x="179" y="15"/>
                        <a:pt x="141" y="46"/>
                      </a:cubicBezTo>
                      <a:cubicBezTo>
                        <a:pt x="0" y="158"/>
                        <a:pt x="68" y="390"/>
                        <a:pt x="247" y="406"/>
                      </a:cubicBezTo>
                      <a:cubicBezTo>
                        <a:pt x="255" y="407"/>
                        <a:pt x="263" y="407"/>
                        <a:pt x="271" y="407"/>
                      </a:cubicBezTo>
                      <a:cubicBezTo>
                        <a:pt x="437" y="407"/>
                        <a:pt x="538" y="210"/>
                        <a:pt x="427" y="75"/>
                      </a:cubicBezTo>
                      <a:cubicBezTo>
                        <a:pt x="387"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31"/>
                <p:cNvSpPr/>
                <p:nvPr/>
              </p:nvSpPr>
              <p:spPr>
                <a:xfrm>
                  <a:off x="4085550" y="3849175"/>
                  <a:ext cx="12925" cy="9825"/>
                </a:xfrm>
                <a:custGeom>
                  <a:avLst/>
                  <a:gdLst/>
                  <a:ahLst/>
                  <a:cxnLst/>
                  <a:rect l="l" t="t" r="r" b="b"/>
                  <a:pathLst>
                    <a:path w="517" h="393" extrusionOk="0">
                      <a:moveTo>
                        <a:pt x="259" y="1"/>
                      </a:moveTo>
                      <a:cubicBezTo>
                        <a:pt x="215" y="1"/>
                        <a:pt x="172" y="15"/>
                        <a:pt x="136" y="44"/>
                      </a:cubicBezTo>
                      <a:cubicBezTo>
                        <a:pt x="1" y="153"/>
                        <a:pt x="65" y="372"/>
                        <a:pt x="238" y="391"/>
                      </a:cubicBezTo>
                      <a:cubicBezTo>
                        <a:pt x="246" y="392"/>
                        <a:pt x="254" y="392"/>
                        <a:pt x="261" y="392"/>
                      </a:cubicBezTo>
                      <a:cubicBezTo>
                        <a:pt x="421" y="392"/>
                        <a:pt x="516" y="202"/>
                        <a:pt x="412" y="73"/>
                      </a:cubicBezTo>
                      <a:cubicBezTo>
                        <a:pt x="374" y="25"/>
                        <a:pt x="31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31"/>
                <p:cNvSpPr/>
                <p:nvPr/>
              </p:nvSpPr>
              <p:spPr>
                <a:xfrm>
                  <a:off x="4072300" y="3832675"/>
                  <a:ext cx="12300" cy="9350"/>
                </a:xfrm>
                <a:custGeom>
                  <a:avLst/>
                  <a:gdLst/>
                  <a:ahLst/>
                  <a:cxnLst/>
                  <a:rect l="l" t="t" r="r" b="b"/>
                  <a:pathLst>
                    <a:path w="492" h="374" extrusionOk="0">
                      <a:moveTo>
                        <a:pt x="245" y="1"/>
                      </a:moveTo>
                      <a:cubicBezTo>
                        <a:pt x="204" y="1"/>
                        <a:pt x="163" y="14"/>
                        <a:pt x="129" y="42"/>
                      </a:cubicBezTo>
                      <a:cubicBezTo>
                        <a:pt x="0" y="145"/>
                        <a:pt x="61" y="353"/>
                        <a:pt x="228" y="373"/>
                      </a:cubicBezTo>
                      <a:cubicBezTo>
                        <a:pt x="235" y="373"/>
                        <a:pt x="242" y="374"/>
                        <a:pt x="248" y="374"/>
                      </a:cubicBezTo>
                      <a:cubicBezTo>
                        <a:pt x="400" y="374"/>
                        <a:pt x="491" y="194"/>
                        <a:pt x="392" y="71"/>
                      </a:cubicBezTo>
                      <a:cubicBezTo>
                        <a:pt x="354"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31"/>
                <p:cNvSpPr/>
                <p:nvPr/>
              </p:nvSpPr>
              <p:spPr>
                <a:xfrm>
                  <a:off x="4059050" y="3816175"/>
                  <a:ext cx="11700" cy="8825"/>
                </a:xfrm>
                <a:custGeom>
                  <a:avLst/>
                  <a:gdLst/>
                  <a:ahLst/>
                  <a:cxnLst/>
                  <a:rect l="l" t="t" r="r" b="b"/>
                  <a:pathLst>
                    <a:path w="468" h="353" extrusionOk="0">
                      <a:moveTo>
                        <a:pt x="235" y="1"/>
                      </a:moveTo>
                      <a:cubicBezTo>
                        <a:pt x="196" y="1"/>
                        <a:pt x="157" y="14"/>
                        <a:pt x="125" y="40"/>
                      </a:cubicBezTo>
                      <a:cubicBezTo>
                        <a:pt x="0" y="139"/>
                        <a:pt x="61" y="335"/>
                        <a:pt x="215" y="351"/>
                      </a:cubicBezTo>
                      <a:cubicBezTo>
                        <a:pt x="223" y="352"/>
                        <a:pt x="231" y="353"/>
                        <a:pt x="238" y="353"/>
                      </a:cubicBezTo>
                      <a:cubicBezTo>
                        <a:pt x="382" y="353"/>
                        <a:pt x="468" y="182"/>
                        <a:pt x="373" y="65"/>
                      </a:cubicBezTo>
                      <a:cubicBezTo>
                        <a:pt x="338" y="23"/>
                        <a:pt x="286"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31"/>
                <p:cNvSpPr/>
                <p:nvPr/>
              </p:nvSpPr>
              <p:spPr>
                <a:xfrm>
                  <a:off x="4045775" y="3799600"/>
                  <a:ext cx="11025" cy="8375"/>
                </a:xfrm>
                <a:custGeom>
                  <a:avLst/>
                  <a:gdLst/>
                  <a:ahLst/>
                  <a:cxnLst/>
                  <a:rect l="l" t="t" r="r" b="b"/>
                  <a:pathLst>
                    <a:path w="441" h="335" extrusionOk="0">
                      <a:moveTo>
                        <a:pt x="221" y="0"/>
                      </a:moveTo>
                      <a:cubicBezTo>
                        <a:pt x="184" y="0"/>
                        <a:pt x="147" y="12"/>
                        <a:pt x="116" y="37"/>
                      </a:cubicBezTo>
                      <a:cubicBezTo>
                        <a:pt x="1" y="131"/>
                        <a:pt x="55" y="320"/>
                        <a:pt x="203" y="333"/>
                      </a:cubicBezTo>
                      <a:cubicBezTo>
                        <a:pt x="210" y="334"/>
                        <a:pt x="216" y="334"/>
                        <a:pt x="223" y="334"/>
                      </a:cubicBezTo>
                      <a:cubicBezTo>
                        <a:pt x="359" y="334"/>
                        <a:pt x="440" y="174"/>
                        <a:pt x="351" y="63"/>
                      </a:cubicBezTo>
                      <a:cubicBezTo>
                        <a:pt x="318" y="21"/>
                        <a:pt x="270"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31"/>
                <p:cNvSpPr/>
                <p:nvPr/>
              </p:nvSpPr>
              <p:spPr>
                <a:xfrm>
                  <a:off x="4032525" y="3783100"/>
                  <a:ext cx="10375" cy="7900"/>
                </a:xfrm>
                <a:custGeom>
                  <a:avLst/>
                  <a:gdLst/>
                  <a:ahLst/>
                  <a:cxnLst/>
                  <a:rect l="l" t="t" r="r" b="b"/>
                  <a:pathLst>
                    <a:path w="415" h="316" extrusionOk="0">
                      <a:moveTo>
                        <a:pt x="209" y="0"/>
                      </a:moveTo>
                      <a:cubicBezTo>
                        <a:pt x="173" y="0"/>
                        <a:pt x="137" y="12"/>
                        <a:pt x="107" y="35"/>
                      </a:cubicBezTo>
                      <a:cubicBezTo>
                        <a:pt x="0" y="122"/>
                        <a:pt x="52" y="299"/>
                        <a:pt x="190" y="315"/>
                      </a:cubicBezTo>
                      <a:cubicBezTo>
                        <a:pt x="195" y="316"/>
                        <a:pt x="201" y="316"/>
                        <a:pt x="206" y="316"/>
                      </a:cubicBezTo>
                      <a:cubicBezTo>
                        <a:pt x="338" y="316"/>
                        <a:pt x="415" y="163"/>
                        <a:pt x="331" y="58"/>
                      </a:cubicBezTo>
                      <a:cubicBezTo>
                        <a:pt x="301"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31"/>
                <p:cNvSpPr/>
                <p:nvPr/>
              </p:nvSpPr>
              <p:spPr>
                <a:xfrm>
                  <a:off x="4302550" y="4082675"/>
                  <a:ext cx="22075" cy="16725"/>
                </a:xfrm>
                <a:custGeom>
                  <a:avLst/>
                  <a:gdLst/>
                  <a:ahLst/>
                  <a:cxnLst/>
                  <a:rect l="l" t="t" r="r" b="b"/>
                  <a:pathLst>
                    <a:path w="883" h="669" extrusionOk="0">
                      <a:moveTo>
                        <a:pt x="444" y="1"/>
                      </a:moveTo>
                      <a:cubicBezTo>
                        <a:pt x="370" y="1"/>
                        <a:pt x="295" y="25"/>
                        <a:pt x="232" y="75"/>
                      </a:cubicBezTo>
                      <a:cubicBezTo>
                        <a:pt x="1" y="261"/>
                        <a:pt x="113" y="637"/>
                        <a:pt x="409" y="666"/>
                      </a:cubicBezTo>
                      <a:cubicBezTo>
                        <a:pt x="422" y="668"/>
                        <a:pt x="435" y="668"/>
                        <a:pt x="447" y="668"/>
                      </a:cubicBezTo>
                      <a:cubicBezTo>
                        <a:pt x="720" y="668"/>
                        <a:pt x="883" y="344"/>
                        <a:pt x="705" y="123"/>
                      </a:cubicBezTo>
                      <a:cubicBezTo>
                        <a:pt x="639" y="43"/>
                        <a:pt x="54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31"/>
                <p:cNvSpPr/>
                <p:nvPr/>
              </p:nvSpPr>
              <p:spPr>
                <a:xfrm>
                  <a:off x="4289300" y="4066125"/>
                  <a:ext cx="21425" cy="16325"/>
                </a:xfrm>
                <a:custGeom>
                  <a:avLst/>
                  <a:gdLst/>
                  <a:ahLst/>
                  <a:cxnLst/>
                  <a:rect l="l" t="t" r="r" b="b"/>
                  <a:pathLst>
                    <a:path w="857" h="653" extrusionOk="0">
                      <a:moveTo>
                        <a:pt x="429" y="1"/>
                      </a:moveTo>
                      <a:cubicBezTo>
                        <a:pt x="357" y="1"/>
                        <a:pt x="285" y="25"/>
                        <a:pt x="226" y="75"/>
                      </a:cubicBezTo>
                      <a:cubicBezTo>
                        <a:pt x="1" y="255"/>
                        <a:pt x="107" y="621"/>
                        <a:pt x="396" y="650"/>
                      </a:cubicBezTo>
                      <a:cubicBezTo>
                        <a:pt x="409" y="652"/>
                        <a:pt x="422" y="652"/>
                        <a:pt x="434" y="652"/>
                      </a:cubicBezTo>
                      <a:cubicBezTo>
                        <a:pt x="701" y="652"/>
                        <a:pt x="857" y="338"/>
                        <a:pt x="682" y="123"/>
                      </a:cubicBezTo>
                      <a:cubicBezTo>
                        <a:pt x="618" y="43"/>
                        <a:pt x="524"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31"/>
                <p:cNvSpPr/>
                <p:nvPr/>
              </p:nvSpPr>
              <p:spPr>
                <a:xfrm>
                  <a:off x="4276050" y="4049600"/>
                  <a:ext cx="20850" cy="15825"/>
                </a:xfrm>
                <a:custGeom>
                  <a:avLst/>
                  <a:gdLst/>
                  <a:ahLst/>
                  <a:cxnLst/>
                  <a:rect l="l" t="t" r="r" b="b"/>
                  <a:pathLst>
                    <a:path w="834" h="633" extrusionOk="0">
                      <a:moveTo>
                        <a:pt x="417" y="0"/>
                      </a:moveTo>
                      <a:cubicBezTo>
                        <a:pt x="347" y="0"/>
                        <a:pt x="277" y="23"/>
                        <a:pt x="219" y="71"/>
                      </a:cubicBezTo>
                      <a:cubicBezTo>
                        <a:pt x="0" y="247"/>
                        <a:pt x="106" y="601"/>
                        <a:pt x="386" y="630"/>
                      </a:cubicBezTo>
                      <a:cubicBezTo>
                        <a:pt x="399" y="631"/>
                        <a:pt x="412" y="632"/>
                        <a:pt x="424" y="632"/>
                      </a:cubicBezTo>
                      <a:cubicBezTo>
                        <a:pt x="681" y="632"/>
                        <a:pt x="834" y="327"/>
                        <a:pt x="662" y="119"/>
                      </a:cubicBezTo>
                      <a:cubicBezTo>
                        <a:pt x="600" y="40"/>
                        <a:pt x="509"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31"/>
                <p:cNvSpPr/>
                <p:nvPr/>
              </p:nvSpPr>
              <p:spPr>
                <a:xfrm>
                  <a:off x="4262800" y="4033100"/>
                  <a:ext cx="20225" cy="15350"/>
                </a:xfrm>
                <a:custGeom>
                  <a:avLst/>
                  <a:gdLst/>
                  <a:ahLst/>
                  <a:cxnLst/>
                  <a:rect l="l" t="t" r="r" b="b"/>
                  <a:pathLst>
                    <a:path w="809" h="614" extrusionOk="0">
                      <a:moveTo>
                        <a:pt x="406" y="0"/>
                      </a:moveTo>
                      <a:cubicBezTo>
                        <a:pt x="338" y="0"/>
                        <a:pt x="269" y="23"/>
                        <a:pt x="212" y="69"/>
                      </a:cubicBezTo>
                      <a:cubicBezTo>
                        <a:pt x="0" y="239"/>
                        <a:pt x="100" y="583"/>
                        <a:pt x="373" y="612"/>
                      </a:cubicBezTo>
                      <a:cubicBezTo>
                        <a:pt x="385" y="613"/>
                        <a:pt x="396" y="614"/>
                        <a:pt x="407" y="614"/>
                      </a:cubicBezTo>
                      <a:cubicBezTo>
                        <a:pt x="657" y="614"/>
                        <a:pt x="809" y="317"/>
                        <a:pt x="643" y="114"/>
                      </a:cubicBezTo>
                      <a:cubicBezTo>
                        <a:pt x="583" y="39"/>
                        <a:pt x="495"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31"/>
                <p:cNvSpPr/>
                <p:nvPr/>
              </p:nvSpPr>
              <p:spPr>
                <a:xfrm>
                  <a:off x="4249450" y="4016525"/>
                  <a:ext cx="19675" cy="14900"/>
                </a:xfrm>
                <a:custGeom>
                  <a:avLst/>
                  <a:gdLst/>
                  <a:ahLst/>
                  <a:cxnLst/>
                  <a:rect l="l" t="t" r="r" b="b"/>
                  <a:pathLst>
                    <a:path w="787" h="596" extrusionOk="0">
                      <a:moveTo>
                        <a:pt x="395" y="0"/>
                      </a:moveTo>
                      <a:cubicBezTo>
                        <a:pt x="329" y="0"/>
                        <a:pt x="263" y="22"/>
                        <a:pt x="209" y="66"/>
                      </a:cubicBezTo>
                      <a:cubicBezTo>
                        <a:pt x="1" y="234"/>
                        <a:pt x="100" y="568"/>
                        <a:pt x="364" y="593"/>
                      </a:cubicBezTo>
                      <a:cubicBezTo>
                        <a:pt x="375" y="595"/>
                        <a:pt x="387" y="595"/>
                        <a:pt x="398" y="595"/>
                      </a:cubicBezTo>
                      <a:cubicBezTo>
                        <a:pt x="641" y="595"/>
                        <a:pt x="787" y="308"/>
                        <a:pt x="627" y="111"/>
                      </a:cubicBezTo>
                      <a:cubicBezTo>
                        <a:pt x="569" y="38"/>
                        <a:pt x="482"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31"/>
                <p:cNvSpPr/>
                <p:nvPr/>
              </p:nvSpPr>
              <p:spPr>
                <a:xfrm>
                  <a:off x="4236200" y="4000050"/>
                  <a:ext cx="19050" cy="14400"/>
                </a:xfrm>
                <a:custGeom>
                  <a:avLst/>
                  <a:gdLst/>
                  <a:ahLst/>
                  <a:cxnLst/>
                  <a:rect l="l" t="t" r="r" b="b"/>
                  <a:pathLst>
                    <a:path w="762" h="576" extrusionOk="0">
                      <a:moveTo>
                        <a:pt x="384" y="0"/>
                      </a:moveTo>
                      <a:cubicBezTo>
                        <a:pt x="319" y="0"/>
                        <a:pt x="254" y="22"/>
                        <a:pt x="200" y="67"/>
                      </a:cubicBezTo>
                      <a:cubicBezTo>
                        <a:pt x="0" y="227"/>
                        <a:pt x="100" y="549"/>
                        <a:pt x="354" y="574"/>
                      </a:cubicBezTo>
                      <a:cubicBezTo>
                        <a:pt x="364" y="575"/>
                        <a:pt x="375" y="576"/>
                        <a:pt x="385" y="576"/>
                      </a:cubicBezTo>
                      <a:cubicBezTo>
                        <a:pt x="623" y="576"/>
                        <a:pt x="762" y="296"/>
                        <a:pt x="608" y="105"/>
                      </a:cubicBezTo>
                      <a:cubicBezTo>
                        <a:pt x="550" y="36"/>
                        <a:pt x="467"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31"/>
                <p:cNvSpPr/>
                <p:nvPr/>
              </p:nvSpPr>
              <p:spPr>
                <a:xfrm>
                  <a:off x="4222950" y="3983500"/>
                  <a:ext cx="18400" cy="13925"/>
                </a:xfrm>
                <a:custGeom>
                  <a:avLst/>
                  <a:gdLst/>
                  <a:ahLst/>
                  <a:cxnLst/>
                  <a:rect l="l" t="t" r="r" b="b"/>
                  <a:pathLst>
                    <a:path w="736" h="557" extrusionOk="0">
                      <a:moveTo>
                        <a:pt x="370" y="1"/>
                      </a:moveTo>
                      <a:cubicBezTo>
                        <a:pt x="308" y="1"/>
                        <a:pt x="245" y="21"/>
                        <a:pt x="193" y="63"/>
                      </a:cubicBezTo>
                      <a:cubicBezTo>
                        <a:pt x="0" y="221"/>
                        <a:pt x="93" y="533"/>
                        <a:pt x="341" y="555"/>
                      </a:cubicBezTo>
                      <a:cubicBezTo>
                        <a:pt x="351" y="556"/>
                        <a:pt x="362" y="557"/>
                        <a:pt x="372" y="557"/>
                      </a:cubicBezTo>
                      <a:cubicBezTo>
                        <a:pt x="601" y="557"/>
                        <a:pt x="736" y="287"/>
                        <a:pt x="585" y="102"/>
                      </a:cubicBezTo>
                      <a:cubicBezTo>
                        <a:pt x="531" y="35"/>
                        <a:pt x="451" y="1"/>
                        <a:pt x="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31"/>
                <p:cNvSpPr/>
                <p:nvPr/>
              </p:nvSpPr>
              <p:spPr>
                <a:xfrm>
                  <a:off x="4209675" y="3966975"/>
                  <a:ext cx="17775" cy="13500"/>
                </a:xfrm>
                <a:custGeom>
                  <a:avLst/>
                  <a:gdLst/>
                  <a:ahLst/>
                  <a:cxnLst/>
                  <a:rect l="l" t="t" r="r" b="b"/>
                  <a:pathLst>
                    <a:path w="711" h="540" extrusionOk="0">
                      <a:moveTo>
                        <a:pt x="355" y="0"/>
                      </a:moveTo>
                      <a:cubicBezTo>
                        <a:pt x="296" y="0"/>
                        <a:pt x="237" y="19"/>
                        <a:pt x="187" y="59"/>
                      </a:cubicBezTo>
                      <a:cubicBezTo>
                        <a:pt x="1" y="210"/>
                        <a:pt x="88" y="512"/>
                        <a:pt x="329" y="538"/>
                      </a:cubicBezTo>
                      <a:cubicBezTo>
                        <a:pt x="339" y="539"/>
                        <a:pt x="349" y="540"/>
                        <a:pt x="359" y="540"/>
                      </a:cubicBezTo>
                      <a:cubicBezTo>
                        <a:pt x="579" y="540"/>
                        <a:pt x="711" y="279"/>
                        <a:pt x="566" y="101"/>
                      </a:cubicBezTo>
                      <a:cubicBezTo>
                        <a:pt x="513" y="35"/>
                        <a:pt x="43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31"/>
                <p:cNvSpPr/>
                <p:nvPr/>
              </p:nvSpPr>
              <p:spPr>
                <a:xfrm>
                  <a:off x="4196350" y="3950400"/>
                  <a:ext cx="17200" cy="13050"/>
                </a:xfrm>
                <a:custGeom>
                  <a:avLst/>
                  <a:gdLst/>
                  <a:ahLst/>
                  <a:cxnLst/>
                  <a:rect l="l" t="t" r="r" b="b"/>
                  <a:pathLst>
                    <a:path w="688" h="522" extrusionOk="0">
                      <a:moveTo>
                        <a:pt x="345" y="0"/>
                      </a:moveTo>
                      <a:cubicBezTo>
                        <a:pt x="288" y="0"/>
                        <a:pt x="231" y="19"/>
                        <a:pt x="183" y="57"/>
                      </a:cubicBezTo>
                      <a:cubicBezTo>
                        <a:pt x="0" y="202"/>
                        <a:pt x="87" y="494"/>
                        <a:pt x="318" y="520"/>
                      </a:cubicBezTo>
                      <a:cubicBezTo>
                        <a:pt x="329" y="521"/>
                        <a:pt x="339" y="521"/>
                        <a:pt x="349" y="521"/>
                      </a:cubicBezTo>
                      <a:cubicBezTo>
                        <a:pt x="562" y="521"/>
                        <a:pt x="688" y="271"/>
                        <a:pt x="550" y="99"/>
                      </a:cubicBezTo>
                      <a:cubicBezTo>
                        <a:pt x="498" y="34"/>
                        <a:pt x="422"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31"/>
                <p:cNvSpPr/>
                <p:nvPr/>
              </p:nvSpPr>
              <p:spPr>
                <a:xfrm>
                  <a:off x="4183100" y="3933875"/>
                  <a:ext cx="16575" cy="12600"/>
                </a:xfrm>
                <a:custGeom>
                  <a:avLst/>
                  <a:gdLst/>
                  <a:ahLst/>
                  <a:cxnLst/>
                  <a:rect l="l" t="t" r="r" b="b"/>
                  <a:pathLst>
                    <a:path w="663" h="504" extrusionOk="0">
                      <a:moveTo>
                        <a:pt x="333" y="0"/>
                      </a:moveTo>
                      <a:cubicBezTo>
                        <a:pt x="278" y="0"/>
                        <a:pt x="222" y="19"/>
                        <a:pt x="177" y="56"/>
                      </a:cubicBezTo>
                      <a:cubicBezTo>
                        <a:pt x="0" y="197"/>
                        <a:pt x="84" y="477"/>
                        <a:pt x="305" y="503"/>
                      </a:cubicBezTo>
                      <a:cubicBezTo>
                        <a:pt x="315" y="504"/>
                        <a:pt x="324" y="504"/>
                        <a:pt x="333" y="504"/>
                      </a:cubicBezTo>
                      <a:cubicBezTo>
                        <a:pt x="541" y="504"/>
                        <a:pt x="663" y="261"/>
                        <a:pt x="527" y="94"/>
                      </a:cubicBezTo>
                      <a:cubicBezTo>
                        <a:pt x="478" y="32"/>
                        <a:pt x="405"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31"/>
                <p:cNvSpPr/>
                <p:nvPr/>
              </p:nvSpPr>
              <p:spPr>
                <a:xfrm>
                  <a:off x="4169900" y="3917375"/>
                  <a:ext cx="15875" cy="12075"/>
                </a:xfrm>
                <a:custGeom>
                  <a:avLst/>
                  <a:gdLst/>
                  <a:ahLst/>
                  <a:cxnLst/>
                  <a:rect l="l" t="t" r="r" b="b"/>
                  <a:pathLst>
                    <a:path w="635" h="483" extrusionOk="0">
                      <a:moveTo>
                        <a:pt x="318" y="0"/>
                      </a:moveTo>
                      <a:cubicBezTo>
                        <a:pt x="265" y="0"/>
                        <a:pt x="211" y="18"/>
                        <a:pt x="165" y="54"/>
                      </a:cubicBezTo>
                      <a:cubicBezTo>
                        <a:pt x="1" y="189"/>
                        <a:pt x="81" y="459"/>
                        <a:pt x="293" y="481"/>
                      </a:cubicBezTo>
                      <a:cubicBezTo>
                        <a:pt x="303" y="482"/>
                        <a:pt x="311" y="483"/>
                        <a:pt x="320" y="483"/>
                      </a:cubicBezTo>
                      <a:cubicBezTo>
                        <a:pt x="517" y="483"/>
                        <a:pt x="635" y="249"/>
                        <a:pt x="506" y="89"/>
                      </a:cubicBezTo>
                      <a:cubicBezTo>
                        <a:pt x="458" y="31"/>
                        <a:pt x="389"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31"/>
                <p:cNvSpPr/>
                <p:nvPr/>
              </p:nvSpPr>
              <p:spPr>
                <a:xfrm>
                  <a:off x="4156575" y="3900825"/>
                  <a:ext cx="15325" cy="11675"/>
                </a:xfrm>
                <a:custGeom>
                  <a:avLst/>
                  <a:gdLst/>
                  <a:ahLst/>
                  <a:cxnLst/>
                  <a:rect l="l" t="t" r="r" b="b"/>
                  <a:pathLst>
                    <a:path w="613" h="467" extrusionOk="0">
                      <a:moveTo>
                        <a:pt x="309" y="0"/>
                      </a:moveTo>
                      <a:cubicBezTo>
                        <a:pt x="257" y="0"/>
                        <a:pt x="204" y="18"/>
                        <a:pt x="161" y="54"/>
                      </a:cubicBezTo>
                      <a:cubicBezTo>
                        <a:pt x="0" y="182"/>
                        <a:pt x="78" y="443"/>
                        <a:pt x="283" y="465"/>
                      </a:cubicBezTo>
                      <a:cubicBezTo>
                        <a:pt x="291" y="466"/>
                        <a:pt x="299" y="466"/>
                        <a:pt x="307" y="466"/>
                      </a:cubicBezTo>
                      <a:cubicBezTo>
                        <a:pt x="498" y="466"/>
                        <a:pt x="613" y="240"/>
                        <a:pt x="489" y="86"/>
                      </a:cubicBezTo>
                      <a:cubicBezTo>
                        <a:pt x="444" y="30"/>
                        <a:pt x="377"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31"/>
                <p:cNvSpPr/>
                <p:nvPr/>
              </p:nvSpPr>
              <p:spPr>
                <a:xfrm>
                  <a:off x="4143325" y="3884300"/>
                  <a:ext cx="14675" cy="11175"/>
                </a:xfrm>
                <a:custGeom>
                  <a:avLst/>
                  <a:gdLst/>
                  <a:ahLst/>
                  <a:cxnLst/>
                  <a:rect l="l" t="t" r="r" b="b"/>
                  <a:pathLst>
                    <a:path w="587" h="447" extrusionOk="0">
                      <a:moveTo>
                        <a:pt x="294" y="1"/>
                      </a:moveTo>
                      <a:cubicBezTo>
                        <a:pt x="245" y="1"/>
                        <a:pt x="196" y="16"/>
                        <a:pt x="154" y="50"/>
                      </a:cubicBezTo>
                      <a:cubicBezTo>
                        <a:pt x="0" y="175"/>
                        <a:pt x="74" y="426"/>
                        <a:pt x="270" y="445"/>
                      </a:cubicBezTo>
                      <a:cubicBezTo>
                        <a:pt x="278" y="446"/>
                        <a:pt x="286" y="446"/>
                        <a:pt x="294" y="446"/>
                      </a:cubicBezTo>
                      <a:cubicBezTo>
                        <a:pt x="479" y="446"/>
                        <a:pt x="587" y="230"/>
                        <a:pt x="466" y="82"/>
                      </a:cubicBezTo>
                      <a:cubicBezTo>
                        <a:pt x="422" y="29"/>
                        <a:pt x="358"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31"/>
                <p:cNvSpPr/>
                <p:nvPr/>
              </p:nvSpPr>
              <p:spPr>
                <a:xfrm>
                  <a:off x="4130050" y="3867750"/>
                  <a:ext cx="14025" cy="10700"/>
                </a:xfrm>
                <a:custGeom>
                  <a:avLst/>
                  <a:gdLst/>
                  <a:ahLst/>
                  <a:cxnLst/>
                  <a:rect l="l" t="t" r="r" b="b"/>
                  <a:pathLst>
                    <a:path w="561" h="428" extrusionOk="0">
                      <a:moveTo>
                        <a:pt x="281" y="0"/>
                      </a:moveTo>
                      <a:cubicBezTo>
                        <a:pt x="234" y="0"/>
                        <a:pt x="187" y="16"/>
                        <a:pt x="149" y="50"/>
                      </a:cubicBezTo>
                      <a:cubicBezTo>
                        <a:pt x="1" y="168"/>
                        <a:pt x="72" y="406"/>
                        <a:pt x="261" y="426"/>
                      </a:cubicBezTo>
                      <a:cubicBezTo>
                        <a:pt x="270" y="427"/>
                        <a:pt x="279" y="427"/>
                        <a:pt x="288" y="427"/>
                      </a:cubicBezTo>
                      <a:cubicBezTo>
                        <a:pt x="459" y="427"/>
                        <a:pt x="561" y="222"/>
                        <a:pt x="448" y="82"/>
                      </a:cubicBezTo>
                      <a:cubicBezTo>
                        <a:pt x="406" y="29"/>
                        <a:pt x="344"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31"/>
                <p:cNvSpPr/>
                <p:nvPr/>
              </p:nvSpPr>
              <p:spPr>
                <a:xfrm>
                  <a:off x="4116725" y="3851200"/>
                  <a:ext cx="13550" cy="10275"/>
                </a:xfrm>
                <a:custGeom>
                  <a:avLst/>
                  <a:gdLst/>
                  <a:ahLst/>
                  <a:cxnLst/>
                  <a:rect l="l" t="t" r="r" b="b"/>
                  <a:pathLst>
                    <a:path w="542" h="411" extrusionOk="0">
                      <a:moveTo>
                        <a:pt x="272" y="1"/>
                      </a:moveTo>
                      <a:cubicBezTo>
                        <a:pt x="226" y="1"/>
                        <a:pt x="181" y="16"/>
                        <a:pt x="142" y="46"/>
                      </a:cubicBezTo>
                      <a:cubicBezTo>
                        <a:pt x="0" y="162"/>
                        <a:pt x="71" y="390"/>
                        <a:pt x="251" y="409"/>
                      </a:cubicBezTo>
                      <a:cubicBezTo>
                        <a:pt x="259" y="410"/>
                        <a:pt x="267" y="411"/>
                        <a:pt x="274" y="411"/>
                      </a:cubicBezTo>
                      <a:cubicBezTo>
                        <a:pt x="441" y="411"/>
                        <a:pt x="542" y="214"/>
                        <a:pt x="431" y="78"/>
                      </a:cubicBezTo>
                      <a:cubicBezTo>
                        <a:pt x="391" y="27"/>
                        <a:pt x="33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31"/>
                <p:cNvSpPr/>
                <p:nvPr/>
              </p:nvSpPr>
              <p:spPr>
                <a:xfrm>
                  <a:off x="4103475" y="3834725"/>
                  <a:ext cx="12925" cy="9800"/>
                </a:xfrm>
                <a:custGeom>
                  <a:avLst/>
                  <a:gdLst/>
                  <a:ahLst/>
                  <a:cxnLst/>
                  <a:rect l="l" t="t" r="r" b="b"/>
                  <a:pathLst>
                    <a:path w="517" h="392" extrusionOk="0">
                      <a:moveTo>
                        <a:pt x="259" y="0"/>
                      </a:moveTo>
                      <a:cubicBezTo>
                        <a:pt x="215" y="0"/>
                        <a:pt x="171" y="14"/>
                        <a:pt x="135" y="43"/>
                      </a:cubicBezTo>
                      <a:cubicBezTo>
                        <a:pt x="0" y="153"/>
                        <a:pt x="64" y="371"/>
                        <a:pt x="238" y="390"/>
                      </a:cubicBezTo>
                      <a:cubicBezTo>
                        <a:pt x="245" y="391"/>
                        <a:pt x="251" y="391"/>
                        <a:pt x="258" y="391"/>
                      </a:cubicBezTo>
                      <a:cubicBezTo>
                        <a:pt x="420" y="391"/>
                        <a:pt x="517" y="202"/>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31"/>
                <p:cNvSpPr/>
                <p:nvPr/>
              </p:nvSpPr>
              <p:spPr>
                <a:xfrm>
                  <a:off x="4090200" y="3818150"/>
                  <a:ext cx="12300" cy="9350"/>
                </a:xfrm>
                <a:custGeom>
                  <a:avLst/>
                  <a:gdLst/>
                  <a:ahLst/>
                  <a:cxnLst/>
                  <a:rect l="l" t="t" r="r" b="b"/>
                  <a:pathLst>
                    <a:path w="492" h="374" extrusionOk="0">
                      <a:moveTo>
                        <a:pt x="247" y="1"/>
                      </a:moveTo>
                      <a:cubicBezTo>
                        <a:pt x="206" y="1"/>
                        <a:pt x="164" y="15"/>
                        <a:pt x="129" y="44"/>
                      </a:cubicBezTo>
                      <a:cubicBezTo>
                        <a:pt x="1" y="147"/>
                        <a:pt x="62" y="356"/>
                        <a:pt x="226" y="372"/>
                      </a:cubicBezTo>
                      <a:cubicBezTo>
                        <a:pt x="233" y="373"/>
                        <a:pt x="239" y="373"/>
                        <a:pt x="246" y="373"/>
                      </a:cubicBezTo>
                      <a:cubicBezTo>
                        <a:pt x="401" y="373"/>
                        <a:pt x="492" y="193"/>
                        <a:pt x="390" y="70"/>
                      </a:cubicBezTo>
                      <a:cubicBezTo>
                        <a:pt x="354" y="25"/>
                        <a:pt x="301"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31"/>
                <p:cNvSpPr/>
                <p:nvPr/>
              </p:nvSpPr>
              <p:spPr>
                <a:xfrm>
                  <a:off x="4076950" y="3801650"/>
                  <a:ext cx="11625" cy="8825"/>
                </a:xfrm>
                <a:custGeom>
                  <a:avLst/>
                  <a:gdLst/>
                  <a:ahLst/>
                  <a:cxnLst/>
                  <a:rect l="l" t="t" r="r" b="b"/>
                  <a:pathLst>
                    <a:path w="465" h="353" extrusionOk="0">
                      <a:moveTo>
                        <a:pt x="232" y="0"/>
                      </a:moveTo>
                      <a:cubicBezTo>
                        <a:pt x="193" y="0"/>
                        <a:pt x="155" y="13"/>
                        <a:pt x="123" y="39"/>
                      </a:cubicBezTo>
                      <a:cubicBezTo>
                        <a:pt x="1" y="139"/>
                        <a:pt x="59" y="335"/>
                        <a:pt x="216" y="351"/>
                      </a:cubicBezTo>
                      <a:cubicBezTo>
                        <a:pt x="224" y="352"/>
                        <a:pt x="231" y="352"/>
                        <a:pt x="238" y="352"/>
                      </a:cubicBezTo>
                      <a:cubicBezTo>
                        <a:pt x="380" y="352"/>
                        <a:pt x="465" y="181"/>
                        <a:pt x="370" y="65"/>
                      </a:cubicBezTo>
                      <a:cubicBezTo>
                        <a:pt x="335" y="23"/>
                        <a:pt x="284"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31"/>
                <p:cNvSpPr/>
                <p:nvPr/>
              </p:nvSpPr>
              <p:spPr>
                <a:xfrm>
                  <a:off x="4063625" y="3785125"/>
                  <a:ext cx="11075" cy="8375"/>
                </a:xfrm>
                <a:custGeom>
                  <a:avLst/>
                  <a:gdLst/>
                  <a:ahLst/>
                  <a:cxnLst/>
                  <a:rect l="l" t="t" r="r" b="b"/>
                  <a:pathLst>
                    <a:path w="443" h="335" extrusionOk="0">
                      <a:moveTo>
                        <a:pt x="223" y="1"/>
                      </a:moveTo>
                      <a:cubicBezTo>
                        <a:pt x="186" y="1"/>
                        <a:pt x="148" y="13"/>
                        <a:pt x="116" y="38"/>
                      </a:cubicBezTo>
                      <a:cubicBezTo>
                        <a:pt x="0" y="131"/>
                        <a:pt x="58" y="321"/>
                        <a:pt x="206" y="334"/>
                      </a:cubicBezTo>
                      <a:cubicBezTo>
                        <a:pt x="212" y="334"/>
                        <a:pt x="219" y="335"/>
                        <a:pt x="225" y="335"/>
                      </a:cubicBezTo>
                      <a:cubicBezTo>
                        <a:pt x="362" y="335"/>
                        <a:pt x="443" y="174"/>
                        <a:pt x="354" y="64"/>
                      </a:cubicBezTo>
                      <a:cubicBezTo>
                        <a:pt x="321" y="22"/>
                        <a:pt x="273"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31"/>
                <p:cNvSpPr/>
                <p:nvPr/>
              </p:nvSpPr>
              <p:spPr>
                <a:xfrm>
                  <a:off x="4050350" y="3768550"/>
                  <a:ext cx="10450" cy="7925"/>
                </a:xfrm>
                <a:custGeom>
                  <a:avLst/>
                  <a:gdLst/>
                  <a:ahLst/>
                  <a:cxnLst/>
                  <a:rect l="l" t="t" r="r" b="b"/>
                  <a:pathLst>
                    <a:path w="418" h="317" extrusionOk="0">
                      <a:moveTo>
                        <a:pt x="209" y="1"/>
                      </a:moveTo>
                      <a:cubicBezTo>
                        <a:pt x="174" y="1"/>
                        <a:pt x="139" y="12"/>
                        <a:pt x="110" y="36"/>
                      </a:cubicBezTo>
                      <a:cubicBezTo>
                        <a:pt x="1" y="126"/>
                        <a:pt x="56" y="303"/>
                        <a:pt x="194" y="315"/>
                      </a:cubicBezTo>
                      <a:cubicBezTo>
                        <a:pt x="200" y="316"/>
                        <a:pt x="207" y="316"/>
                        <a:pt x="213" y="316"/>
                      </a:cubicBezTo>
                      <a:cubicBezTo>
                        <a:pt x="343" y="316"/>
                        <a:pt x="418" y="166"/>
                        <a:pt x="335" y="61"/>
                      </a:cubicBezTo>
                      <a:cubicBezTo>
                        <a:pt x="302" y="21"/>
                        <a:pt x="256"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31"/>
                <p:cNvSpPr/>
                <p:nvPr/>
              </p:nvSpPr>
              <p:spPr>
                <a:xfrm>
                  <a:off x="4333725" y="4084725"/>
                  <a:ext cx="22800" cy="17250"/>
                </a:xfrm>
                <a:custGeom>
                  <a:avLst/>
                  <a:gdLst/>
                  <a:ahLst/>
                  <a:cxnLst/>
                  <a:rect l="l" t="t" r="r" b="b"/>
                  <a:pathLst>
                    <a:path w="912" h="690" extrusionOk="0">
                      <a:moveTo>
                        <a:pt x="457" y="0"/>
                      </a:moveTo>
                      <a:cubicBezTo>
                        <a:pt x="382" y="0"/>
                        <a:pt x="306" y="25"/>
                        <a:pt x="242" y="77"/>
                      </a:cubicBezTo>
                      <a:cubicBezTo>
                        <a:pt x="1" y="269"/>
                        <a:pt x="116" y="655"/>
                        <a:pt x="422" y="687"/>
                      </a:cubicBezTo>
                      <a:cubicBezTo>
                        <a:pt x="435" y="689"/>
                        <a:pt x="448" y="689"/>
                        <a:pt x="460" y="689"/>
                      </a:cubicBezTo>
                      <a:cubicBezTo>
                        <a:pt x="743" y="689"/>
                        <a:pt x="912" y="356"/>
                        <a:pt x="724" y="128"/>
                      </a:cubicBezTo>
                      <a:cubicBezTo>
                        <a:pt x="656" y="44"/>
                        <a:pt x="557"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31"/>
                <p:cNvSpPr/>
                <p:nvPr/>
              </p:nvSpPr>
              <p:spPr>
                <a:xfrm>
                  <a:off x="4320475" y="4068175"/>
                  <a:ext cx="22075" cy="16750"/>
                </a:xfrm>
                <a:custGeom>
                  <a:avLst/>
                  <a:gdLst/>
                  <a:ahLst/>
                  <a:cxnLst/>
                  <a:rect l="l" t="t" r="r" b="b"/>
                  <a:pathLst>
                    <a:path w="883" h="670" extrusionOk="0">
                      <a:moveTo>
                        <a:pt x="445" y="0"/>
                      </a:moveTo>
                      <a:cubicBezTo>
                        <a:pt x="370" y="0"/>
                        <a:pt x="295" y="25"/>
                        <a:pt x="232" y="76"/>
                      </a:cubicBezTo>
                      <a:cubicBezTo>
                        <a:pt x="1" y="263"/>
                        <a:pt x="113" y="636"/>
                        <a:pt x="409" y="668"/>
                      </a:cubicBezTo>
                      <a:cubicBezTo>
                        <a:pt x="422" y="669"/>
                        <a:pt x="434" y="670"/>
                        <a:pt x="447" y="670"/>
                      </a:cubicBezTo>
                      <a:cubicBezTo>
                        <a:pt x="720" y="670"/>
                        <a:pt x="883" y="346"/>
                        <a:pt x="704" y="125"/>
                      </a:cubicBezTo>
                      <a:cubicBezTo>
                        <a:pt x="639" y="43"/>
                        <a:pt x="542"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31"/>
                <p:cNvSpPr/>
                <p:nvPr/>
              </p:nvSpPr>
              <p:spPr>
                <a:xfrm>
                  <a:off x="4307225" y="4051650"/>
                  <a:ext cx="21425" cy="16250"/>
                </a:xfrm>
                <a:custGeom>
                  <a:avLst/>
                  <a:gdLst/>
                  <a:ahLst/>
                  <a:cxnLst/>
                  <a:rect l="l" t="t" r="r" b="b"/>
                  <a:pathLst>
                    <a:path w="857" h="650" extrusionOk="0">
                      <a:moveTo>
                        <a:pt x="428" y="0"/>
                      </a:moveTo>
                      <a:cubicBezTo>
                        <a:pt x="357" y="0"/>
                        <a:pt x="285" y="24"/>
                        <a:pt x="225" y="72"/>
                      </a:cubicBezTo>
                      <a:cubicBezTo>
                        <a:pt x="0" y="255"/>
                        <a:pt x="110" y="619"/>
                        <a:pt x="396" y="648"/>
                      </a:cubicBezTo>
                      <a:cubicBezTo>
                        <a:pt x="409" y="649"/>
                        <a:pt x="421" y="650"/>
                        <a:pt x="434" y="650"/>
                      </a:cubicBezTo>
                      <a:cubicBezTo>
                        <a:pt x="700" y="650"/>
                        <a:pt x="856" y="335"/>
                        <a:pt x="682" y="120"/>
                      </a:cubicBezTo>
                      <a:cubicBezTo>
                        <a:pt x="617" y="42"/>
                        <a:pt x="523" y="0"/>
                        <a:pt x="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31"/>
                <p:cNvSpPr/>
                <p:nvPr/>
              </p:nvSpPr>
              <p:spPr>
                <a:xfrm>
                  <a:off x="4293975" y="4035100"/>
                  <a:ext cx="20875" cy="15850"/>
                </a:xfrm>
                <a:custGeom>
                  <a:avLst/>
                  <a:gdLst/>
                  <a:ahLst/>
                  <a:cxnLst/>
                  <a:rect l="l" t="t" r="r" b="b"/>
                  <a:pathLst>
                    <a:path w="835" h="634" extrusionOk="0">
                      <a:moveTo>
                        <a:pt x="417" y="0"/>
                      </a:moveTo>
                      <a:cubicBezTo>
                        <a:pt x="347" y="0"/>
                        <a:pt x="277" y="24"/>
                        <a:pt x="219" y="72"/>
                      </a:cubicBezTo>
                      <a:cubicBezTo>
                        <a:pt x="0" y="249"/>
                        <a:pt x="103" y="602"/>
                        <a:pt x="386" y="631"/>
                      </a:cubicBezTo>
                      <a:cubicBezTo>
                        <a:pt x="397" y="633"/>
                        <a:pt x="409" y="633"/>
                        <a:pt x="420" y="633"/>
                      </a:cubicBezTo>
                      <a:cubicBezTo>
                        <a:pt x="679" y="633"/>
                        <a:pt x="834" y="327"/>
                        <a:pt x="662" y="117"/>
                      </a:cubicBezTo>
                      <a:cubicBezTo>
                        <a:pt x="600" y="41"/>
                        <a:pt x="509"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31"/>
                <p:cNvSpPr/>
                <p:nvPr/>
              </p:nvSpPr>
              <p:spPr>
                <a:xfrm>
                  <a:off x="4280700" y="4018550"/>
                  <a:ext cx="20250" cy="15350"/>
                </a:xfrm>
                <a:custGeom>
                  <a:avLst/>
                  <a:gdLst/>
                  <a:ahLst/>
                  <a:cxnLst/>
                  <a:rect l="l" t="t" r="r" b="b"/>
                  <a:pathLst>
                    <a:path w="810" h="614" extrusionOk="0">
                      <a:moveTo>
                        <a:pt x="406" y="1"/>
                      </a:moveTo>
                      <a:cubicBezTo>
                        <a:pt x="338" y="1"/>
                        <a:pt x="270" y="23"/>
                        <a:pt x="213" y="69"/>
                      </a:cubicBezTo>
                      <a:cubicBezTo>
                        <a:pt x="1" y="243"/>
                        <a:pt x="100" y="586"/>
                        <a:pt x="374" y="612"/>
                      </a:cubicBezTo>
                      <a:cubicBezTo>
                        <a:pt x="385" y="613"/>
                        <a:pt x="397" y="614"/>
                        <a:pt x="408" y="614"/>
                      </a:cubicBezTo>
                      <a:cubicBezTo>
                        <a:pt x="658" y="614"/>
                        <a:pt x="809" y="320"/>
                        <a:pt x="643" y="114"/>
                      </a:cubicBezTo>
                      <a:cubicBezTo>
                        <a:pt x="583" y="39"/>
                        <a:pt x="495"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31"/>
                <p:cNvSpPr/>
                <p:nvPr/>
              </p:nvSpPr>
              <p:spPr>
                <a:xfrm>
                  <a:off x="4267375" y="4002075"/>
                  <a:ext cx="19675" cy="14875"/>
                </a:xfrm>
                <a:custGeom>
                  <a:avLst/>
                  <a:gdLst/>
                  <a:ahLst/>
                  <a:cxnLst/>
                  <a:rect l="l" t="t" r="r" b="b"/>
                  <a:pathLst>
                    <a:path w="787" h="595" extrusionOk="0">
                      <a:moveTo>
                        <a:pt x="393" y="0"/>
                      </a:moveTo>
                      <a:cubicBezTo>
                        <a:pt x="327" y="0"/>
                        <a:pt x="261" y="22"/>
                        <a:pt x="206" y="66"/>
                      </a:cubicBezTo>
                      <a:cubicBezTo>
                        <a:pt x="0" y="233"/>
                        <a:pt x="100" y="564"/>
                        <a:pt x="363" y="593"/>
                      </a:cubicBezTo>
                      <a:cubicBezTo>
                        <a:pt x="375" y="594"/>
                        <a:pt x="387" y="595"/>
                        <a:pt x="398" y="595"/>
                      </a:cubicBezTo>
                      <a:cubicBezTo>
                        <a:pt x="641" y="595"/>
                        <a:pt x="787" y="307"/>
                        <a:pt x="627" y="111"/>
                      </a:cubicBezTo>
                      <a:cubicBezTo>
                        <a:pt x="567" y="38"/>
                        <a:pt x="48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31"/>
                <p:cNvSpPr/>
                <p:nvPr/>
              </p:nvSpPr>
              <p:spPr>
                <a:xfrm>
                  <a:off x="4254100" y="3985550"/>
                  <a:ext cx="19075" cy="14450"/>
                </a:xfrm>
                <a:custGeom>
                  <a:avLst/>
                  <a:gdLst/>
                  <a:ahLst/>
                  <a:cxnLst/>
                  <a:rect l="l" t="t" r="r" b="b"/>
                  <a:pathLst>
                    <a:path w="763" h="578" extrusionOk="0">
                      <a:moveTo>
                        <a:pt x="383" y="0"/>
                      </a:moveTo>
                      <a:cubicBezTo>
                        <a:pt x="318" y="0"/>
                        <a:pt x="253" y="22"/>
                        <a:pt x="200" y="65"/>
                      </a:cubicBezTo>
                      <a:cubicBezTo>
                        <a:pt x="1" y="229"/>
                        <a:pt x="101" y="550"/>
                        <a:pt x="354" y="576"/>
                      </a:cubicBezTo>
                      <a:cubicBezTo>
                        <a:pt x="365" y="577"/>
                        <a:pt x="375" y="577"/>
                        <a:pt x="385" y="577"/>
                      </a:cubicBezTo>
                      <a:cubicBezTo>
                        <a:pt x="624" y="577"/>
                        <a:pt x="762" y="295"/>
                        <a:pt x="605" y="107"/>
                      </a:cubicBezTo>
                      <a:cubicBezTo>
                        <a:pt x="549" y="36"/>
                        <a:pt x="46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31"/>
                <p:cNvSpPr/>
                <p:nvPr/>
              </p:nvSpPr>
              <p:spPr>
                <a:xfrm>
                  <a:off x="4240850" y="3969000"/>
                  <a:ext cx="18425" cy="13975"/>
                </a:xfrm>
                <a:custGeom>
                  <a:avLst/>
                  <a:gdLst/>
                  <a:ahLst/>
                  <a:cxnLst/>
                  <a:rect l="l" t="t" r="r" b="b"/>
                  <a:pathLst>
                    <a:path w="737" h="559" extrusionOk="0">
                      <a:moveTo>
                        <a:pt x="368" y="0"/>
                      </a:moveTo>
                      <a:cubicBezTo>
                        <a:pt x="306" y="0"/>
                        <a:pt x="245" y="20"/>
                        <a:pt x="194" y="62"/>
                      </a:cubicBezTo>
                      <a:cubicBezTo>
                        <a:pt x="1" y="219"/>
                        <a:pt x="94" y="531"/>
                        <a:pt x="341" y="557"/>
                      </a:cubicBezTo>
                      <a:cubicBezTo>
                        <a:pt x="352" y="558"/>
                        <a:pt x="362" y="558"/>
                        <a:pt x="372" y="558"/>
                      </a:cubicBezTo>
                      <a:cubicBezTo>
                        <a:pt x="601" y="558"/>
                        <a:pt x="736" y="288"/>
                        <a:pt x="586" y="103"/>
                      </a:cubicBezTo>
                      <a:cubicBezTo>
                        <a:pt x="531" y="36"/>
                        <a:pt x="449" y="0"/>
                        <a:pt x="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31"/>
                <p:cNvSpPr/>
                <p:nvPr/>
              </p:nvSpPr>
              <p:spPr>
                <a:xfrm>
                  <a:off x="4227600" y="3952425"/>
                  <a:ext cx="17775" cy="13500"/>
                </a:xfrm>
                <a:custGeom>
                  <a:avLst/>
                  <a:gdLst/>
                  <a:ahLst/>
                  <a:cxnLst/>
                  <a:rect l="l" t="t" r="r" b="b"/>
                  <a:pathLst>
                    <a:path w="711" h="540" extrusionOk="0">
                      <a:moveTo>
                        <a:pt x="357" y="1"/>
                      </a:moveTo>
                      <a:cubicBezTo>
                        <a:pt x="297" y="1"/>
                        <a:pt x="237" y="21"/>
                        <a:pt x="187" y="63"/>
                      </a:cubicBezTo>
                      <a:cubicBezTo>
                        <a:pt x="0" y="211"/>
                        <a:pt x="87" y="513"/>
                        <a:pt x="328" y="538"/>
                      </a:cubicBezTo>
                      <a:cubicBezTo>
                        <a:pt x="339" y="539"/>
                        <a:pt x="349" y="540"/>
                        <a:pt x="359" y="540"/>
                      </a:cubicBezTo>
                      <a:cubicBezTo>
                        <a:pt x="579" y="540"/>
                        <a:pt x="710" y="279"/>
                        <a:pt x="566" y="101"/>
                      </a:cubicBezTo>
                      <a:cubicBezTo>
                        <a:pt x="513" y="36"/>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31"/>
                <p:cNvSpPr/>
                <p:nvPr/>
              </p:nvSpPr>
              <p:spPr>
                <a:xfrm>
                  <a:off x="4214250" y="3935900"/>
                  <a:ext cx="17225" cy="13000"/>
                </a:xfrm>
                <a:custGeom>
                  <a:avLst/>
                  <a:gdLst/>
                  <a:ahLst/>
                  <a:cxnLst/>
                  <a:rect l="l" t="t" r="r" b="b"/>
                  <a:pathLst>
                    <a:path w="689" h="520" extrusionOk="0">
                      <a:moveTo>
                        <a:pt x="347" y="0"/>
                      </a:moveTo>
                      <a:cubicBezTo>
                        <a:pt x="289" y="0"/>
                        <a:pt x="231" y="19"/>
                        <a:pt x="184" y="58"/>
                      </a:cubicBezTo>
                      <a:cubicBezTo>
                        <a:pt x="1" y="203"/>
                        <a:pt x="88" y="492"/>
                        <a:pt x="316" y="518"/>
                      </a:cubicBezTo>
                      <a:cubicBezTo>
                        <a:pt x="326" y="519"/>
                        <a:pt x="337" y="520"/>
                        <a:pt x="347" y="520"/>
                      </a:cubicBezTo>
                      <a:cubicBezTo>
                        <a:pt x="560" y="520"/>
                        <a:pt x="689" y="269"/>
                        <a:pt x="551" y="97"/>
                      </a:cubicBezTo>
                      <a:cubicBezTo>
                        <a:pt x="498" y="33"/>
                        <a:pt x="422"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31"/>
                <p:cNvSpPr/>
                <p:nvPr/>
              </p:nvSpPr>
              <p:spPr>
                <a:xfrm>
                  <a:off x="4201000" y="3919400"/>
                  <a:ext cx="16600" cy="12550"/>
                </a:xfrm>
                <a:custGeom>
                  <a:avLst/>
                  <a:gdLst/>
                  <a:ahLst/>
                  <a:cxnLst/>
                  <a:rect l="l" t="t" r="r" b="b"/>
                  <a:pathLst>
                    <a:path w="664" h="502" extrusionOk="0">
                      <a:moveTo>
                        <a:pt x="334" y="0"/>
                      </a:moveTo>
                      <a:cubicBezTo>
                        <a:pt x="278" y="0"/>
                        <a:pt x="222" y="19"/>
                        <a:pt x="174" y="56"/>
                      </a:cubicBezTo>
                      <a:cubicBezTo>
                        <a:pt x="1" y="198"/>
                        <a:pt x="84" y="477"/>
                        <a:pt x="306" y="500"/>
                      </a:cubicBezTo>
                      <a:cubicBezTo>
                        <a:pt x="315" y="501"/>
                        <a:pt x="324" y="501"/>
                        <a:pt x="333" y="501"/>
                      </a:cubicBezTo>
                      <a:cubicBezTo>
                        <a:pt x="539" y="501"/>
                        <a:pt x="663" y="261"/>
                        <a:pt x="528" y="92"/>
                      </a:cubicBezTo>
                      <a:cubicBezTo>
                        <a:pt x="479" y="32"/>
                        <a:pt x="407"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31"/>
                <p:cNvSpPr/>
                <p:nvPr/>
              </p:nvSpPr>
              <p:spPr>
                <a:xfrm>
                  <a:off x="4187750" y="3902825"/>
                  <a:ext cx="15950" cy="12100"/>
                </a:xfrm>
                <a:custGeom>
                  <a:avLst/>
                  <a:gdLst/>
                  <a:ahLst/>
                  <a:cxnLst/>
                  <a:rect l="l" t="t" r="r" b="b"/>
                  <a:pathLst>
                    <a:path w="638" h="484" extrusionOk="0">
                      <a:moveTo>
                        <a:pt x="318" y="1"/>
                      </a:moveTo>
                      <a:cubicBezTo>
                        <a:pt x="265" y="1"/>
                        <a:pt x="212" y="18"/>
                        <a:pt x="168" y="54"/>
                      </a:cubicBezTo>
                      <a:cubicBezTo>
                        <a:pt x="0" y="189"/>
                        <a:pt x="81" y="459"/>
                        <a:pt x="296" y="482"/>
                      </a:cubicBezTo>
                      <a:cubicBezTo>
                        <a:pt x="305" y="483"/>
                        <a:pt x="314" y="483"/>
                        <a:pt x="323" y="483"/>
                      </a:cubicBezTo>
                      <a:cubicBezTo>
                        <a:pt x="519" y="483"/>
                        <a:pt x="637" y="250"/>
                        <a:pt x="508" y="93"/>
                      </a:cubicBezTo>
                      <a:cubicBezTo>
                        <a:pt x="460" y="32"/>
                        <a:pt x="390"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31"/>
                <p:cNvSpPr/>
                <p:nvPr/>
              </p:nvSpPr>
              <p:spPr>
                <a:xfrm>
                  <a:off x="4174500" y="3886325"/>
                  <a:ext cx="15300" cy="11625"/>
                </a:xfrm>
                <a:custGeom>
                  <a:avLst/>
                  <a:gdLst/>
                  <a:ahLst/>
                  <a:cxnLst/>
                  <a:rect l="l" t="t" r="r" b="b"/>
                  <a:pathLst>
                    <a:path w="612" h="465" extrusionOk="0">
                      <a:moveTo>
                        <a:pt x="306" y="1"/>
                      </a:moveTo>
                      <a:cubicBezTo>
                        <a:pt x="255" y="1"/>
                        <a:pt x="204" y="18"/>
                        <a:pt x="161" y="52"/>
                      </a:cubicBezTo>
                      <a:cubicBezTo>
                        <a:pt x="0" y="184"/>
                        <a:pt x="77" y="444"/>
                        <a:pt x="283" y="463"/>
                      </a:cubicBezTo>
                      <a:cubicBezTo>
                        <a:pt x="292" y="465"/>
                        <a:pt x="301" y="465"/>
                        <a:pt x="310" y="465"/>
                      </a:cubicBezTo>
                      <a:cubicBezTo>
                        <a:pt x="500" y="465"/>
                        <a:pt x="611" y="241"/>
                        <a:pt x="489" y="87"/>
                      </a:cubicBezTo>
                      <a:cubicBezTo>
                        <a:pt x="441" y="31"/>
                        <a:pt x="373"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31"/>
                <p:cNvSpPr/>
                <p:nvPr/>
              </p:nvSpPr>
              <p:spPr>
                <a:xfrm>
                  <a:off x="4161225" y="3869775"/>
                  <a:ext cx="14700" cy="11225"/>
                </a:xfrm>
                <a:custGeom>
                  <a:avLst/>
                  <a:gdLst/>
                  <a:ahLst/>
                  <a:cxnLst/>
                  <a:rect l="l" t="t" r="r" b="b"/>
                  <a:pathLst>
                    <a:path w="588" h="449" extrusionOk="0">
                      <a:moveTo>
                        <a:pt x="294" y="1"/>
                      </a:moveTo>
                      <a:cubicBezTo>
                        <a:pt x="245" y="1"/>
                        <a:pt x="195" y="17"/>
                        <a:pt x="155" y="52"/>
                      </a:cubicBezTo>
                      <a:cubicBezTo>
                        <a:pt x="1" y="177"/>
                        <a:pt x="75" y="425"/>
                        <a:pt x="271" y="447"/>
                      </a:cubicBezTo>
                      <a:cubicBezTo>
                        <a:pt x="279" y="448"/>
                        <a:pt x="287" y="449"/>
                        <a:pt x="294" y="449"/>
                      </a:cubicBezTo>
                      <a:cubicBezTo>
                        <a:pt x="479" y="449"/>
                        <a:pt x="587" y="232"/>
                        <a:pt x="467" y="84"/>
                      </a:cubicBezTo>
                      <a:cubicBezTo>
                        <a:pt x="423" y="30"/>
                        <a:pt x="359"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31"/>
                <p:cNvSpPr/>
                <p:nvPr/>
              </p:nvSpPr>
              <p:spPr>
                <a:xfrm>
                  <a:off x="4147900" y="3853250"/>
                  <a:ext cx="14125" cy="10725"/>
                </a:xfrm>
                <a:custGeom>
                  <a:avLst/>
                  <a:gdLst/>
                  <a:ahLst/>
                  <a:cxnLst/>
                  <a:rect l="l" t="t" r="r" b="b"/>
                  <a:pathLst>
                    <a:path w="565" h="429" extrusionOk="0">
                      <a:moveTo>
                        <a:pt x="285" y="0"/>
                      </a:moveTo>
                      <a:cubicBezTo>
                        <a:pt x="238" y="0"/>
                        <a:pt x="190" y="16"/>
                        <a:pt x="151" y="48"/>
                      </a:cubicBezTo>
                      <a:cubicBezTo>
                        <a:pt x="0" y="167"/>
                        <a:pt x="71" y="408"/>
                        <a:pt x="261" y="427"/>
                      </a:cubicBezTo>
                      <a:cubicBezTo>
                        <a:pt x="269" y="428"/>
                        <a:pt x="276" y="428"/>
                        <a:pt x="284" y="428"/>
                      </a:cubicBezTo>
                      <a:cubicBezTo>
                        <a:pt x="460" y="428"/>
                        <a:pt x="564" y="222"/>
                        <a:pt x="450" y="80"/>
                      </a:cubicBezTo>
                      <a:cubicBezTo>
                        <a:pt x="408"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31"/>
                <p:cNvSpPr/>
                <p:nvPr/>
              </p:nvSpPr>
              <p:spPr>
                <a:xfrm>
                  <a:off x="4134650" y="3836750"/>
                  <a:ext cx="13475" cy="10200"/>
                </a:xfrm>
                <a:custGeom>
                  <a:avLst/>
                  <a:gdLst/>
                  <a:ahLst/>
                  <a:cxnLst/>
                  <a:rect l="l" t="t" r="r" b="b"/>
                  <a:pathLst>
                    <a:path w="539" h="408" extrusionOk="0">
                      <a:moveTo>
                        <a:pt x="273" y="0"/>
                      </a:moveTo>
                      <a:cubicBezTo>
                        <a:pt x="227" y="0"/>
                        <a:pt x="181" y="15"/>
                        <a:pt x="142" y="46"/>
                      </a:cubicBezTo>
                      <a:cubicBezTo>
                        <a:pt x="0" y="158"/>
                        <a:pt x="68" y="390"/>
                        <a:pt x="251" y="406"/>
                      </a:cubicBezTo>
                      <a:cubicBezTo>
                        <a:pt x="259" y="407"/>
                        <a:pt x="266" y="407"/>
                        <a:pt x="274" y="407"/>
                      </a:cubicBezTo>
                      <a:cubicBezTo>
                        <a:pt x="440" y="407"/>
                        <a:pt x="538" y="210"/>
                        <a:pt x="431" y="75"/>
                      </a:cubicBezTo>
                      <a:cubicBezTo>
                        <a:pt x="391" y="26"/>
                        <a:pt x="332"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31"/>
                <p:cNvSpPr/>
                <p:nvPr/>
              </p:nvSpPr>
              <p:spPr>
                <a:xfrm>
                  <a:off x="4121375" y="3820175"/>
                  <a:ext cx="12850" cy="9800"/>
                </a:xfrm>
                <a:custGeom>
                  <a:avLst/>
                  <a:gdLst/>
                  <a:ahLst/>
                  <a:cxnLst/>
                  <a:rect l="l" t="t" r="r" b="b"/>
                  <a:pathLst>
                    <a:path w="514" h="392" extrusionOk="0">
                      <a:moveTo>
                        <a:pt x="258" y="0"/>
                      </a:moveTo>
                      <a:cubicBezTo>
                        <a:pt x="215" y="0"/>
                        <a:pt x="172" y="15"/>
                        <a:pt x="136" y="44"/>
                      </a:cubicBezTo>
                      <a:cubicBezTo>
                        <a:pt x="1" y="156"/>
                        <a:pt x="65" y="371"/>
                        <a:pt x="239" y="391"/>
                      </a:cubicBezTo>
                      <a:cubicBezTo>
                        <a:pt x="246" y="392"/>
                        <a:pt x="254" y="392"/>
                        <a:pt x="262" y="392"/>
                      </a:cubicBezTo>
                      <a:cubicBezTo>
                        <a:pt x="421" y="392"/>
                        <a:pt x="513" y="201"/>
                        <a:pt x="409" y="73"/>
                      </a:cubicBezTo>
                      <a:cubicBezTo>
                        <a:pt x="371" y="25"/>
                        <a:pt x="315"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31"/>
                <p:cNvSpPr/>
                <p:nvPr/>
              </p:nvSpPr>
              <p:spPr>
                <a:xfrm>
                  <a:off x="4108125" y="3803675"/>
                  <a:ext cx="12275" cy="9275"/>
                </a:xfrm>
                <a:custGeom>
                  <a:avLst/>
                  <a:gdLst/>
                  <a:ahLst/>
                  <a:cxnLst/>
                  <a:rect l="l" t="t" r="r" b="b"/>
                  <a:pathLst>
                    <a:path w="491" h="371" extrusionOk="0">
                      <a:moveTo>
                        <a:pt x="245" y="1"/>
                      </a:moveTo>
                      <a:cubicBezTo>
                        <a:pt x="204" y="1"/>
                        <a:pt x="164" y="14"/>
                        <a:pt x="129" y="42"/>
                      </a:cubicBezTo>
                      <a:cubicBezTo>
                        <a:pt x="1" y="144"/>
                        <a:pt x="62" y="353"/>
                        <a:pt x="226" y="369"/>
                      </a:cubicBezTo>
                      <a:cubicBezTo>
                        <a:pt x="233" y="370"/>
                        <a:pt x="241" y="371"/>
                        <a:pt x="249" y="371"/>
                      </a:cubicBezTo>
                      <a:cubicBezTo>
                        <a:pt x="399" y="371"/>
                        <a:pt x="490" y="193"/>
                        <a:pt x="389" y="71"/>
                      </a:cubicBezTo>
                      <a:cubicBezTo>
                        <a:pt x="353"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31"/>
                <p:cNvSpPr/>
                <p:nvPr/>
              </p:nvSpPr>
              <p:spPr>
                <a:xfrm>
                  <a:off x="4094800" y="3787125"/>
                  <a:ext cx="11725" cy="8875"/>
                </a:xfrm>
                <a:custGeom>
                  <a:avLst/>
                  <a:gdLst/>
                  <a:ahLst/>
                  <a:cxnLst/>
                  <a:rect l="l" t="t" r="r" b="b"/>
                  <a:pathLst>
                    <a:path w="469" h="355" extrusionOk="0">
                      <a:moveTo>
                        <a:pt x="236" y="0"/>
                      </a:moveTo>
                      <a:cubicBezTo>
                        <a:pt x="197" y="0"/>
                        <a:pt x="157" y="14"/>
                        <a:pt x="125" y="42"/>
                      </a:cubicBezTo>
                      <a:cubicBezTo>
                        <a:pt x="0" y="138"/>
                        <a:pt x="61" y="337"/>
                        <a:pt x="215" y="353"/>
                      </a:cubicBezTo>
                      <a:cubicBezTo>
                        <a:pt x="222" y="354"/>
                        <a:pt x="229" y="354"/>
                        <a:pt x="235" y="354"/>
                      </a:cubicBezTo>
                      <a:cubicBezTo>
                        <a:pt x="381" y="354"/>
                        <a:pt x="468" y="184"/>
                        <a:pt x="373" y="67"/>
                      </a:cubicBezTo>
                      <a:cubicBezTo>
                        <a:pt x="338" y="23"/>
                        <a:pt x="287"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31"/>
                <p:cNvSpPr/>
                <p:nvPr/>
              </p:nvSpPr>
              <p:spPr>
                <a:xfrm>
                  <a:off x="4081525" y="3770575"/>
                  <a:ext cx="11100" cy="8400"/>
                </a:xfrm>
                <a:custGeom>
                  <a:avLst/>
                  <a:gdLst/>
                  <a:ahLst/>
                  <a:cxnLst/>
                  <a:rect l="l" t="t" r="r" b="b"/>
                  <a:pathLst>
                    <a:path w="444" h="336" extrusionOk="0">
                      <a:moveTo>
                        <a:pt x="224" y="1"/>
                      </a:moveTo>
                      <a:cubicBezTo>
                        <a:pt x="187" y="1"/>
                        <a:pt x="149" y="13"/>
                        <a:pt x="117" y="38"/>
                      </a:cubicBezTo>
                      <a:cubicBezTo>
                        <a:pt x="1" y="132"/>
                        <a:pt x="59" y="321"/>
                        <a:pt x="207" y="334"/>
                      </a:cubicBezTo>
                      <a:cubicBezTo>
                        <a:pt x="213" y="335"/>
                        <a:pt x="220" y="335"/>
                        <a:pt x="226" y="335"/>
                      </a:cubicBezTo>
                      <a:cubicBezTo>
                        <a:pt x="362" y="335"/>
                        <a:pt x="443" y="175"/>
                        <a:pt x="354" y="64"/>
                      </a:cubicBezTo>
                      <a:cubicBezTo>
                        <a:pt x="322" y="22"/>
                        <a:pt x="27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31"/>
                <p:cNvSpPr/>
                <p:nvPr/>
              </p:nvSpPr>
              <p:spPr>
                <a:xfrm>
                  <a:off x="4068275" y="3754075"/>
                  <a:ext cx="10475" cy="7925"/>
                </a:xfrm>
                <a:custGeom>
                  <a:avLst/>
                  <a:gdLst/>
                  <a:ahLst/>
                  <a:cxnLst/>
                  <a:rect l="l" t="t" r="r" b="b"/>
                  <a:pathLst>
                    <a:path w="419" h="317" extrusionOk="0">
                      <a:moveTo>
                        <a:pt x="210" y="1"/>
                      </a:moveTo>
                      <a:cubicBezTo>
                        <a:pt x="175" y="1"/>
                        <a:pt x="139" y="13"/>
                        <a:pt x="110" y="36"/>
                      </a:cubicBezTo>
                      <a:cubicBezTo>
                        <a:pt x="1" y="123"/>
                        <a:pt x="52" y="300"/>
                        <a:pt x="193" y="316"/>
                      </a:cubicBezTo>
                      <a:cubicBezTo>
                        <a:pt x="199" y="316"/>
                        <a:pt x="204" y="317"/>
                        <a:pt x="209" y="317"/>
                      </a:cubicBezTo>
                      <a:cubicBezTo>
                        <a:pt x="338" y="317"/>
                        <a:pt x="418" y="164"/>
                        <a:pt x="332" y="59"/>
                      </a:cubicBezTo>
                      <a:cubicBezTo>
                        <a:pt x="301" y="21"/>
                        <a:pt x="255"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31"/>
                <p:cNvSpPr/>
                <p:nvPr/>
              </p:nvSpPr>
              <p:spPr>
                <a:xfrm>
                  <a:off x="4338400" y="4053675"/>
                  <a:ext cx="22075" cy="16725"/>
                </a:xfrm>
                <a:custGeom>
                  <a:avLst/>
                  <a:gdLst/>
                  <a:ahLst/>
                  <a:cxnLst/>
                  <a:rect l="l" t="t" r="r" b="b"/>
                  <a:pathLst>
                    <a:path w="883" h="669" extrusionOk="0">
                      <a:moveTo>
                        <a:pt x="442" y="1"/>
                      </a:moveTo>
                      <a:cubicBezTo>
                        <a:pt x="368" y="1"/>
                        <a:pt x="294" y="25"/>
                        <a:pt x="232" y="75"/>
                      </a:cubicBezTo>
                      <a:cubicBezTo>
                        <a:pt x="0" y="261"/>
                        <a:pt x="113" y="637"/>
                        <a:pt x="408" y="666"/>
                      </a:cubicBezTo>
                      <a:cubicBezTo>
                        <a:pt x="421" y="668"/>
                        <a:pt x="434" y="668"/>
                        <a:pt x="447" y="668"/>
                      </a:cubicBezTo>
                      <a:cubicBezTo>
                        <a:pt x="720" y="668"/>
                        <a:pt x="882" y="344"/>
                        <a:pt x="704" y="123"/>
                      </a:cubicBezTo>
                      <a:cubicBezTo>
                        <a:pt x="636" y="43"/>
                        <a:pt x="540"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31"/>
                <p:cNvSpPr/>
                <p:nvPr/>
              </p:nvSpPr>
              <p:spPr>
                <a:xfrm>
                  <a:off x="4325125" y="4037125"/>
                  <a:ext cx="21450" cy="16325"/>
                </a:xfrm>
                <a:custGeom>
                  <a:avLst/>
                  <a:gdLst/>
                  <a:ahLst/>
                  <a:cxnLst/>
                  <a:rect l="l" t="t" r="r" b="b"/>
                  <a:pathLst>
                    <a:path w="858" h="653" extrusionOk="0">
                      <a:moveTo>
                        <a:pt x="430" y="1"/>
                      </a:moveTo>
                      <a:cubicBezTo>
                        <a:pt x="358" y="1"/>
                        <a:pt x="286" y="25"/>
                        <a:pt x="226" y="75"/>
                      </a:cubicBezTo>
                      <a:cubicBezTo>
                        <a:pt x="1" y="255"/>
                        <a:pt x="107" y="621"/>
                        <a:pt x="396" y="650"/>
                      </a:cubicBezTo>
                      <a:cubicBezTo>
                        <a:pt x="409" y="651"/>
                        <a:pt x="422" y="652"/>
                        <a:pt x="435" y="652"/>
                      </a:cubicBezTo>
                      <a:cubicBezTo>
                        <a:pt x="701" y="652"/>
                        <a:pt x="857" y="338"/>
                        <a:pt x="682" y="123"/>
                      </a:cubicBezTo>
                      <a:cubicBezTo>
                        <a:pt x="618" y="43"/>
                        <a:pt x="524"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31"/>
                <p:cNvSpPr/>
                <p:nvPr/>
              </p:nvSpPr>
              <p:spPr>
                <a:xfrm>
                  <a:off x="4311875" y="4020600"/>
                  <a:ext cx="20800" cy="15800"/>
                </a:xfrm>
                <a:custGeom>
                  <a:avLst/>
                  <a:gdLst/>
                  <a:ahLst/>
                  <a:cxnLst/>
                  <a:rect l="l" t="t" r="r" b="b"/>
                  <a:pathLst>
                    <a:path w="832" h="632" extrusionOk="0">
                      <a:moveTo>
                        <a:pt x="418" y="0"/>
                      </a:moveTo>
                      <a:cubicBezTo>
                        <a:pt x="348" y="0"/>
                        <a:pt x="278" y="23"/>
                        <a:pt x="219" y="71"/>
                      </a:cubicBezTo>
                      <a:cubicBezTo>
                        <a:pt x="1" y="247"/>
                        <a:pt x="104" y="601"/>
                        <a:pt x="386" y="630"/>
                      </a:cubicBezTo>
                      <a:cubicBezTo>
                        <a:pt x="399" y="631"/>
                        <a:pt x="412" y="632"/>
                        <a:pt x="425" y="632"/>
                      </a:cubicBezTo>
                      <a:cubicBezTo>
                        <a:pt x="681" y="632"/>
                        <a:pt x="831" y="327"/>
                        <a:pt x="663" y="119"/>
                      </a:cubicBezTo>
                      <a:cubicBezTo>
                        <a:pt x="601" y="40"/>
                        <a:pt x="51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31"/>
                <p:cNvSpPr/>
                <p:nvPr/>
              </p:nvSpPr>
              <p:spPr>
                <a:xfrm>
                  <a:off x="4298550" y="4004100"/>
                  <a:ext cx="20250" cy="15350"/>
                </a:xfrm>
                <a:custGeom>
                  <a:avLst/>
                  <a:gdLst/>
                  <a:ahLst/>
                  <a:cxnLst/>
                  <a:rect l="l" t="t" r="r" b="b"/>
                  <a:pathLst>
                    <a:path w="810" h="614" extrusionOk="0">
                      <a:moveTo>
                        <a:pt x="407" y="0"/>
                      </a:moveTo>
                      <a:cubicBezTo>
                        <a:pt x="338" y="0"/>
                        <a:pt x="269" y="23"/>
                        <a:pt x="212" y="69"/>
                      </a:cubicBezTo>
                      <a:cubicBezTo>
                        <a:pt x="0" y="239"/>
                        <a:pt x="103" y="583"/>
                        <a:pt x="376" y="612"/>
                      </a:cubicBezTo>
                      <a:cubicBezTo>
                        <a:pt x="388" y="613"/>
                        <a:pt x="399" y="614"/>
                        <a:pt x="411" y="614"/>
                      </a:cubicBezTo>
                      <a:cubicBezTo>
                        <a:pt x="660" y="614"/>
                        <a:pt x="809" y="316"/>
                        <a:pt x="646" y="114"/>
                      </a:cubicBezTo>
                      <a:cubicBezTo>
                        <a:pt x="586" y="39"/>
                        <a:pt x="497"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31"/>
                <p:cNvSpPr/>
                <p:nvPr/>
              </p:nvSpPr>
              <p:spPr>
                <a:xfrm>
                  <a:off x="4285275" y="3987525"/>
                  <a:ext cx="19625" cy="14900"/>
                </a:xfrm>
                <a:custGeom>
                  <a:avLst/>
                  <a:gdLst/>
                  <a:ahLst/>
                  <a:cxnLst/>
                  <a:rect l="l" t="t" r="r" b="b"/>
                  <a:pathLst>
                    <a:path w="785" h="596" extrusionOk="0">
                      <a:moveTo>
                        <a:pt x="394" y="0"/>
                      </a:moveTo>
                      <a:cubicBezTo>
                        <a:pt x="328" y="0"/>
                        <a:pt x="262" y="22"/>
                        <a:pt x="207" y="66"/>
                      </a:cubicBezTo>
                      <a:cubicBezTo>
                        <a:pt x="1" y="233"/>
                        <a:pt x="101" y="568"/>
                        <a:pt x="364" y="593"/>
                      </a:cubicBezTo>
                      <a:cubicBezTo>
                        <a:pt x="376" y="595"/>
                        <a:pt x="387" y="595"/>
                        <a:pt x="399" y="595"/>
                      </a:cubicBezTo>
                      <a:cubicBezTo>
                        <a:pt x="642" y="595"/>
                        <a:pt x="784" y="308"/>
                        <a:pt x="624" y="111"/>
                      </a:cubicBezTo>
                      <a:cubicBezTo>
                        <a:pt x="566" y="38"/>
                        <a:pt x="480" y="0"/>
                        <a:pt x="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31"/>
                <p:cNvSpPr/>
                <p:nvPr/>
              </p:nvSpPr>
              <p:spPr>
                <a:xfrm>
                  <a:off x="4272025" y="3971050"/>
                  <a:ext cx="19050" cy="14400"/>
                </a:xfrm>
                <a:custGeom>
                  <a:avLst/>
                  <a:gdLst/>
                  <a:ahLst/>
                  <a:cxnLst/>
                  <a:rect l="l" t="t" r="r" b="b"/>
                  <a:pathLst>
                    <a:path w="762" h="576" extrusionOk="0">
                      <a:moveTo>
                        <a:pt x="383" y="0"/>
                      </a:moveTo>
                      <a:cubicBezTo>
                        <a:pt x="318" y="0"/>
                        <a:pt x="253" y="22"/>
                        <a:pt x="200" y="66"/>
                      </a:cubicBezTo>
                      <a:cubicBezTo>
                        <a:pt x="1" y="227"/>
                        <a:pt x="97" y="552"/>
                        <a:pt x="354" y="574"/>
                      </a:cubicBezTo>
                      <a:cubicBezTo>
                        <a:pt x="365" y="575"/>
                        <a:pt x="375" y="576"/>
                        <a:pt x="385" y="576"/>
                      </a:cubicBezTo>
                      <a:cubicBezTo>
                        <a:pt x="624" y="576"/>
                        <a:pt x="762" y="296"/>
                        <a:pt x="605" y="105"/>
                      </a:cubicBezTo>
                      <a:cubicBezTo>
                        <a:pt x="549" y="36"/>
                        <a:pt x="46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31"/>
                <p:cNvSpPr/>
                <p:nvPr/>
              </p:nvSpPr>
              <p:spPr>
                <a:xfrm>
                  <a:off x="4258775" y="3954500"/>
                  <a:ext cx="18425" cy="13925"/>
                </a:xfrm>
                <a:custGeom>
                  <a:avLst/>
                  <a:gdLst/>
                  <a:ahLst/>
                  <a:cxnLst/>
                  <a:rect l="l" t="t" r="r" b="b"/>
                  <a:pathLst>
                    <a:path w="737" h="557" extrusionOk="0">
                      <a:moveTo>
                        <a:pt x="371" y="0"/>
                      </a:moveTo>
                      <a:cubicBezTo>
                        <a:pt x="308" y="0"/>
                        <a:pt x="245" y="21"/>
                        <a:pt x="193" y="63"/>
                      </a:cubicBezTo>
                      <a:cubicBezTo>
                        <a:pt x="0" y="221"/>
                        <a:pt x="94" y="532"/>
                        <a:pt x="341" y="555"/>
                      </a:cubicBezTo>
                      <a:cubicBezTo>
                        <a:pt x="352" y="556"/>
                        <a:pt x="362" y="557"/>
                        <a:pt x="372" y="557"/>
                      </a:cubicBezTo>
                      <a:cubicBezTo>
                        <a:pt x="601" y="557"/>
                        <a:pt x="736" y="286"/>
                        <a:pt x="585" y="102"/>
                      </a:cubicBezTo>
                      <a:cubicBezTo>
                        <a:pt x="531" y="35"/>
                        <a:pt x="451"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31"/>
                <p:cNvSpPr/>
                <p:nvPr/>
              </p:nvSpPr>
              <p:spPr>
                <a:xfrm>
                  <a:off x="4245425" y="3937925"/>
                  <a:ext cx="17875" cy="13550"/>
                </a:xfrm>
                <a:custGeom>
                  <a:avLst/>
                  <a:gdLst/>
                  <a:ahLst/>
                  <a:cxnLst/>
                  <a:rect l="l" t="t" r="r" b="b"/>
                  <a:pathLst>
                    <a:path w="715" h="542" extrusionOk="0">
                      <a:moveTo>
                        <a:pt x="360" y="1"/>
                      </a:moveTo>
                      <a:cubicBezTo>
                        <a:pt x="300" y="1"/>
                        <a:pt x="239" y="20"/>
                        <a:pt x="187" y="61"/>
                      </a:cubicBezTo>
                      <a:cubicBezTo>
                        <a:pt x="1" y="212"/>
                        <a:pt x="91" y="514"/>
                        <a:pt x="329" y="540"/>
                      </a:cubicBezTo>
                      <a:cubicBezTo>
                        <a:pt x="339" y="541"/>
                        <a:pt x="350" y="542"/>
                        <a:pt x="360" y="542"/>
                      </a:cubicBezTo>
                      <a:cubicBezTo>
                        <a:pt x="582" y="542"/>
                        <a:pt x="714" y="281"/>
                        <a:pt x="570" y="100"/>
                      </a:cubicBezTo>
                      <a:cubicBezTo>
                        <a:pt x="515" y="34"/>
                        <a:pt x="438" y="1"/>
                        <a:pt x="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31"/>
                <p:cNvSpPr/>
                <p:nvPr/>
              </p:nvSpPr>
              <p:spPr>
                <a:xfrm>
                  <a:off x="4232175" y="3921375"/>
                  <a:ext cx="17150" cy="13075"/>
                </a:xfrm>
                <a:custGeom>
                  <a:avLst/>
                  <a:gdLst/>
                  <a:ahLst/>
                  <a:cxnLst/>
                  <a:rect l="l" t="t" r="r" b="b"/>
                  <a:pathLst>
                    <a:path w="686" h="523" extrusionOk="0">
                      <a:moveTo>
                        <a:pt x="342" y="1"/>
                      </a:moveTo>
                      <a:cubicBezTo>
                        <a:pt x="286" y="1"/>
                        <a:pt x="228" y="20"/>
                        <a:pt x="181" y="58"/>
                      </a:cubicBezTo>
                      <a:cubicBezTo>
                        <a:pt x="1" y="202"/>
                        <a:pt x="87" y="495"/>
                        <a:pt x="316" y="521"/>
                      </a:cubicBezTo>
                      <a:cubicBezTo>
                        <a:pt x="326" y="522"/>
                        <a:pt x="336" y="522"/>
                        <a:pt x="346" y="522"/>
                      </a:cubicBezTo>
                      <a:cubicBezTo>
                        <a:pt x="559" y="522"/>
                        <a:pt x="685" y="271"/>
                        <a:pt x="547" y="100"/>
                      </a:cubicBezTo>
                      <a:cubicBezTo>
                        <a:pt x="495" y="35"/>
                        <a:pt x="419"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31"/>
                <p:cNvSpPr/>
                <p:nvPr/>
              </p:nvSpPr>
              <p:spPr>
                <a:xfrm>
                  <a:off x="4218925" y="3904875"/>
                  <a:ext cx="16575" cy="12525"/>
                </a:xfrm>
                <a:custGeom>
                  <a:avLst/>
                  <a:gdLst/>
                  <a:ahLst/>
                  <a:cxnLst/>
                  <a:rect l="l" t="t" r="r" b="b"/>
                  <a:pathLst>
                    <a:path w="663" h="501" extrusionOk="0">
                      <a:moveTo>
                        <a:pt x="332" y="0"/>
                      </a:moveTo>
                      <a:cubicBezTo>
                        <a:pt x="277" y="0"/>
                        <a:pt x="221" y="18"/>
                        <a:pt x="174" y="56"/>
                      </a:cubicBezTo>
                      <a:cubicBezTo>
                        <a:pt x="0" y="197"/>
                        <a:pt x="84" y="477"/>
                        <a:pt x="306" y="499"/>
                      </a:cubicBezTo>
                      <a:cubicBezTo>
                        <a:pt x="316" y="500"/>
                        <a:pt x="326" y="501"/>
                        <a:pt x="336" y="501"/>
                      </a:cubicBezTo>
                      <a:cubicBezTo>
                        <a:pt x="540" y="501"/>
                        <a:pt x="662" y="260"/>
                        <a:pt x="527" y="94"/>
                      </a:cubicBezTo>
                      <a:cubicBezTo>
                        <a:pt x="478" y="32"/>
                        <a:pt x="406"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31"/>
                <p:cNvSpPr/>
                <p:nvPr/>
              </p:nvSpPr>
              <p:spPr>
                <a:xfrm>
                  <a:off x="4205675" y="3888375"/>
                  <a:ext cx="15950" cy="12075"/>
                </a:xfrm>
                <a:custGeom>
                  <a:avLst/>
                  <a:gdLst/>
                  <a:ahLst/>
                  <a:cxnLst/>
                  <a:rect l="l" t="t" r="r" b="b"/>
                  <a:pathLst>
                    <a:path w="638" h="483" extrusionOk="0">
                      <a:moveTo>
                        <a:pt x="319" y="0"/>
                      </a:moveTo>
                      <a:cubicBezTo>
                        <a:pt x="266" y="0"/>
                        <a:pt x="212" y="18"/>
                        <a:pt x="167" y="54"/>
                      </a:cubicBezTo>
                      <a:cubicBezTo>
                        <a:pt x="0" y="189"/>
                        <a:pt x="80" y="459"/>
                        <a:pt x="293" y="481"/>
                      </a:cubicBezTo>
                      <a:cubicBezTo>
                        <a:pt x="302" y="482"/>
                        <a:pt x="311" y="483"/>
                        <a:pt x="320" y="483"/>
                      </a:cubicBezTo>
                      <a:cubicBezTo>
                        <a:pt x="519" y="483"/>
                        <a:pt x="637" y="249"/>
                        <a:pt x="508" y="89"/>
                      </a:cubicBezTo>
                      <a:cubicBezTo>
                        <a:pt x="460" y="31"/>
                        <a:pt x="39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31"/>
                <p:cNvSpPr/>
                <p:nvPr/>
              </p:nvSpPr>
              <p:spPr>
                <a:xfrm>
                  <a:off x="4192400" y="3871800"/>
                  <a:ext cx="15325" cy="11700"/>
                </a:xfrm>
                <a:custGeom>
                  <a:avLst/>
                  <a:gdLst/>
                  <a:ahLst/>
                  <a:cxnLst/>
                  <a:rect l="l" t="t" r="r" b="b"/>
                  <a:pathLst>
                    <a:path w="613" h="468" extrusionOk="0">
                      <a:moveTo>
                        <a:pt x="308" y="1"/>
                      </a:moveTo>
                      <a:cubicBezTo>
                        <a:pt x="257" y="1"/>
                        <a:pt x="205" y="18"/>
                        <a:pt x="162" y="55"/>
                      </a:cubicBezTo>
                      <a:cubicBezTo>
                        <a:pt x="1" y="183"/>
                        <a:pt x="78" y="444"/>
                        <a:pt x="284" y="466"/>
                      </a:cubicBezTo>
                      <a:cubicBezTo>
                        <a:pt x="292" y="467"/>
                        <a:pt x="299" y="467"/>
                        <a:pt x="307" y="467"/>
                      </a:cubicBezTo>
                      <a:cubicBezTo>
                        <a:pt x="499" y="467"/>
                        <a:pt x="613" y="241"/>
                        <a:pt x="489" y="87"/>
                      </a:cubicBezTo>
                      <a:cubicBezTo>
                        <a:pt x="442" y="30"/>
                        <a:pt x="375"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31"/>
                <p:cNvSpPr/>
                <p:nvPr/>
              </p:nvSpPr>
              <p:spPr>
                <a:xfrm>
                  <a:off x="4179150" y="3855300"/>
                  <a:ext cx="14775" cy="11150"/>
                </a:xfrm>
                <a:custGeom>
                  <a:avLst/>
                  <a:gdLst/>
                  <a:ahLst/>
                  <a:cxnLst/>
                  <a:rect l="l" t="t" r="r" b="b"/>
                  <a:pathLst>
                    <a:path w="591" h="446" extrusionOk="0">
                      <a:moveTo>
                        <a:pt x="295" y="0"/>
                      </a:moveTo>
                      <a:cubicBezTo>
                        <a:pt x="246" y="0"/>
                        <a:pt x="196" y="16"/>
                        <a:pt x="155" y="49"/>
                      </a:cubicBezTo>
                      <a:cubicBezTo>
                        <a:pt x="1" y="175"/>
                        <a:pt x="74" y="425"/>
                        <a:pt x="274" y="445"/>
                      </a:cubicBezTo>
                      <a:cubicBezTo>
                        <a:pt x="282" y="445"/>
                        <a:pt x="289" y="446"/>
                        <a:pt x="297" y="446"/>
                      </a:cubicBezTo>
                      <a:cubicBezTo>
                        <a:pt x="479" y="446"/>
                        <a:pt x="590" y="230"/>
                        <a:pt x="470" y="82"/>
                      </a:cubicBezTo>
                      <a:cubicBezTo>
                        <a:pt x="426" y="28"/>
                        <a:pt x="361"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31"/>
                <p:cNvSpPr/>
                <p:nvPr/>
              </p:nvSpPr>
              <p:spPr>
                <a:xfrm>
                  <a:off x="4165825" y="3838750"/>
                  <a:ext cx="14100" cy="10750"/>
                </a:xfrm>
                <a:custGeom>
                  <a:avLst/>
                  <a:gdLst/>
                  <a:ahLst/>
                  <a:cxnLst/>
                  <a:rect l="l" t="t" r="r" b="b"/>
                  <a:pathLst>
                    <a:path w="564" h="430" extrusionOk="0">
                      <a:moveTo>
                        <a:pt x="283" y="0"/>
                      </a:moveTo>
                      <a:cubicBezTo>
                        <a:pt x="236" y="0"/>
                        <a:pt x="188" y="16"/>
                        <a:pt x="148" y="49"/>
                      </a:cubicBezTo>
                      <a:cubicBezTo>
                        <a:pt x="0" y="168"/>
                        <a:pt x="71" y="406"/>
                        <a:pt x="260" y="429"/>
                      </a:cubicBezTo>
                      <a:cubicBezTo>
                        <a:pt x="268" y="429"/>
                        <a:pt x="276" y="430"/>
                        <a:pt x="284" y="430"/>
                      </a:cubicBezTo>
                      <a:cubicBezTo>
                        <a:pt x="460" y="430"/>
                        <a:pt x="564" y="223"/>
                        <a:pt x="450" y="82"/>
                      </a:cubicBezTo>
                      <a:cubicBezTo>
                        <a:pt x="408" y="28"/>
                        <a:pt x="34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31"/>
                <p:cNvSpPr/>
                <p:nvPr/>
              </p:nvSpPr>
              <p:spPr>
                <a:xfrm>
                  <a:off x="4152550" y="3822200"/>
                  <a:ext cx="13500" cy="10275"/>
                </a:xfrm>
                <a:custGeom>
                  <a:avLst/>
                  <a:gdLst/>
                  <a:ahLst/>
                  <a:cxnLst/>
                  <a:rect l="l" t="t" r="r" b="b"/>
                  <a:pathLst>
                    <a:path w="540" h="411" extrusionOk="0">
                      <a:moveTo>
                        <a:pt x="270" y="1"/>
                      </a:moveTo>
                      <a:cubicBezTo>
                        <a:pt x="225" y="1"/>
                        <a:pt x="180" y="16"/>
                        <a:pt x="142" y="46"/>
                      </a:cubicBezTo>
                      <a:cubicBezTo>
                        <a:pt x="1" y="162"/>
                        <a:pt x="68" y="390"/>
                        <a:pt x="251" y="409"/>
                      </a:cubicBezTo>
                      <a:cubicBezTo>
                        <a:pt x="259" y="410"/>
                        <a:pt x="267" y="411"/>
                        <a:pt x="275" y="411"/>
                      </a:cubicBezTo>
                      <a:cubicBezTo>
                        <a:pt x="441" y="411"/>
                        <a:pt x="539" y="214"/>
                        <a:pt x="431" y="78"/>
                      </a:cubicBezTo>
                      <a:cubicBezTo>
                        <a:pt x="389" y="27"/>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31"/>
                <p:cNvSpPr/>
                <p:nvPr/>
              </p:nvSpPr>
              <p:spPr>
                <a:xfrm>
                  <a:off x="4139300" y="3805700"/>
                  <a:ext cx="12825" cy="9750"/>
                </a:xfrm>
                <a:custGeom>
                  <a:avLst/>
                  <a:gdLst/>
                  <a:ahLst/>
                  <a:cxnLst/>
                  <a:rect l="l" t="t" r="r" b="b"/>
                  <a:pathLst>
                    <a:path w="513" h="390" extrusionOk="0">
                      <a:moveTo>
                        <a:pt x="258" y="1"/>
                      </a:moveTo>
                      <a:cubicBezTo>
                        <a:pt x="215" y="1"/>
                        <a:pt x="172" y="15"/>
                        <a:pt x="136" y="44"/>
                      </a:cubicBezTo>
                      <a:cubicBezTo>
                        <a:pt x="1" y="153"/>
                        <a:pt x="65" y="372"/>
                        <a:pt x="235" y="388"/>
                      </a:cubicBezTo>
                      <a:cubicBezTo>
                        <a:pt x="243" y="389"/>
                        <a:pt x="251" y="389"/>
                        <a:pt x="258" y="389"/>
                      </a:cubicBezTo>
                      <a:cubicBezTo>
                        <a:pt x="418" y="389"/>
                        <a:pt x="513" y="202"/>
                        <a:pt x="409" y="73"/>
                      </a:cubicBezTo>
                      <a:cubicBezTo>
                        <a:pt x="370" y="26"/>
                        <a:pt x="314"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31"/>
                <p:cNvSpPr/>
                <p:nvPr/>
              </p:nvSpPr>
              <p:spPr>
                <a:xfrm>
                  <a:off x="4126050" y="3789150"/>
                  <a:ext cx="12200" cy="9325"/>
                </a:xfrm>
                <a:custGeom>
                  <a:avLst/>
                  <a:gdLst/>
                  <a:ahLst/>
                  <a:cxnLst/>
                  <a:rect l="l" t="t" r="r" b="b"/>
                  <a:pathLst>
                    <a:path w="488" h="373" extrusionOk="0">
                      <a:moveTo>
                        <a:pt x="243" y="0"/>
                      </a:moveTo>
                      <a:cubicBezTo>
                        <a:pt x="203" y="0"/>
                        <a:pt x="162" y="13"/>
                        <a:pt x="129" y="41"/>
                      </a:cubicBezTo>
                      <a:cubicBezTo>
                        <a:pt x="0" y="147"/>
                        <a:pt x="61" y="356"/>
                        <a:pt x="225" y="372"/>
                      </a:cubicBezTo>
                      <a:cubicBezTo>
                        <a:pt x="232" y="373"/>
                        <a:pt x="238" y="373"/>
                        <a:pt x="245" y="373"/>
                      </a:cubicBezTo>
                      <a:cubicBezTo>
                        <a:pt x="397" y="373"/>
                        <a:pt x="488" y="193"/>
                        <a:pt x="389" y="70"/>
                      </a:cubicBezTo>
                      <a:cubicBezTo>
                        <a:pt x="352" y="24"/>
                        <a:pt x="298"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31"/>
                <p:cNvSpPr/>
                <p:nvPr/>
              </p:nvSpPr>
              <p:spPr>
                <a:xfrm>
                  <a:off x="4112700" y="3772650"/>
                  <a:ext cx="11725" cy="8800"/>
                </a:xfrm>
                <a:custGeom>
                  <a:avLst/>
                  <a:gdLst/>
                  <a:ahLst/>
                  <a:cxnLst/>
                  <a:rect l="l" t="t" r="r" b="b"/>
                  <a:pathLst>
                    <a:path w="469" h="352" extrusionOk="0">
                      <a:moveTo>
                        <a:pt x="235" y="0"/>
                      </a:moveTo>
                      <a:cubicBezTo>
                        <a:pt x="196" y="0"/>
                        <a:pt x="156" y="13"/>
                        <a:pt x="123" y="39"/>
                      </a:cubicBezTo>
                      <a:cubicBezTo>
                        <a:pt x="1" y="139"/>
                        <a:pt x="62" y="335"/>
                        <a:pt x="216" y="351"/>
                      </a:cubicBezTo>
                      <a:cubicBezTo>
                        <a:pt x="224" y="352"/>
                        <a:pt x="231" y="352"/>
                        <a:pt x="239" y="352"/>
                      </a:cubicBezTo>
                      <a:cubicBezTo>
                        <a:pt x="383" y="352"/>
                        <a:pt x="468" y="181"/>
                        <a:pt x="374" y="65"/>
                      </a:cubicBezTo>
                      <a:cubicBezTo>
                        <a:pt x="339" y="22"/>
                        <a:pt x="287" y="0"/>
                        <a:pt x="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31"/>
                <p:cNvSpPr/>
                <p:nvPr/>
              </p:nvSpPr>
              <p:spPr>
                <a:xfrm>
                  <a:off x="4099450" y="3756075"/>
                  <a:ext cx="11100" cy="8425"/>
                </a:xfrm>
                <a:custGeom>
                  <a:avLst/>
                  <a:gdLst/>
                  <a:ahLst/>
                  <a:cxnLst/>
                  <a:rect l="l" t="t" r="r" b="b"/>
                  <a:pathLst>
                    <a:path w="444" h="337" extrusionOk="0">
                      <a:moveTo>
                        <a:pt x="221" y="1"/>
                      </a:moveTo>
                      <a:cubicBezTo>
                        <a:pt x="184" y="1"/>
                        <a:pt x="147" y="13"/>
                        <a:pt x="116" y="40"/>
                      </a:cubicBezTo>
                      <a:cubicBezTo>
                        <a:pt x="1" y="133"/>
                        <a:pt x="55" y="319"/>
                        <a:pt x="206" y="336"/>
                      </a:cubicBezTo>
                      <a:cubicBezTo>
                        <a:pt x="213" y="336"/>
                        <a:pt x="219" y="337"/>
                        <a:pt x="225" y="337"/>
                      </a:cubicBezTo>
                      <a:cubicBezTo>
                        <a:pt x="362" y="337"/>
                        <a:pt x="443" y="173"/>
                        <a:pt x="351" y="62"/>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31"/>
                <p:cNvSpPr/>
                <p:nvPr/>
              </p:nvSpPr>
              <p:spPr>
                <a:xfrm>
                  <a:off x="4086200" y="3739550"/>
                  <a:ext cx="10350" cy="7925"/>
                </a:xfrm>
                <a:custGeom>
                  <a:avLst/>
                  <a:gdLst/>
                  <a:ahLst/>
                  <a:cxnLst/>
                  <a:rect l="l" t="t" r="r" b="b"/>
                  <a:pathLst>
                    <a:path w="414" h="317" extrusionOk="0">
                      <a:moveTo>
                        <a:pt x="208" y="1"/>
                      </a:moveTo>
                      <a:cubicBezTo>
                        <a:pt x="173" y="1"/>
                        <a:pt x="139" y="12"/>
                        <a:pt x="110" y="36"/>
                      </a:cubicBezTo>
                      <a:cubicBezTo>
                        <a:pt x="0" y="126"/>
                        <a:pt x="52" y="302"/>
                        <a:pt x="190" y="315"/>
                      </a:cubicBezTo>
                      <a:cubicBezTo>
                        <a:pt x="196" y="316"/>
                        <a:pt x="203" y="316"/>
                        <a:pt x="209" y="316"/>
                      </a:cubicBezTo>
                      <a:cubicBezTo>
                        <a:pt x="339" y="316"/>
                        <a:pt x="414" y="165"/>
                        <a:pt x="331" y="61"/>
                      </a:cubicBezTo>
                      <a:cubicBezTo>
                        <a:pt x="300" y="21"/>
                        <a:pt x="254"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31"/>
                <p:cNvSpPr/>
                <p:nvPr/>
              </p:nvSpPr>
              <p:spPr>
                <a:xfrm>
                  <a:off x="4343050" y="4022675"/>
                  <a:ext cx="21450" cy="16300"/>
                </a:xfrm>
                <a:custGeom>
                  <a:avLst/>
                  <a:gdLst/>
                  <a:ahLst/>
                  <a:cxnLst/>
                  <a:rect l="l" t="t" r="r" b="b"/>
                  <a:pathLst>
                    <a:path w="858" h="652" extrusionOk="0">
                      <a:moveTo>
                        <a:pt x="429" y="0"/>
                      </a:moveTo>
                      <a:cubicBezTo>
                        <a:pt x="357" y="0"/>
                        <a:pt x="285" y="24"/>
                        <a:pt x="226" y="74"/>
                      </a:cubicBezTo>
                      <a:cubicBezTo>
                        <a:pt x="1" y="258"/>
                        <a:pt x="107" y="621"/>
                        <a:pt x="396" y="650"/>
                      </a:cubicBezTo>
                      <a:cubicBezTo>
                        <a:pt x="408" y="651"/>
                        <a:pt x="420" y="651"/>
                        <a:pt x="431" y="651"/>
                      </a:cubicBezTo>
                      <a:cubicBezTo>
                        <a:pt x="699" y="651"/>
                        <a:pt x="858" y="338"/>
                        <a:pt x="682" y="123"/>
                      </a:cubicBezTo>
                      <a:cubicBezTo>
                        <a:pt x="618" y="42"/>
                        <a:pt x="52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31"/>
                <p:cNvSpPr/>
                <p:nvPr/>
              </p:nvSpPr>
              <p:spPr>
                <a:xfrm>
                  <a:off x="4329725" y="4006100"/>
                  <a:ext cx="20875" cy="15850"/>
                </a:xfrm>
                <a:custGeom>
                  <a:avLst/>
                  <a:gdLst/>
                  <a:ahLst/>
                  <a:cxnLst/>
                  <a:rect l="l" t="t" r="r" b="b"/>
                  <a:pathLst>
                    <a:path w="835" h="634" extrusionOk="0">
                      <a:moveTo>
                        <a:pt x="420" y="0"/>
                      </a:moveTo>
                      <a:cubicBezTo>
                        <a:pt x="351" y="0"/>
                        <a:pt x="280" y="23"/>
                        <a:pt x="222" y="72"/>
                      </a:cubicBezTo>
                      <a:cubicBezTo>
                        <a:pt x="0" y="249"/>
                        <a:pt x="106" y="602"/>
                        <a:pt x="386" y="631"/>
                      </a:cubicBezTo>
                      <a:cubicBezTo>
                        <a:pt x="398" y="632"/>
                        <a:pt x="409" y="633"/>
                        <a:pt x="420" y="633"/>
                      </a:cubicBezTo>
                      <a:cubicBezTo>
                        <a:pt x="680" y="633"/>
                        <a:pt x="835" y="326"/>
                        <a:pt x="665" y="117"/>
                      </a:cubicBezTo>
                      <a:cubicBezTo>
                        <a:pt x="603" y="40"/>
                        <a:pt x="512"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31"/>
                <p:cNvSpPr/>
                <p:nvPr/>
              </p:nvSpPr>
              <p:spPr>
                <a:xfrm>
                  <a:off x="4316450" y="3989550"/>
                  <a:ext cx="20250" cy="15350"/>
                </a:xfrm>
                <a:custGeom>
                  <a:avLst/>
                  <a:gdLst/>
                  <a:ahLst/>
                  <a:cxnLst/>
                  <a:rect l="l" t="t" r="r" b="b"/>
                  <a:pathLst>
                    <a:path w="810" h="614" extrusionOk="0">
                      <a:moveTo>
                        <a:pt x="407" y="1"/>
                      </a:moveTo>
                      <a:cubicBezTo>
                        <a:pt x="338" y="1"/>
                        <a:pt x="270" y="23"/>
                        <a:pt x="213" y="69"/>
                      </a:cubicBezTo>
                      <a:cubicBezTo>
                        <a:pt x="1" y="242"/>
                        <a:pt x="104" y="586"/>
                        <a:pt x="374" y="612"/>
                      </a:cubicBezTo>
                      <a:cubicBezTo>
                        <a:pt x="386" y="613"/>
                        <a:pt x="397" y="614"/>
                        <a:pt x="409" y="614"/>
                      </a:cubicBezTo>
                      <a:cubicBezTo>
                        <a:pt x="661" y="614"/>
                        <a:pt x="810" y="320"/>
                        <a:pt x="647" y="114"/>
                      </a:cubicBezTo>
                      <a:cubicBezTo>
                        <a:pt x="585" y="39"/>
                        <a:pt x="496"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31"/>
                <p:cNvSpPr/>
                <p:nvPr/>
              </p:nvSpPr>
              <p:spPr>
                <a:xfrm>
                  <a:off x="4303200" y="3973050"/>
                  <a:ext cx="19600" cy="14900"/>
                </a:xfrm>
                <a:custGeom>
                  <a:avLst/>
                  <a:gdLst/>
                  <a:ahLst/>
                  <a:cxnLst/>
                  <a:rect l="l" t="t" r="r" b="b"/>
                  <a:pathLst>
                    <a:path w="784" h="596" extrusionOk="0">
                      <a:moveTo>
                        <a:pt x="393" y="1"/>
                      </a:moveTo>
                      <a:cubicBezTo>
                        <a:pt x="328" y="1"/>
                        <a:pt x="262" y="23"/>
                        <a:pt x="206" y="67"/>
                      </a:cubicBezTo>
                      <a:cubicBezTo>
                        <a:pt x="1" y="234"/>
                        <a:pt x="100" y="565"/>
                        <a:pt x="364" y="594"/>
                      </a:cubicBezTo>
                      <a:cubicBezTo>
                        <a:pt x="375" y="595"/>
                        <a:pt x="387" y="596"/>
                        <a:pt x="398" y="596"/>
                      </a:cubicBezTo>
                      <a:cubicBezTo>
                        <a:pt x="641" y="596"/>
                        <a:pt x="784" y="308"/>
                        <a:pt x="624" y="112"/>
                      </a:cubicBezTo>
                      <a:cubicBezTo>
                        <a:pt x="566" y="39"/>
                        <a:pt x="480"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31"/>
                <p:cNvSpPr/>
                <p:nvPr/>
              </p:nvSpPr>
              <p:spPr>
                <a:xfrm>
                  <a:off x="4289950" y="3956475"/>
                  <a:ext cx="18950" cy="14450"/>
                </a:xfrm>
                <a:custGeom>
                  <a:avLst/>
                  <a:gdLst/>
                  <a:ahLst/>
                  <a:cxnLst/>
                  <a:rect l="l" t="t" r="r" b="b"/>
                  <a:pathLst>
                    <a:path w="758" h="578" extrusionOk="0">
                      <a:moveTo>
                        <a:pt x="379" y="1"/>
                      </a:moveTo>
                      <a:cubicBezTo>
                        <a:pt x="316" y="1"/>
                        <a:pt x="252" y="22"/>
                        <a:pt x="200" y="65"/>
                      </a:cubicBezTo>
                      <a:cubicBezTo>
                        <a:pt x="0" y="228"/>
                        <a:pt x="94" y="550"/>
                        <a:pt x="351" y="576"/>
                      </a:cubicBezTo>
                      <a:cubicBezTo>
                        <a:pt x="362" y="577"/>
                        <a:pt x="374" y="578"/>
                        <a:pt x="385" y="578"/>
                      </a:cubicBezTo>
                      <a:cubicBezTo>
                        <a:pt x="619" y="578"/>
                        <a:pt x="758" y="300"/>
                        <a:pt x="604" y="110"/>
                      </a:cubicBezTo>
                      <a:cubicBezTo>
                        <a:pt x="548" y="38"/>
                        <a:pt x="463"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31"/>
                <p:cNvSpPr/>
                <p:nvPr/>
              </p:nvSpPr>
              <p:spPr>
                <a:xfrm>
                  <a:off x="4276700" y="3940000"/>
                  <a:ext cx="18400" cy="13975"/>
                </a:xfrm>
                <a:custGeom>
                  <a:avLst/>
                  <a:gdLst/>
                  <a:ahLst/>
                  <a:cxnLst/>
                  <a:rect l="l" t="t" r="r" b="b"/>
                  <a:pathLst>
                    <a:path w="736" h="559" extrusionOk="0">
                      <a:moveTo>
                        <a:pt x="366" y="0"/>
                      </a:moveTo>
                      <a:cubicBezTo>
                        <a:pt x="305" y="0"/>
                        <a:pt x="244" y="20"/>
                        <a:pt x="193" y="62"/>
                      </a:cubicBezTo>
                      <a:cubicBezTo>
                        <a:pt x="0" y="219"/>
                        <a:pt x="93" y="531"/>
                        <a:pt x="341" y="556"/>
                      </a:cubicBezTo>
                      <a:cubicBezTo>
                        <a:pt x="351" y="558"/>
                        <a:pt x="362" y="558"/>
                        <a:pt x="372" y="558"/>
                      </a:cubicBezTo>
                      <a:cubicBezTo>
                        <a:pt x="601" y="558"/>
                        <a:pt x="736" y="288"/>
                        <a:pt x="585" y="103"/>
                      </a:cubicBezTo>
                      <a:cubicBezTo>
                        <a:pt x="528" y="35"/>
                        <a:pt x="447" y="0"/>
                        <a:pt x="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31"/>
                <p:cNvSpPr/>
                <p:nvPr/>
              </p:nvSpPr>
              <p:spPr>
                <a:xfrm>
                  <a:off x="4263350" y="3923425"/>
                  <a:ext cx="17775" cy="13500"/>
                </a:xfrm>
                <a:custGeom>
                  <a:avLst/>
                  <a:gdLst/>
                  <a:ahLst/>
                  <a:cxnLst/>
                  <a:rect l="l" t="t" r="r" b="b"/>
                  <a:pathLst>
                    <a:path w="711" h="540" extrusionOk="0">
                      <a:moveTo>
                        <a:pt x="357" y="1"/>
                      </a:moveTo>
                      <a:cubicBezTo>
                        <a:pt x="297" y="1"/>
                        <a:pt x="237" y="21"/>
                        <a:pt x="187" y="63"/>
                      </a:cubicBezTo>
                      <a:cubicBezTo>
                        <a:pt x="1" y="210"/>
                        <a:pt x="91" y="512"/>
                        <a:pt x="328" y="538"/>
                      </a:cubicBezTo>
                      <a:cubicBezTo>
                        <a:pt x="339" y="539"/>
                        <a:pt x="349" y="540"/>
                        <a:pt x="359" y="540"/>
                      </a:cubicBezTo>
                      <a:cubicBezTo>
                        <a:pt x="582" y="540"/>
                        <a:pt x="711" y="279"/>
                        <a:pt x="566" y="101"/>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31"/>
                <p:cNvSpPr/>
                <p:nvPr/>
              </p:nvSpPr>
              <p:spPr>
                <a:xfrm>
                  <a:off x="4250100" y="3906900"/>
                  <a:ext cx="17225" cy="13075"/>
                </a:xfrm>
                <a:custGeom>
                  <a:avLst/>
                  <a:gdLst/>
                  <a:ahLst/>
                  <a:cxnLst/>
                  <a:rect l="l" t="t" r="r" b="b"/>
                  <a:pathLst>
                    <a:path w="689" h="523" extrusionOk="0">
                      <a:moveTo>
                        <a:pt x="345" y="0"/>
                      </a:moveTo>
                      <a:cubicBezTo>
                        <a:pt x="287" y="0"/>
                        <a:pt x="229" y="19"/>
                        <a:pt x="180" y="58"/>
                      </a:cubicBezTo>
                      <a:cubicBezTo>
                        <a:pt x="0" y="206"/>
                        <a:pt x="87" y="495"/>
                        <a:pt x="318" y="521"/>
                      </a:cubicBezTo>
                      <a:cubicBezTo>
                        <a:pt x="328" y="522"/>
                        <a:pt x="337" y="522"/>
                        <a:pt x="346" y="522"/>
                      </a:cubicBezTo>
                      <a:cubicBezTo>
                        <a:pt x="561" y="522"/>
                        <a:pt x="689" y="270"/>
                        <a:pt x="547" y="97"/>
                      </a:cubicBezTo>
                      <a:cubicBezTo>
                        <a:pt x="496"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31"/>
                <p:cNvSpPr/>
                <p:nvPr/>
              </p:nvSpPr>
              <p:spPr>
                <a:xfrm>
                  <a:off x="4236850" y="3890400"/>
                  <a:ext cx="16575" cy="12550"/>
                </a:xfrm>
                <a:custGeom>
                  <a:avLst/>
                  <a:gdLst/>
                  <a:ahLst/>
                  <a:cxnLst/>
                  <a:rect l="l" t="t" r="r" b="b"/>
                  <a:pathLst>
                    <a:path w="663" h="502" extrusionOk="0">
                      <a:moveTo>
                        <a:pt x="332" y="0"/>
                      </a:moveTo>
                      <a:cubicBezTo>
                        <a:pt x="276" y="0"/>
                        <a:pt x="220" y="19"/>
                        <a:pt x="174" y="56"/>
                      </a:cubicBezTo>
                      <a:cubicBezTo>
                        <a:pt x="0" y="198"/>
                        <a:pt x="84" y="477"/>
                        <a:pt x="305" y="500"/>
                      </a:cubicBezTo>
                      <a:cubicBezTo>
                        <a:pt x="315" y="501"/>
                        <a:pt x="324" y="501"/>
                        <a:pt x="333" y="501"/>
                      </a:cubicBezTo>
                      <a:cubicBezTo>
                        <a:pt x="538" y="501"/>
                        <a:pt x="663" y="261"/>
                        <a:pt x="527" y="92"/>
                      </a:cubicBezTo>
                      <a:cubicBezTo>
                        <a:pt x="478" y="32"/>
                        <a:pt x="40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31"/>
                <p:cNvSpPr/>
                <p:nvPr/>
              </p:nvSpPr>
              <p:spPr>
                <a:xfrm>
                  <a:off x="4223575" y="3873825"/>
                  <a:ext cx="15875" cy="12075"/>
                </a:xfrm>
                <a:custGeom>
                  <a:avLst/>
                  <a:gdLst/>
                  <a:ahLst/>
                  <a:cxnLst/>
                  <a:rect l="l" t="t" r="r" b="b"/>
                  <a:pathLst>
                    <a:path w="635" h="483" extrusionOk="0">
                      <a:moveTo>
                        <a:pt x="319" y="0"/>
                      </a:moveTo>
                      <a:cubicBezTo>
                        <a:pt x="266" y="0"/>
                        <a:pt x="212" y="18"/>
                        <a:pt x="168" y="54"/>
                      </a:cubicBezTo>
                      <a:cubicBezTo>
                        <a:pt x="1" y="189"/>
                        <a:pt x="81" y="459"/>
                        <a:pt x="293" y="481"/>
                      </a:cubicBezTo>
                      <a:cubicBezTo>
                        <a:pt x="302" y="482"/>
                        <a:pt x="312" y="483"/>
                        <a:pt x="320" y="483"/>
                      </a:cubicBezTo>
                      <a:cubicBezTo>
                        <a:pt x="519" y="483"/>
                        <a:pt x="635" y="249"/>
                        <a:pt x="509" y="89"/>
                      </a:cubicBezTo>
                      <a:cubicBezTo>
                        <a:pt x="459" y="31"/>
                        <a:pt x="389"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31"/>
                <p:cNvSpPr/>
                <p:nvPr/>
              </p:nvSpPr>
              <p:spPr>
                <a:xfrm>
                  <a:off x="4210250" y="3857325"/>
                  <a:ext cx="15375" cy="11625"/>
                </a:xfrm>
                <a:custGeom>
                  <a:avLst/>
                  <a:gdLst/>
                  <a:ahLst/>
                  <a:cxnLst/>
                  <a:rect l="l" t="t" r="r" b="b"/>
                  <a:pathLst>
                    <a:path w="615" h="465" extrusionOk="0">
                      <a:moveTo>
                        <a:pt x="309" y="1"/>
                      </a:moveTo>
                      <a:cubicBezTo>
                        <a:pt x="258" y="1"/>
                        <a:pt x="207" y="18"/>
                        <a:pt x="164" y="52"/>
                      </a:cubicBezTo>
                      <a:cubicBezTo>
                        <a:pt x="0" y="184"/>
                        <a:pt x="77" y="444"/>
                        <a:pt x="286" y="463"/>
                      </a:cubicBezTo>
                      <a:cubicBezTo>
                        <a:pt x="295" y="464"/>
                        <a:pt x="304" y="465"/>
                        <a:pt x="313" y="465"/>
                      </a:cubicBezTo>
                      <a:cubicBezTo>
                        <a:pt x="503" y="465"/>
                        <a:pt x="615" y="241"/>
                        <a:pt x="489" y="87"/>
                      </a:cubicBezTo>
                      <a:cubicBezTo>
                        <a:pt x="443" y="30"/>
                        <a:pt x="376"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31"/>
                <p:cNvSpPr/>
                <p:nvPr/>
              </p:nvSpPr>
              <p:spPr>
                <a:xfrm>
                  <a:off x="4197000" y="3840800"/>
                  <a:ext cx="14750" cy="11200"/>
                </a:xfrm>
                <a:custGeom>
                  <a:avLst/>
                  <a:gdLst/>
                  <a:ahLst/>
                  <a:cxnLst/>
                  <a:rect l="l" t="t" r="r" b="b"/>
                  <a:pathLst>
                    <a:path w="590" h="448" extrusionOk="0">
                      <a:moveTo>
                        <a:pt x="297" y="1"/>
                      </a:moveTo>
                      <a:cubicBezTo>
                        <a:pt x="247" y="1"/>
                        <a:pt x="196" y="17"/>
                        <a:pt x="154" y="51"/>
                      </a:cubicBezTo>
                      <a:cubicBezTo>
                        <a:pt x="0" y="176"/>
                        <a:pt x="74" y="424"/>
                        <a:pt x="273" y="446"/>
                      </a:cubicBezTo>
                      <a:cubicBezTo>
                        <a:pt x="281" y="447"/>
                        <a:pt x="289" y="447"/>
                        <a:pt x="296" y="447"/>
                      </a:cubicBezTo>
                      <a:cubicBezTo>
                        <a:pt x="479" y="447"/>
                        <a:pt x="590" y="231"/>
                        <a:pt x="469" y="83"/>
                      </a:cubicBezTo>
                      <a:cubicBezTo>
                        <a:pt x="426" y="29"/>
                        <a:pt x="362" y="1"/>
                        <a:pt x="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31"/>
                <p:cNvSpPr/>
                <p:nvPr/>
              </p:nvSpPr>
              <p:spPr>
                <a:xfrm>
                  <a:off x="4183725" y="3824225"/>
                  <a:ext cx="14125" cy="10750"/>
                </a:xfrm>
                <a:custGeom>
                  <a:avLst/>
                  <a:gdLst/>
                  <a:ahLst/>
                  <a:cxnLst/>
                  <a:rect l="l" t="t" r="r" b="b"/>
                  <a:pathLst>
                    <a:path w="565" h="430" extrusionOk="0">
                      <a:moveTo>
                        <a:pt x="284" y="1"/>
                      </a:moveTo>
                      <a:cubicBezTo>
                        <a:pt x="236" y="1"/>
                        <a:pt x="189" y="17"/>
                        <a:pt x="149" y="49"/>
                      </a:cubicBezTo>
                      <a:cubicBezTo>
                        <a:pt x="1" y="168"/>
                        <a:pt x="71" y="409"/>
                        <a:pt x="261" y="428"/>
                      </a:cubicBezTo>
                      <a:cubicBezTo>
                        <a:pt x="269" y="429"/>
                        <a:pt x="277" y="429"/>
                        <a:pt x="284" y="429"/>
                      </a:cubicBezTo>
                      <a:cubicBezTo>
                        <a:pt x="460" y="429"/>
                        <a:pt x="565" y="223"/>
                        <a:pt x="451" y="81"/>
                      </a:cubicBezTo>
                      <a:cubicBezTo>
                        <a:pt x="407" y="28"/>
                        <a:pt x="346"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31"/>
                <p:cNvSpPr/>
                <p:nvPr/>
              </p:nvSpPr>
              <p:spPr>
                <a:xfrm>
                  <a:off x="4170475" y="3807750"/>
                  <a:ext cx="13475" cy="10175"/>
                </a:xfrm>
                <a:custGeom>
                  <a:avLst/>
                  <a:gdLst/>
                  <a:ahLst/>
                  <a:cxnLst/>
                  <a:rect l="l" t="t" r="r" b="b"/>
                  <a:pathLst>
                    <a:path w="539" h="407" extrusionOk="0">
                      <a:moveTo>
                        <a:pt x="270" y="0"/>
                      </a:moveTo>
                      <a:cubicBezTo>
                        <a:pt x="225" y="0"/>
                        <a:pt x="180" y="15"/>
                        <a:pt x="142" y="46"/>
                      </a:cubicBezTo>
                      <a:cubicBezTo>
                        <a:pt x="0" y="158"/>
                        <a:pt x="68" y="390"/>
                        <a:pt x="248" y="406"/>
                      </a:cubicBezTo>
                      <a:cubicBezTo>
                        <a:pt x="256" y="406"/>
                        <a:pt x="264" y="407"/>
                        <a:pt x="271" y="407"/>
                      </a:cubicBezTo>
                      <a:cubicBezTo>
                        <a:pt x="440" y="407"/>
                        <a:pt x="539" y="210"/>
                        <a:pt x="428" y="75"/>
                      </a:cubicBezTo>
                      <a:cubicBezTo>
                        <a:pt x="388"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31"/>
                <p:cNvSpPr/>
                <p:nvPr/>
              </p:nvSpPr>
              <p:spPr>
                <a:xfrm>
                  <a:off x="4157225" y="3791175"/>
                  <a:ext cx="12825" cy="9800"/>
                </a:xfrm>
                <a:custGeom>
                  <a:avLst/>
                  <a:gdLst/>
                  <a:ahLst/>
                  <a:cxnLst/>
                  <a:rect l="l" t="t" r="r" b="b"/>
                  <a:pathLst>
                    <a:path w="513" h="392" extrusionOk="0">
                      <a:moveTo>
                        <a:pt x="257" y="0"/>
                      </a:moveTo>
                      <a:cubicBezTo>
                        <a:pt x="214" y="0"/>
                        <a:pt x="171" y="14"/>
                        <a:pt x="135" y="43"/>
                      </a:cubicBezTo>
                      <a:cubicBezTo>
                        <a:pt x="0" y="156"/>
                        <a:pt x="64" y="371"/>
                        <a:pt x="238" y="391"/>
                      </a:cubicBezTo>
                      <a:cubicBezTo>
                        <a:pt x="246" y="391"/>
                        <a:pt x="253" y="392"/>
                        <a:pt x="261" y="392"/>
                      </a:cubicBezTo>
                      <a:cubicBezTo>
                        <a:pt x="418" y="392"/>
                        <a:pt x="513" y="201"/>
                        <a:pt x="408" y="72"/>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31"/>
                <p:cNvSpPr/>
                <p:nvPr/>
              </p:nvSpPr>
              <p:spPr>
                <a:xfrm>
                  <a:off x="4143950" y="3774675"/>
                  <a:ext cx="12275" cy="9275"/>
                </a:xfrm>
                <a:custGeom>
                  <a:avLst/>
                  <a:gdLst/>
                  <a:ahLst/>
                  <a:cxnLst/>
                  <a:rect l="l" t="t" r="r" b="b"/>
                  <a:pathLst>
                    <a:path w="491" h="371" extrusionOk="0">
                      <a:moveTo>
                        <a:pt x="245" y="1"/>
                      </a:moveTo>
                      <a:cubicBezTo>
                        <a:pt x="205" y="1"/>
                        <a:pt x="164" y="14"/>
                        <a:pt x="129" y="41"/>
                      </a:cubicBezTo>
                      <a:cubicBezTo>
                        <a:pt x="1" y="144"/>
                        <a:pt x="62" y="353"/>
                        <a:pt x="226" y="369"/>
                      </a:cubicBezTo>
                      <a:cubicBezTo>
                        <a:pt x="234" y="370"/>
                        <a:pt x="241" y="371"/>
                        <a:pt x="249" y="371"/>
                      </a:cubicBezTo>
                      <a:cubicBezTo>
                        <a:pt x="399" y="371"/>
                        <a:pt x="491" y="193"/>
                        <a:pt x="390" y="70"/>
                      </a:cubicBezTo>
                      <a:cubicBezTo>
                        <a:pt x="353" y="24"/>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31"/>
                <p:cNvSpPr/>
                <p:nvPr/>
              </p:nvSpPr>
              <p:spPr>
                <a:xfrm>
                  <a:off x="4130625" y="3758125"/>
                  <a:ext cx="11650" cy="8875"/>
                </a:xfrm>
                <a:custGeom>
                  <a:avLst/>
                  <a:gdLst/>
                  <a:ahLst/>
                  <a:cxnLst/>
                  <a:rect l="l" t="t" r="r" b="b"/>
                  <a:pathLst>
                    <a:path w="466" h="355" extrusionOk="0">
                      <a:moveTo>
                        <a:pt x="234" y="0"/>
                      </a:moveTo>
                      <a:cubicBezTo>
                        <a:pt x="195" y="0"/>
                        <a:pt x="156" y="14"/>
                        <a:pt x="123" y="41"/>
                      </a:cubicBezTo>
                      <a:cubicBezTo>
                        <a:pt x="0" y="138"/>
                        <a:pt x="58" y="337"/>
                        <a:pt x="216" y="353"/>
                      </a:cubicBezTo>
                      <a:cubicBezTo>
                        <a:pt x="222" y="354"/>
                        <a:pt x="229" y="354"/>
                        <a:pt x="235" y="354"/>
                      </a:cubicBezTo>
                      <a:cubicBezTo>
                        <a:pt x="381" y="354"/>
                        <a:pt x="465" y="184"/>
                        <a:pt x="370" y="67"/>
                      </a:cubicBezTo>
                      <a:cubicBezTo>
                        <a:pt x="335" y="23"/>
                        <a:pt x="285"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31"/>
                <p:cNvSpPr/>
                <p:nvPr/>
              </p:nvSpPr>
              <p:spPr>
                <a:xfrm>
                  <a:off x="4117375" y="3741575"/>
                  <a:ext cx="11075" cy="8375"/>
                </a:xfrm>
                <a:custGeom>
                  <a:avLst/>
                  <a:gdLst/>
                  <a:ahLst/>
                  <a:cxnLst/>
                  <a:rect l="l" t="t" r="r" b="b"/>
                  <a:pathLst>
                    <a:path w="443" h="335" extrusionOk="0">
                      <a:moveTo>
                        <a:pt x="221" y="1"/>
                      </a:moveTo>
                      <a:cubicBezTo>
                        <a:pt x="184" y="1"/>
                        <a:pt x="147" y="13"/>
                        <a:pt x="116" y="38"/>
                      </a:cubicBezTo>
                      <a:cubicBezTo>
                        <a:pt x="0" y="131"/>
                        <a:pt x="55" y="321"/>
                        <a:pt x="203" y="334"/>
                      </a:cubicBezTo>
                      <a:cubicBezTo>
                        <a:pt x="209" y="335"/>
                        <a:pt x="216" y="335"/>
                        <a:pt x="222" y="335"/>
                      </a:cubicBezTo>
                      <a:cubicBezTo>
                        <a:pt x="362" y="335"/>
                        <a:pt x="443" y="174"/>
                        <a:pt x="350" y="64"/>
                      </a:cubicBezTo>
                      <a:cubicBezTo>
                        <a:pt x="318" y="22"/>
                        <a:pt x="269"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31"/>
                <p:cNvSpPr/>
                <p:nvPr/>
              </p:nvSpPr>
              <p:spPr>
                <a:xfrm>
                  <a:off x="4104100" y="3725075"/>
                  <a:ext cx="10400" cy="7925"/>
                </a:xfrm>
                <a:custGeom>
                  <a:avLst/>
                  <a:gdLst/>
                  <a:ahLst/>
                  <a:cxnLst/>
                  <a:rect l="l" t="t" r="r" b="b"/>
                  <a:pathLst>
                    <a:path w="416" h="317" extrusionOk="0">
                      <a:moveTo>
                        <a:pt x="210" y="1"/>
                      </a:moveTo>
                      <a:cubicBezTo>
                        <a:pt x="175" y="1"/>
                        <a:pt x="140" y="12"/>
                        <a:pt x="110" y="36"/>
                      </a:cubicBezTo>
                      <a:cubicBezTo>
                        <a:pt x="1" y="123"/>
                        <a:pt x="52" y="300"/>
                        <a:pt x="194" y="316"/>
                      </a:cubicBezTo>
                      <a:cubicBezTo>
                        <a:pt x="199" y="316"/>
                        <a:pt x="204" y="316"/>
                        <a:pt x="209" y="316"/>
                      </a:cubicBezTo>
                      <a:cubicBezTo>
                        <a:pt x="338" y="316"/>
                        <a:pt x="415" y="164"/>
                        <a:pt x="332" y="59"/>
                      </a:cubicBezTo>
                      <a:cubicBezTo>
                        <a:pt x="301" y="20"/>
                        <a:pt x="256"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31"/>
                <p:cNvSpPr/>
                <p:nvPr/>
              </p:nvSpPr>
              <p:spPr>
                <a:xfrm>
                  <a:off x="4347625" y="3991625"/>
                  <a:ext cx="20900" cy="15850"/>
                </a:xfrm>
                <a:custGeom>
                  <a:avLst/>
                  <a:gdLst/>
                  <a:ahLst/>
                  <a:cxnLst/>
                  <a:rect l="l" t="t" r="r" b="b"/>
                  <a:pathLst>
                    <a:path w="836" h="634" extrusionOk="0">
                      <a:moveTo>
                        <a:pt x="418" y="1"/>
                      </a:moveTo>
                      <a:cubicBezTo>
                        <a:pt x="348" y="1"/>
                        <a:pt x="278" y="24"/>
                        <a:pt x="219" y="73"/>
                      </a:cubicBezTo>
                      <a:cubicBezTo>
                        <a:pt x="1" y="249"/>
                        <a:pt x="107" y="603"/>
                        <a:pt x="386" y="632"/>
                      </a:cubicBezTo>
                      <a:cubicBezTo>
                        <a:pt x="398" y="633"/>
                        <a:pt x="410" y="634"/>
                        <a:pt x="421" y="634"/>
                      </a:cubicBezTo>
                      <a:cubicBezTo>
                        <a:pt x="680" y="634"/>
                        <a:pt x="835" y="327"/>
                        <a:pt x="666" y="118"/>
                      </a:cubicBezTo>
                      <a:cubicBezTo>
                        <a:pt x="602" y="41"/>
                        <a:pt x="51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31"/>
                <p:cNvSpPr/>
                <p:nvPr/>
              </p:nvSpPr>
              <p:spPr>
                <a:xfrm>
                  <a:off x="4334375" y="3975100"/>
                  <a:ext cx="20250" cy="15350"/>
                </a:xfrm>
                <a:custGeom>
                  <a:avLst/>
                  <a:gdLst/>
                  <a:ahLst/>
                  <a:cxnLst/>
                  <a:rect l="l" t="t" r="r" b="b"/>
                  <a:pathLst>
                    <a:path w="810" h="614" extrusionOk="0">
                      <a:moveTo>
                        <a:pt x="406" y="0"/>
                      </a:moveTo>
                      <a:cubicBezTo>
                        <a:pt x="338" y="0"/>
                        <a:pt x="270" y="22"/>
                        <a:pt x="213" y="68"/>
                      </a:cubicBezTo>
                      <a:cubicBezTo>
                        <a:pt x="1" y="239"/>
                        <a:pt x="103" y="583"/>
                        <a:pt x="373" y="611"/>
                      </a:cubicBezTo>
                      <a:cubicBezTo>
                        <a:pt x="385" y="613"/>
                        <a:pt x="397" y="613"/>
                        <a:pt x="408" y="613"/>
                      </a:cubicBezTo>
                      <a:cubicBezTo>
                        <a:pt x="661" y="613"/>
                        <a:pt x="809" y="316"/>
                        <a:pt x="643" y="113"/>
                      </a:cubicBezTo>
                      <a:cubicBezTo>
                        <a:pt x="583" y="39"/>
                        <a:pt x="495"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31"/>
                <p:cNvSpPr/>
                <p:nvPr/>
              </p:nvSpPr>
              <p:spPr>
                <a:xfrm>
                  <a:off x="4321125" y="3958525"/>
                  <a:ext cx="19600" cy="14900"/>
                </a:xfrm>
                <a:custGeom>
                  <a:avLst/>
                  <a:gdLst/>
                  <a:ahLst/>
                  <a:cxnLst/>
                  <a:rect l="l" t="t" r="r" b="b"/>
                  <a:pathLst>
                    <a:path w="784" h="596" extrusionOk="0">
                      <a:moveTo>
                        <a:pt x="393" y="0"/>
                      </a:moveTo>
                      <a:cubicBezTo>
                        <a:pt x="327" y="0"/>
                        <a:pt x="261" y="22"/>
                        <a:pt x="206" y="66"/>
                      </a:cubicBezTo>
                      <a:cubicBezTo>
                        <a:pt x="0" y="233"/>
                        <a:pt x="97" y="567"/>
                        <a:pt x="363" y="593"/>
                      </a:cubicBezTo>
                      <a:cubicBezTo>
                        <a:pt x="375" y="594"/>
                        <a:pt x="387" y="595"/>
                        <a:pt x="398" y="595"/>
                      </a:cubicBezTo>
                      <a:cubicBezTo>
                        <a:pt x="641" y="595"/>
                        <a:pt x="783" y="308"/>
                        <a:pt x="624" y="111"/>
                      </a:cubicBezTo>
                      <a:cubicBezTo>
                        <a:pt x="565" y="38"/>
                        <a:pt x="48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31"/>
                <p:cNvSpPr/>
                <p:nvPr/>
              </p:nvSpPr>
              <p:spPr>
                <a:xfrm>
                  <a:off x="4307775" y="3942025"/>
                  <a:ext cx="19075" cy="14425"/>
                </a:xfrm>
                <a:custGeom>
                  <a:avLst/>
                  <a:gdLst/>
                  <a:ahLst/>
                  <a:cxnLst/>
                  <a:rect l="l" t="t" r="r" b="b"/>
                  <a:pathLst>
                    <a:path w="763" h="577" extrusionOk="0">
                      <a:moveTo>
                        <a:pt x="384" y="0"/>
                      </a:moveTo>
                      <a:cubicBezTo>
                        <a:pt x="320" y="0"/>
                        <a:pt x="256" y="21"/>
                        <a:pt x="203" y="64"/>
                      </a:cubicBezTo>
                      <a:cubicBezTo>
                        <a:pt x="1" y="225"/>
                        <a:pt x="97" y="549"/>
                        <a:pt x="354" y="575"/>
                      </a:cubicBezTo>
                      <a:cubicBezTo>
                        <a:pt x="365" y="576"/>
                        <a:pt x="375" y="577"/>
                        <a:pt x="385" y="577"/>
                      </a:cubicBezTo>
                      <a:cubicBezTo>
                        <a:pt x="621" y="577"/>
                        <a:pt x="762" y="297"/>
                        <a:pt x="608" y="106"/>
                      </a:cubicBezTo>
                      <a:cubicBezTo>
                        <a:pt x="552" y="36"/>
                        <a:pt x="468"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31"/>
                <p:cNvSpPr/>
                <p:nvPr/>
              </p:nvSpPr>
              <p:spPr>
                <a:xfrm>
                  <a:off x="4294525" y="3925500"/>
                  <a:ext cx="18425" cy="13925"/>
                </a:xfrm>
                <a:custGeom>
                  <a:avLst/>
                  <a:gdLst/>
                  <a:ahLst/>
                  <a:cxnLst/>
                  <a:rect l="l" t="t" r="r" b="b"/>
                  <a:pathLst>
                    <a:path w="737" h="557" extrusionOk="0">
                      <a:moveTo>
                        <a:pt x="372" y="0"/>
                      </a:moveTo>
                      <a:cubicBezTo>
                        <a:pt x="310" y="0"/>
                        <a:pt x="247" y="21"/>
                        <a:pt x="193" y="63"/>
                      </a:cubicBezTo>
                      <a:cubicBezTo>
                        <a:pt x="0" y="221"/>
                        <a:pt x="97" y="532"/>
                        <a:pt x="341" y="555"/>
                      </a:cubicBezTo>
                      <a:cubicBezTo>
                        <a:pt x="352" y="556"/>
                        <a:pt x="362" y="556"/>
                        <a:pt x="372" y="556"/>
                      </a:cubicBezTo>
                      <a:cubicBezTo>
                        <a:pt x="601" y="556"/>
                        <a:pt x="736" y="286"/>
                        <a:pt x="585" y="102"/>
                      </a:cubicBezTo>
                      <a:cubicBezTo>
                        <a:pt x="531" y="35"/>
                        <a:pt x="452"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31"/>
                <p:cNvSpPr/>
                <p:nvPr/>
              </p:nvSpPr>
              <p:spPr>
                <a:xfrm>
                  <a:off x="4281275" y="3908925"/>
                  <a:ext cx="17775" cy="13550"/>
                </a:xfrm>
                <a:custGeom>
                  <a:avLst/>
                  <a:gdLst/>
                  <a:ahLst/>
                  <a:cxnLst/>
                  <a:rect l="l" t="t" r="r" b="b"/>
                  <a:pathLst>
                    <a:path w="711" h="542" extrusionOk="0">
                      <a:moveTo>
                        <a:pt x="357" y="1"/>
                      </a:moveTo>
                      <a:cubicBezTo>
                        <a:pt x="297" y="1"/>
                        <a:pt x="237" y="21"/>
                        <a:pt x="187" y="61"/>
                      </a:cubicBezTo>
                      <a:cubicBezTo>
                        <a:pt x="0" y="212"/>
                        <a:pt x="90" y="514"/>
                        <a:pt x="328" y="540"/>
                      </a:cubicBezTo>
                      <a:cubicBezTo>
                        <a:pt x="339" y="541"/>
                        <a:pt x="349" y="541"/>
                        <a:pt x="359" y="541"/>
                      </a:cubicBezTo>
                      <a:cubicBezTo>
                        <a:pt x="581" y="541"/>
                        <a:pt x="710" y="281"/>
                        <a:pt x="566" y="103"/>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31"/>
                <p:cNvSpPr/>
                <p:nvPr/>
              </p:nvSpPr>
              <p:spPr>
                <a:xfrm>
                  <a:off x="4268000" y="3892375"/>
                  <a:ext cx="17150" cy="13075"/>
                </a:xfrm>
                <a:custGeom>
                  <a:avLst/>
                  <a:gdLst/>
                  <a:ahLst/>
                  <a:cxnLst/>
                  <a:rect l="l" t="t" r="r" b="b"/>
                  <a:pathLst>
                    <a:path w="686" h="523" extrusionOk="0">
                      <a:moveTo>
                        <a:pt x="343" y="1"/>
                      </a:moveTo>
                      <a:cubicBezTo>
                        <a:pt x="286" y="1"/>
                        <a:pt x="229" y="19"/>
                        <a:pt x="181" y="58"/>
                      </a:cubicBezTo>
                      <a:cubicBezTo>
                        <a:pt x="1" y="202"/>
                        <a:pt x="85" y="495"/>
                        <a:pt x="316" y="520"/>
                      </a:cubicBezTo>
                      <a:cubicBezTo>
                        <a:pt x="326" y="522"/>
                        <a:pt x="337" y="522"/>
                        <a:pt x="347" y="522"/>
                      </a:cubicBezTo>
                      <a:cubicBezTo>
                        <a:pt x="560" y="522"/>
                        <a:pt x="685" y="271"/>
                        <a:pt x="547" y="99"/>
                      </a:cubicBezTo>
                      <a:cubicBezTo>
                        <a:pt x="496" y="35"/>
                        <a:pt x="419"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31"/>
                <p:cNvSpPr/>
                <p:nvPr/>
              </p:nvSpPr>
              <p:spPr>
                <a:xfrm>
                  <a:off x="4254750" y="3875850"/>
                  <a:ext cx="16525" cy="12625"/>
                </a:xfrm>
                <a:custGeom>
                  <a:avLst/>
                  <a:gdLst/>
                  <a:ahLst/>
                  <a:cxnLst/>
                  <a:rect l="l" t="t" r="r" b="b"/>
                  <a:pathLst>
                    <a:path w="661" h="505" extrusionOk="0">
                      <a:moveTo>
                        <a:pt x="330" y="1"/>
                      </a:moveTo>
                      <a:cubicBezTo>
                        <a:pt x="275" y="1"/>
                        <a:pt x="220" y="19"/>
                        <a:pt x="174" y="57"/>
                      </a:cubicBezTo>
                      <a:cubicBezTo>
                        <a:pt x="1" y="198"/>
                        <a:pt x="81" y="478"/>
                        <a:pt x="306" y="503"/>
                      </a:cubicBezTo>
                      <a:cubicBezTo>
                        <a:pt x="315" y="504"/>
                        <a:pt x="324" y="505"/>
                        <a:pt x="333" y="505"/>
                      </a:cubicBezTo>
                      <a:cubicBezTo>
                        <a:pt x="539" y="505"/>
                        <a:pt x="660" y="262"/>
                        <a:pt x="528" y="95"/>
                      </a:cubicBezTo>
                      <a:cubicBezTo>
                        <a:pt x="477" y="33"/>
                        <a:pt x="403"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31"/>
                <p:cNvSpPr/>
                <p:nvPr/>
              </p:nvSpPr>
              <p:spPr>
                <a:xfrm>
                  <a:off x="4241500" y="3859350"/>
                  <a:ext cx="15875" cy="12100"/>
                </a:xfrm>
                <a:custGeom>
                  <a:avLst/>
                  <a:gdLst/>
                  <a:ahLst/>
                  <a:cxnLst/>
                  <a:rect l="l" t="t" r="r" b="b"/>
                  <a:pathLst>
                    <a:path w="635" h="484" extrusionOk="0">
                      <a:moveTo>
                        <a:pt x="318" y="1"/>
                      </a:moveTo>
                      <a:cubicBezTo>
                        <a:pt x="264" y="1"/>
                        <a:pt x="210" y="19"/>
                        <a:pt x="164" y="55"/>
                      </a:cubicBezTo>
                      <a:cubicBezTo>
                        <a:pt x="0" y="190"/>
                        <a:pt x="81" y="459"/>
                        <a:pt x="293" y="482"/>
                      </a:cubicBezTo>
                      <a:cubicBezTo>
                        <a:pt x="302" y="483"/>
                        <a:pt x="311" y="483"/>
                        <a:pt x="320" y="483"/>
                      </a:cubicBezTo>
                      <a:cubicBezTo>
                        <a:pt x="516" y="483"/>
                        <a:pt x="634" y="250"/>
                        <a:pt x="505" y="90"/>
                      </a:cubicBezTo>
                      <a:cubicBezTo>
                        <a:pt x="457" y="31"/>
                        <a:pt x="388"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31"/>
                <p:cNvSpPr/>
                <p:nvPr/>
              </p:nvSpPr>
              <p:spPr>
                <a:xfrm>
                  <a:off x="4228150" y="3842800"/>
                  <a:ext cx="15400" cy="11625"/>
                </a:xfrm>
                <a:custGeom>
                  <a:avLst/>
                  <a:gdLst/>
                  <a:ahLst/>
                  <a:cxnLst/>
                  <a:rect l="l" t="t" r="r" b="b"/>
                  <a:pathLst>
                    <a:path w="616" h="465" extrusionOk="0">
                      <a:moveTo>
                        <a:pt x="307" y="0"/>
                      </a:moveTo>
                      <a:cubicBezTo>
                        <a:pt x="256" y="0"/>
                        <a:pt x="204" y="17"/>
                        <a:pt x="162" y="51"/>
                      </a:cubicBezTo>
                      <a:cubicBezTo>
                        <a:pt x="1" y="183"/>
                        <a:pt x="78" y="440"/>
                        <a:pt x="284" y="463"/>
                      </a:cubicBezTo>
                      <a:cubicBezTo>
                        <a:pt x="293" y="464"/>
                        <a:pt x="302" y="464"/>
                        <a:pt x="311" y="464"/>
                      </a:cubicBezTo>
                      <a:cubicBezTo>
                        <a:pt x="501" y="464"/>
                        <a:pt x="615" y="240"/>
                        <a:pt x="489" y="87"/>
                      </a:cubicBezTo>
                      <a:cubicBezTo>
                        <a:pt x="444" y="30"/>
                        <a:pt x="376"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31"/>
                <p:cNvSpPr/>
                <p:nvPr/>
              </p:nvSpPr>
              <p:spPr>
                <a:xfrm>
                  <a:off x="4214900" y="3826300"/>
                  <a:ext cx="14775" cy="11150"/>
                </a:xfrm>
                <a:custGeom>
                  <a:avLst/>
                  <a:gdLst/>
                  <a:ahLst/>
                  <a:cxnLst/>
                  <a:rect l="l" t="t" r="r" b="b"/>
                  <a:pathLst>
                    <a:path w="591" h="446" extrusionOk="0">
                      <a:moveTo>
                        <a:pt x="295" y="0"/>
                      </a:moveTo>
                      <a:cubicBezTo>
                        <a:pt x="246" y="0"/>
                        <a:pt x="196" y="16"/>
                        <a:pt x="155" y="49"/>
                      </a:cubicBezTo>
                      <a:cubicBezTo>
                        <a:pt x="1" y="175"/>
                        <a:pt x="75" y="425"/>
                        <a:pt x="274" y="445"/>
                      </a:cubicBezTo>
                      <a:cubicBezTo>
                        <a:pt x="282" y="445"/>
                        <a:pt x="289" y="446"/>
                        <a:pt x="297" y="446"/>
                      </a:cubicBezTo>
                      <a:cubicBezTo>
                        <a:pt x="480" y="446"/>
                        <a:pt x="590" y="230"/>
                        <a:pt x="470" y="81"/>
                      </a:cubicBezTo>
                      <a:cubicBezTo>
                        <a:pt x="426" y="28"/>
                        <a:pt x="361"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31"/>
                <p:cNvSpPr/>
                <p:nvPr/>
              </p:nvSpPr>
              <p:spPr>
                <a:xfrm>
                  <a:off x="4201650" y="3809800"/>
                  <a:ext cx="14100" cy="10725"/>
                </a:xfrm>
                <a:custGeom>
                  <a:avLst/>
                  <a:gdLst/>
                  <a:ahLst/>
                  <a:cxnLst/>
                  <a:rect l="l" t="t" r="r" b="b"/>
                  <a:pathLst>
                    <a:path w="564" h="429" extrusionOk="0">
                      <a:moveTo>
                        <a:pt x="280" y="1"/>
                      </a:moveTo>
                      <a:cubicBezTo>
                        <a:pt x="233" y="1"/>
                        <a:pt x="187" y="16"/>
                        <a:pt x="148" y="47"/>
                      </a:cubicBezTo>
                      <a:cubicBezTo>
                        <a:pt x="0" y="169"/>
                        <a:pt x="71" y="407"/>
                        <a:pt x="261" y="426"/>
                      </a:cubicBezTo>
                      <a:cubicBezTo>
                        <a:pt x="270" y="428"/>
                        <a:pt x="279" y="428"/>
                        <a:pt x="287" y="428"/>
                      </a:cubicBezTo>
                      <a:cubicBezTo>
                        <a:pt x="461" y="428"/>
                        <a:pt x="564" y="220"/>
                        <a:pt x="450" y="79"/>
                      </a:cubicBezTo>
                      <a:cubicBezTo>
                        <a:pt x="406" y="28"/>
                        <a:pt x="343" y="1"/>
                        <a:pt x="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31"/>
                <p:cNvSpPr/>
                <p:nvPr/>
              </p:nvSpPr>
              <p:spPr>
                <a:xfrm>
                  <a:off x="4188400" y="3793200"/>
                  <a:ext cx="13475" cy="10275"/>
                </a:xfrm>
                <a:custGeom>
                  <a:avLst/>
                  <a:gdLst/>
                  <a:ahLst/>
                  <a:cxnLst/>
                  <a:rect l="l" t="t" r="r" b="b"/>
                  <a:pathLst>
                    <a:path w="539" h="411" extrusionOk="0">
                      <a:moveTo>
                        <a:pt x="269" y="1"/>
                      </a:moveTo>
                      <a:cubicBezTo>
                        <a:pt x="224" y="1"/>
                        <a:pt x="179" y="16"/>
                        <a:pt x="142" y="46"/>
                      </a:cubicBezTo>
                      <a:cubicBezTo>
                        <a:pt x="0" y="162"/>
                        <a:pt x="68" y="390"/>
                        <a:pt x="248" y="409"/>
                      </a:cubicBezTo>
                      <a:cubicBezTo>
                        <a:pt x="255" y="410"/>
                        <a:pt x="263" y="410"/>
                        <a:pt x="271" y="410"/>
                      </a:cubicBezTo>
                      <a:cubicBezTo>
                        <a:pt x="437" y="410"/>
                        <a:pt x="538" y="213"/>
                        <a:pt x="428" y="78"/>
                      </a:cubicBezTo>
                      <a:cubicBezTo>
                        <a:pt x="387" y="27"/>
                        <a:pt x="328"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31"/>
                <p:cNvSpPr/>
                <p:nvPr/>
              </p:nvSpPr>
              <p:spPr>
                <a:xfrm>
                  <a:off x="4175050" y="3776700"/>
                  <a:ext cx="12925" cy="9750"/>
                </a:xfrm>
                <a:custGeom>
                  <a:avLst/>
                  <a:gdLst/>
                  <a:ahLst/>
                  <a:cxnLst/>
                  <a:rect l="l" t="t" r="r" b="b"/>
                  <a:pathLst>
                    <a:path w="517" h="390" extrusionOk="0">
                      <a:moveTo>
                        <a:pt x="261" y="1"/>
                      </a:moveTo>
                      <a:cubicBezTo>
                        <a:pt x="218" y="1"/>
                        <a:pt x="175" y="15"/>
                        <a:pt x="139" y="44"/>
                      </a:cubicBezTo>
                      <a:cubicBezTo>
                        <a:pt x="1" y="153"/>
                        <a:pt x="68" y="372"/>
                        <a:pt x="238" y="388"/>
                      </a:cubicBezTo>
                      <a:cubicBezTo>
                        <a:pt x="246" y="389"/>
                        <a:pt x="254" y="389"/>
                        <a:pt x="262" y="389"/>
                      </a:cubicBezTo>
                      <a:cubicBezTo>
                        <a:pt x="422" y="389"/>
                        <a:pt x="516" y="202"/>
                        <a:pt x="412" y="73"/>
                      </a:cubicBezTo>
                      <a:cubicBezTo>
                        <a:pt x="374" y="25"/>
                        <a:pt x="318"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31"/>
                <p:cNvSpPr/>
                <p:nvPr/>
              </p:nvSpPr>
              <p:spPr>
                <a:xfrm>
                  <a:off x="4161800" y="3760125"/>
                  <a:ext cx="12300" cy="9350"/>
                </a:xfrm>
                <a:custGeom>
                  <a:avLst/>
                  <a:gdLst/>
                  <a:ahLst/>
                  <a:cxnLst/>
                  <a:rect l="l" t="t" r="r" b="b"/>
                  <a:pathLst>
                    <a:path w="492" h="374" extrusionOk="0">
                      <a:moveTo>
                        <a:pt x="246" y="1"/>
                      </a:moveTo>
                      <a:cubicBezTo>
                        <a:pt x="205" y="1"/>
                        <a:pt x="163" y="14"/>
                        <a:pt x="129" y="42"/>
                      </a:cubicBezTo>
                      <a:cubicBezTo>
                        <a:pt x="0" y="148"/>
                        <a:pt x="61" y="357"/>
                        <a:pt x="229" y="373"/>
                      </a:cubicBezTo>
                      <a:cubicBezTo>
                        <a:pt x="235" y="373"/>
                        <a:pt x="242" y="374"/>
                        <a:pt x="248" y="374"/>
                      </a:cubicBezTo>
                      <a:cubicBezTo>
                        <a:pt x="400" y="374"/>
                        <a:pt x="491" y="194"/>
                        <a:pt x="392" y="71"/>
                      </a:cubicBezTo>
                      <a:cubicBezTo>
                        <a:pt x="356" y="25"/>
                        <a:pt x="30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31"/>
                <p:cNvSpPr/>
                <p:nvPr/>
              </p:nvSpPr>
              <p:spPr>
                <a:xfrm>
                  <a:off x="4148550" y="3743625"/>
                  <a:ext cx="11625" cy="8825"/>
                </a:xfrm>
                <a:custGeom>
                  <a:avLst/>
                  <a:gdLst/>
                  <a:ahLst/>
                  <a:cxnLst/>
                  <a:rect l="l" t="t" r="r" b="b"/>
                  <a:pathLst>
                    <a:path w="465" h="353" extrusionOk="0">
                      <a:moveTo>
                        <a:pt x="233" y="1"/>
                      </a:moveTo>
                      <a:cubicBezTo>
                        <a:pt x="194" y="1"/>
                        <a:pt x="155" y="14"/>
                        <a:pt x="122" y="40"/>
                      </a:cubicBezTo>
                      <a:cubicBezTo>
                        <a:pt x="0" y="139"/>
                        <a:pt x="58" y="335"/>
                        <a:pt x="215" y="351"/>
                      </a:cubicBezTo>
                      <a:cubicBezTo>
                        <a:pt x="223" y="352"/>
                        <a:pt x="231" y="353"/>
                        <a:pt x="238" y="353"/>
                      </a:cubicBezTo>
                      <a:cubicBezTo>
                        <a:pt x="382" y="353"/>
                        <a:pt x="464" y="182"/>
                        <a:pt x="370" y="65"/>
                      </a:cubicBezTo>
                      <a:cubicBezTo>
                        <a:pt x="335" y="23"/>
                        <a:pt x="284"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31"/>
                <p:cNvSpPr/>
                <p:nvPr/>
              </p:nvSpPr>
              <p:spPr>
                <a:xfrm>
                  <a:off x="4135275" y="3727075"/>
                  <a:ext cx="11025" cy="8425"/>
                </a:xfrm>
                <a:custGeom>
                  <a:avLst/>
                  <a:gdLst/>
                  <a:ahLst/>
                  <a:cxnLst/>
                  <a:rect l="l" t="t" r="r" b="b"/>
                  <a:pathLst>
                    <a:path w="441" h="337" extrusionOk="0">
                      <a:moveTo>
                        <a:pt x="222" y="1"/>
                      </a:moveTo>
                      <a:cubicBezTo>
                        <a:pt x="184" y="1"/>
                        <a:pt x="147" y="13"/>
                        <a:pt x="117" y="40"/>
                      </a:cubicBezTo>
                      <a:cubicBezTo>
                        <a:pt x="1" y="133"/>
                        <a:pt x="55" y="319"/>
                        <a:pt x="203" y="335"/>
                      </a:cubicBezTo>
                      <a:cubicBezTo>
                        <a:pt x="210" y="336"/>
                        <a:pt x="216" y="336"/>
                        <a:pt x="222" y="336"/>
                      </a:cubicBezTo>
                      <a:cubicBezTo>
                        <a:pt x="359" y="336"/>
                        <a:pt x="440" y="173"/>
                        <a:pt x="351" y="62"/>
                      </a:cubicBezTo>
                      <a:cubicBezTo>
                        <a:pt x="318" y="22"/>
                        <a:pt x="27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31"/>
                <p:cNvSpPr/>
                <p:nvPr/>
              </p:nvSpPr>
              <p:spPr>
                <a:xfrm>
                  <a:off x="4122025" y="3710550"/>
                  <a:ext cx="10375" cy="7925"/>
                </a:xfrm>
                <a:custGeom>
                  <a:avLst/>
                  <a:gdLst/>
                  <a:ahLst/>
                  <a:cxnLst/>
                  <a:rect l="l" t="t" r="r" b="b"/>
                  <a:pathLst>
                    <a:path w="415" h="317" extrusionOk="0">
                      <a:moveTo>
                        <a:pt x="209" y="0"/>
                      </a:moveTo>
                      <a:cubicBezTo>
                        <a:pt x="174" y="0"/>
                        <a:pt x="139" y="12"/>
                        <a:pt x="110" y="35"/>
                      </a:cubicBezTo>
                      <a:cubicBezTo>
                        <a:pt x="1" y="125"/>
                        <a:pt x="52" y="302"/>
                        <a:pt x="190" y="315"/>
                      </a:cubicBezTo>
                      <a:cubicBezTo>
                        <a:pt x="197" y="316"/>
                        <a:pt x="203" y="316"/>
                        <a:pt x="210" y="316"/>
                      </a:cubicBezTo>
                      <a:cubicBezTo>
                        <a:pt x="339" y="316"/>
                        <a:pt x="414" y="165"/>
                        <a:pt x="332" y="61"/>
                      </a:cubicBezTo>
                      <a:cubicBezTo>
                        <a:pt x="300" y="21"/>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31"/>
                <p:cNvSpPr/>
                <p:nvPr/>
              </p:nvSpPr>
              <p:spPr>
                <a:xfrm>
                  <a:off x="4338950" y="3944050"/>
                  <a:ext cx="19700" cy="14900"/>
                </a:xfrm>
                <a:custGeom>
                  <a:avLst/>
                  <a:gdLst/>
                  <a:ahLst/>
                  <a:cxnLst/>
                  <a:rect l="l" t="t" r="r" b="b"/>
                  <a:pathLst>
                    <a:path w="788" h="596" extrusionOk="0">
                      <a:moveTo>
                        <a:pt x="395" y="1"/>
                      </a:moveTo>
                      <a:cubicBezTo>
                        <a:pt x="330" y="1"/>
                        <a:pt x="264" y="22"/>
                        <a:pt x="210" y="67"/>
                      </a:cubicBezTo>
                      <a:cubicBezTo>
                        <a:pt x="1" y="234"/>
                        <a:pt x="100" y="565"/>
                        <a:pt x="364" y="594"/>
                      </a:cubicBezTo>
                      <a:cubicBezTo>
                        <a:pt x="376" y="595"/>
                        <a:pt x="387" y="596"/>
                        <a:pt x="398" y="596"/>
                      </a:cubicBezTo>
                      <a:cubicBezTo>
                        <a:pt x="642" y="596"/>
                        <a:pt x="787" y="308"/>
                        <a:pt x="627" y="112"/>
                      </a:cubicBezTo>
                      <a:cubicBezTo>
                        <a:pt x="569" y="38"/>
                        <a:pt x="482" y="1"/>
                        <a:pt x="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31"/>
                <p:cNvSpPr/>
                <p:nvPr/>
              </p:nvSpPr>
              <p:spPr>
                <a:xfrm>
                  <a:off x="4325700" y="3927475"/>
                  <a:ext cx="19050" cy="14450"/>
                </a:xfrm>
                <a:custGeom>
                  <a:avLst/>
                  <a:gdLst/>
                  <a:ahLst/>
                  <a:cxnLst/>
                  <a:rect l="l" t="t" r="r" b="b"/>
                  <a:pathLst>
                    <a:path w="762" h="578" extrusionOk="0">
                      <a:moveTo>
                        <a:pt x="381" y="1"/>
                      </a:moveTo>
                      <a:cubicBezTo>
                        <a:pt x="317" y="1"/>
                        <a:pt x="253" y="22"/>
                        <a:pt x="200" y="64"/>
                      </a:cubicBezTo>
                      <a:cubicBezTo>
                        <a:pt x="0" y="228"/>
                        <a:pt x="97" y="550"/>
                        <a:pt x="354" y="575"/>
                      </a:cubicBezTo>
                      <a:cubicBezTo>
                        <a:pt x="366" y="577"/>
                        <a:pt x="377" y="577"/>
                        <a:pt x="388" y="577"/>
                      </a:cubicBezTo>
                      <a:cubicBezTo>
                        <a:pt x="622" y="577"/>
                        <a:pt x="761" y="300"/>
                        <a:pt x="608" y="109"/>
                      </a:cubicBezTo>
                      <a:cubicBezTo>
                        <a:pt x="549" y="38"/>
                        <a:pt x="465"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31"/>
                <p:cNvSpPr/>
                <p:nvPr/>
              </p:nvSpPr>
              <p:spPr>
                <a:xfrm>
                  <a:off x="4312450" y="3910975"/>
                  <a:ext cx="18400" cy="13975"/>
                </a:xfrm>
                <a:custGeom>
                  <a:avLst/>
                  <a:gdLst/>
                  <a:ahLst/>
                  <a:cxnLst/>
                  <a:rect l="l" t="t" r="r" b="b"/>
                  <a:pathLst>
                    <a:path w="736" h="559" extrusionOk="0">
                      <a:moveTo>
                        <a:pt x="369" y="1"/>
                      </a:moveTo>
                      <a:cubicBezTo>
                        <a:pt x="307" y="1"/>
                        <a:pt x="245" y="21"/>
                        <a:pt x="193" y="62"/>
                      </a:cubicBezTo>
                      <a:cubicBezTo>
                        <a:pt x="0" y="220"/>
                        <a:pt x="93" y="532"/>
                        <a:pt x="341" y="557"/>
                      </a:cubicBezTo>
                      <a:cubicBezTo>
                        <a:pt x="351" y="558"/>
                        <a:pt x="362" y="559"/>
                        <a:pt x="372" y="559"/>
                      </a:cubicBezTo>
                      <a:cubicBezTo>
                        <a:pt x="601" y="559"/>
                        <a:pt x="736" y="289"/>
                        <a:pt x="585" y="104"/>
                      </a:cubicBezTo>
                      <a:cubicBezTo>
                        <a:pt x="530" y="36"/>
                        <a:pt x="450"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31"/>
                <p:cNvSpPr/>
                <p:nvPr/>
              </p:nvSpPr>
              <p:spPr>
                <a:xfrm>
                  <a:off x="4299175" y="3894425"/>
                  <a:ext cx="17775" cy="13500"/>
                </a:xfrm>
                <a:custGeom>
                  <a:avLst/>
                  <a:gdLst/>
                  <a:ahLst/>
                  <a:cxnLst/>
                  <a:rect l="l" t="t" r="r" b="b"/>
                  <a:pathLst>
                    <a:path w="711" h="540" extrusionOk="0">
                      <a:moveTo>
                        <a:pt x="357" y="1"/>
                      </a:moveTo>
                      <a:cubicBezTo>
                        <a:pt x="298" y="1"/>
                        <a:pt x="237" y="21"/>
                        <a:pt x="187" y="62"/>
                      </a:cubicBezTo>
                      <a:cubicBezTo>
                        <a:pt x="1" y="210"/>
                        <a:pt x="91" y="512"/>
                        <a:pt x="329" y="538"/>
                      </a:cubicBezTo>
                      <a:cubicBezTo>
                        <a:pt x="339" y="539"/>
                        <a:pt x="349" y="540"/>
                        <a:pt x="359" y="540"/>
                      </a:cubicBezTo>
                      <a:cubicBezTo>
                        <a:pt x="579" y="540"/>
                        <a:pt x="711" y="279"/>
                        <a:pt x="567" y="101"/>
                      </a:cubicBezTo>
                      <a:cubicBezTo>
                        <a:pt x="514" y="35"/>
                        <a:pt x="436"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31"/>
                <p:cNvSpPr/>
                <p:nvPr/>
              </p:nvSpPr>
              <p:spPr>
                <a:xfrm>
                  <a:off x="4285925" y="3877900"/>
                  <a:ext cx="17150" cy="13000"/>
                </a:xfrm>
                <a:custGeom>
                  <a:avLst/>
                  <a:gdLst/>
                  <a:ahLst/>
                  <a:cxnLst/>
                  <a:rect l="l" t="t" r="r" b="b"/>
                  <a:pathLst>
                    <a:path w="686" h="520" extrusionOk="0">
                      <a:moveTo>
                        <a:pt x="345" y="0"/>
                      </a:moveTo>
                      <a:cubicBezTo>
                        <a:pt x="288" y="0"/>
                        <a:pt x="229" y="19"/>
                        <a:pt x="181" y="58"/>
                      </a:cubicBezTo>
                      <a:cubicBezTo>
                        <a:pt x="1" y="203"/>
                        <a:pt x="84" y="492"/>
                        <a:pt x="316" y="518"/>
                      </a:cubicBezTo>
                      <a:cubicBezTo>
                        <a:pt x="326" y="519"/>
                        <a:pt x="336" y="519"/>
                        <a:pt x="346" y="519"/>
                      </a:cubicBezTo>
                      <a:cubicBezTo>
                        <a:pt x="557" y="519"/>
                        <a:pt x="685" y="269"/>
                        <a:pt x="547" y="97"/>
                      </a:cubicBezTo>
                      <a:cubicBezTo>
                        <a:pt x="496"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31"/>
                <p:cNvSpPr/>
                <p:nvPr/>
              </p:nvSpPr>
              <p:spPr>
                <a:xfrm>
                  <a:off x="4272600" y="3861400"/>
                  <a:ext cx="16575" cy="12525"/>
                </a:xfrm>
                <a:custGeom>
                  <a:avLst/>
                  <a:gdLst/>
                  <a:ahLst/>
                  <a:cxnLst/>
                  <a:rect l="l" t="t" r="r" b="b"/>
                  <a:pathLst>
                    <a:path w="663" h="501" extrusionOk="0">
                      <a:moveTo>
                        <a:pt x="334" y="0"/>
                      </a:moveTo>
                      <a:cubicBezTo>
                        <a:pt x="279" y="0"/>
                        <a:pt x="223" y="18"/>
                        <a:pt x="177" y="56"/>
                      </a:cubicBezTo>
                      <a:cubicBezTo>
                        <a:pt x="0" y="198"/>
                        <a:pt x="84" y="477"/>
                        <a:pt x="305" y="500"/>
                      </a:cubicBezTo>
                      <a:cubicBezTo>
                        <a:pt x="315" y="501"/>
                        <a:pt x="324" y="501"/>
                        <a:pt x="333" y="501"/>
                      </a:cubicBezTo>
                      <a:cubicBezTo>
                        <a:pt x="541" y="501"/>
                        <a:pt x="663" y="261"/>
                        <a:pt x="527" y="91"/>
                      </a:cubicBezTo>
                      <a:cubicBezTo>
                        <a:pt x="478" y="31"/>
                        <a:pt x="406"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31"/>
                <p:cNvSpPr/>
                <p:nvPr/>
              </p:nvSpPr>
              <p:spPr>
                <a:xfrm>
                  <a:off x="4259425" y="3844825"/>
                  <a:ext cx="15850" cy="12075"/>
                </a:xfrm>
                <a:custGeom>
                  <a:avLst/>
                  <a:gdLst/>
                  <a:ahLst/>
                  <a:cxnLst/>
                  <a:rect l="l" t="t" r="r" b="b"/>
                  <a:pathLst>
                    <a:path w="634" h="483" extrusionOk="0">
                      <a:moveTo>
                        <a:pt x="316" y="1"/>
                      </a:moveTo>
                      <a:cubicBezTo>
                        <a:pt x="263" y="1"/>
                        <a:pt x="209" y="18"/>
                        <a:pt x="164" y="54"/>
                      </a:cubicBezTo>
                      <a:cubicBezTo>
                        <a:pt x="0" y="189"/>
                        <a:pt x="80" y="459"/>
                        <a:pt x="293" y="481"/>
                      </a:cubicBezTo>
                      <a:cubicBezTo>
                        <a:pt x="302" y="482"/>
                        <a:pt x="311" y="483"/>
                        <a:pt x="319" y="483"/>
                      </a:cubicBezTo>
                      <a:cubicBezTo>
                        <a:pt x="516" y="483"/>
                        <a:pt x="634" y="249"/>
                        <a:pt x="505" y="92"/>
                      </a:cubicBezTo>
                      <a:cubicBezTo>
                        <a:pt x="457" y="32"/>
                        <a:pt x="387"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31"/>
                <p:cNvSpPr/>
                <p:nvPr/>
              </p:nvSpPr>
              <p:spPr>
                <a:xfrm>
                  <a:off x="4246075" y="3828325"/>
                  <a:ext cx="15375" cy="11625"/>
                </a:xfrm>
                <a:custGeom>
                  <a:avLst/>
                  <a:gdLst/>
                  <a:ahLst/>
                  <a:cxnLst/>
                  <a:rect l="l" t="t" r="r" b="b"/>
                  <a:pathLst>
                    <a:path w="615" h="465" extrusionOk="0">
                      <a:moveTo>
                        <a:pt x="307" y="1"/>
                      </a:moveTo>
                      <a:cubicBezTo>
                        <a:pt x="256" y="1"/>
                        <a:pt x="204" y="17"/>
                        <a:pt x="161" y="52"/>
                      </a:cubicBezTo>
                      <a:cubicBezTo>
                        <a:pt x="1" y="184"/>
                        <a:pt x="78" y="444"/>
                        <a:pt x="283" y="463"/>
                      </a:cubicBezTo>
                      <a:cubicBezTo>
                        <a:pt x="293" y="464"/>
                        <a:pt x="302" y="465"/>
                        <a:pt x="310" y="465"/>
                      </a:cubicBezTo>
                      <a:cubicBezTo>
                        <a:pt x="500" y="465"/>
                        <a:pt x="615" y="241"/>
                        <a:pt x="489" y="87"/>
                      </a:cubicBezTo>
                      <a:cubicBezTo>
                        <a:pt x="443" y="30"/>
                        <a:pt x="375"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31"/>
                <p:cNvSpPr/>
                <p:nvPr/>
              </p:nvSpPr>
              <p:spPr>
                <a:xfrm>
                  <a:off x="4232825" y="3811775"/>
                  <a:ext cx="14750" cy="11225"/>
                </a:xfrm>
                <a:custGeom>
                  <a:avLst/>
                  <a:gdLst/>
                  <a:ahLst/>
                  <a:cxnLst/>
                  <a:rect l="l" t="t" r="r" b="b"/>
                  <a:pathLst>
                    <a:path w="590" h="449" extrusionOk="0">
                      <a:moveTo>
                        <a:pt x="295" y="0"/>
                      </a:moveTo>
                      <a:cubicBezTo>
                        <a:pt x="246" y="0"/>
                        <a:pt x="196" y="17"/>
                        <a:pt x="155" y="52"/>
                      </a:cubicBezTo>
                      <a:cubicBezTo>
                        <a:pt x="0" y="174"/>
                        <a:pt x="74" y="425"/>
                        <a:pt x="270" y="447"/>
                      </a:cubicBezTo>
                      <a:cubicBezTo>
                        <a:pt x="278" y="448"/>
                        <a:pt x="286" y="448"/>
                        <a:pt x="294" y="448"/>
                      </a:cubicBezTo>
                      <a:cubicBezTo>
                        <a:pt x="479" y="448"/>
                        <a:pt x="590" y="232"/>
                        <a:pt x="470" y="84"/>
                      </a:cubicBezTo>
                      <a:cubicBezTo>
                        <a:pt x="424" y="29"/>
                        <a:pt x="36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31"/>
                <p:cNvSpPr/>
                <p:nvPr/>
              </p:nvSpPr>
              <p:spPr>
                <a:xfrm>
                  <a:off x="4219575" y="3795225"/>
                  <a:ext cx="14025" cy="10725"/>
                </a:xfrm>
                <a:custGeom>
                  <a:avLst/>
                  <a:gdLst/>
                  <a:ahLst/>
                  <a:cxnLst/>
                  <a:rect l="l" t="t" r="r" b="b"/>
                  <a:pathLst>
                    <a:path w="561" h="429" extrusionOk="0">
                      <a:moveTo>
                        <a:pt x="281" y="1"/>
                      </a:moveTo>
                      <a:cubicBezTo>
                        <a:pt x="234" y="1"/>
                        <a:pt x="187" y="17"/>
                        <a:pt x="148" y="49"/>
                      </a:cubicBezTo>
                      <a:cubicBezTo>
                        <a:pt x="0" y="167"/>
                        <a:pt x="71" y="409"/>
                        <a:pt x="260" y="428"/>
                      </a:cubicBezTo>
                      <a:cubicBezTo>
                        <a:pt x="268" y="429"/>
                        <a:pt x="276" y="429"/>
                        <a:pt x="283" y="429"/>
                      </a:cubicBezTo>
                      <a:cubicBezTo>
                        <a:pt x="456" y="429"/>
                        <a:pt x="561" y="222"/>
                        <a:pt x="447" y="81"/>
                      </a:cubicBezTo>
                      <a:cubicBezTo>
                        <a:pt x="405" y="28"/>
                        <a:pt x="343"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31"/>
                <p:cNvSpPr/>
                <p:nvPr/>
              </p:nvSpPr>
              <p:spPr>
                <a:xfrm>
                  <a:off x="4206225" y="3778750"/>
                  <a:ext cx="13475" cy="10250"/>
                </a:xfrm>
                <a:custGeom>
                  <a:avLst/>
                  <a:gdLst/>
                  <a:ahLst/>
                  <a:cxnLst/>
                  <a:rect l="l" t="t" r="r" b="b"/>
                  <a:pathLst>
                    <a:path w="539" h="410" extrusionOk="0">
                      <a:moveTo>
                        <a:pt x="272" y="0"/>
                      </a:moveTo>
                      <a:cubicBezTo>
                        <a:pt x="227" y="0"/>
                        <a:pt x="181" y="15"/>
                        <a:pt x="142" y="46"/>
                      </a:cubicBezTo>
                      <a:cubicBezTo>
                        <a:pt x="1" y="161"/>
                        <a:pt x="68" y="389"/>
                        <a:pt x="251" y="409"/>
                      </a:cubicBezTo>
                      <a:cubicBezTo>
                        <a:pt x="259" y="410"/>
                        <a:pt x="267" y="410"/>
                        <a:pt x="274" y="410"/>
                      </a:cubicBezTo>
                      <a:cubicBezTo>
                        <a:pt x="441" y="410"/>
                        <a:pt x="539" y="213"/>
                        <a:pt x="431" y="78"/>
                      </a:cubicBezTo>
                      <a:cubicBezTo>
                        <a:pt x="391" y="26"/>
                        <a:pt x="332" y="0"/>
                        <a:pt x="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31"/>
                <p:cNvSpPr/>
                <p:nvPr/>
              </p:nvSpPr>
              <p:spPr>
                <a:xfrm>
                  <a:off x="4192975" y="3762175"/>
                  <a:ext cx="12925" cy="9800"/>
                </a:xfrm>
                <a:custGeom>
                  <a:avLst/>
                  <a:gdLst/>
                  <a:ahLst/>
                  <a:cxnLst/>
                  <a:rect l="l" t="t" r="r" b="b"/>
                  <a:pathLst>
                    <a:path w="517" h="392" extrusionOk="0">
                      <a:moveTo>
                        <a:pt x="259" y="0"/>
                      </a:moveTo>
                      <a:cubicBezTo>
                        <a:pt x="215" y="0"/>
                        <a:pt x="171" y="14"/>
                        <a:pt x="135" y="43"/>
                      </a:cubicBezTo>
                      <a:cubicBezTo>
                        <a:pt x="0" y="156"/>
                        <a:pt x="65" y="371"/>
                        <a:pt x="238" y="390"/>
                      </a:cubicBezTo>
                      <a:cubicBezTo>
                        <a:pt x="246" y="391"/>
                        <a:pt x="254" y="392"/>
                        <a:pt x="261" y="392"/>
                      </a:cubicBezTo>
                      <a:cubicBezTo>
                        <a:pt x="421" y="392"/>
                        <a:pt x="516" y="201"/>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31"/>
                <p:cNvSpPr/>
                <p:nvPr/>
              </p:nvSpPr>
              <p:spPr>
                <a:xfrm>
                  <a:off x="4179725" y="3745675"/>
                  <a:ext cx="12250" cy="9275"/>
                </a:xfrm>
                <a:custGeom>
                  <a:avLst/>
                  <a:gdLst/>
                  <a:ahLst/>
                  <a:cxnLst/>
                  <a:rect l="l" t="t" r="r" b="b"/>
                  <a:pathLst>
                    <a:path w="490" h="371" extrusionOk="0">
                      <a:moveTo>
                        <a:pt x="244" y="0"/>
                      </a:moveTo>
                      <a:cubicBezTo>
                        <a:pt x="204" y="0"/>
                        <a:pt x="163" y="14"/>
                        <a:pt x="129" y="41"/>
                      </a:cubicBezTo>
                      <a:cubicBezTo>
                        <a:pt x="0" y="144"/>
                        <a:pt x="61" y="353"/>
                        <a:pt x="225" y="369"/>
                      </a:cubicBezTo>
                      <a:cubicBezTo>
                        <a:pt x="233" y="370"/>
                        <a:pt x="241" y="370"/>
                        <a:pt x="248" y="370"/>
                      </a:cubicBezTo>
                      <a:cubicBezTo>
                        <a:pt x="401" y="370"/>
                        <a:pt x="490" y="193"/>
                        <a:pt x="389" y="70"/>
                      </a:cubicBezTo>
                      <a:cubicBezTo>
                        <a:pt x="352" y="24"/>
                        <a:pt x="299"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31"/>
                <p:cNvSpPr/>
                <p:nvPr/>
              </p:nvSpPr>
              <p:spPr>
                <a:xfrm>
                  <a:off x="4166450" y="3729100"/>
                  <a:ext cx="11650" cy="8875"/>
                </a:xfrm>
                <a:custGeom>
                  <a:avLst/>
                  <a:gdLst/>
                  <a:ahLst/>
                  <a:cxnLst/>
                  <a:rect l="l" t="t" r="r" b="b"/>
                  <a:pathLst>
                    <a:path w="466" h="355" extrusionOk="0">
                      <a:moveTo>
                        <a:pt x="231" y="0"/>
                      </a:moveTo>
                      <a:cubicBezTo>
                        <a:pt x="193" y="0"/>
                        <a:pt x="154" y="13"/>
                        <a:pt x="123" y="39"/>
                      </a:cubicBezTo>
                      <a:cubicBezTo>
                        <a:pt x="1" y="139"/>
                        <a:pt x="59" y="338"/>
                        <a:pt x="216" y="354"/>
                      </a:cubicBezTo>
                      <a:cubicBezTo>
                        <a:pt x="223" y="355"/>
                        <a:pt x="229" y="355"/>
                        <a:pt x="235" y="355"/>
                      </a:cubicBezTo>
                      <a:cubicBezTo>
                        <a:pt x="378" y="355"/>
                        <a:pt x="466" y="185"/>
                        <a:pt x="370" y="68"/>
                      </a:cubicBezTo>
                      <a:cubicBezTo>
                        <a:pt x="335" y="24"/>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31"/>
                <p:cNvSpPr/>
                <p:nvPr/>
              </p:nvSpPr>
              <p:spPr>
                <a:xfrm>
                  <a:off x="4153200" y="3712575"/>
                  <a:ext cx="11000" cy="8375"/>
                </a:xfrm>
                <a:custGeom>
                  <a:avLst/>
                  <a:gdLst/>
                  <a:ahLst/>
                  <a:cxnLst/>
                  <a:rect l="l" t="t" r="r" b="b"/>
                  <a:pathLst>
                    <a:path w="440" h="335" extrusionOk="0">
                      <a:moveTo>
                        <a:pt x="221" y="1"/>
                      </a:moveTo>
                      <a:cubicBezTo>
                        <a:pt x="184" y="1"/>
                        <a:pt x="147" y="13"/>
                        <a:pt x="116" y="38"/>
                      </a:cubicBezTo>
                      <a:cubicBezTo>
                        <a:pt x="1" y="131"/>
                        <a:pt x="55" y="321"/>
                        <a:pt x="203" y="334"/>
                      </a:cubicBezTo>
                      <a:cubicBezTo>
                        <a:pt x="210" y="334"/>
                        <a:pt x="216" y="335"/>
                        <a:pt x="222" y="335"/>
                      </a:cubicBezTo>
                      <a:cubicBezTo>
                        <a:pt x="359" y="335"/>
                        <a:pt x="440" y="174"/>
                        <a:pt x="351" y="64"/>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31"/>
                <p:cNvSpPr/>
                <p:nvPr/>
              </p:nvSpPr>
              <p:spPr>
                <a:xfrm>
                  <a:off x="4139875" y="3696075"/>
                  <a:ext cx="10450" cy="7925"/>
                </a:xfrm>
                <a:custGeom>
                  <a:avLst/>
                  <a:gdLst/>
                  <a:ahLst/>
                  <a:cxnLst/>
                  <a:rect l="l" t="t" r="r" b="b"/>
                  <a:pathLst>
                    <a:path w="418" h="317" extrusionOk="0">
                      <a:moveTo>
                        <a:pt x="209" y="1"/>
                      </a:moveTo>
                      <a:cubicBezTo>
                        <a:pt x="174" y="1"/>
                        <a:pt x="139" y="12"/>
                        <a:pt x="109" y="36"/>
                      </a:cubicBezTo>
                      <a:cubicBezTo>
                        <a:pt x="0" y="123"/>
                        <a:pt x="55" y="300"/>
                        <a:pt x="193" y="316"/>
                      </a:cubicBezTo>
                      <a:cubicBezTo>
                        <a:pt x="198" y="316"/>
                        <a:pt x="204" y="316"/>
                        <a:pt x="209" y="316"/>
                      </a:cubicBezTo>
                      <a:cubicBezTo>
                        <a:pt x="341" y="316"/>
                        <a:pt x="418" y="164"/>
                        <a:pt x="331" y="58"/>
                      </a:cubicBezTo>
                      <a:cubicBezTo>
                        <a:pt x="300" y="20"/>
                        <a:pt x="255"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31"/>
                <p:cNvSpPr/>
                <p:nvPr/>
              </p:nvSpPr>
              <p:spPr>
                <a:xfrm>
                  <a:off x="4343625" y="3913025"/>
                  <a:ext cx="19050" cy="14425"/>
                </a:xfrm>
                <a:custGeom>
                  <a:avLst/>
                  <a:gdLst/>
                  <a:ahLst/>
                  <a:cxnLst/>
                  <a:rect l="l" t="t" r="r" b="b"/>
                  <a:pathLst>
                    <a:path w="762" h="577" extrusionOk="0">
                      <a:moveTo>
                        <a:pt x="381" y="0"/>
                      </a:moveTo>
                      <a:cubicBezTo>
                        <a:pt x="318" y="0"/>
                        <a:pt x="253" y="21"/>
                        <a:pt x="199" y="64"/>
                      </a:cubicBezTo>
                      <a:cubicBezTo>
                        <a:pt x="0" y="225"/>
                        <a:pt x="97" y="549"/>
                        <a:pt x="350" y="575"/>
                      </a:cubicBezTo>
                      <a:cubicBezTo>
                        <a:pt x="361" y="576"/>
                        <a:pt x="371" y="577"/>
                        <a:pt x="382" y="577"/>
                      </a:cubicBezTo>
                      <a:cubicBezTo>
                        <a:pt x="620" y="577"/>
                        <a:pt x="761" y="297"/>
                        <a:pt x="604" y="106"/>
                      </a:cubicBezTo>
                      <a:cubicBezTo>
                        <a:pt x="548" y="36"/>
                        <a:pt x="465"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31"/>
                <p:cNvSpPr/>
                <p:nvPr/>
              </p:nvSpPr>
              <p:spPr>
                <a:xfrm>
                  <a:off x="4330350" y="3896500"/>
                  <a:ext cx="18425" cy="13925"/>
                </a:xfrm>
                <a:custGeom>
                  <a:avLst/>
                  <a:gdLst/>
                  <a:ahLst/>
                  <a:cxnLst/>
                  <a:rect l="l" t="t" r="r" b="b"/>
                  <a:pathLst>
                    <a:path w="737" h="557" extrusionOk="0">
                      <a:moveTo>
                        <a:pt x="371" y="0"/>
                      </a:moveTo>
                      <a:cubicBezTo>
                        <a:pt x="309" y="0"/>
                        <a:pt x="246" y="21"/>
                        <a:pt x="194" y="63"/>
                      </a:cubicBezTo>
                      <a:cubicBezTo>
                        <a:pt x="1" y="220"/>
                        <a:pt x="94" y="532"/>
                        <a:pt x="341" y="555"/>
                      </a:cubicBezTo>
                      <a:cubicBezTo>
                        <a:pt x="352" y="556"/>
                        <a:pt x="362" y="556"/>
                        <a:pt x="372" y="556"/>
                      </a:cubicBezTo>
                      <a:cubicBezTo>
                        <a:pt x="601" y="556"/>
                        <a:pt x="737" y="286"/>
                        <a:pt x="586" y="101"/>
                      </a:cubicBezTo>
                      <a:cubicBezTo>
                        <a:pt x="531" y="35"/>
                        <a:pt x="452"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31"/>
                <p:cNvSpPr/>
                <p:nvPr/>
              </p:nvSpPr>
              <p:spPr>
                <a:xfrm>
                  <a:off x="4317100" y="3879925"/>
                  <a:ext cx="17775" cy="13550"/>
                </a:xfrm>
                <a:custGeom>
                  <a:avLst/>
                  <a:gdLst/>
                  <a:ahLst/>
                  <a:cxnLst/>
                  <a:rect l="l" t="t" r="r" b="b"/>
                  <a:pathLst>
                    <a:path w="711" h="542" extrusionOk="0">
                      <a:moveTo>
                        <a:pt x="357" y="1"/>
                      </a:moveTo>
                      <a:cubicBezTo>
                        <a:pt x="297" y="1"/>
                        <a:pt x="237" y="20"/>
                        <a:pt x="187" y="61"/>
                      </a:cubicBezTo>
                      <a:cubicBezTo>
                        <a:pt x="1" y="212"/>
                        <a:pt x="87" y="514"/>
                        <a:pt x="328" y="540"/>
                      </a:cubicBezTo>
                      <a:cubicBezTo>
                        <a:pt x="339" y="541"/>
                        <a:pt x="349" y="541"/>
                        <a:pt x="359" y="541"/>
                      </a:cubicBezTo>
                      <a:cubicBezTo>
                        <a:pt x="579" y="541"/>
                        <a:pt x="711" y="281"/>
                        <a:pt x="566" y="102"/>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31"/>
                <p:cNvSpPr/>
                <p:nvPr/>
              </p:nvSpPr>
              <p:spPr>
                <a:xfrm>
                  <a:off x="4303775" y="3863375"/>
                  <a:ext cx="17200" cy="13050"/>
                </a:xfrm>
                <a:custGeom>
                  <a:avLst/>
                  <a:gdLst/>
                  <a:ahLst/>
                  <a:cxnLst/>
                  <a:rect l="l" t="t" r="r" b="b"/>
                  <a:pathLst>
                    <a:path w="688" h="522" extrusionOk="0">
                      <a:moveTo>
                        <a:pt x="345" y="1"/>
                      </a:moveTo>
                      <a:cubicBezTo>
                        <a:pt x="288" y="1"/>
                        <a:pt x="231" y="19"/>
                        <a:pt x="183" y="57"/>
                      </a:cubicBezTo>
                      <a:cubicBezTo>
                        <a:pt x="0" y="202"/>
                        <a:pt x="87" y="495"/>
                        <a:pt x="315" y="520"/>
                      </a:cubicBezTo>
                      <a:cubicBezTo>
                        <a:pt x="326" y="521"/>
                        <a:pt x="336" y="522"/>
                        <a:pt x="346" y="522"/>
                      </a:cubicBezTo>
                      <a:cubicBezTo>
                        <a:pt x="559" y="522"/>
                        <a:pt x="688" y="271"/>
                        <a:pt x="546" y="99"/>
                      </a:cubicBezTo>
                      <a:cubicBezTo>
                        <a:pt x="497" y="35"/>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1"/>
                <p:cNvSpPr/>
                <p:nvPr/>
              </p:nvSpPr>
              <p:spPr>
                <a:xfrm>
                  <a:off x="4290500" y="3846850"/>
                  <a:ext cx="16600" cy="12625"/>
                </a:xfrm>
                <a:custGeom>
                  <a:avLst/>
                  <a:gdLst/>
                  <a:ahLst/>
                  <a:cxnLst/>
                  <a:rect l="l" t="t" r="r" b="b"/>
                  <a:pathLst>
                    <a:path w="664" h="505" extrusionOk="0">
                      <a:moveTo>
                        <a:pt x="333" y="1"/>
                      </a:moveTo>
                      <a:cubicBezTo>
                        <a:pt x="277" y="1"/>
                        <a:pt x="221" y="19"/>
                        <a:pt x="174" y="56"/>
                      </a:cubicBezTo>
                      <a:cubicBezTo>
                        <a:pt x="1" y="198"/>
                        <a:pt x="84" y="477"/>
                        <a:pt x="306" y="503"/>
                      </a:cubicBezTo>
                      <a:cubicBezTo>
                        <a:pt x="315" y="504"/>
                        <a:pt x="324" y="505"/>
                        <a:pt x="333" y="505"/>
                      </a:cubicBezTo>
                      <a:cubicBezTo>
                        <a:pt x="539" y="505"/>
                        <a:pt x="663" y="261"/>
                        <a:pt x="528" y="95"/>
                      </a:cubicBezTo>
                      <a:cubicBezTo>
                        <a:pt x="478" y="33"/>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1"/>
                <p:cNvSpPr/>
                <p:nvPr/>
              </p:nvSpPr>
              <p:spPr>
                <a:xfrm>
                  <a:off x="4277250" y="3830350"/>
                  <a:ext cx="15950" cy="12100"/>
                </a:xfrm>
                <a:custGeom>
                  <a:avLst/>
                  <a:gdLst/>
                  <a:ahLst/>
                  <a:cxnLst/>
                  <a:rect l="l" t="t" r="r" b="b"/>
                  <a:pathLst>
                    <a:path w="638" h="484" extrusionOk="0">
                      <a:moveTo>
                        <a:pt x="320" y="1"/>
                      </a:moveTo>
                      <a:cubicBezTo>
                        <a:pt x="266" y="1"/>
                        <a:pt x="212" y="18"/>
                        <a:pt x="168" y="54"/>
                      </a:cubicBezTo>
                      <a:cubicBezTo>
                        <a:pt x="1" y="189"/>
                        <a:pt x="81" y="459"/>
                        <a:pt x="296" y="482"/>
                      </a:cubicBezTo>
                      <a:cubicBezTo>
                        <a:pt x="305" y="483"/>
                        <a:pt x="314" y="483"/>
                        <a:pt x="323" y="483"/>
                      </a:cubicBezTo>
                      <a:cubicBezTo>
                        <a:pt x="519" y="483"/>
                        <a:pt x="638" y="250"/>
                        <a:pt x="508" y="90"/>
                      </a:cubicBezTo>
                      <a:cubicBezTo>
                        <a:pt x="461" y="31"/>
                        <a:pt x="390"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1"/>
                <p:cNvSpPr/>
                <p:nvPr/>
              </p:nvSpPr>
              <p:spPr>
                <a:xfrm>
                  <a:off x="4264000" y="3813800"/>
                  <a:ext cx="15400" cy="11675"/>
                </a:xfrm>
                <a:custGeom>
                  <a:avLst/>
                  <a:gdLst/>
                  <a:ahLst/>
                  <a:cxnLst/>
                  <a:rect l="l" t="t" r="r" b="b"/>
                  <a:pathLst>
                    <a:path w="616" h="467" extrusionOk="0">
                      <a:moveTo>
                        <a:pt x="310" y="1"/>
                      </a:moveTo>
                      <a:cubicBezTo>
                        <a:pt x="258" y="1"/>
                        <a:pt x="206" y="18"/>
                        <a:pt x="161" y="54"/>
                      </a:cubicBezTo>
                      <a:cubicBezTo>
                        <a:pt x="0" y="183"/>
                        <a:pt x="77" y="443"/>
                        <a:pt x="286" y="466"/>
                      </a:cubicBezTo>
                      <a:cubicBezTo>
                        <a:pt x="294" y="466"/>
                        <a:pt x="302" y="467"/>
                        <a:pt x="310" y="467"/>
                      </a:cubicBezTo>
                      <a:cubicBezTo>
                        <a:pt x="501" y="467"/>
                        <a:pt x="615" y="241"/>
                        <a:pt x="489" y="87"/>
                      </a:cubicBezTo>
                      <a:cubicBezTo>
                        <a:pt x="443" y="30"/>
                        <a:pt x="377"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1"/>
                <p:cNvSpPr/>
                <p:nvPr/>
              </p:nvSpPr>
              <p:spPr>
                <a:xfrm>
                  <a:off x="4250750" y="3797300"/>
                  <a:ext cx="14650" cy="11150"/>
                </a:xfrm>
                <a:custGeom>
                  <a:avLst/>
                  <a:gdLst/>
                  <a:ahLst/>
                  <a:cxnLst/>
                  <a:rect l="l" t="t" r="r" b="b"/>
                  <a:pathLst>
                    <a:path w="586" h="446" extrusionOk="0">
                      <a:moveTo>
                        <a:pt x="294" y="0"/>
                      </a:moveTo>
                      <a:cubicBezTo>
                        <a:pt x="245" y="0"/>
                        <a:pt x="196" y="16"/>
                        <a:pt x="154" y="49"/>
                      </a:cubicBezTo>
                      <a:cubicBezTo>
                        <a:pt x="0" y="174"/>
                        <a:pt x="74" y="425"/>
                        <a:pt x="270" y="444"/>
                      </a:cubicBezTo>
                      <a:cubicBezTo>
                        <a:pt x="279" y="445"/>
                        <a:pt x="288" y="446"/>
                        <a:pt x="297" y="446"/>
                      </a:cubicBezTo>
                      <a:cubicBezTo>
                        <a:pt x="480" y="446"/>
                        <a:pt x="586" y="228"/>
                        <a:pt x="466" y="81"/>
                      </a:cubicBezTo>
                      <a:cubicBezTo>
                        <a:pt x="422" y="28"/>
                        <a:pt x="358"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1"/>
                <p:cNvSpPr/>
                <p:nvPr/>
              </p:nvSpPr>
              <p:spPr>
                <a:xfrm>
                  <a:off x="4237400" y="3780725"/>
                  <a:ext cx="14200" cy="10775"/>
                </a:xfrm>
                <a:custGeom>
                  <a:avLst/>
                  <a:gdLst/>
                  <a:ahLst/>
                  <a:cxnLst/>
                  <a:rect l="l" t="t" r="r" b="b"/>
                  <a:pathLst>
                    <a:path w="568" h="431" extrusionOk="0">
                      <a:moveTo>
                        <a:pt x="285" y="1"/>
                      </a:moveTo>
                      <a:cubicBezTo>
                        <a:pt x="237" y="1"/>
                        <a:pt x="189" y="17"/>
                        <a:pt x="148" y="50"/>
                      </a:cubicBezTo>
                      <a:cubicBezTo>
                        <a:pt x="1" y="169"/>
                        <a:pt x="71" y="407"/>
                        <a:pt x="261" y="429"/>
                      </a:cubicBezTo>
                      <a:cubicBezTo>
                        <a:pt x="269" y="430"/>
                        <a:pt x="277" y="431"/>
                        <a:pt x="284" y="431"/>
                      </a:cubicBezTo>
                      <a:cubicBezTo>
                        <a:pt x="460" y="431"/>
                        <a:pt x="567" y="224"/>
                        <a:pt x="450" y="79"/>
                      </a:cubicBezTo>
                      <a:cubicBezTo>
                        <a:pt x="409" y="28"/>
                        <a:pt x="347"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1"/>
                <p:cNvSpPr/>
                <p:nvPr/>
              </p:nvSpPr>
              <p:spPr>
                <a:xfrm>
                  <a:off x="4224150" y="3764200"/>
                  <a:ext cx="13475" cy="10275"/>
                </a:xfrm>
                <a:custGeom>
                  <a:avLst/>
                  <a:gdLst/>
                  <a:ahLst/>
                  <a:cxnLst/>
                  <a:rect l="l" t="t" r="r" b="b"/>
                  <a:pathLst>
                    <a:path w="539" h="411" extrusionOk="0">
                      <a:moveTo>
                        <a:pt x="272" y="0"/>
                      </a:moveTo>
                      <a:cubicBezTo>
                        <a:pt x="226" y="0"/>
                        <a:pt x="180" y="15"/>
                        <a:pt x="142" y="46"/>
                      </a:cubicBezTo>
                      <a:cubicBezTo>
                        <a:pt x="0" y="162"/>
                        <a:pt x="68" y="390"/>
                        <a:pt x="251" y="409"/>
                      </a:cubicBezTo>
                      <a:cubicBezTo>
                        <a:pt x="259" y="410"/>
                        <a:pt x="266" y="410"/>
                        <a:pt x="274" y="410"/>
                      </a:cubicBezTo>
                      <a:cubicBezTo>
                        <a:pt x="440" y="410"/>
                        <a:pt x="538" y="213"/>
                        <a:pt x="431" y="78"/>
                      </a:cubicBezTo>
                      <a:cubicBezTo>
                        <a:pt x="391" y="27"/>
                        <a:pt x="332" y="0"/>
                        <a:pt x="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1"/>
                <p:cNvSpPr/>
                <p:nvPr/>
              </p:nvSpPr>
              <p:spPr>
                <a:xfrm>
                  <a:off x="4210875" y="3747700"/>
                  <a:ext cx="12950" cy="9800"/>
                </a:xfrm>
                <a:custGeom>
                  <a:avLst/>
                  <a:gdLst/>
                  <a:ahLst/>
                  <a:cxnLst/>
                  <a:rect l="l" t="t" r="r" b="b"/>
                  <a:pathLst>
                    <a:path w="518" h="392" extrusionOk="0">
                      <a:moveTo>
                        <a:pt x="258" y="1"/>
                      </a:moveTo>
                      <a:cubicBezTo>
                        <a:pt x="215" y="1"/>
                        <a:pt x="172" y="15"/>
                        <a:pt x="136" y="44"/>
                      </a:cubicBezTo>
                      <a:cubicBezTo>
                        <a:pt x="1" y="153"/>
                        <a:pt x="65" y="372"/>
                        <a:pt x="239" y="391"/>
                      </a:cubicBezTo>
                      <a:cubicBezTo>
                        <a:pt x="245" y="392"/>
                        <a:pt x="252" y="392"/>
                        <a:pt x="258" y="392"/>
                      </a:cubicBezTo>
                      <a:cubicBezTo>
                        <a:pt x="420" y="392"/>
                        <a:pt x="517" y="203"/>
                        <a:pt x="412" y="73"/>
                      </a:cubicBezTo>
                      <a:cubicBezTo>
                        <a:pt x="372" y="25"/>
                        <a:pt x="315"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1"/>
                <p:cNvSpPr/>
                <p:nvPr/>
              </p:nvSpPr>
              <p:spPr>
                <a:xfrm>
                  <a:off x="4197625" y="3731125"/>
                  <a:ext cx="12300" cy="9350"/>
                </a:xfrm>
                <a:custGeom>
                  <a:avLst/>
                  <a:gdLst/>
                  <a:ahLst/>
                  <a:cxnLst/>
                  <a:rect l="l" t="t" r="r" b="b"/>
                  <a:pathLst>
                    <a:path w="492" h="374" extrusionOk="0">
                      <a:moveTo>
                        <a:pt x="245" y="1"/>
                      </a:moveTo>
                      <a:cubicBezTo>
                        <a:pt x="205" y="1"/>
                        <a:pt x="164" y="14"/>
                        <a:pt x="129" y="42"/>
                      </a:cubicBezTo>
                      <a:cubicBezTo>
                        <a:pt x="1" y="148"/>
                        <a:pt x="62" y="357"/>
                        <a:pt x="226" y="373"/>
                      </a:cubicBezTo>
                      <a:cubicBezTo>
                        <a:pt x="232" y="373"/>
                        <a:pt x="239" y="374"/>
                        <a:pt x="245" y="374"/>
                      </a:cubicBezTo>
                      <a:cubicBezTo>
                        <a:pt x="398" y="374"/>
                        <a:pt x="491" y="194"/>
                        <a:pt x="390" y="71"/>
                      </a:cubicBezTo>
                      <a:cubicBezTo>
                        <a:pt x="353"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1"/>
                <p:cNvSpPr/>
                <p:nvPr/>
              </p:nvSpPr>
              <p:spPr>
                <a:xfrm>
                  <a:off x="4184375" y="3714625"/>
                  <a:ext cx="11625" cy="8825"/>
                </a:xfrm>
                <a:custGeom>
                  <a:avLst/>
                  <a:gdLst/>
                  <a:ahLst/>
                  <a:cxnLst/>
                  <a:rect l="l" t="t" r="r" b="b"/>
                  <a:pathLst>
                    <a:path w="465" h="353" extrusionOk="0">
                      <a:moveTo>
                        <a:pt x="232" y="1"/>
                      </a:moveTo>
                      <a:cubicBezTo>
                        <a:pt x="193" y="1"/>
                        <a:pt x="154" y="13"/>
                        <a:pt x="123" y="40"/>
                      </a:cubicBezTo>
                      <a:cubicBezTo>
                        <a:pt x="0" y="139"/>
                        <a:pt x="58" y="335"/>
                        <a:pt x="216" y="351"/>
                      </a:cubicBezTo>
                      <a:cubicBezTo>
                        <a:pt x="223" y="352"/>
                        <a:pt x="231" y="353"/>
                        <a:pt x="238" y="353"/>
                      </a:cubicBezTo>
                      <a:cubicBezTo>
                        <a:pt x="379" y="353"/>
                        <a:pt x="465" y="181"/>
                        <a:pt x="370" y="65"/>
                      </a:cubicBezTo>
                      <a:cubicBezTo>
                        <a:pt x="335" y="23"/>
                        <a:pt x="284"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1"/>
                <p:cNvSpPr/>
                <p:nvPr/>
              </p:nvSpPr>
              <p:spPr>
                <a:xfrm>
                  <a:off x="4171025" y="3698100"/>
                  <a:ext cx="11100" cy="8400"/>
                </a:xfrm>
                <a:custGeom>
                  <a:avLst/>
                  <a:gdLst/>
                  <a:ahLst/>
                  <a:cxnLst/>
                  <a:rect l="l" t="t" r="r" b="b"/>
                  <a:pathLst>
                    <a:path w="444" h="336" extrusionOk="0">
                      <a:moveTo>
                        <a:pt x="223" y="1"/>
                      </a:moveTo>
                      <a:cubicBezTo>
                        <a:pt x="185" y="1"/>
                        <a:pt x="148" y="13"/>
                        <a:pt x="117" y="39"/>
                      </a:cubicBezTo>
                      <a:cubicBezTo>
                        <a:pt x="1" y="132"/>
                        <a:pt x="56" y="318"/>
                        <a:pt x="203" y="334"/>
                      </a:cubicBezTo>
                      <a:cubicBezTo>
                        <a:pt x="210" y="335"/>
                        <a:pt x="217" y="335"/>
                        <a:pt x="223" y="335"/>
                      </a:cubicBezTo>
                      <a:cubicBezTo>
                        <a:pt x="362" y="335"/>
                        <a:pt x="443" y="172"/>
                        <a:pt x="351" y="61"/>
                      </a:cubicBezTo>
                      <a:cubicBezTo>
                        <a:pt x="319" y="21"/>
                        <a:pt x="271"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1"/>
                <p:cNvSpPr/>
                <p:nvPr/>
              </p:nvSpPr>
              <p:spPr>
                <a:xfrm>
                  <a:off x="4157775" y="3681550"/>
                  <a:ext cx="10475" cy="7975"/>
                </a:xfrm>
                <a:custGeom>
                  <a:avLst/>
                  <a:gdLst/>
                  <a:ahLst/>
                  <a:cxnLst/>
                  <a:rect l="l" t="t" r="r" b="b"/>
                  <a:pathLst>
                    <a:path w="419" h="319" extrusionOk="0">
                      <a:moveTo>
                        <a:pt x="209" y="0"/>
                      </a:moveTo>
                      <a:cubicBezTo>
                        <a:pt x="174" y="0"/>
                        <a:pt x="139" y="12"/>
                        <a:pt x="110" y="35"/>
                      </a:cubicBezTo>
                      <a:cubicBezTo>
                        <a:pt x="1" y="125"/>
                        <a:pt x="52" y="302"/>
                        <a:pt x="194" y="318"/>
                      </a:cubicBezTo>
                      <a:cubicBezTo>
                        <a:pt x="199" y="319"/>
                        <a:pt x="204" y="319"/>
                        <a:pt x="209" y="319"/>
                      </a:cubicBezTo>
                      <a:cubicBezTo>
                        <a:pt x="341" y="319"/>
                        <a:pt x="418" y="166"/>
                        <a:pt x="332" y="61"/>
                      </a:cubicBezTo>
                      <a:cubicBezTo>
                        <a:pt x="301" y="21"/>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1"/>
                <p:cNvSpPr/>
                <p:nvPr/>
              </p:nvSpPr>
              <p:spPr>
                <a:xfrm>
                  <a:off x="4348275" y="3881975"/>
                  <a:ext cx="18425" cy="13975"/>
                </a:xfrm>
                <a:custGeom>
                  <a:avLst/>
                  <a:gdLst/>
                  <a:ahLst/>
                  <a:cxnLst/>
                  <a:rect l="l" t="t" r="r" b="b"/>
                  <a:pathLst>
                    <a:path w="737" h="559" extrusionOk="0">
                      <a:moveTo>
                        <a:pt x="368" y="1"/>
                      </a:moveTo>
                      <a:cubicBezTo>
                        <a:pt x="306" y="1"/>
                        <a:pt x="244" y="21"/>
                        <a:pt x="193" y="62"/>
                      </a:cubicBezTo>
                      <a:cubicBezTo>
                        <a:pt x="0" y="220"/>
                        <a:pt x="94" y="531"/>
                        <a:pt x="341" y="557"/>
                      </a:cubicBezTo>
                      <a:cubicBezTo>
                        <a:pt x="352" y="558"/>
                        <a:pt x="362" y="559"/>
                        <a:pt x="372" y="559"/>
                      </a:cubicBezTo>
                      <a:cubicBezTo>
                        <a:pt x="601" y="559"/>
                        <a:pt x="736" y="289"/>
                        <a:pt x="585" y="104"/>
                      </a:cubicBezTo>
                      <a:cubicBezTo>
                        <a:pt x="530" y="36"/>
                        <a:pt x="449"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1"/>
                <p:cNvSpPr/>
                <p:nvPr/>
              </p:nvSpPr>
              <p:spPr>
                <a:xfrm>
                  <a:off x="4335025" y="3865425"/>
                  <a:ext cx="17775" cy="13500"/>
                </a:xfrm>
                <a:custGeom>
                  <a:avLst/>
                  <a:gdLst/>
                  <a:ahLst/>
                  <a:cxnLst/>
                  <a:rect l="l" t="t" r="r" b="b"/>
                  <a:pathLst>
                    <a:path w="711" h="540" extrusionOk="0">
                      <a:moveTo>
                        <a:pt x="357" y="0"/>
                      </a:moveTo>
                      <a:cubicBezTo>
                        <a:pt x="297" y="0"/>
                        <a:pt x="237" y="21"/>
                        <a:pt x="187" y="62"/>
                      </a:cubicBezTo>
                      <a:cubicBezTo>
                        <a:pt x="0" y="210"/>
                        <a:pt x="87" y="512"/>
                        <a:pt x="328" y="538"/>
                      </a:cubicBezTo>
                      <a:cubicBezTo>
                        <a:pt x="338" y="539"/>
                        <a:pt x="349" y="540"/>
                        <a:pt x="359" y="540"/>
                      </a:cubicBezTo>
                      <a:cubicBezTo>
                        <a:pt x="578" y="540"/>
                        <a:pt x="710" y="279"/>
                        <a:pt x="566" y="101"/>
                      </a:cubicBezTo>
                      <a:cubicBezTo>
                        <a:pt x="513" y="35"/>
                        <a:pt x="435"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1"/>
                <p:cNvSpPr/>
                <p:nvPr/>
              </p:nvSpPr>
              <p:spPr>
                <a:xfrm>
                  <a:off x="4321675" y="3848875"/>
                  <a:ext cx="17250" cy="13100"/>
                </a:xfrm>
                <a:custGeom>
                  <a:avLst/>
                  <a:gdLst/>
                  <a:ahLst/>
                  <a:cxnLst/>
                  <a:rect l="l" t="t" r="r" b="b"/>
                  <a:pathLst>
                    <a:path w="690" h="524" extrusionOk="0">
                      <a:moveTo>
                        <a:pt x="345" y="1"/>
                      </a:moveTo>
                      <a:cubicBezTo>
                        <a:pt x="288" y="1"/>
                        <a:pt x="229" y="20"/>
                        <a:pt x="181" y="59"/>
                      </a:cubicBezTo>
                      <a:cubicBezTo>
                        <a:pt x="1" y="207"/>
                        <a:pt x="88" y="496"/>
                        <a:pt x="319" y="522"/>
                      </a:cubicBezTo>
                      <a:cubicBezTo>
                        <a:pt x="328" y="523"/>
                        <a:pt x="337" y="523"/>
                        <a:pt x="346" y="523"/>
                      </a:cubicBezTo>
                      <a:cubicBezTo>
                        <a:pt x="561" y="523"/>
                        <a:pt x="689" y="270"/>
                        <a:pt x="547" y="98"/>
                      </a:cubicBezTo>
                      <a:cubicBezTo>
                        <a:pt x="496" y="34"/>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1"/>
                <p:cNvSpPr/>
                <p:nvPr/>
              </p:nvSpPr>
              <p:spPr>
                <a:xfrm>
                  <a:off x="4308425" y="3832400"/>
                  <a:ext cx="16575" cy="12550"/>
                </a:xfrm>
                <a:custGeom>
                  <a:avLst/>
                  <a:gdLst/>
                  <a:ahLst/>
                  <a:cxnLst/>
                  <a:rect l="l" t="t" r="r" b="b"/>
                  <a:pathLst>
                    <a:path w="663" h="502" extrusionOk="0">
                      <a:moveTo>
                        <a:pt x="334" y="0"/>
                      </a:moveTo>
                      <a:cubicBezTo>
                        <a:pt x="278" y="0"/>
                        <a:pt x="221" y="18"/>
                        <a:pt x="174" y="56"/>
                      </a:cubicBezTo>
                      <a:cubicBezTo>
                        <a:pt x="0" y="197"/>
                        <a:pt x="84" y="477"/>
                        <a:pt x="306" y="499"/>
                      </a:cubicBezTo>
                      <a:cubicBezTo>
                        <a:pt x="316" y="501"/>
                        <a:pt x="326" y="501"/>
                        <a:pt x="336" y="501"/>
                      </a:cubicBezTo>
                      <a:cubicBezTo>
                        <a:pt x="543" y="501"/>
                        <a:pt x="662" y="257"/>
                        <a:pt x="528" y="91"/>
                      </a:cubicBezTo>
                      <a:cubicBezTo>
                        <a:pt x="478" y="31"/>
                        <a:pt x="407"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1"/>
                <p:cNvSpPr/>
                <p:nvPr/>
              </p:nvSpPr>
              <p:spPr>
                <a:xfrm>
                  <a:off x="4295175" y="3815825"/>
                  <a:ext cx="15950" cy="12075"/>
                </a:xfrm>
                <a:custGeom>
                  <a:avLst/>
                  <a:gdLst/>
                  <a:ahLst/>
                  <a:cxnLst/>
                  <a:rect l="l" t="t" r="r" b="b"/>
                  <a:pathLst>
                    <a:path w="638" h="483" extrusionOk="0">
                      <a:moveTo>
                        <a:pt x="318" y="0"/>
                      </a:moveTo>
                      <a:cubicBezTo>
                        <a:pt x="265" y="0"/>
                        <a:pt x="211" y="18"/>
                        <a:pt x="167" y="54"/>
                      </a:cubicBezTo>
                      <a:cubicBezTo>
                        <a:pt x="0" y="189"/>
                        <a:pt x="81" y="459"/>
                        <a:pt x="293" y="481"/>
                      </a:cubicBezTo>
                      <a:cubicBezTo>
                        <a:pt x="302" y="482"/>
                        <a:pt x="311" y="483"/>
                        <a:pt x="320" y="483"/>
                      </a:cubicBezTo>
                      <a:cubicBezTo>
                        <a:pt x="519" y="483"/>
                        <a:pt x="637" y="249"/>
                        <a:pt x="508" y="92"/>
                      </a:cubicBezTo>
                      <a:cubicBezTo>
                        <a:pt x="460" y="32"/>
                        <a:pt x="389"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1"/>
                <p:cNvSpPr/>
                <p:nvPr/>
              </p:nvSpPr>
              <p:spPr>
                <a:xfrm>
                  <a:off x="4281900" y="3799325"/>
                  <a:ext cx="15325" cy="11625"/>
                </a:xfrm>
                <a:custGeom>
                  <a:avLst/>
                  <a:gdLst/>
                  <a:ahLst/>
                  <a:cxnLst/>
                  <a:rect l="l" t="t" r="r" b="b"/>
                  <a:pathLst>
                    <a:path w="613" h="465" extrusionOk="0">
                      <a:moveTo>
                        <a:pt x="306" y="1"/>
                      </a:moveTo>
                      <a:cubicBezTo>
                        <a:pt x="255" y="1"/>
                        <a:pt x="204" y="17"/>
                        <a:pt x="162" y="52"/>
                      </a:cubicBezTo>
                      <a:cubicBezTo>
                        <a:pt x="1" y="183"/>
                        <a:pt x="78" y="444"/>
                        <a:pt x="284" y="463"/>
                      </a:cubicBezTo>
                      <a:cubicBezTo>
                        <a:pt x="293" y="464"/>
                        <a:pt x="302" y="465"/>
                        <a:pt x="311" y="465"/>
                      </a:cubicBezTo>
                      <a:cubicBezTo>
                        <a:pt x="500" y="465"/>
                        <a:pt x="612" y="241"/>
                        <a:pt x="486" y="87"/>
                      </a:cubicBezTo>
                      <a:cubicBezTo>
                        <a:pt x="440" y="30"/>
                        <a:pt x="373"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1"/>
                <p:cNvSpPr/>
                <p:nvPr/>
              </p:nvSpPr>
              <p:spPr>
                <a:xfrm>
                  <a:off x="4268575" y="3782775"/>
                  <a:ext cx="14750" cy="11225"/>
                </a:xfrm>
                <a:custGeom>
                  <a:avLst/>
                  <a:gdLst/>
                  <a:ahLst/>
                  <a:cxnLst/>
                  <a:rect l="l" t="t" r="r" b="b"/>
                  <a:pathLst>
                    <a:path w="590" h="449" extrusionOk="0">
                      <a:moveTo>
                        <a:pt x="296" y="0"/>
                      </a:moveTo>
                      <a:cubicBezTo>
                        <a:pt x="246" y="0"/>
                        <a:pt x="196" y="17"/>
                        <a:pt x="155" y="52"/>
                      </a:cubicBezTo>
                      <a:cubicBezTo>
                        <a:pt x="0" y="174"/>
                        <a:pt x="74" y="424"/>
                        <a:pt x="274" y="447"/>
                      </a:cubicBezTo>
                      <a:cubicBezTo>
                        <a:pt x="282" y="448"/>
                        <a:pt x="289" y="448"/>
                        <a:pt x="297" y="448"/>
                      </a:cubicBezTo>
                      <a:cubicBezTo>
                        <a:pt x="482" y="448"/>
                        <a:pt x="590" y="232"/>
                        <a:pt x="470" y="84"/>
                      </a:cubicBezTo>
                      <a:cubicBezTo>
                        <a:pt x="426" y="29"/>
                        <a:pt x="361"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31"/>
                <p:cNvSpPr/>
                <p:nvPr/>
              </p:nvSpPr>
              <p:spPr>
                <a:xfrm>
                  <a:off x="4255325" y="3766225"/>
                  <a:ext cx="14125" cy="10725"/>
                </a:xfrm>
                <a:custGeom>
                  <a:avLst/>
                  <a:gdLst/>
                  <a:ahLst/>
                  <a:cxnLst/>
                  <a:rect l="l" t="t" r="r" b="b"/>
                  <a:pathLst>
                    <a:path w="565" h="429" extrusionOk="0">
                      <a:moveTo>
                        <a:pt x="284" y="1"/>
                      </a:moveTo>
                      <a:cubicBezTo>
                        <a:pt x="237" y="1"/>
                        <a:pt x="188" y="16"/>
                        <a:pt x="148" y="48"/>
                      </a:cubicBezTo>
                      <a:cubicBezTo>
                        <a:pt x="0" y="167"/>
                        <a:pt x="71" y="408"/>
                        <a:pt x="261" y="428"/>
                      </a:cubicBezTo>
                      <a:cubicBezTo>
                        <a:pt x="268" y="428"/>
                        <a:pt x="276" y="429"/>
                        <a:pt x="284" y="429"/>
                      </a:cubicBezTo>
                      <a:cubicBezTo>
                        <a:pt x="460" y="429"/>
                        <a:pt x="564" y="222"/>
                        <a:pt x="450" y="81"/>
                      </a:cubicBezTo>
                      <a:cubicBezTo>
                        <a:pt x="408" y="28"/>
                        <a:pt x="347"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31"/>
                <p:cNvSpPr/>
                <p:nvPr/>
              </p:nvSpPr>
              <p:spPr>
                <a:xfrm>
                  <a:off x="4242050" y="3749725"/>
                  <a:ext cx="13500" cy="10200"/>
                </a:xfrm>
                <a:custGeom>
                  <a:avLst/>
                  <a:gdLst/>
                  <a:ahLst/>
                  <a:cxnLst/>
                  <a:rect l="l" t="t" r="r" b="b"/>
                  <a:pathLst>
                    <a:path w="540" h="408" extrusionOk="0">
                      <a:moveTo>
                        <a:pt x="272" y="1"/>
                      </a:moveTo>
                      <a:cubicBezTo>
                        <a:pt x="226" y="1"/>
                        <a:pt x="180" y="16"/>
                        <a:pt x="142" y="46"/>
                      </a:cubicBezTo>
                      <a:cubicBezTo>
                        <a:pt x="1" y="159"/>
                        <a:pt x="68" y="390"/>
                        <a:pt x="252" y="406"/>
                      </a:cubicBezTo>
                      <a:cubicBezTo>
                        <a:pt x="259" y="407"/>
                        <a:pt x="267" y="408"/>
                        <a:pt x="275" y="408"/>
                      </a:cubicBezTo>
                      <a:cubicBezTo>
                        <a:pt x="441" y="408"/>
                        <a:pt x="539" y="211"/>
                        <a:pt x="432" y="75"/>
                      </a:cubicBezTo>
                      <a:cubicBezTo>
                        <a:pt x="392" y="26"/>
                        <a:pt x="33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1"/>
                <p:cNvSpPr/>
                <p:nvPr/>
              </p:nvSpPr>
              <p:spPr>
                <a:xfrm>
                  <a:off x="4228800" y="3733150"/>
                  <a:ext cx="12925" cy="9825"/>
                </a:xfrm>
                <a:custGeom>
                  <a:avLst/>
                  <a:gdLst/>
                  <a:ahLst/>
                  <a:cxnLst/>
                  <a:rect l="l" t="t" r="r" b="b"/>
                  <a:pathLst>
                    <a:path w="517" h="393" extrusionOk="0">
                      <a:moveTo>
                        <a:pt x="259" y="1"/>
                      </a:moveTo>
                      <a:cubicBezTo>
                        <a:pt x="215" y="1"/>
                        <a:pt x="172" y="15"/>
                        <a:pt x="136" y="44"/>
                      </a:cubicBezTo>
                      <a:cubicBezTo>
                        <a:pt x="1" y="157"/>
                        <a:pt x="65" y="372"/>
                        <a:pt x="238" y="391"/>
                      </a:cubicBezTo>
                      <a:cubicBezTo>
                        <a:pt x="246" y="392"/>
                        <a:pt x="254" y="393"/>
                        <a:pt x="261" y="393"/>
                      </a:cubicBezTo>
                      <a:cubicBezTo>
                        <a:pt x="421" y="393"/>
                        <a:pt x="516" y="202"/>
                        <a:pt x="412" y="73"/>
                      </a:cubicBezTo>
                      <a:cubicBezTo>
                        <a:pt x="374" y="26"/>
                        <a:pt x="31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1"/>
                <p:cNvSpPr/>
                <p:nvPr/>
              </p:nvSpPr>
              <p:spPr>
                <a:xfrm>
                  <a:off x="4215550" y="3716675"/>
                  <a:ext cx="12200" cy="9350"/>
                </a:xfrm>
                <a:custGeom>
                  <a:avLst/>
                  <a:gdLst/>
                  <a:ahLst/>
                  <a:cxnLst/>
                  <a:rect l="l" t="t" r="r" b="b"/>
                  <a:pathLst>
                    <a:path w="488" h="374" extrusionOk="0">
                      <a:moveTo>
                        <a:pt x="243" y="0"/>
                      </a:moveTo>
                      <a:cubicBezTo>
                        <a:pt x="203" y="0"/>
                        <a:pt x="162" y="14"/>
                        <a:pt x="129" y="41"/>
                      </a:cubicBezTo>
                      <a:cubicBezTo>
                        <a:pt x="0" y="144"/>
                        <a:pt x="61" y="353"/>
                        <a:pt x="225" y="372"/>
                      </a:cubicBezTo>
                      <a:cubicBezTo>
                        <a:pt x="232" y="373"/>
                        <a:pt x="238" y="373"/>
                        <a:pt x="245" y="373"/>
                      </a:cubicBezTo>
                      <a:cubicBezTo>
                        <a:pt x="397" y="373"/>
                        <a:pt x="488" y="193"/>
                        <a:pt x="389" y="70"/>
                      </a:cubicBezTo>
                      <a:cubicBezTo>
                        <a:pt x="352" y="24"/>
                        <a:pt x="298"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1"/>
                <p:cNvSpPr/>
                <p:nvPr/>
              </p:nvSpPr>
              <p:spPr>
                <a:xfrm>
                  <a:off x="4202200" y="3700100"/>
                  <a:ext cx="11750" cy="8875"/>
                </a:xfrm>
                <a:custGeom>
                  <a:avLst/>
                  <a:gdLst/>
                  <a:ahLst/>
                  <a:cxnLst/>
                  <a:rect l="l" t="t" r="r" b="b"/>
                  <a:pathLst>
                    <a:path w="470" h="355" extrusionOk="0">
                      <a:moveTo>
                        <a:pt x="236" y="1"/>
                      </a:moveTo>
                      <a:cubicBezTo>
                        <a:pt x="196" y="1"/>
                        <a:pt x="156" y="14"/>
                        <a:pt x="123" y="42"/>
                      </a:cubicBezTo>
                      <a:cubicBezTo>
                        <a:pt x="1" y="139"/>
                        <a:pt x="62" y="338"/>
                        <a:pt x="216" y="354"/>
                      </a:cubicBezTo>
                      <a:cubicBezTo>
                        <a:pt x="223" y="355"/>
                        <a:pt x="229" y="355"/>
                        <a:pt x="236" y="355"/>
                      </a:cubicBezTo>
                      <a:cubicBezTo>
                        <a:pt x="382" y="355"/>
                        <a:pt x="469" y="185"/>
                        <a:pt x="374" y="68"/>
                      </a:cubicBezTo>
                      <a:cubicBezTo>
                        <a:pt x="339" y="24"/>
                        <a:pt x="288"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31"/>
                <p:cNvSpPr/>
                <p:nvPr/>
              </p:nvSpPr>
              <p:spPr>
                <a:xfrm>
                  <a:off x="4188950" y="3683575"/>
                  <a:ext cx="11100" cy="8375"/>
                </a:xfrm>
                <a:custGeom>
                  <a:avLst/>
                  <a:gdLst/>
                  <a:ahLst/>
                  <a:cxnLst/>
                  <a:rect l="l" t="t" r="r" b="b"/>
                  <a:pathLst>
                    <a:path w="444" h="335" extrusionOk="0">
                      <a:moveTo>
                        <a:pt x="223" y="0"/>
                      </a:moveTo>
                      <a:cubicBezTo>
                        <a:pt x="186" y="0"/>
                        <a:pt x="148" y="13"/>
                        <a:pt x="116" y="38"/>
                      </a:cubicBezTo>
                      <a:cubicBezTo>
                        <a:pt x="1" y="131"/>
                        <a:pt x="55" y="321"/>
                        <a:pt x="206" y="334"/>
                      </a:cubicBezTo>
                      <a:cubicBezTo>
                        <a:pt x="213" y="334"/>
                        <a:pt x="219" y="335"/>
                        <a:pt x="226" y="335"/>
                      </a:cubicBezTo>
                      <a:cubicBezTo>
                        <a:pt x="362" y="335"/>
                        <a:pt x="443" y="174"/>
                        <a:pt x="354" y="64"/>
                      </a:cubicBezTo>
                      <a:cubicBezTo>
                        <a:pt x="320" y="22"/>
                        <a:pt x="271"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31"/>
                <p:cNvSpPr/>
                <p:nvPr/>
              </p:nvSpPr>
              <p:spPr>
                <a:xfrm>
                  <a:off x="4175700" y="3667075"/>
                  <a:ext cx="10450" cy="7925"/>
                </a:xfrm>
                <a:custGeom>
                  <a:avLst/>
                  <a:gdLst/>
                  <a:ahLst/>
                  <a:cxnLst/>
                  <a:rect l="l" t="t" r="r" b="b"/>
                  <a:pathLst>
                    <a:path w="418" h="317" extrusionOk="0">
                      <a:moveTo>
                        <a:pt x="209" y="0"/>
                      </a:moveTo>
                      <a:cubicBezTo>
                        <a:pt x="174" y="0"/>
                        <a:pt x="139" y="12"/>
                        <a:pt x="110" y="36"/>
                      </a:cubicBezTo>
                      <a:cubicBezTo>
                        <a:pt x="0" y="123"/>
                        <a:pt x="52" y="299"/>
                        <a:pt x="193" y="315"/>
                      </a:cubicBezTo>
                      <a:cubicBezTo>
                        <a:pt x="198" y="316"/>
                        <a:pt x="204" y="316"/>
                        <a:pt x="209" y="316"/>
                      </a:cubicBezTo>
                      <a:cubicBezTo>
                        <a:pt x="338" y="316"/>
                        <a:pt x="418" y="163"/>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1"/>
                <p:cNvSpPr/>
                <p:nvPr/>
              </p:nvSpPr>
              <p:spPr>
                <a:xfrm>
                  <a:off x="4339600" y="3834375"/>
                  <a:ext cx="17125" cy="13050"/>
                </a:xfrm>
                <a:custGeom>
                  <a:avLst/>
                  <a:gdLst/>
                  <a:ahLst/>
                  <a:cxnLst/>
                  <a:rect l="l" t="t" r="r" b="b"/>
                  <a:pathLst>
                    <a:path w="685" h="522" extrusionOk="0">
                      <a:moveTo>
                        <a:pt x="342" y="1"/>
                      </a:moveTo>
                      <a:cubicBezTo>
                        <a:pt x="285" y="1"/>
                        <a:pt x="228" y="19"/>
                        <a:pt x="180" y="57"/>
                      </a:cubicBezTo>
                      <a:cubicBezTo>
                        <a:pt x="0" y="202"/>
                        <a:pt x="84" y="494"/>
                        <a:pt x="315" y="520"/>
                      </a:cubicBezTo>
                      <a:cubicBezTo>
                        <a:pt x="326" y="521"/>
                        <a:pt x="336" y="522"/>
                        <a:pt x="346" y="522"/>
                      </a:cubicBezTo>
                      <a:cubicBezTo>
                        <a:pt x="559" y="522"/>
                        <a:pt x="685" y="271"/>
                        <a:pt x="547" y="99"/>
                      </a:cubicBezTo>
                      <a:cubicBezTo>
                        <a:pt x="495" y="34"/>
                        <a:pt x="419"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31"/>
                <p:cNvSpPr/>
                <p:nvPr/>
              </p:nvSpPr>
              <p:spPr>
                <a:xfrm>
                  <a:off x="4326350" y="3817850"/>
                  <a:ext cx="16575" cy="12625"/>
                </a:xfrm>
                <a:custGeom>
                  <a:avLst/>
                  <a:gdLst/>
                  <a:ahLst/>
                  <a:cxnLst/>
                  <a:rect l="l" t="t" r="r" b="b"/>
                  <a:pathLst>
                    <a:path w="663" h="505" extrusionOk="0">
                      <a:moveTo>
                        <a:pt x="331" y="1"/>
                      </a:moveTo>
                      <a:cubicBezTo>
                        <a:pt x="275" y="1"/>
                        <a:pt x="219" y="19"/>
                        <a:pt x="174" y="56"/>
                      </a:cubicBezTo>
                      <a:cubicBezTo>
                        <a:pt x="0" y="198"/>
                        <a:pt x="84" y="477"/>
                        <a:pt x="305" y="503"/>
                      </a:cubicBezTo>
                      <a:cubicBezTo>
                        <a:pt x="315" y="504"/>
                        <a:pt x="324" y="504"/>
                        <a:pt x="333" y="504"/>
                      </a:cubicBezTo>
                      <a:cubicBezTo>
                        <a:pt x="538" y="504"/>
                        <a:pt x="663" y="261"/>
                        <a:pt x="527" y="95"/>
                      </a:cubicBezTo>
                      <a:cubicBezTo>
                        <a:pt x="478" y="33"/>
                        <a:pt x="40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31"/>
                <p:cNvSpPr/>
                <p:nvPr/>
              </p:nvSpPr>
              <p:spPr>
                <a:xfrm>
                  <a:off x="4313075" y="3801350"/>
                  <a:ext cx="15875" cy="12100"/>
                </a:xfrm>
                <a:custGeom>
                  <a:avLst/>
                  <a:gdLst/>
                  <a:ahLst/>
                  <a:cxnLst/>
                  <a:rect l="l" t="t" r="r" b="b"/>
                  <a:pathLst>
                    <a:path w="635" h="484" extrusionOk="0">
                      <a:moveTo>
                        <a:pt x="320" y="1"/>
                      </a:moveTo>
                      <a:cubicBezTo>
                        <a:pt x="266" y="1"/>
                        <a:pt x="212" y="18"/>
                        <a:pt x="168" y="54"/>
                      </a:cubicBezTo>
                      <a:cubicBezTo>
                        <a:pt x="1" y="189"/>
                        <a:pt x="81" y="459"/>
                        <a:pt x="293" y="482"/>
                      </a:cubicBezTo>
                      <a:cubicBezTo>
                        <a:pt x="303" y="483"/>
                        <a:pt x="312" y="483"/>
                        <a:pt x="321" y="483"/>
                      </a:cubicBezTo>
                      <a:cubicBezTo>
                        <a:pt x="519" y="483"/>
                        <a:pt x="635" y="250"/>
                        <a:pt x="509" y="90"/>
                      </a:cubicBezTo>
                      <a:cubicBezTo>
                        <a:pt x="461" y="31"/>
                        <a:pt x="391"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1"/>
                <p:cNvSpPr/>
                <p:nvPr/>
              </p:nvSpPr>
              <p:spPr>
                <a:xfrm>
                  <a:off x="4299750" y="3784800"/>
                  <a:ext cx="15400" cy="11675"/>
                </a:xfrm>
                <a:custGeom>
                  <a:avLst/>
                  <a:gdLst/>
                  <a:ahLst/>
                  <a:cxnLst/>
                  <a:rect l="l" t="t" r="r" b="b"/>
                  <a:pathLst>
                    <a:path w="616" h="467" extrusionOk="0">
                      <a:moveTo>
                        <a:pt x="310" y="0"/>
                      </a:moveTo>
                      <a:cubicBezTo>
                        <a:pt x="258" y="0"/>
                        <a:pt x="206" y="18"/>
                        <a:pt x="161" y="54"/>
                      </a:cubicBezTo>
                      <a:cubicBezTo>
                        <a:pt x="0" y="183"/>
                        <a:pt x="78" y="443"/>
                        <a:pt x="286" y="466"/>
                      </a:cubicBezTo>
                      <a:cubicBezTo>
                        <a:pt x="294" y="466"/>
                        <a:pt x="302" y="467"/>
                        <a:pt x="310" y="467"/>
                      </a:cubicBezTo>
                      <a:cubicBezTo>
                        <a:pt x="502" y="467"/>
                        <a:pt x="616" y="241"/>
                        <a:pt x="489" y="86"/>
                      </a:cubicBezTo>
                      <a:cubicBezTo>
                        <a:pt x="443" y="30"/>
                        <a:pt x="377"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1"/>
                <p:cNvSpPr/>
                <p:nvPr/>
              </p:nvSpPr>
              <p:spPr>
                <a:xfrm>
                  <a:off x="4286500" y="3768275"/>
                  <a:ext cx="14725" cy="11175"/>
                </a:xfrm>
                <a:custGeom>
                  <a:avLst/>
                  <a:gdLst/>
                  <a:ahLst/>
                  <a:cxnLst/>
                  <a:rect l="l" t="t" r="r" b="b"/>
                  <a:pathLst>
                    <a:path w="589" h="447" extrusionOk="0">
                      <a:moveTo>
                        <a:pt x="295" y="1"/>
                      </a:moveTo>
                      <a:cubicBezTo>
                        <a:pt x="246" y="1"/>
                        <a:pt x="196" y="17"/>
                        <a:pt x="154" y="50"/>
                      </a:cubicBezTo>
                      <a:cubicBezTo>
                        <a:pt x="0" y="175"/>
                        <a:pt x="74" y="426"/>
                        <a:pt x="273" y="445"/>
                      </a:cubicBezTo>
                      <a:cubicBezTo>
                        <a:pt x="282" y="446"/>
                        <a:pt x="291" y="447"/>
                        <a:pt x="300" y="447"/>
                      </a:cubicBezTo>
                      <a:cubicBezTo>
                        <a:pt x="480" y="447"/>
                        <a:pt x="589" y="229"/>
                        <a:pt x="469" y="82"/>
                      </a:cubicBezTo>
                      <a:cubicBezTo>
                        <a:pt x="425" y="29"/>
                        <a:pt x="360"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1"/>
                <p:cNvSpPr/>
                <p:nvPr/>
              </p:nvSpPr>
              <p:spPr>
                <a:xfrm>
                  <a:off x="4273225" y="3751725"/>
                  <a:ext cx="14125" cy="10775"/>
                </a:xfrm>
                <a:custGeom>
                  <a:avLst/>
                  <a:gdLst/>
                  <a:ahLst/>
                  <a:cxnLst/>
                  <a:rect l="l" t="t" r="r" b="b"/>
                  <a:pathLst>
                    <a:path w="565" h="431" extrusionOk="0">
                      <a:moveTo>
                        <a:pt x="284" y="1"/>
                      </a:moveTo>
                      <a:cubicBezTo>
                        <a:pt x="236" y="1"/>
                        <a:pt x="189" y="17"/>
                        <a:pt x="149" y="50"/>
                      </a:cubicBezTo>
                      <a:cubicBezTo>
                        <a:pt x="1" y="169"/>
                        <a:pt x="72" y="407"/>
                        <a:pt x="261" y="429"/>
                      </a:cubicBezTo>
                      <a:cubicBezTo>
                        <a:pt x="269" y="430"/>
                        <a:pt x="277" y="430"/>
                        <a:pt x="284" y="430"/>
                      </a:cubicBezTo>
                      <a:cubicBezTo>
                        <a:pt x="460" y="430"/>
                        <a:pt x="565" y="224"/>
                        <a:pt x="451" y="82"/>
                      </a:cubicBezTo>
                      <a:cubicBezTo>
                        <a:pt x="409" y="29"/>
                        <a:pt x="347"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1"/>
                <p:cNvSpPr/>
                <p:nvPr/>
              </p:nvSpPr>
              <p:spPr>
                <a:xfrm>
                  <a:off x="4259975" y="3735200"/>
                  <a:ext cx="13475" cy="10275"/>
                </a:xfrm>
                <a:custGeom>
                  <a:avLst/>
                  <a:gdLst/>
                  <a:ahLst/>
                  <a:cxnLst/>
                  <a:rect l="l" t="t" r="r" b="b"/>
                  <a:pathLst>
                    <a:path w="539" h="411" extrusionOk="0">
                      <a:moveTo>
                        <a:pt x="269" y="0"/>
                      </a:moveTo>
                      <a:cubicBezTo>
                        <a:pt x="224" y="0"/>
                        <a:pt x="179" y="15"/>
                        <a:pt x="142" y="46"/>
                      </a:cubicBezTo>
                      <a:cubicBezTo>
                        <a:pt x="1" y="161"/>
                        <a:pt x="68" y="390"/>
                        <a:pt x="248" y="409"/>
                      </a:cubicBezTo>
                      <a:cubicBezTo>
                        <a:pt x="256" y="410"/>
                        <a:pt x="264" y="410"/>
                        <a:pt x="272" y="410"/>
                      </a:cubicBezTo>
                      <a:cubicBezTo>
                        <a:pt x="441" y="410"/>
                        <a:pt x="539" y="213"/>
                        <a:pt x="428" y="78"/>
                      </a:cubicBezTo>
                      <a:cubicBezTo>
                        <a:pt x="388" y="27"/>
                        <a:pt x="329" y="0"/>
                        <a:pt x="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1"/>
                <p:cNvSpPr/>
                <p:nvPr/>
              </p:nvSpPr>
              <p:spPr>
                <a:xfrm>
                  <a:off x="4246725" y="3718700"/>
                  <a:ext cx="12825" cy="9725"/>
                </a:xfrm>
                <a:custGeom>
                  <a:avLst/>
                  <a:gdLst/>
                  <a:ahLst/>
                  <a:cxnLst/>
                  <a:rect l="l" t="t" r="r" b="b"/>
                  <a:pathLst>
                    <a:path w="513" h="389" extrusionOk="0">
                      <a:moveTo>
                        <a:pt x="257" y="0"/>
                      </a:moveTo>
                      <a:cubicBezTo>
                        <a:pt x="215" y="0"/>
                        <a:pt x="171" y="15"/>
                        <a:pt x="135" y="44"/>
                      </a:cubicBezTo>
                      <a:cubicBezTo>
                        <a:pt x="0" y="153"/>
                        <a:pt x="65" y="371"/>
                        <a:pt x="238" y="388"/>
                      </a:cubicBezTo>
                      <a:cubicBezTo>
                        <a:pt x="246" y="388"/>
                        <a:pt x="253" y="389"/>
                        <a:pt x="261" y="389"/>
                      </a:cubicBezTo>
                      <a:cubicBezTo>
                        <a:pt x="418" y="389"/>
                        <a:pt x="513" y="201"/>
                        <a:pt x="408" y="73"/>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1"/>
                <p:cNvSpPr/>
                <p:nvPr/>
              </p:nvSpPr>
              <p:spPr>
                <a:xfrm>
                  <a:off x="4233375" y="3702125"/>
                  <a:ext cx="12300" cy="9350"/>
                </a:xfrm>
                <a:custGeom>
                  <a:avLst/>
                  <a:gdLst/>
                  <a:ahLst/>
                  <a:cxnLst/>
                  <a:rect l="l" t="t" r="r" b="b"/>
                  <a:pathLst>
                    <a:path w="492" h="374" extrusionOk="0">
                      <a:moveTo>
                        <a:pt x="246" y="1"/>
                      </a:moveTo>
                      <a:cubicBezTo>
                        <a:pt x="205" y="1"/>
                        <a:pt x="164" y="14"/>
                        <a:pt x="129" y="41"/>
                      </a:cubicBezTo>
                      <a:cubicBezTo>
                        <a:pt x="1" y="147"/>
                        <a:pt x="62" y="356"/>
                        <a:pt x="229" y="372"/>
                      </a:cubicBezTo>
                      <a:cubicBezTo>
                        <a:pt x="236" y="373"/>
                        <a:pt x="242" y="373"/>
                        <a:pt x="248" y="373"/>
                      </a:cubicBezTo>
                      <a:cubicBezTo>
                        <a:pt x="401" y="373"/>
                        <a:pt x="492" y="194"/>
                        <a:pt x="393" y="70"/>
                      </a:cubicBezTo>
                      <a:cubicBezTo>
                        <a:pt x="356" y="24"/>
                        <a:pt x="302"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1"/>
                <p:cNvSpPr/>
                <p:nvPr/>
              </p:nvSpPr>
              <p:spPr>
                <a:xfrm>
                  <a:off x="4220125" y="3685625"/>
                  <a:ext cx="11650" cy="8825"/>
                </a:xfrm>
                <a:custGeom>
                  <a:avLst/>
                  <a:gdLst/>
                  <a:ahLst/>
                  <a:cxnLst/>
                  <a:rect l="l" t="t" r="r" b="b"/>
                  <a:pathLst>
                    <a:path w="466" h="353" extrusionOk="0">
                      <a:moveTo>
                        <a:pt x="234" y="1"/>
                      </a:moveTo>
                      <a:cubicBezTo>
                        <a:pt x="195" y="1"/>
                        <a:pt x="156" y="13"/>
                        <a:pt x="123" y="39"/>
                      </a:cubicBezTo>
                      <a:cubicBezTo>
                        <a:pt x="1" y="139"/>
                        <a:pt x="58" y="335"/>
                        <a:pt x="216" y="351"/>
                      </a:cubicBezTo>
                      <a:cubicBezTo>
                        <a:pt x="224" y="352"/>
                        <a:pt x="231" y="353"/>
                        <a:pt x="239" y="353"/>
                      </a:cubicBezTo>
                      <a:cubicBezTo>
                        <a:pt x="382" y="353"/>
                        <a:pt x="465" y="181"/>
                        <a:pt x="373" y="65"/>
                      </a:cubicBezTo>
                      <a:cubicBezTo>
                        <a:pt x="337" y="23"/>
                        <a:pt x="285"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1"/>
                <p:cNvSpPr/>
                <p:nvPr/>
              </p:nvSpPr>
              <p:spPr>
                <a:xfrm>
                  <a:off x="4206875" y="3669100"/>
                  <a:ext cx="11075" cy="8400"/>
                </a:xfrm>
                <a:custGeom>
                  <a:avLst/>
                  <a:gdLst/>
                  <a:ahLst/>
                  <a:cxnLst/>
                  <a:rect l="l" t="t" r="r" b="b"/>
                  <a:pathLst>
                    <a:path w="443" h="336" extrusionOk="0">
                      <a:moveTo>
                        <a:pt x="222" y="1"/>
                      </a:moveTo>
                      <a:cubicBezTo>
                        <a:pt x="185" y="1"/>
                        <a:pt x="147" y="13"/>
                        <a:pt x="116" y="38"/>
                      </a:cubicBezTo>
                      <a:cubicBezTo>
                        <a:pt x="0" y="132"/>
                        <a:pt x="55" y="318"/>
                        <a:pt x="203" y="334"/>
                      </a:cubicBezTo>
                      <a:cubicBezTo>
                        <a:pt x="209" y="335"/>
                        <a:pt x="216" y="335"/>
                        <a:pt x="222" y="335"/>
                      </a:cubicBezTo>
                      <a:cubicBezTo>
                        <a:pt x="362" y="335"/>
                        <a:pt x="443" y="172"/>
                        <a:pt x="351" y="61"/>
                      </a:cubicBezTo>
                      <a:cubicBezTo>
                        <a:pt x="318" y="21"/>
                        <a:pt x="27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31"/>
                <p:cNvSpPr/>
                <p:nvPr/>
              </p:nvSpPr>
              <p:spPr>
                <a:xfrm>
                  <a:off x="4193625" y="3652550"/>
                  <a:ext cx="10450" cy="7975"/>
                </a:xfrm>
                <a:custGeom>
                  <a:avLst/>
                  <a:gdLst/>
                  <a:ahLst/>
                  <a:cxnLst/>
                  <a:rect l="l" t="t" r="r" b="b"/>
                  <a:pathLst>
                    <a:path w="418" h="319" extrusionOk="0">
                      <a:moveTo>
                        <a:pt x="208" y="0"/>
                      </a:moveTo>
                      <a:cubicBezTo>
                        <a:pt x="173" y="0"/>
                        <a:pt x="138" y="12"/>
                        <a:pt x="109" y="35"/>
                      </a:cubicBezTo>
                      <a:cubicBezTo>
                        <a:pt x="0" y="125"/>
                        <a:pt x="51" y="302"/>
                        <a:pt x="193" y="318"/>
                      </a:cubicBezTo>
                      <a:cubicBezTo>
                        <a:pt x="198" y="318"/>
                        <a:pt x="204" y="319"/>
                        <a:pt x="209" y="319"/>
                      </a:cubicBezTo>
                      <a:cubicBezTo>
                        <a:pt x="341" y="319"/>
                        <a:pt x="418" y="166"/>
                        <a:pt x="331" y="61"/>
                      </a:cubicBezTo>
                      <a:cubicBezTo>
                        <a:pt x="300" y="21"/>
                        <a:pt x="254"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31"/>
                <p:cNvSpPr/>
                <p:nvPr/>
              </p:nvSpPr>
              <p:spPr>
                <a:xfrm>
                  <a:off x="4344250" y="3803375"/>
                  <a:ext cx="16600" cy="12550"/>
                </a:xfrm>
                <a:custGeom>
                  <a:avLst/>
                  <a:gdLst/>
                  <a:ahLst/>
                  <a:cxnLst/>
                  <a:rect l="l" t="t" r="r" b="b"/>
                  <a:pathLst>
                    <a:path w="664" h="502" extrusionOk="0">
                      <a:moveTo>
                        <a:pt x="333" y="1"/>
                      </a:moveTo>
                      <a:cubicBezTo>
                        <a:pt x="277" y="1"/>
                        <a:pt x="220" y="19"/>
                        <a:pt x="174" y="57"/>
                      </a:cubicBezTo>
                      <a:cubicBezTo>
                        <a:pt x="1" y="198"/>
                        <a:pt x="84" y="478"/>
                        <a:pt x="306" y="500"/>
                      </a:cubicBezTo>
                      <a:cubicBezTo>
                        <a:pt x="315" y="501"/>
                        <a:pt x="324" y="502"/>
                        <a:pt x="333" y="502"/>
                      </a:cubicBezTo>
                      <a:cubicBezTo>
                        <a:pt x="539" y="502"/>
                        <a:pt x="663" y="259"/>
                        <a:pt x="528" y="92"/>
                      </a:cubicBezTo>
                      <a:cubicBezTo>
                        <a:pt x="479" y="32"/>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31"/>
                <p:cNvSpPr/>
                <p:nvPr/>
              </p:nvSpPr>
              <p:spPr>
                <a:xfrm>
                  <a:off x="4331000" y="3786825"/>
                  <a:ext cx="15875" cy="12075"/>
                </a:xfrm>
                <a:custGeom>
                  <a:avLst/>
                  <a:gdLst/>
                  <a:ahLst/>
                  <a:cxnLst/>
                  <a:rect l="l" t="t" r="r" b="b"/>
                  <a:pathLst>
                    <a:path w="635" h="483" extrusionOk="0">
                      <a:moveTo>
                        <a:pt x="317" y="0"/>
                      </a:moveTo>
                      <a:cubicBezTo>
                        <a:pt x="265" y="0"/>
                        <a:pt x="212" y="18"/>
                        <a:pt x="168" y="54"/>
                      </a:cubicBezTo>
                      <a:cubicBezTo>
                        <a:pt x="1" y="189"/>
                        <a:pt x="81" y="458"/>
                        <a:pt x="293" y="481"/>
                      </a:cubicBezTo>
                      <a:cubicBezTo>
                        <a:pt x="302" y="482"/>
                        <a:pt x="311" y="482"/>
                        <a:pt x="320" y="482"/>
                      </a:cubicBezTo>
                      <a:cubicBezTo>
                        <a:pt x="516" y="482"/>
                        <a:pt x="634" y="249"/>
                        <a:pt x="505" y="92"/>
                      </a:cubicBezTo>
                      <a:cubicBezTo>
                        <a:pt x="457" y="31"/>
                        <a:pt x="387"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1"/>
                <p:cNvSpPr/>
                <p:nvPr/>
              </p:nvSpPr>
              <p:spPr>
                <a:xfrm>
                  <a:off x="4317675" y="3770325"/>
                  <a:ext cx="15375" cy="11625"/>
                </a:xfrm>
                <a:custGeom>
                  <a:avLst/>
                  <a:gdLst/>
                  <a:ahLst/>
                  <a:cxnLst/>
                  <a:rect l="l" t="t" r="r" b="b"/>
                  <a:pathLst>
                    <a:path w="615" h="465" extrusionOk="0">
                      <a:moveTo>
                        <a:pt x="306" y="0"/>
                      </a:moveTo>
                      <a:cubicBezTo>
                        <a:pt x="255" y="0"/>
                        <a:pt x="203" y="17"/>
                        <a:pt x="161" y="52"/>
                      </a:cubicBezTo>
                      <a:cubicBezTo>
                        <a:pt x="0" y="183"/>
                        <a:pt x="77" y="444"/>
                        <a:pt x="283" y="463"/>
                      </a:cubicBezTo>
                      <a:cubicBezTo>
                        <a:pt x="292" y="464"/>
                        <a:pt x="301" y="464"/>
                        <a:pt x="310" y="464"/>
                      </a:cubicBezTo>
                      <a:cubicBezTo>
                        <a:pt x="503" y="464"/>
                        <a:pt x="614" y="240"/>
                        <a:pt x="489" y="87"/>
                      </a:cubicBezTo>
                      <a:cubicBezTo>
                        <a:pt x="443" y="30"/>
                        <a:pt x="375"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1"/>
                <p:cNvSpPr/>
                <p:nvPr/>
              </p:nvSpPr>
              <p:spPr>
                <a:xfrm>
                  <a:off x="4304400" y="3753775"/>
                  <a:ext cx="14775" cy="11200"/>
                </a:xfrm>
                <a:custGeom>
                  <a:avLst/>
                  <a:gdLst/>
                  <a:ahLst/>
                  <a:cxnLst/>
                  <a:rect l="l" t="t" r="r" b="b"/>
                  <a:pathLst>
                    <a:path w="591" h="448" extrusionOk="0">
                      <a:moveTo>
                        <a:pt x="296" y="0"/>
                      </a:moveTo>
                      <a:cubicBezTo>
                        <a:pt x="247" y="0"/>
                        <a:pt x="197" y="17"/>
                        <a:pt x="155" y="52"/>
                      </a:cubicBezTo>
                      <a:cubicBezTo>
                        <a:pt x="1" y="174"/>
                        <a:pt x="75" y="424"/>
                        <a:pt x="274" y="447"/>
                      </a:cubicBezTo>
                      <a:cubicBezTo>
                        <a:pt x="282" y="448"/>
                        <a:pt x="290" y="448"/>
                        <a:pt x="297" y="448"/>
                      </a:cubicBezTo>
                      <a:cubicBezTo>
                        <a:pt x="480" y="448"/>
                        <a:pt x="590" y="232"/>
                        <a:pt x="470" y="84"/>
                      </a:cubicBezTo>
                      <a:cubicBezTo>
                        <a:pt x="426" y="29"/>
                        <a:pt x="362"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1"/>
                <p:cNvSpPr/>
                <p:nvPr/>
              </p:nvSpPr>
              <p:spPr>
                <a:xfrm>
                  <a:off x="4291150" y="3737225"/>
                  <a:ext cx="14050" cy="10725"/>
                </a:xfrm>
                <a:custGeom>
                  <a:avLst/>
                  <a:gdLst/>
                  <a:ahLst/>
                  <a:cxnLst/>
                  <a:rect l="l" t="t" r="r" b="b"/>
                  <a:pathLst>
                    <a:path w="562" h="429" extrusionOk="0">
                      <a:moveTo>
                        <a:pt x="282" y="1"/>
                      </a:moveTo>
                      <a:cubicBezTo>
                        <a:pt x="235" y="1"/>
                        <a:pt x="187" y="16"/>
                        <a:pt x="148" y="48"/>
                      </a:cubicBezTo>
                      <a:cubicBezTo>
                        <a:pt x="1" y="167"/>
                        <a:pt x="71" y="408"/>
                        <a:pt x="261" y="427"/>
                      </a:cubicBezTo>
                      <a:cubicBezTo>
                        <a:pt x="269" y="428"/>
                        <a:pt x="276" y="429"/>
                        <a:pt x="284" y="429"/>
                      </a:cubicBezTo>
                      <a:cubicBezTo>
                        <a:pt x="457" y="429"/>
                        <a:pt x="561" y="222"/>
                        <a:pt x="447" y="80"/>
                      </a:cubicBezTo>
                      <a:cubicBezTo>
                        <a:pt x="405" y="28"/>
                        <a:pt x="34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1"/>
                <p:cNvSpPr/>
                <p:nvPr/>
              </p:nvSpPr>
              <p:spPr>
                <a:xfrm>
                  <a:off x="4277900" y="3720725"/>
                  <a:ext cx="13475" cy="10200"/>
                </a:xfrm>
                <a:custGeom>
                  <a:avLst/>
                  <a:gdLst/>
                  <a:ahLst/>
                  <a:cxnLst/>
                  <a:rect l="l" t="t" r="r" b="b"/>
                  <a:pathLst>
                    <a:path w="539" h="408" extrusionOk="0">
                      <a:moveTo>
                        <a:pt x="270" y="1"/>
                      </a:moveTo>
                      <a:cubicBezTo>
                        <a:pt x="225" y="1"/>
                        <a:pt x="179" y="16"/>
                        <a:pt x="142" y="46"/>
                      </a:cubicBezTo>
                      <a:cubicBezTo>
                        <a:pt x="0" y="159"/>
                        <a:pt x="68" y="390"/>
                        <a:pt x="248" y="406"/>
                      </a:cubicBezTo>
                      <a:cubicBezTo>
                        <a:pt x="256" y="407"/>
                        <a:pt x="264" y="407"/>
                        <a:pt x="271" y="407"/>
                      </a:cubicBezTo>
                      <a:cubicBezTo>
                        <a:pt x="440" y="407"/>
                        <a:pt x="538" y="210"/>
                        <a:pt x="428" y="75"/>
                      </a:cubicBezTo>
                      <a:cubicBezTo>
                        <a:pt x="388" y="26"/>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1"/>
                <p:cNvSpPr/>
                <p:nvPr/>
              </p:nvSpPr>
              <p:spPr>
                <a:xfrm>
                  <a:off x="4264625" y="3704150"/>
                  <a:ext cx="12850" cy="9825"/>
                </a:xfrm>
                <a:custGeom>
                  <a:avLst/>
                  <a:gdLst/>
                  <a:ahLst/>
                  <a:cxnLst/>
                  <a:rect l="l" t="t" r="r" b="b"/>
                  <a:pathLst>
                    <a:path w="514" h="393" extrusionOk="0">
                      <a:moveTo>
                        <a:pt x="257" y="1"/>
                      </a:moveTo>
                      <a:cubicBezTo>
                        <a:pt x="214" y="1"/>
                        <a:pt x="170" y="15"/>
                        <a:pt x="133" y="44"/>
                      </a:cubicBezTo>
                      <a:cubicBezTo>
                        <a:pt x="1" y="156"/>
                        <a:pt x="65" y="372"/>
                        <a:pt x="239" y="391"/>
                      </a:cubicBezTo>
                      <a:cubicBezTo>
                        <a:pt x="246" y="392"/>
                        <a:pt x="254" y="392"/>
                        <a:pt x="261" y="392"/>
                      </a:cubicBezTo>
                      <a:cubicBezTo>
                        <a:pt x="418" y="392"/>
                        <a:pt x="514" y="202"/>
                        <a:pt x="409" y="73"/>
                      </a:cubicBezTo>
                      <a:cubicBezTo>
                        <a:pt x="371" y="25"/>
                        <a:pt x="315"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1"/>
                <p:cNvSpPr/>
                <p:nvPr/>
              </p:nvSpPr>
              <p:spPr>
                <a:xfrm>
                  <a:off x="4251300" y="3687650"/>
                  <a:ext cx="12275" cy="9300"/>
                </a:xfrm>
                <a:custGeom>
                  <a:avLst/>
                  <a:gdLst/>
                  <a:ahLst/>
                  <a:cxnLst/>
                  <a:rect l="l" t="t" r="r" b="b"/>
                  <a:pathLst>
                    <a:path w="491" h="372" extrusionOk="0">
                      <a:moveTo>
                        <a:pt x="247" y="1"/>
                      </a:moveTo>
                      <a:cubicBezTo>
                        <a:pt x="206" y="1"/>
                        <a:pt x="164" y="14"/>
                        <a:pt x="129" y="42"/>
                      </a:cubicBezTo>
                      <a:cubicBezTo>
                        <a:pt x="1" y="145"/>
                        <a:pt x="62" y="354"/>
                        <a:pt x="229" y="370"/>
                      </a:cubicBezTo>
                      <a:cubicBezTo>
                        <a:pt x="236" y="371"/>
                        <a:pt x="244" y="371"/>
                        <a:pt x="252" y="371"/>
                      </a:cubicBezTo>
                      <a:cubicBezTo>
                        <a:pt x="402" y="371"/>
                        <a:pt x="491" y="193"/>
                        <a:pt x="393" y="68"/>
                      </a:cubicBezTo>
                      <a:cubicBezTo>
                        <a:pt x="356" y="24"/>
                        <a:pt x="302"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1"/>
                <p:cNvSpPr/>
                <p:nvPr/>
              </p:nvSpPr>
              <p:spPr>
                <a:xfrm>
                  <a:off x="4238050" y="3671100"/>
                  <a:ext cx="11650" cy="8875"/>
                </a:xfrm>
                <a:custGeom>
                  <a:avLst/>
                  <a:gdLst/>
                  <a:ahLst/>
                  <a:cxnLst/>
                  <a:rect l="l" t="t" r="r" b="b"/>
                  <a:pathLst>
                    <a:path w="466" h="355" extrusionOk="0">
                      <a:moveTo>
                        <a:pt x="234" y="1"/>
                      </a:moveTo>
                      <a:cubicBezTo>
                        <a:pt x="195" y="1"/>
                        <a:pt x="156" y="14"/>
                        <a:pt x="122" y="42"/>
                      </a:cubicBezTo>
                      <a:cubicBezTo>
                        <a:pt x="0" y="138"/>
                        <a:pt x="58" y="338"/>
                        <a:pt x="216" y="354"/>
                      </a:cubicBezTo>
                      <a:cubicBezTo>
                        <a:pt x="222" y="354"/>
                        <a:pt x="229" y="355"/>
                        <a:pt x="235" y="355"/>
                      </a:cubicBezTo>
                      <a:cubicBezTo>
                        <a:pt x="381" y="355"/>
                        <a:pt x="465" y="185"/>
                        <a:pt x="370" y="68"/>
                      </a:cubicBezTo>
                      <a:cubicBezTo>
                        <a:pt x="335" y="24"/>
                        <a:pt x="285"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1"/>
                <p:cNvSpPr/>
                <p:nvPr/>
              </p:nvSpPr>
              <p:spPr>
                <a:xfrm>
                  <a:off x="4224775" y="3654575"/>
                  <a:ext cx="11025" cy="8375"/>
                </a:xfrm>
                <a:custGeom>
                  <a:avLst/>
                  <a:gdLst/>
                  <a:ahLst/>
                  <a:cxnLst/>
                  <a:rect l="l" t="t" r="r" b="b"/>
                  <a:pathLst>
                    <a:path w="441" h="335" extrusionOk="0">
                      <a:moveTo>
                        <a:pt x="222" y="0"/>
                      </a:moveTo>
                      <a:cubicBezTo>
                        <a:pt x="185" y="0"/>
                        <a:pt x="147" y="13"/>
                        <a:pt x="117" y="38"/>
                      </a:cubicBezTo>
                      <a:cubicBezTo>
                        <a:pt x="1" y="131"/>
                        <a:pt x="56" y="321"/>
                        <a:pt x="203" y="333"/>
                      </a:cubicBezTo>
                      <a:cubicBezTo>
                        <a:pt x="210" y="334"/>
                        <a:pt x="216" y="334"/>
                        <a:pt x="223" y="334"/>
                      </a:cubicBezTo>
                      <a:cubicBezTo>
                        <a:pt x="359" y="334"/>
                        <a:pt x="440" y="174"/>
                        <a:pt x="351" y="63"/>
                      </a:cubicBezTo>
                      <a:cubicBezTo>
                        <a:pt x="318" y="22"/>
                        <a:pt x="270" y="0"/>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1"/>
                <p:cNvSpPr/>
                <p:nvPr/>
              </p:nvSpPr>
              <p:spPr>
                <a:xfrm>
                  <a:off x="4211525" y="3638075"/>
                  <a:ext cx="10400" cy="7900"/>
                </a:xfrm>
                <a:custGeom>
                  <a:avLst/>
                  <a:gdLst/>
                  <a:ahLst/>
                  <a:cxnLst/>
                  <a:rect l="l" t="t" r="r" b="b"/>
                  <a:pathLst>
                    <a:path w="416" h="316" extrusionOk="0">
                      <a:moveTo>
                        <a:pt x="210" y="0"/>
                      </a:moveTo>
                      <a:cubicBezTo>
                        <a:pt x="175" y="0"/>
                        <a:pt x="139" y="12"/>
                        <a:pt x="110" y="36"/>
                      </a:cubicBezTo>
                      <a:cubicBezTo>
                        <a:pt x="1" y="122"/>
                        <a:pt x="52" y="299"/>
                        <a:pt x="190" y="315"/>
                      </a:cubicBezTo>
                      <a:cubicBezTo>
                        <a:pt x="196" y="316"/>
                        <a:pt x="201" y="316"/>
                        <a:pt x="206" y="316"/>
                      </a:cubicBezTo>
                      <a:cubicBezTo>
                        <a:pt x="338" y="316"/>
                        <a:pt x="415" y="163"/>
                        <a:pt x="332" y="58"/>
                      </a:cubicBezTo>
                      <a:cubicBezTo>
                        <a:pt x="301" y="20"/>
                        <a:pt x="256"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1"/>
                <p:cNvSpPr/>
                <p:nvPr/>
              </p:nvSpPr>
              <p:spPr>
                <a:xfrm>
                  <a:off x="4348925" y="3772350"/>
                  <a:ext cx="15950" cy="12075"/>
                </a:xfrm>
                <a:custGeom>
                  <a:avLst/>
                  <a:gdLst/>
                  <a:ahLst/>
                  <a:cxnLst/>
                  <a:rect l="l" t="t" r="r" b="b"/>
                  <a:pathLst>
                    <a:path w="638" h="483" extrusionOk="0">
                      <a:moveTo>
                        <a:pt x="318" y="1"/>
                      </a:moveTo>
                      <a:cubicBezTo>
                        <a:pt x="265" y="1"/>
                        <a:pt x="211" y="18"/>
                        <a:pt x="167" y="54"/>
                      </a:cubicBezTo>
                      <a:cubicBezTo>
                        <a:pt x="0" y="192"/>
                        <a:pt x="81" y="459"/>
                        <a:pt x="293" y="482"/>
                      </a:cubicBezTo>
                      <a:cubicBezTo>
                        <a:pt x="302" y="482"/>
                        <a:pt x="311" y="483"/>
                        <a:pt x="320" y="483"/>
                      </a:cubicBezTo>
                      <a:cubicBezTo>
                        <a:pt x="519" y="483"/>
                        <a:pt x="637" y="253"/>
                        <a:pt x="508" y="93"/>
                      </a:cubicBezTo>
                      <a:cubicBezTo>
                        <a:pt x="460" y="32"/>
                        <a:pt x="389"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1"/>
                <p:cNvSpPr/>
                <p:nvPr/>
              </p:nvSpPr>
              <p:spPr>
                <a:xfrm>
                  <a:off x="4335575" y="3755800"/>
                  <a:ext cx="15400" cy="11675"/>
                </a:xfrm>
                <a:custGeom>
                  <a:avLst/>
                  <a:gdLst/>
                  <a:ahLst/>
                  <a:cxnLst/>
                  <a:rect l="l" t="t" r="r" b="b"/>
                  <a:pathLst>
                    <a:path w="616" h="467" extrusionOk="0">
                      <a:moveTo>
                        <a:pt x="309" y="0"/>
                      </a:moveTo>
                      <a:cubicBezTo>
                        <a:pt x="257" y="0"/>
                        <a:pt x="205" y="18"/>
                        <a:pt x="161" y="54"/>
                      </a:cubicBezTo>
                      <a:cubicBezTo>
                        <a:pt x="1" y="183"/>
                        <a:pt x="78" y="443"/>
                        <a:pt x="284" y="465"/>
                      </a:cubicBezTo>
                      <a:cubicBezTo>
                        <a:pt x="291" y="466"/>
                        <a:pt x="299" y="467"/>
                        <a:pt x="307" y="467"/>
                      </a:cubicBezTo>
                      <a:cubicBezTo>
                        <a:pt x="499" y="467"/>
                        <a:pt x="616" y="241"/>
                        <a:pt x="489" y="86"/>
                      </a:cubicBezTo>
                      <a:cubicBezTo>
                        <a:pt x="444" y="30"/>
                        <a:pt x="377"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1"/>
                <p:cNvSpPr/>
                <p:nvPr/>
              </p:nvSpPr>
              <p:spPr>
                <a:xfrm>
                  <a:off x="4322325" y="3739275"/>
                  <a:ext cx="14750" cy="11175"/>
                </a:xfrm>
                <a:custGeom>
                  <a:avLst/>
                  <a:gdLst/>
                  <a:ahLst/>
                  <a:cxnLst/>
                  <a:rect l="l" t="t" r="r" b="b"/>
                  <a:pathLst>
                    <a:path w="590" h="447" extrusionOk="0">
                      <a:moveTo>
                        <a:pt x="294" y="1"/>
                      </a:moveTo>
                      <a:cubicBezTo>
                        <a:pt x="245" y="1"/>
                        <a:pt x="196" y="17"/>
                        <a:pt x="155" y="50"/>
                      </a:cubicBezTo>
                      <a:cubicBezTo>
                        <a:pt x="0" y="175"/>
                        <a:pt x="74" y="426"/>
                        <a:pt x="270" y="445"/>
                      </a:cubicBezTo>
                      <a:cubicBezTo>
                        <a:pt x="280" y="446"/>
                        <a:pt x="288" y="447"/>
                        <a:pt x="297" y="447"/>
                      </a:cubicBezTo>
                      <a:cubicBezTo>
                        <a:pt x="481" y="447"/>
                        <a:pt x="589" y="229"/>
                        <a:pt x="470" y="82"/>
                      </a:cubicBezTo>
                      <a:cubicBezTo>
                        <a:pt x="424" y="29"/>
                        <a:pt x="359"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1"/>
                <p:cNvSpPr/>
                <p:nvPr/>
              </p:nvSpPr>
              <p:spPr>
                <a:xfrm>
                  <a:off x="4309075" y="3722725"/>
                  <a:ext cx="14100" cy="10775"/>
                </a:xfrm>
                <a:custGeom>
                  <a:avLst/>
                  <a:gdLst/>
                  <a:ahLst/>
                  <a:cxnLst/>
                  <a:rect l="l" t="t" r="r" b="b"/>
                  <a:pathLst>
                    <a:path w="564" h="431" extrusionOk="0">
                      <a:moveTo>
                        <a:pt x="281" y="1"/>
                      </a:moveTo>
                      <a:cubicBezTo>
                        <a:pt x="234" y="1"/>
                        <a:pt x="187" y="17"/>
                        <a:pt x="148" y="50"/>
                      </a:cubicBezTo>
                      <a:cubicBezTo>
                        <a:pt x="0" y="169"/>
                        <a:pt x="71" y="407"/>
                        <a:pt x="260" y="429"/>
                      </a:cubicBezTo>
                      <a:cubicBezTo>
                        <a:pt x="268" y="430"/>
                        <a:pt x="276" y="430"/>
                        <a:pt x="284" y="430"/>
                      </a:cubicBezTo>
                      <a:cubicBezTo>
                        <a:pt x="460" y="430"/>
                        <a:pt x="564" y="224"/>
                        <a:pt x="447" y="82"/>
                      </a:cubicBezTo>
                      <a:cubicBezTo>
                        <a:pt x="405" y="29"/>
                        <a:pt x="343"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1"/>
                <p:cNvSpPr/>
                <p:nvPr/>
              </p:nvSpPr>
              <p:spPr>
                <a:xfrm>
                  <a:off x="4295725" y="3706200"/>
                  <a:ext cx="13575" cy="10250"/>
                </a:xfrm>
                <a:custGeom>
                  <a:avLst/>
                  <a:gdLst/>
                  <a:ahLst/>
                  <a:cxnLst/>
                  <a:rect l="l" t="t" r="r" b="b"/>
                  <a:pathLst>
                    <a:path w="543" h="410" extrusionOk="0">
                      <a:moveTo>
                        <a:pt x="273" y="0"/>
                      </a:moveTo>
                      <a:cubicBezTo>
                        <a:pt x="228" y="0"/>
                        <a:pt x="183" y="15"/>
                        <a:pt x="145" y="46"/>
                      </a:cubicBezTo>
                      <a:cubicBezTo>
                        <a:pt x="1" y="161"/>
                        <a:pt x="71" y="389"/>
                        <a:pt x="251" y="409"/>
                      </a:cubicBezTo>
                      <a:cubicBezTo>
                        <a:pt x="259" y="410"/>
                        <a:pt x="267" y="410"/>
                        <a:pt x="274" y="410"/>
                      </a:cubicBezTo>
                      <a:cubicBezTo>
                        <a:pt x="441" y="410"/>
                        <a:pt x="542" y="213"/>
                        <a:pt x="431" y="78"/>
                      </a:cubicBezTo>
                      <a:cubicBezTo>
                        <a:pt x="391" y="26"/>
                        <a:pt x="332"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1"/>
                <p:cNvSpPr/>
                <p:nvPr/>
              </p:nvSpPr>
              <p:spPr>
                <a:xfrm>
                  <a:off x="4282475" y="3689700"/>
                  <a:ext cx="12925" cy="9725"/>
                </a:xfrm>
                <a:custGeom>
                  <a:avLst/>
                  <a:gdLst/>
                  <a:ahLst/>
                  <a:cxnLst/>
                  <a:rect l="l" t="t" r="r" b="b"/>
                  <a:pathLst>
                    <a:path w="517" h="389" extrusionOk="0">
                      <a:moveTo>
                        <a:pt x="259" y="0"/>
                      </a:moveTo>
                      <a:cubicBezTo>
                        <a:pt x="215" y="0"/>
                        <a:pt x="171" y="14"/>
                        <a:pt x="135" y="44"/>
                      </a:cubicBezTo>
                      <a:cubicBezTo>
                        <a:pt x="0" y="153"/>
                        <a:pt x="65" y="371"/>
                        <a:pt x="238" y="387"/>
                      </a:cubicBezTo>
                      <a:cubicBezTo>
                        <a:pt x="246" y="388"/>
                        <a:pt x="254" y="389"/>
                        <a:pt x="262" y="389"/>
                      </a:cubicBezTo>
                      <a:cubicBezTo>
                        <a:pt x="421" y="389"/>
                        <a:pt x="516" y="201"/>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1"/>
                <p:cNvSpPr/>
                <p:nvPr/>
              </p:nvSpPr>
              <p:spPr>
                <a:xfrm>
                  <a:off x="4269225" y="3673125"/>
                  <a:ext cx="12275" cy="9350"/>
                </a:xfrm>
                <a:custGeom>
                  <a:avLst/>
                  <a:gdLst/>
                  <a:ahLst/>
                  <a:cxnLst/>
                  <a:rect l="l" t="t" r="r" b="b"/>
                  <a:pathLst>
                    <a:path w="491" h="374" extrusionOk="0">
                      <a:moveTo>
                        <a:pt x="245" y="0"/>
                      </a:moveTo>
                      <a:cubicBezTo>
                        <a:pt x="204" y="0"/>
                        <a:pt x="163" y="14"/>
                        <a:pt x="129" y="41"/>
                      </a:cubicBezTo>
                      <a:cubicBezTo>
                        <a:pt x="0" y="147"/>
                        <a:pt x="61" y="356"/>
                        <a:pt x="225" y="372"/>
                      </a:cubicBezTo>
                      <a:cubicBezTo>
                        <a:pt x="232" y="373"/>
                        <a:pt x="238" y="373"/>
                        <a:pt x="245" y="373"/>
                      </a:cubicBezTo>
                      <a:cubicBezTo>
                        <a:pt x="400" y="373"/>
                        <a:pt x="491" y="194"/>
                        <a:pt x="392" y="70"/>
                      </a:cubicBezTo>
                      <a:cubicBezTo>
                        <a:pt x="354"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1"/>
                <p:cNvSpPr/>
                <p:nvPr/>
              </p:nvSpPr>
              <p:spPr>
                <a:xfrm>
                  <a:off x="4255875" y="3656625"/>
                  <a:ext cx="11725" cy="8825"/>
                </a:xfrm>
                <a:custGeom>
                  <a:avLst/>
                  <a:gdLst/>
                  <a:ahLst/>
                  <a:cxnLst/>
                  <a:rect l="l" t="t" r="r" b="b"/>
                  <a:pathLst>
                    <a:path w="469" h="353" extrusionOk="0">
                      <a:moveTo>
                        <a:pt x="235" y="0"/>
                      </a:moveTo>
                      <a:cubicBezTo>
                        <a:pt x="196" y="0"/>
                        <a:pt x="156" y="13"/>
                        <a:pt x="123" y="39"/>
                      </a:cubicBezTo>
                      <a:cubicBezTo>
                        <a:pt x="1" y="139"/>
                        <a:pt x="62" y="335"/>
                        <a:pt x="216" y="351"/>
                      </a:cubicBezTo>
                      <a:cubicBezTo>
                        <a:pt x="224" y="352"/>
                        <a:pt x="231" y="352"/>
                        <a:pt x="239" y="352"/>
                      </a:cubicBezTo>
                      <a:cubicBezTo>
                        <a:pt x="383" y="352"/>
                        <a:pt x="468" y="181"/>
                        <a:pt x="373" y="65"/>
                      </a:cubicBezTo>
                      <a:cubicBezTo>
                        <a:pt x="339" y="23"/>
                        <a:pt x="287" y="0"/>
                        <a:pt x="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1"/>
                <p:cNvSpPr/>
                <p:nvPr/>
              </p:nvSpPr>
              <p:spPr>
                <a:xfrm>
                  <a:off x="4242700" y="3640100"/>
                  <a:ext cx="11025" cy="8375"/>
                </a:xfrm>
                <a:custGeom>
                  <a:avLst/>
                  <a:gdLst/>
                  <a:ahLst/>
                  <a:cxnLst/>
                  <a:rect l="l" t="t" r="r" b="b"/>
                  <a:pathLst>
                    <a:path w="441" h="335" extrusionOk="0">
                      <a:moveTo>
                        <a:pt x="222" y="1"/>
                      </a:moveTo>
                      <a:cubicBezTo>
                        <a:pt x="185" y="1"/>
                        <a:pt x="147" y="13"/>
                        <a:pt x="116" y="38"/>
                      </a:cubicBezTo>
                      <a:cubicBezTo>
                        <a:pt x="1" y="131"/>
                        <a:pt x="55" y="318"/>
                        <a:pt x="203" y="334"/>
                      </a:cubicBezTo>
                      <a:cubicBezTo>
                        <a:pt x="210" y="335"/>
                        <a:pt x="216" y="335"/>
                        <a:pt x="222" y="335"/>
                      </a:cubicBezTo>
                      <a:cubicBezTo>
                        <a:pt x="359" y="335"/>
                        <a:pt x="440" y="171"/>
                        <a:pt x="351" y="61"/>
                      </a:cubicBezTo>
                      <a:cubicBezTo>
                        <a:pt x="318" y="21"/>
                        <a:pt x="271"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1"/>
                <p:cNvSpPr/>
                <p:nvPr/>
              </p:nvSpPr>
              <p:spPr>
                <a:xfrm>
                  <a:off x="4229375" y="3623525"/>
                  <a:ext cx="10450" cy="7925"/>
                </a:xfrm>
                <a:custGeom>
                  <a:avLst/>
                  <a:gdLst/>
                  <a:ahLst/>
                  <a:cxnLst/>
                  <a:rect l="l" t="t" r="r" b="b"/>
                  <a:pathLst>
                    <a:path w="418" h="317" extrusionOk="0">
                      <a:moveTo>
                        <a:pt x="212" y="1"/>
                      </a:moveTo>
                      <a:cubicBezTo>
                        <a:pt x="176" y="1"/>
                        <a:pt x="140" y="12"/>
                        <a:pt x="109" y="36"/>
                      </a:cubicBezTo>
                      <a:cubicBezTo>
                        <a:pt x="0" y="123"/>
                        <a:pt x="52" y="300"/>
                        <a:pt x="193" y="316"/>
                      </a:cubicBezTo>
                      <a:cubicBezTo>
                        <a:pt x="199" y="316"/>
                        <a:pt x="206" y="317"/>
                        <a:pt x="212" y="317"/>
                      </a:cubicBezTo>
                      <a:cubicBezTo>
                        <a:pt x="342" y="317"/>
                        <a:pt x="417" y="163"/>
                        <a:pt x="334" y="58"/>
                      </a:cubicBezTo>
                      <a:cubicBezTo>
                        <a:pt x="303" y="20"/>
                        <a:pt x="258"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31"/>
                <p:cNvSpPr/>
                <p:nvPr/>
              </p:nvSpPr>
              <p:spPr>
                <a:xfrm>
                  <a:off x="4340250" y="3724750"/>
                  <a:ext cx="14675" cy="11225"/>
                </a:xfrm>
                <a:custGeom>
                  <a:avLst/>
                  <a:gdLst/>
                  <a:ahLst/>
                  <a:cxnLst/>
                  <a:rect l="l" t="t" r="r" b="b"/>
                  <a:pathLst>
                    <a:path w="587" h="449" extrusionOk="0">
                      <a:moveTo>
                        <a:pt x="295" y="1"/>
                      </a:moveTo>
                      <a:cubicBezTo>
                        <a:pt x="246" y="1"/>
                        <a:pt x="196" y="18"/>
                        <a:pt x="154" y="52"/>
                      </a:cubicBezTo>
                      <a:cubicBezTo>
                        <a:pt x="0" y="174"/>
                        <a:pt x="74" y="425"/>
                        <a:pt x="270" y="448"/>
                      </a:cubicBezTo>
                      <a:cubicBezTo>
                        <a:pt x="278" y="448"/>
                        <a:pt x="286" y="449"/>
                        <a:pt x="294" y="449"/>
                      </a:cubicBezTo>
                      <a:cubicBezTo>
                        <a:pt x="479" y="449"/>
                        <a:pt x="587" y="233"/>
                        <a:pt x="469" y="84"/>
                      </a:cubicBezTo>
                      <a:cubicBezTo>
                        <a:pt x="424" y="30"/>
                        <a:pt x="359"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31"/>
                <p:cNvSpPr/>
                <p:nvPr/>
              </p:nvSpPr>
              <p:spPr>
                <a:xfrm>
                  <a:off x="4326975" y="3708225"/>
                  <a:ext cx="14050" cy="10725"/>
                </a:xfrm>
                <a:custGeom>
                  <a:avLst/>
                  <a:gdLst/>
                  <a:ahLst/>
                  <a:cxnLst/>
                  <a:rect l="l" t="t" r="r" b="b"/>
                  <a:pathLst>
                    <a:path w="562" h="429" extrusionOk="0">
                      <a:moveTo>
                        <a:pt x="282" y="0"/>
                      </a:moveTo>
                      <a:cubicBezTo>
                        <a:pt x="235" y="0"/>
                        <a:pt x="188" y="16"/>
                        <a:pt x="149" y="48"/>
                      </a:cubicBezTo>
                      <a:cubicBezTo>
                        <a:pt x="1" y="167"/>
                        <a:pt x="72" y="408"/>
                        <a:pt x="258" y="427"/>
                      </a:cubicBezTo>
                      <a:cubicBezTo>
                        <a:pt x="266" y="428"/>
                        <a:pt x="274" y="429"/>
                        <a:pt x="281" y="429"/>
                      </a:cubicBezTo>
                      <a:cubicBezTo>
                        <a:pt x="457" y="429"/>
                        <a:pt x="562" y="222"/>
                        <a:pt x="448" y="80"/>
                      </a:cubicBezTo>
                      <a:cubicBezTo>
                        <a:pt x="406" y="27"/>
                        <a:pt x="344"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1"/>
                <p:cNvSpPr/>
                <p:nvPr/>
              </p:nvSpPr>
              <p:spPr>
                <a:xfrm>
                  <a:off x="4313725" y="3691725"/>
                  <a:ext cx="13475" cy="10200"/>
                </a:xfrm>
                <a:custGeom>
                  <a:avLst/>
                  <a:gdLst/>
                  <a:ahLst/>
                  <a:cxnLst/>
                  <a:rect l="l" t="t" r="r" b="b"/>
                  <a:pathLst>
                    <a:path w="539" h="408" extrusionOk="0">
                      <a:moveTo>
                        <a:pt x="270" y="0"/>
                      </a:moveTo>
                      <a:cubicBezTo>
                        <a:pt x="225" y="0"/>
                        <a:pt x="180" y="15"/>
                        <a:pt x="142" y="46"/>
                      </a:cubicBezTo>
                      <a:cubicBezTo>
                        <a:pt x="1" y="159"/>
                        <a:pt x="68" y="390"/>
                        <a:pt x="248" y="406"/>
                      </a:cubicBezTo>
                      <a:cubicBezTo>
                        <a:pt x="256" y="407"/>
                        <a:pt x="264" y="407"/>
                        <a:pt x="272" y="407"/>
                      </a:cubicBezTo>
                      <a:cubicBezTo>
                        <a:pt x="441" y="407"/>
                        <a:pt x="539" y="210"/>
                        <a:pt x="428" y="75"/>
                      </a:cubicBezTo>
                      <a:cubicBezTo>
                        <a:pt x="388"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1"/>
                <p:cNvSpPr/>
                <p:nvPr/>
              </p:nvSpPr>
              <p:spPr>
                <a:xfrm>
                  <a:off x="4300400" y="3675150"/>
                  <a:ext cx="12900" cy="9825"/>
                </a:xfrm>
                <a:custGeom>
                  <a:avLst/>
                  <a:gdLst/>
                  <a:ahLst/>
                  <a:cxnLst/>
                  <a:rect l="l" t="t" r="r" b="b"/>
                  <a:pathLst>
                    <a:path w="516" h="393" extrusionOk="0">
                      <a:moveTo>
                        <a:pt x="257" y="1"/>
                      </a:moveTo>
                      <a:cubicBezTo>
                        <a:pt x="214" y="1"/>
                        <a:pt x="171" y="15"/>
                        <a:pt x="135" y="44"/>
                      </a:cubicBezTo>
                      <a:cubicBezTo>
                        <a:pt x="0" y="156"/>
                        <a:pt x="64" y="372"/>
                        <a:pt x="238" y="391"/>
                      </a:cubicBezTo>
                      <a:cubicBezTo>
                        <a:pt x="246" y="392"/>
                        <a:pt x="253" y="392"/>
                        <a:pt x="261" y="392"/>
                      </a:cubicBezTo>
                      <a:cubicBezTo>
                        <a:pt x="421" y="392"/>
                        <a:pt x="516" y="202"/>
                        <a:pt x="411" y="73"/>
                      </a:cubicBezTo>
                      <a:cubicBezTo>
                        <a:pt x="371" y="25"/>
                        <a:pt x="314"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1"/>
                <p:cNvSpPr/>
                <p:nvPr/>
              </p:nvSpPr>
              <p:spPr>
                <a:xfrm>
                  <a:off x="4287125" y="3658650"/>
                  <a:ext cx="12275" cy="9275"/>
                </a:xfrm>
                <a:custGeom>
                  <a:avLst/>
                  <a:gdLst/>
                  <a:ahLst/>
                  <a:cxnLst/>
                  <a:rect l="l" t="t" r="r" b="b"/>
                  <a:pathLst>
                    <a:path w="491" h="371" extrusionOk="0">
                      <a:moveTo>
                        <a:pt x="245" y="1"/>
                      </a:moveTo>
                      <a:cubicBezTo>
                        <a:pt x="205" y="1"/>
                        <a:pt x="164" y="14"/>
                        <a:pt x="129" y="42"/>
                      </a:cubicBezTo>
                      <a:cubicBezTo>
                        <a:pt x="1" y="145"/>
                        <a:pt x="62" y="354"/>
                        <a:pt x="226" y="370"/>
                      </a:cubicBezTo>
                      <a:cubicBezTo>
                        <a:pt x="234" y="371"/>
                        <a:pt x="241" y="371"/>
                        <a:pt x="249" y="371"/>
                      </a:cubicBezTo>
                      <a:cubicBezTo>
                        <a:pt x="399" y="371"/>
                        <a:pt x="491" y="193"/>
                        <a:pt x="390" y="71"/>
                      </a:cubicBezTo>
                      <a:cubicBezTo>
                        <a:pt x="353"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1"/>
                <p:cNvSpPr/>
                <p:nvPr/>
              </p:nvSpPr>
              <p:spPr>
                <a:xfrm>
                  <a:off x="4273875" y="3642100"/>
                  <a:ext cx="11650" cy="8875"/>
                </a:xfrm>
                <a:custGeom>
                  <a:avLst/>
                  <a:gdLst/>
                  <a:ahLst/>
                  <a:cxnLst/>
                  <a:rect l="l" t="t" r="r" b="b"/>
                  <a:pathLst>
                    <a:path w="466" h="355" extrusionOk="0">
                      <a:moveTo>
                        <a:pt x="231" y="0"/>
                      </a:moveTo>
                      <a:cubicBezTo>
                        <a:pt x="192" y="0"/>
                        <a:pt x="154" y="13"/>
                        <a:pt x="123" y="39"/>
                      </a:cubicBezTo>
                      <a:cubicBezTo>
                        <a:pt x="1" y="138"/>
                        <a:pt x="58" y="337"/>
                        <a:pt x="216" y="354"/>
                      </a:cubicBezTo>
                      <a:cubicBezTo>
                        <a:pt x="222" y="354"/>
                        <a:pt x="229" y="355"/>
                        <a:pt x="235" y="355"/>
                      </a:cubicBezTo>
                      <a:cubicBezTo>
                        <a:pt x="378" y="355"/>
                        <a:pt x="466" y="184"/>
                        <a:pt x="370" y="68"/>
                      </a:cubicBezTo>
                      <a:cubicBezTo>
                        <a:pt x="335" y="23"/>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31"/>
                <p:cNvSpPr/>
                <p:nvPr/>
              </p:nvSpPr>
              <p:spPr>
                <a:xfrm>
                  <a:off x="4260550" y="3625575"/>
                  <a:ext cx="11075" cy="8375"/>
                </a:xfrm>
                <a:custGeom>
                  <a:avLst/>
                  <a:gdLst/>
                  <a:ahLst/>
                  <a:cxnLst/>
                  <a:rect l="l" t="t" r="r" b="b"/>
                  <a:pathLst>
                    <a:path w="443" h="335" extrusionOk="0">
                      <a:moveTo>
                        <a:pt x="224" y="0"/>
                      </a:moveTo>
                      <a:cubicBezTo>
                        <a:pt x="187" y="0"/>
                        <a:pt x="150" y="13"/>
                        <a:pt x="119" y="38"/>
                      </a:cubicBezTo>
                      <a:cubicBezTo>
                        <a:pt x="0" y="131"/>
                        <a:pt x="58" y="320"/>
                        <a:pt x="206" y="333"/>
                      </a:cubicBezTo>
                      <a:cubicBezTo>
                        <a:pt x="212" y="334"/>
                        <a:pt x="219" y="334"/>
                        <a:pt x="225" y="334"/>
                      </a:cubicBezTo>
                      <a:cubicBezTo>
                        <a:pt x="361" y="334"/>
                        <a:pt x="443" y="174"/>
                        <a:pt x="354" y="63"/>
                      </a:cubicBezTo>
                      <a:cubicBezTo>
                        <a:pt x="321" y="21"/>
                        <a:pt x="27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31"/>
                <p:cNvSpPr/>
                <p:nvPr/>
              </p:nvSpPr>
              <p:spPr>
                <a:xfrm>
                  <a:off x="4247275" y="3609075"/>
                  <a:ext cx="10475" cy="7900"/>
                </a:xfrm>
                <a:custGeom>
                  <a:avLst/>
                  <a:gdLst/>
                  <a:ahLst/>
                  <a:cxnLst/>
                  <a:rect l="l" t="t" r="r" b="b"/>
                  <a:pathLst>
                    <a:path w="419" h="316" extrusionOk="0">
                      <a:moveTo>
                        <a:pt x="210" y="0"/>
                      </a:moveTo>
                      <a:cubicBezTo>
                        <a:pt x="175" y="0"/>
                        <a:pt x="139" y="12"/>
                        <a:pt x="110" y="36"/>
                      </a:cubicBezTo>
                      <a:cubicBezTo>
                        <a:pt x="1" y="122"/>
                        <a:pt x="55" y="299"/>
                        <a:pt x="194" y="315"/>
                      </a:cubicBezTo>
                      <a:cubicBezTo>
                        <a:pt x="199" y="316"/>
                        <a:pt x="204" y="316"/>
                        <a:pt x="210" y="316"/>
                      </a:cubicBezTo>
                      <a:cubicBezTo>
                        <a:pt x="341" y="316"/>
                        <a:pt x="418" y="163"/>
                        <a:pt x="332" y="58"/>
                      </a:cubicBezTo>
                      <a:cubicBezTo>
                        <a:pt x="301" y="20"/>
                        <a:pt x="256"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31"/>
                <p:cNvSpPr/>
                <p:nvPr/>
              </p:nvSpPr>
              <p:spPr>
                <a:xfrm>
                  <a:off x="4344825" y="3693725"/>
                  <a:ext cx="14125" cy="10775"/>
                </a:xfrm>
                <a:custGeom>
                  <a:avLst/>
                  <a:gdLst/>
                  <a:ahLst/>
                  <a:cxnLst/>
                  <a:rect l="l" t="t" r="r" b="b"/>
                  <a:pathLst>
                    <a:path w="565" h="431" extrusionOk="0">
                      <a:moveTo>
                        <a:pt x="283" y="1"/>
                      </a:moveTo>
                      <a:cubicBezTo>
                        <a:pt x="236" y="1"/>
                        <a:pt x="188" y="16"/>
                        <a:pt x="148" y="50"/>
                      </a:cubicBezTo>
                      <a:cubicBezTo>
                        <a:pt x="0" y="169"/>
                        <a:pt x="71" y="406"/>
                        <a:pt x="261" y="429"/>
                      </a:cubicBezTo>
                      <a:cubicBezTo>
                        <a:pt x="269" y="430"/>
                        <a:pt x="276" y="430"/>
                        <a:pt x="284" y="430"/>
                      </a:cubicBezTo>
                      <a:cubicBezTo>
                        <a:pt x="460" y="430"/>
                        <a:pt x="564" y="223"/>
                        <a:pt x="450" y="82"/>
                      </a:cubicBezTo>
                      <a:cubicBezTo>
                        <a:pt x="408" y="29"/>
                        <a:pt x="346" y="1"/>
                        <a:pt x="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31"/>
                <p:cNvSpPr/>
                <p:nvPr/>
              </p:nvSpPr>
              <p:spPr>
                <a:xfrm>
                  <a:off x="4331575" y="3677200"/>
                  <a:ext cx="13475" cy="10250"/>
                </a:xfrm>
                <a:custGeom>
                  <a:avLst/>
                  <a:gdLst/>
                  <a:ahLst/>
                  <a:cxnLst/>
                  <a:rect l="l" t="t" r="r" b="b"/>
                  <a:pathLst>
                    <a:path w="539" h="410" extrusionOk="0">
                      <a:moveTo>
                        <a:pt x="270" y="0"/>
                      </a:moveTo>
                      <a:cubicBezTo>
                        <a:pt x="224" y="0"/>
                        <a:pt x="179" y="15"/>
                        <a:pt x="141" y="45"/>
                      </a:cubicBezTo>
                      <a:cubicBezTo>
                        <a:pt x="0" y="161"/>
                        <a:pt x="68" y="389"/>
                        <a:pt x="251" y="409"/>
                      </a:cubicBezTo>
                      <a:cubicBezTo>
                        <a:pt x="259" y="409"/>
                        <a:pt x="266" y="410"/>
                        <a:pt x="274" y="410"/>
                      </a:cubicBezTo>
                      <a:cubicBezTo>
                        <a:pt x="440" y="410"/>
                        <a:pt x="538" y="213"/>
                        <a:pt x="431" y="78"/>
                      </a:cubicBezTo>
                      <a:cubicBezTo>
                        <a:pt x="390" y="26"/>
                        <a:pt x="330"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31"/>
                <p:cNvSpPr/>
                <p:nvPr/>
              </p:nvSpPr>
              <p:spPr>
                <a:xfrm>
                  <a:off x="4318300" y="3660700"/>
                  <a:ext cx="12850" cy="9725"/>
                </a:xfrm>
                <a:custGeom>
                  <a:avLst/>
                  <a:gdLst/>
                  <a:ahLst/>
                  <a:cxnLst/>
                  <a:rect l="l" t="t" r="r" b="b"/>
                  <a:pathLst>
                    <a:path w="514" h="389" extrusionOk="0">
                      <a:moveTo>
                        <a:pt x="258" y="0"/>
                      </a:moveTo>
                      <a:cubicBezTo>
                        <a:pt x="215" y="0"/>
                        <a:pt x="172" y="14"/>
                        <a:pt x="136" y="43"/>
                      </a:cubicBezTo>
                      <a:cubicBezTo>
                        <a:pt x="1" y="153"/>
                        <a:pt x="65" y="371"/>
                        <a:pt x="239" y="387"/>
                      </a:cubicBezTo>
                      <a:cubicBezTo>
                        <a:pt x="246" y="388"/>
                        <a:pt x="254" y="389"/>
                        <a:pt x="262" y="389"/>
                      </a:cubicBezTo>
                      <a:cubicBezTo>
                        <a:pt x="421" y="389"/>
                        <a:pt x="513" y="201"/>
                        <a:pt x="409" y="72"/>
                      </a:cubicBezTo>
                      <a:cubicBezTo>
                        <a:pt x="371"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1"/>
                <p:cNvSpPr/>
                <p:nvPr/>
              </p:nvSpPr>
              <p:spPr>
                <a:xfrm>
                  <a:off x="4305050" y="3644125"/>
                  <a:ext cx="12300" cy="9350"/>
                </a:xfrm>
                <a:custGeom>
                  <a:avLst/>
                  <a:gdLst/>
                  <a:ahLst/>
                  <a:cxnLst/>
                  <a:rect l="l" t="t" r="r" b="b"/>
                  <a:pathLst>
                    <a:path w="492" h="374" extrusionOk="0">
                      <a:moveTo>
                        <a:pt x="245" y="0"/>
                      </a:moveTo>
                      <a:cubicBezTo>
                        <a:pt x="204" y="0"/>
                        <a:pt x="163" y="14"/>
                        <a:pt x="129" y="41"/>
                      </a:cubicBezTo>
                      <a:cubicBezTo>
                        <a:pt x="0" y="147"/>
                        <a:pt x="62" y="356"/>
                        <a:pt x="225" y="372"/>
                      </a:cubicBezTo>
                      <a:cubicBezTo>
                        <a:pt x="232" y="373"/>
                        <a:pt x="239" y="373"/>
                        <a:pt x="245" y="373"/>
                      </a:cubicBezTo>
                      <a:cubicBezTo>
                        <a:pt x="398" y="373"/>
                        <a:pt x="491" y="193"/>
                        <a:pt x="389"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1"/>
                <p:cNvSpPr/>
                <p:nvPr/>
              </p:nvSpPr>
              <p:spPr>
                <a:xfrm>
                  <a:off x="4291800" y="3627625"/>
                  <a:ext cx="11575" cy="8800"/>
                </a:xfrm>
                <a:custGeom>
                  <a:avLst/>
                  <a:gdLst/>
                  <a:ahLst/>
                  <a:cxnLst/>
                  <a:rect l="l" t="t" r="r" b="b"/>
                  <a:pathLst>
                    <a:path w="463" h="352" extrusionOk="0">
                      <a:moveTo>
                        <a:pt x="231" y="0"/>
                      </a:moveTo>
                      <a:cubicBezTo>
                        <a:pt x="192" y="0"/>
                        <a:pt x="152" y="13"/>
                        <a:pt x="119" y="39"/>
                      </a:cubicBezTo>
                      <a:cubicBezTo>
                        <a:pt x="0" y="139"/>
                        <a:pt x="58" y="335"/>
                        <a:pt x="212" y="351"/>
                      </a:cubicBezTo>
                      <a:cubicBezTo>
                        <a:pt x="219" y="352"/>
                        <a:pt x="225" y="352"/>
                        <a:pt x="232" y="352"/>
                      </a:cubicBezTo>
                      <a:cubicBezTo>
                        <a:pt x="378" y="352"/>
                        <a:pt x="462" y="182"/>
                        <a:pt x="370" y="65"/>
                      </a:cubicBezTo>
                      <a:cubicBezTo>
                        <a:pt x="335" y="23"/>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1"/>
                <p:cNvSpPr/>
                <p:nvPr/>
              </p:nvSpPr>
              <p:spPr>
                <a:xfrm>
                  <a:off x="4278450" y="3611100"/>
                  <a:ext cx="11100" cy="8375"/>
                </a:xfrm>
                <a:custGeom>
                  <a:avLst/>
                  <a:gdLst/>
                  <a:ahLst/>
                  <a:cxnLst/>
                  <a:rect l="l" t="t" r="r" b="b"/>
                  <a:pathLst>
                    <a:path w="444" h="335" extrusionOk="0">
                      <a:moveTo>
                        <a:pt x="226" y="0"/>
                      </a:moveTo>
                      <a:cubicBezTo>
                        <a:pt x="188" y="0"/>
                        <a:pt x="151" y="13"/>
                        <a:pt x="120" y="38"/>
                      </a:cubicBezTo>
                      <a:cubicBezTo>
                        <a:pt x="1" y="131"/>
                        <a:pt x="59" y="318"/>
                        <a:pt x="206" y="334"/>
                      </a:cubicBezTo>
                      <a:cubicBezTo>
                        <a:pt x="213" y="334"/>
                        <a:pt x="219" y="335"/>
                        <a:pt x="225" y="335"/>
                      </a:cubicBezTo>
                      <a:cubicBezTo>
                        <a:pt x="362" y="335"/>
                        <a:pt x="443" y="171"/>
                        <a:pt x="354" y="61"/>
                      </a:cubicBezTo>
                      <a:cubicBezTo>
                        <a:pt x="322" y="21"/>
                        <a:pt x="274"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1"/>
                <p:cNvSpPr/>
                <p:nvPr/>
              </p:nvSpPr>
              <p:spPr>
                <a:xfrm>
                  <a:off x="4265200" y="3594525"/>
                  <a:ext cx="10450" cy="7925"/>
                </a:xfrm>
                <a:custGeom>
                  <a:avLst/>
                  <a:gdLst/>
                  <a:ahLst/>
                  <a:cxnLst/>
                  <a:rect l="l" t="t" r="r" b="b"/>
                  <a:pathLst>
                    <a:path w="418" h="317" extrusionOk="0">
                      <a:moveTo>
                        <a:pt x="210" y="1"/>
                      </a:moveTo>
                      <a:cubicBezTo>
                        <a:pt x="174" y="1"/>
                        <a:pt x="139" y="12"/>
                        <a:pt x="110" y="36"/>
                      </a:cubicBezTo>
                      <a:cubicBezTo>
                        <a:pt x="0" y="126"/>
                        <a:pt x="52" y="303"/>
                        <a:pt x="193" y="315"/>
                      </a:cubicBezTo>
                      <a:cubicBezTo>
                        <a:pt x="200" y="316"/>
                        <a:pt x="206" y="317"/>
                        <a:pt x="212" y="317"/>
                      </a:cubicBezTo>
                      <a:cubicBezTo>
                        <a:pt x="342" y="317"/>
                        <a:pt x="417" y="163"/>
                        <a:pt x="331" y="58"/>
                      </a:cubicBezTo>
                      <a:cubicBezTo>
                        <a:pt x="301" y="20"/>
                        <a:pt x="255"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1"/>
                <p:cNvSpPr/>
                <p:nvPr/>
              </p:nvSpPr>
              <p:spPr>
                <a:xfrm>
                  <a:off x="4336225" y="3646150"/>
                  <a:ext cx="12825" cy="9825"/>
                </a:xfrm>
                <a:custGeom>
                  <a:avLst/>
                  <a:gdLst/>
                  <a:ahLst/>
                  <a:cxnLst/>
                  <a:rect l="l" t="t" r="r" b="b"/>
                  <a:pathLst>
                    <a:path w="513" h="393" extrusionOk="0">
                      <a:moveTo>
                        <a:pt x="258" y="0"/>
                      </a:moveTo>
                      <a:cubicBezTo>
                        <a:pt x="215" y="0"/>
                        <a:pt x="171" y="15"/>
                        <a:pt x="135" y="44"/>
                      </a:cubicBezTo>
                      <a:cubicBezTo>
                        <a:pt x="0" y="156"/>
                        <a:pt x="65" y="371"/>
                        <a:pt x="238" y="391"/>
                      </a:cubicBezTo>
                      <a:cubicBezTo>
                        <a:pt x="246" y="392"/>
                        <a:pt x="254" y="392"/>
                        <a:pt x="261" y="392"/>
                      </a:cubicBezTo>
                      <a:cubicBezTo>
                        <a:pt x="421" y="392"/>
                        <a:pt x="513" y="202"/>
                        <a:pt x="409" y="73"/>
                      </a:cubicBezTo>
                      <a:cubicBezTo>
                        <a:pt x="370"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1"/>
                <p:cNvSpPr/>
                <p:nvPr/>
              </p:nvSpPr>
              <p:spPr>
                <a:xfrm>
                  <a:off x="4322875" y="3629650"/>
                  <a:ext cx="12275" cy="9275"/>
                </a:xfrm>
                <a:custGeom>
                  <a:avLst/>
                  <a:gdLst/>
                  <a:ahLst/>
                  <a:cxnLst/>
                  <a:rect l="l" t="t" r="r" b="b"/>
                  <a:pathLst>
                    <a:path w="491" h="371" extrusionOk="0">
                      <a:moveTo>
                        <a:pt x="247" y="1"/>
                      </a:moveTo>
                      <a:cubicBezTo>
                        <a:pt x="206" y="1"/>
                        <a:pt x="166" y="14"/>
                        <a:pt x="133" y="42"/>
                      </a:cubicBezTo>
                      <a:cubicBezTo>
                        <a:pt x="1" y="145"/>
                        <a:pt x="62" y="353"/>
                        <a:pt x="229" y="369"/>
                      </a:cubicBezTo>
                      <a:cubicBezTo>
                        <a:pt x="237" y="370"/>
                        <a:pt x="245" y="371"/>
                        <a:pt x="252" y="371"/>
                      </a:cubicBezTo>
                      <a:cubicBezTo>
                        <a:pt x="402" y="371"/>
                        <a:pt x="491" y="193"/>
                        <a:pt x="393" y="71"/>
                      </a:cubicBezTo>
                      <a:cubicBezTo>
                        <a:pt x="356" y="25"/>
                        <a:pt x="302"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1"/>
                <p:cNvSpPr/>
                <p:nvPr/>
              </p:nvSpPr>
              <p:spPr>
                <a:xfrm>
                  <a:off x="4309625" y="3613075"/>
                  <a:ext cx="11650" cy="8900"/>
                </a:xfrm>
                <a:custGeom>
                  <a:avLst/>
                  <a:gdLst/>
                  <a:ahLst/>
                  <a:cxnLst/>
                  <a:rect l="l" t="t" r="r" b="b"/>
                  <a:pathLst>
                    <a:path w="466" h="356" extrusionOk="0">
                      <a:moveTo>
                        <a:pt x="234" y="1"/>
                      </a:moveTo>
                      <a:cubicBezTo>
                        <a:pt x="195" y="1"/>
                        <a:pt x="156" y="13"/>
                        <a:pt x="123" y="39"/>
                      </a:cubicBezTo>
                      <a:cubicBezTo>
                        <a:pt x="1" y="139"/>
                        <a:pt x="59" y="338"/>
                        <a:pt x="216" y="354"/>
                      </a:cubicBezTo>
                      <a:cubicBezTo>
                        <a:pt x="223" y="355"/>
                        <a:pt x="229" y="355"/>
                        <a:pt x="236" y="355"/>
                      </a:cubicBezTo>
                      <a:cubicBezTo>
                        <a:pt x="381" y="355"/>
                        <a:pt x="466" y="185"/>
                        <a:pt x="373" y="68"/>
                      </a:cubicBezTo>
                      <a:cubicBezTo>
                        <a:pt x="338" y="24"/>
                        <a:pt x="286"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1"/>
                <p:cNvSpPr/>
                <p:nvPr/>
              </p:nvSpPr>
              <p:spPr>
                <a:xfrm>
                  <a:off x="4296375" y="3596550"/>
                  <a:ext cx="11075" cy="8400"/>
                </a:xfrm>
                <a:custGeom>
                  <a:avLst/>
                  <a:gdLst/>
                  <a:ahLst/>
                  <a:cxnLst/>
                  <a:rect l="l" t="t" r="r" b="b"/>
                  <a:pathLst>
                    <a:path w="443" h="336" extrusionOk="0">
                      <a:moveTo>
                        <a:pt x="221" y="1"/>
                      </a:moveTo>
                      <a:cubicBezTo>
                        <a:pt x="184" y="1"/>
                        <a:pt x="147" y="13"/>
                        <a:pt x="116" y="38"/>
                      </a:cubicBezTo>
                      <a:cubicBezTo>
                        <a:pt x="0" y="132"/>
                        <a:pt x="55" y="321"/>
                        <a:pt x="206" y="334"/>
                      </a:cubicBezTo>
                      <a:cubicBezTo>
                        <a:pt x="213" y="335"/>
                        <a:pt x="219" y="335"/>
                        <a:pt x="225" y="335"/>
                      </a:cubicBezTo>
                      <a:cubicBezTo>
                        <a:pt x="362" y="335"/>
                        <a:pt x="443" y="175"/>
                        <a:pt x="351" y="64"/>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1"/>
                <p:cNvSpPr/>
                <p:nvPr/>
              </p:nvSpPr>
              <p:spPr>
                <a:xfrm>
                  <a:off x="4283125" y="3580075"/>
                  <a:ext cx="10450" cy="7900"/>
                </a:xfrm>
                <a:custGeom>
                  <a:avLst/>
                  <a:gdLst/>
                  <a:ahLst/>
                  <a:cxnLst/>
                  <a:rect l="l" t="t" r="r" b="b"/>
                  <a:pathLst>
                    <a:path w="418" h="316" extrusionOk="0">
                      <a:moveTo>
                        <a:pt x="209" y="0"/>
                      </a:moveTo>
                      <a:cubicBezTo>
                        <a:pt x="174" y="0"/>
                        <a:pt x="139" y="12"/>
                        <a:pt x="109" y="35"/>
                      </a:cubicBezTo>
                      <a:cubicBezTo>
                        <a:pt x="0" y="122"/>
                        <a:pt x="52" y="299"/>
                        <a:pt x="193" y="315"/>
                      </a:cubicBezTo>
                      <a:cubicBezTo>
                        <a:pt x="198" y="315"/>
                        <a:pt x="203" y="316"/>
                        <a:pt x="208" y="316"/>
                      </a:cubicBezTo>
                      <a:cubicBezTo>
                        <a:pt x="338" y="316"/>
                        <a:pt x="418" y="163"/>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1"/>
                <p:cNvSpPr/>
                <p:nvPr/>
              </p:nvSpPr>
              <p:spPr>
                <a:xfrm>
                  <a:off x="4340800" y="3615125"/>
                  <a:ext cx="12300" cy="9325"/>
                </a:xfrm>
                <a:custGeom>
                  <a:avLst/>
                  <a:gdLst/>
                  <a:ahLst/>
                  <a:cxnLst/>
                  <a:rect l="l" t="t" r="r" b="b"/>
                  <a:pathLst>
                    <a:path w="492" h="373" extrusionOk="0">
                      <a:moveTo>
                        <a:pt x="245" y="0"/>
                      </a:moveTo>
                      <a:cubicBezTo>
                        <a:pt x="204" y="0"/>
                        <a:pt x="164" y="13"/>
                        <a:pt x="129" y="41"/>
                      </a:cubicBezTo>
                      <a:cubicBezTo>
                        <a:pt x="1" y="147"/>
                        <a:pt x="62" y="356"/>
                        <a:pt x="226" y="372"/>
                      </a:cubicBezTo>
                      <a:cubicBezTo>
                        <a:pt x="232" y="373"/>
                        <a:pt x="239" y="373"/>
                        <a:pt x="245" y="373"/>
                      </a:cubicBezTo>
                      <a:cubicBezTo>
                        <a:pt x="398" y="373"/>
                        <a:pt x="491" y="193"/>
                        <a:pt x="389"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1"/>
                <p:cNvSpPr/>
                <p:nvPr/>
              </p:nvSpPr>
              <p:spPr>
                <a:xfrm>
                  <a:off x="4327550" y="3598625"/>
                  <a:ext cx="11650" cy="8800"/>
                </a:xfrm>
                <a:custGeom>
                  <a:avLst/>
                  <a:gdLst/>
                  <a:ahLst/>
                  <a:cxnLst/>
                  <a:rect l="l" t="t" r="r" b="b"/>
                  <a:pathLst>
                    <a:path w="466" h="352" extrusionOk="0">
                      <a:moveTo>
                        <a:pt x="233" y="0"/>
                      </a:moveTo>
                      <a:cubicBezTo>
                        <a:pt x="195" y="0"/>
                        <a:pt x="156" y="13"/>
                        <a:pt x="122" y="39"/>
                      </a:cubicBezTo>
                      <a:cubicBezTo>
                        <a:pt x="0" y="139"/>
                        <a:pt x="58" y="335"/>
                        <a:pt x="216" y="351"/>
                      </a:cubicBezTo>
                      <a:cubicBezTo>
                        <a:pt x="222" y="351"/>
                        <a:pt x="229" y="352"/>
                        <a:pt x="235" y="352"/>
                      </a:cubicBezTo>
                      <a:cubicBezTo>
                        <a:pt x="381" y="352"/>
                        <a:pt x="465" y="182"/>
                        <a:pt x="370" y="65"/>
                      </a:cubicBezTo>
                      <a:cubicBezTo>
                        <a:pt x="335" y="22"/>
                        <a:pt x="284"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1"/>
                <p:cNvSpPr/>
                <p:nvPr/>
              </p:nvSpPr>
              <p:spPr>
                <a:xfrm>
                  <a:off x="4314300" y="3582100"/>
                  <a:ext cx="11000" cy="8375"/>
                </a:xfrm>
                <a:custGeom>
                  <a:avLst/>
                  <a:gdLst/>
                  <a:ahLst/>
                  <a:cxnLst/>
                  <a:rect l="l" t="t" r="r" b="b"/>
                  <a:pathLst>
                    <a:path w="440" h="335" extrusionOk="0">
                      <a:moveTo>
                        <a:pt x="222" y="0"/>
                      </a:moveTo>
                      <a:cubicBezTo>
                        <a:pt x="184" y="0"/>
                        <a:pt x="147" y="13"/>
                        <a:pt x="116" y="38"/>
                      </a:cubicBezTo>
                      <a:cubicBezTo>
                        <a:pt x="0" y="131"/>
                        <a:pt x="55" y="318"/>
                        <a:pt x="203" y="334"/>
                      </a:cubicBezTo>
                      <a:cubicBezTo>
                        <a:pt x="209" y="334"/>
                        <a:pt x="215" y="335"/>
                        <a:pt x="222" y="335"/>
                      </a:cubicBezTo>
                      <a:cubicBezTo>
                        <a:pt x="358" y="335"/>
                        <a:pt x="440" y="171"/>
                        <a:pt x="350" y="60"/>
                      </a:cubicBezTo>
                      <a:cubicBezTo>
                        <a:pt x="318" y="21"/>
                        <a:pt x="270" y="0"/>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1"/>
                <p:cNvSpPr/>
                <p:nvPr/>
              </p:nvSpPr>
              <p:spPr>
                <a:xfrm>
                  <a:off x="4301025" y="3565550"/>
                  <a:ext cx="10450" cy="7900"/>
                </a:xfrm>
                <a:custGeom>
                  <a:avLst/>
                  <a:gdLst/>
                  <a:ahLst/>
                  <a:cxnLst/>
                  <a:rect l="l" t="t" r="r" b="b"/>
                  <a:pathLst>
                    <a:path w="418" h="316" extrusionOk="0">
                      <a:moveTo>
                        <a:pt x="208" y="0"/>
                      </a:moveTo>
                      <a:cubicBezTo>
                        <a:pt x="173" y="0"/>
                        <a:pt x="139" y="11"/>
                        <a:pt x="110" y="35"/>
                      </a:cubicBezTo>
                      <a:cubicBezTo>
                        <a:pt x="1" y="125"/>
                        <a:pt x="52" y="301"/>
                        <a:pt x="190" y="314"/>
                      </a:cubicBezTo>
                      <a:cubicBezTo>
                        <a:pt x="197" y="315"/>
                        <a:pt x="203" y="315"/>
                        <a:pt x="210" y="315"/>
                      </a:cubicBezTo>
                      <a:cubicBezTo>
                        <a:pt x="340" y="315"/>
                        <a:pt x="418" y="161"/>
                        <a:pt x="332" y="57"/>
                      </a:cubicBezTo>
                      <a:cubicBezTo>
                        <a:pt x="300" y="20"/>
                        <a:pt x="254"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69" name="Google Shape;5069;p31"/>
            <p:cNvSpPr/>
            <p:nvPr/>
          </p:nvSpPr>
          <p:spPr>
            <a:xfrm>
              <a:off x="6928153" y="3892363"/>
              <a:ext cx="2245086" cy="1279539"/>
            </a:xfrm>
            <a:custGeom>
              <a:avLst/>
              <a:gdLst/>
              <a:ahLst/>
              <a:cxnLst/>
              <a:rect l="l" t="t" r="r" b="b"/>
              <a:pathLst>
                <a:path w="37331" h="21276" extrusionOk="0">
                  <a:moveTo>
                    <a:pt x="37218" y="21247"/>
                  </a:moveTo>
                  <a:lnTo>
                    <a:pt x="37331" y="1"/>
                  </a:lnTo>
                  <a:cubicBezTo>
                    <a:pt x="34220" y="322"/>
                    <a:pt x="28249" y="2074"/>
                    <a:pt x="24232" y="10391"/>
                  </a:cubicBezTo>
                  <a:cubicBezTo>
                    <a:pt x="18977" y="21276"/>
                    <a:pt x="5772" y="13730"/>
                    <a:pt x="0" y="210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5070"/>
        <p:cNvGrpSpPr/>
        <p:nvPr/>
      </p:nvGrpSpPr>
      <p:grpSpPr>
        <a:xfrm>
          <a:off x="0" y="0"/>
          <a:ext cx="0" cy="0"/>
          <a:chOff x="0" y="0"/>
          <a:chExt cx="0" cy="0"/>
        </a:xfrm>
      </p:grpSpPr>
      <p:grpSp>
        <p:nvGrpSpPr>
          <p:cNvPr id="5071" name="Google Shape;5071;p32"/>
          <p:cNvGrpSpPr/>
          <p:nvPr/>
        </p:nvGrpSpPr>
        <p:grpSpPr>
          <a:xfrm>
            <a:off x="6114063" y="3359804"/>
            <a:ext cx="3043729" cy="1815277"/>
            <a:chOff x="6114063" y="3342014"/>
            <a:chExt cx="3043729" cy="1815277"/>
          </a:xfrm>
        </p:grpSpPr>
        <p:sp>
          <p:nvSpPr>
            <p:cNvPr id="5072" name="Google Shape;5072;p32"/>
            <p:cNvSpPr/>
            <p:nvPr/>
          </p:nvSpPr>
          <p:spPr>
            <a:xfrm flipH="1">
              <a:off x="6114063" y="3342014"/>
              <a:ext cx="3043729" cy="1815277"/>
            </a:xfrm>
            <a:custGeom>
              <a:avLst/>
              <a:gdLst/>
              <a:ahLst/>
              <a:cxnLst/>
              <a:rect l="l" t="t" r="r" b="b"/>
              <a:pathLst>
                <a:path w="49653" h="29613" extrusionOk="0">
                  <a:moveTo>
                    <a:pt x="0" y="29439"/>
                  </a:moveTo>
                  <a:lnTo>
                    <a:pt x="0" y="1"/>
                  </a:lnTo>
                  <a:cubicBezTo>
                    <a:pt x="4146" y="467"/>
                    <a:pt x="12103" y="2942"/>
                    <a:pt x="17399" y="14495"/>
                  </a:cubicBezTo>
                  <a:cubicBezTo>
                    <a:pt x="24332" y="29612"/>
                    <a:pt x="42004" y="19258"/>
                    <a:pt x="49653" y="294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32"/>
            <p:cNvSpPr/>
            <p:nvPr/>
          </p:nvSpPr>
          <p:spPr>
            <a:xfrm flipH="1">
              <a:off x="6621933" y="3945857"/>
              <a:ext cx="2535858" cy="1200744"/>
            </a:xfrm>
            <a:custGeom>
              <a:avLst/>
              <a:gdLst/>
              <a:ahLst/>
              <a:cxnLst/>
              <a:rect l="l" t="t" r="r" b="b"/>
              <a:pathLst>
                <a:path w="41368" h="19588" extrusionOk="0">
                  <a:moveTo>
                    <a:pt x="0" y="19588"/>
                  </a:moveTo>
                  <a:lnTo>
                    <a:pt x="0" y="0"/>
                  </a:lnTo>
                  <a:cubicBezTo>
                    <a:pt x="4236" y="10885"/>
                    <a:pt x="16574" y="8590"/>
                    <a:pt x="28972" y="12032"/>
                  </a:cubicBezTo>
                  <a:cubicBezTo>
                    <a:pt x="35756" y="13915"/>
                    <a:pt x="39414" y="16811"/>
                    <a:pt x="41368" y="195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32"/>
            <p:cNvSpPr/>
            <p:nvPr/>
          </p:nvSpPr>
          <p:spPr>
            <a:xfrm flipH="1">
              <a:off x="8333858" y="4521075"/>
              <a:ext cx="823933" cy="625505"/>
            </a:xfrm>
            <a:custGeom>
              <a:avLst/>
              <a:gdLst/>
              <a:ahLst/>
              <a:cxnLst/>
              <a:rect l="l" t="t" r="r" b="b"/>
              <a:pathLst>
                <a:path w="13441" h="10204" extrusionOk="0">
                  <a:moveTo>
                    <a:pt x="0" y="0"/>
                  </a:moveTo>
                  <a:cubicBezTo>
                    <a:pt x="4223" y="816"/>
                    <a:pt x="12797" y="3313"/>
                    <a:pt x="13440" y="10204"/>
                  </a:cubicBezTo>
                  <a:lnTo>
                    <a:pt x="0" y="1020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75" name="Google Shape;5075;p32"/>
          <p:cNvSpPr/>
          <p:nvPr/>
        </p:nvSpPr>
        <p:spPr>
          <a:xfrm rot="-5400000" flipH="1">
            <a:off x="-455434" y="3427982"/>
            <a:ext cx="2177919" cy="1294611"/>
          </a:xfrm>
          <a:custGeom>
            <a:avLst/>
            <a:gdLst/>
            <a:ahLst/>
            <a:cxnLst/>
            <a:rect l="l" t="t" r="r" b="b"/>
            <a:pathLst>
              <a:path w="35098" h="20864" extrusionOk="0">
                <a:moveTo>
                  <a:pt x="35050" y="84"/>
                </a:moveTo>
                <a:lnTo>
                  <a:pt x="35098" y="20864"/>
                </a:lnTo>
                <a:cubicBezTo>
                  <a:pt x="32167" y="20542"/>
                  <a:pt x="26549" y="18807"/>
                  <a:pt x="22789" y="10660"/>
                </a:cubicBezTo>
                <a:cubicBezTo>
                  <a:pt x="17872" y="0"/>
                  <a:pt x="5416" y="7340"/>
                  <a:pt x="0" y="16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32"/>
          <p:cNvSpPr/>
          <p:nvPr/>
        </p:nvSpPr>
        <p:spPr>
          <a:xfrm rot="10800000">
            <a:off x="6560890" y="-6889"/>
            <a:ext cx="2603805" cy="1232918"/>
          </a:xfrm>
          <a:custGeom>
            <a:avLst/>
            <a:gdLst/>
            <a:ahLst/>
            <a:cxnLst/>
            <a:rect l="l" t="t" r="r" b="b"/>
            <a:pathLst>
              <a:path w="41368" h="19588" extrusionOk="0">
                <a:moveTo>
                  <a:pt x="0" y="19588"/>
                </a:moveTo>
                <a:lnTo>
                  <a:pt x="0" y="0"/>
                </a:lnTo>
                <a:cubicBezTo>
                  <a:pt x="4236" y="10885"/>
                  <a:pt x="16574" y="8590"/>
                  <a:pt x="28972" y="12032"/>
                </a:cubicBezTo>
                <a:cubicBezTo>
                  <a:pt x="35756" y="13915"/>
                  <a:pt x="39414" y="16811"/>
                  <a:pt x="41368" y="195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32"/>
          <p:cNvSpPr/>
          <p:nvPr/>
        </p:nvSpPr>
        <p:spPr>
          <a:xfrm>
            <a:off x="-13800" y="-13728"/>
            <a:ext cx="952376" cy="853730"/>
          </a:xfrm>
          <a:custGeom>
            <a:avLst/>
            <a:gdLst/>
            <a:ahLst/>
            <a:cxnLst/>
            <a:rect l="l" t="t" r="r" b="b"/>
            <a:pathLst>
              <a:path w="10311" h="9243" extrusionOk="0">
                <a:moveTo>
                  <a:pt x="10310" y="0"/>
                </a:moveTo>
                <a:cubicBezTo>
                  <a:pt x="9517" y="2880"/>
                  <a:pt x="7048" y="8735"/>
                  <a:pt x="94" y="9243"/>
                </a:cubicBezTo>
                <a:lnTo>
                  <a:pt x="1" y="1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5078"/>
        <p:cNvGrpSpPr/>
        <p:nvPr/>
      </p:nvGrpSpPr>
      <p:grpSpPr>
        <a:xfrm>
          <a:off x="0" y="0"/>
          <a:ext cx="0" cy="0"/>
          <a:chOff x="0" y="0"/>
          <a:chExt cx="0" cy="0"/>
        </a:xfrm>
      </p:grpSpPr>
      <p:sp>
        <p:nvSpPr>
          <p:cNvPr id="5079" name="Google Shape;5079;p33"/>
          <p:cNvSpPr/>
          <p:nvPr/>
        </p:nvSpPr>
        <p:spPr>
          <a:xfrm rot="10800000">
            <a:off x="7389578" y="3893699"/>
            <a:ext cx="1775117" cy="1277426"/>
          </a:xfrm>
          <a:custGeom>
            <a:avLst/>
            <a:gdLst/>
            <a:ahLst/>
            <a:cxnLst/>
            <a:rect l="l" t="t" r="r" b="b"/>
            <a:pathLst>
              <a:path w="33231" h="23914" extrusionOk="0">
                <a:moveTo>
                  <a:pt x="58" y="100"/>
                </a:moveTo>
                <a:lnTo>
                  <a:pt x="0" y="23914"/>
                </a:lnTo>
                <a:cubicBezTo>
                  <a:pt x="2770" y="23544"/>
                  <a:pt x="8089" y="21555"/>
                  <a:pt x="11653" y="12219"/>
                </a:cubicBezTo>
                <a:cubicBezTo>
                  <a:pt x="16313" y="0"/>
                  <a:pt x="28101" y="8407"/>
                  <a:pt x="33230" y="1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0" name="Google Shape;5080;p33"/>
          <p:cNvGrpSpPr/>
          <p:nvPr/>
        </p:nvGrpSpPr>
        <p:grpSpPr>
          <a:xfrm flipH="1">
            <a:off x="-6899" y="-6878"/>
            <a:ext cx="3010666" cy="1569939"/>
            <a:chOff x="6154029" y="-6878"/>
            <a:chExt cx="3010666" cy="1569939"/>
          </a:xfrm>
        </p:grpSpPr>
        <p:sp>
          <p:nvSpPr>
            <p:cNvPr id="5081" name="Google Shape;5081;p33"/>
            <p:cNvSpPr/>
            <p:nvPr/>
          </p:nvSpPr>
          <p:spPr>
            <a:xfrm>
              <a:off x="6154029" y="-6878"/>
              <a:ext cx="3010661" cy="1569939"/>
            </a:xfrm>
            <a:custGeom>
              <a:avLst/>
              <a:gdLst/>
              <a:ahLst/>
              <a:cxnLst/>
              <a:rect l="l" t="t" r="r" b="b"/>
              <a:pathLst>
                <a:path w="38910" h="20290" extrusionOk="0">
                  <a:moveTo>
                    <a:pt x="38887" y="1"/>
                  </a:moveTo>
                  <a:lnTo>
                    <a:pt x="38910" y="20289"/>
                  </a:lnTo>
                  <a:cubicBezTo>
                    <a:pt x="34915" y="9022"/>
                    <a:pt x="23320" y="11410"/>
                    <a:pt x="11660" y="7858"/>
                  </a:cubicBezTo>
                  <a:cubicBezTo>
                    <a:pt x="5284" y="5914"/>
                    <a:pt x="1842" y="2916"/>
                    <a:pt x="1" y="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3"/>
            <p:cNvSpPr/>
            <p:nvPr/>
          </p:nvSpPr>
          <p:spPr>
            <a:xfrm>
              <a:off x="8426525" y="-6851"/>
              <a:ext cx="738170" cy="797783"/>
            </a:xfrm>
            <a:custGeom>
              <a:avLst/>
              <a:gdLst/>
              <a:ahLst/>
              <a:cxnLst/>
              <a:rect l="l" t="t" r="r" b="b"/>
              <a:pathLst>
                <a:path w="10513" h="11362" extrusionOk="0">
                  <a:moveTo>
                    <a:pt x="1" y="17"/>
                  </a:moveTo>
                  <a:cubicBezTo>
                    <a:pt x="846" y="3587"/>
                    <a:pt x="3426" y="10828"/>
                    <a:pt x="10513" y="11361"/>
                  </a:cubicBezTo>
                  <a:lnTo>
                    <a:pt x="10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6050" y="445025"/>
            <a:ext cx="7911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1pPr>
            <a:lvl2pPr lvl="1">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2pPr>
            <a:lvl3pPr lvl="2">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3pPr>
            <a:lvl4pPr lvl="3">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4pPr>
            <a:lvl5pPr lvl="4">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5pPr>
            <a:lvl6pPr lvl="5">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6pPr>
            <a:lvl7pPr lvl="6">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7pPr>
            <a:lvl8pPr lvl="7">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8pPr>
            <a:lvl9pPr lvl="8">
              <a:spcBef>
                <a:spcPts val="0"/>
              </a:spcBef>
              <a:spcAft>
                <a:spcPts val="0"/>
              </a:spcAft>
              <a:buClr>
                <a:schemeClr val="dk1"/>
              </a:buClr>
              <a:buSzPts val="2800"/>
              <a:buFont typeface="Paytone One"/>
              <a:buNone/>
              <a:defRPr sz="2800">
                <a:solidFill>
                  <a:schemeClr val="dk1"/>
                </a:solidFill>
                <a:latin typeface="Paytone One"/>
                <a:ea typeface="Paytone One"/>
                <a:cs typeface="Paytone One"/>
                <a:sym typeface="Paytone One"/>
              </a:defRPr>
            </a:lvl9pPr>
          </a:lstStyle>
          <a:p>
            <a:endParaRPr/>
          </a:p>
        </p:txBody>
      </p:sp>
      <p:sp>
        <p:nvSpPr>
          <p:cNvPr id="7" name="Google Shape;7;p1"/>
          <p:cNvSpPr txBox="1">
            <a:spLocks noGrp="1"/>
          </p:cNvSpPr>
          <p:nvPr>
            <p:ph type="body" idx="1"/>
          </p:nvPr>
        </p:nvSpPr>
        <p:spPr>
          <a:xfrm>
            <a:off x="616050" y="1152475"/>
            <a:ext cx="79119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ap"/>
              <a:buChar char="●"/>
              <a:defRPr sz="1800">
                <a:solidFill>
                  <a:schemeClr val="dk1"/>
                </a:solidFill>
                <a:latin typeface="Asap"/>
                <a:ea typeface="Asap"/>
                <a:cs typeface="Asap"/>
                <a:sym typeface="Asap"/>
              </a:defRPr>
            </a:lvl1pPr>
            <a:lvl2pPr marL="914400" lvl="1"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2pPr>
            <a:lvl3pPr marL="1371600" lvl="2"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3pPr>
            <a:lvl4pPr marL="1828800" lvl="3"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4pPr>
            <a:lvl5pPr marL="2286000" lvl="4"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5pPr>
            <a:lvl6pPr marL="2743200" lvl="5"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6pPr>
            <a:lvl7pPr marL="3200400" lvl="6"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7pPr>
            <a:lvl8pPr marL="3657600" lvl="7"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8pPr>
            <a:lvl9pPr marL="4114800" lvl="8" indent="-317500">
              <a:lnSpc>
                <a:spcPct val="115000"/>
              </a:lnSpc>
              <a:spcBef>
                <a:spcPts val="0"/>
              </a:spcBef>
              <a:spcAft>
                <a:spcPts val="0"/>
              </a:spcAft>
              <a:buClr>
                <a:schemeClr val="dk1"/>
              </a:buClr>
              <a:buSzPts val="1400"/>
              <a:buFont typeface="Asap"/>
              <a:buChar char="■"/>
              <a:defRPr>
                <a:solidFill>
                  <a:schemeClr val="dk1"/>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77" r:id="rId2"/>
    <p:sldLayoutId id="2147483678" r:id="rId3"/>
    <p:sldLayoutId id="214748367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getbootstrap.com/docs/5.1/getting-started/download/" TargetMode="External"/><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100;p38"/>
          <p:cNvSpPr/>
          <p:nvPr/>
        </p:nvSpPr>
        <p:spPr>
          <a:xfrm rot="10800000">
            <a:off x="7714047" y="-127060"/>
            <a:ext cx="2036515"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101;p38"/>
          <p:cNvSpPr txBox="1">
            <a:spLocks/>
          </p:cNvSpPr>
          <p:nvPr/>
        </p:nvSpPr>
        <p:spPr>
          <a:xfrm>
            <a:off x="1565741" y="98977"/>
            <a:ext cx="6030014" cy="1364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4200" b="1" spc="50" dirty="0">
                <a:solidFill>
                  <a:srgbClr val="6E47F0"/>
                </a:solidFill>
                <a:latin typeface="Glacial Indifference" pitchFamily="50" charset="0"/>
              </a:rPr>
              <a:t>Boost your creativity with Bootstrap </a:t>
            </a:r>
            <a:r>
              <a:rPr lang="en-PH" sz="4200" b="1" spc="50" dirty="0" smtClean="0">
                <a:solidFill>
                  <a:srgbClr val="6E47F0"/>
                </a:solidFill>
                <a:latin typeface="Glacial Indifference" pitchFamily="50" charset="0"/>
              </a:rPr>
              <a:t>5:</a:t>
            </a:r>
            <a:endParaRPr lang="en-PH" sz="4200" b="1" spc="50" dirty="0">
              <a:solidFill>
                <a:srgbClr val="6E47F0"/>
              </a:solidFill>
              <a:latin typeface="Glacial Indifference" pitchFamily="50" charset="0"/>
            </a:endParaRPr>
          </a:p>
        </p:txBody>
      </p:sp>
      <p:sp>
        <p:nvSpPr>
          <p:cNvPr id="410" name="Google Shape;5101;p38"/>
          <p:cNvSpPr txBox="1">
            <a:spLocks/>
          </p:cNvSpPr>
          <p:nvPr/>
        </p:nvSpPr>
        <p:spPr>
          <a:xfrm>
            <a:off x="1572630" y="1420559"/>
            <a:ext cx="6030014" cy="45340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1600" b="1" spc="100" dirty="0" smtClean="0">
                <a:solidFill>
                  <a:srgbClr val="3B3B3B"/>
                </a:solidFill>
                <a:latin typeface="Glacial Indifference" pitchFamily="50" charset="0"/>
              </a:rPr>
              <a:t>A PRACTICAL GUIDE WEBINAR</a:t>
            </a:r>
            <a:endParaRPr lang="en-PH" sz="1600" b="1" spc="100" dirty="0">
              <a:solidFill>
                <a:srgbClr val="3B3B3B"/>
              </a:solidFill>
              <a:latin typeface="Glacial Indifference" pitchFamily="50" charset="0"/>
            </a:endParaRPr>
          </a:p>
        </p:txBody>
      </p:sp>
      <p:sp>
        <p:nvSpPr>
          <p:cNvPr id="414" name="Google Shape;5503;p39"/>
          <p:cNvSpPr/>
          <p:nvPr/>
        </p:nvSpPr>
        <p:spPr>
          <a:xfrm rot="20046455">
            <a:off x="8903908" y="2201808"/>
            <a:ext cx="450396" cy="485968"/>
          </a:xfrm>
          <a:custGeom>
            <a:avLst/>
            <a:gdLst/>
            <a:ahLst/>
            <a:cxnLst/>
            <a:rect l="l" t="t" r="r" b="b"/>
            <a:pathLst>
              <a:path w="4195" h="4526" fill="none" extrusionOk="0">
                <a:moveTo>
                  <a:pt x="4195" y="4526"/>
                </a:moveTo>
                <a:lnTo>
                  <a:pt x="3430" y="1"/>
                </a:lnTo>
                <a:lnTo>
                  <a:pt x="1" y="2655"/>
                </a:lnTo>
                <a:close/>
              </a:path>
            </a:pathLst>
          </a:custGeom>
          <a:solidFill>
            <a:schemeClr val="accent1"/>
          </a:solidFill>
          <a:ln w="28575"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8" name="Picture 4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9370" y="2095503"/>
            <a:ext cx="984677" cy="710766"/>
          </a:xfrm>
          <a:prstGeom prst="rect">
            <a:avLst/>
          </a:prstGeom>
        </p:spPr>
      </p:pic>
      <p:pic>
        <p:nvPicPr>
          <p:cNvPr id="459" name="Picture 4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296" y="3926467"/>
            <a:ext cx="89346" cy="89346"/>
          </a:xfrm>
          <a:prstGeom prst="rect">
            <a:avLst/>
          </a:prstGeom>
        </p:spPr>
      </p:pic>
      <p:pic>
        <p:nvPicPr>
          <p:cNvPr id="460" name="Picture 4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4047" y="3753990"/>
            <a:ext cx="178691" cy="178691"/>
          </a:xfrm>
          <a:prstGeom prst="rect">
            <a:avLst/>
          </a:prstGeom>
        </p:spPr>
      </p:pic>
      <p:pic>
        <p:nvPicPr>
          <p:cNvPr id="461" name="Picture 4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059" y="1662046"/>
            <a:ext cx="178691" cy="178691"/>
          </a:xfrm>
          <a:prstGeom prst="rect">
            <a:avLst/>
          </a:prstGeom>
        </p:spPr>
      </p:pic>
      <p:pic>
        <p:nvPicPr>
          <p:cNvPr id="462" name="Picture 4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606" y="3524880"/>
            <a:ext cx="178691" cy="178691"/>
          </a:xfrm>
          <a:prstGeom prst="rect">
            <a:avLst/>
          </a:prstGeom>
        </p:spPr>
      </p:pic>
      <p:pic>
        <p:nvPicPr>
          <p:cNvPr id="464" name="Picture 4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049" y="1595522"/>
            <a:ext cx="256275" cy="256275"/>
          </a:xfrm>
          <a:prstGeom prst="rect">
            <a:avLst/>
          </a:prstGeom>
        </p:spPr>
      </p:pic>
      <p:pic>
        <p:nvPicPr>
          <p:cNvPr id="465" name="Picture 4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9326" y="2154740"/>
            <a:ext cx="89346" cy="89346"/>
          </a:xfrm>
          <a:prstGeom prst="rect">
            <a:avLst/>
          </a:prstGeom>
        </p:spPr>
      </p:pic>
      <p:pic>
        <p:nvPicPr>
          <p:cNvPr id="466" name="Picture 4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485" y="3088084"/>
            <a:ext cx="89346" cy="89346"/>
          </a:xfrm>
          <a:prstGeom prst="rect">
            <a:avLst/>
          </a:prstGeom>
        </p:spPr>
      </p:pic>
      <p:sp>
        <p:nvSpPr>
          <p:cNvPr id="469" name="Google Shape;5569;p41"/>
          <p:cNvSpPr/>
          <p:nvPr/>
        </p:nvSpPr>
        <p:spPr>
          <a:xfrm>
            <a:off x="8019893" y="835728"/>
            <a:ext cx="309126" cy="309139"/>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1" name="Picture 4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2398" y="2983019"/>
            <a:ext cx="101809" cy="101809"/>
          </a:xfrm>
          <a:prstGeom prst="rect">
            <a:avLst/>
          </a:prstGeom>
        </p:spPr>
      </p:pic>
      <p:pic>
        <p:nvPicPr>
          <p:cNvPr id="472" name="Picture 4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6187" y="2462626"/>
            <a:ext cx="128137" cy="128137"/>
          </a:xfrm>
          <a:prstGeom prst="rect">
            <a:avLst/>
          </a:prstGeom>
        </p:spPr>
      </p:pic>
      <p:pic>
        <p:nvPicPr>
          <p:cNvPr id="473" name="Picture 4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911" y="2627579"/>
            <a:ext cx="111836" cy="111836"/>
          </a:xfrm>
          <a:prstGeom prst="rect">
            <a:avLst/>
          </a:prstGeom>
        </p:spPr>
      </p:pic>
      <p:pic>
        <p:nvPicPr>
          <p:cNvPr id="474" name="Picture 4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9607" y="1364829"/>
            <a:ext cx="150800" cy="150800"/>
          </a:xfrm>
          <a:prstGeom prst="rect">
            <a:avLst/>
          </a:prstGeom>
        </p:spPr>
      </p:pic>
      <p:sp>
        <p:nvSpPr>
          <p:cNvPr id="475" name="Google Shape;5569;p41"/>
          <p:cNvSpPr/>
          <p:nvPr/>
        </p:nvSpPr>
        <p:spPr>
          <a:xfrm>
            <a:off x="827336" y="4260851"/>
            <a:ext cx="450379" cy="450398"/>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493;p38"/>
          <p:cNvSpPr/>
          <p:nvPr/>
        </p:nvSpPr>
        <p:spPr>
          <a:xfrm rot="5400000" flipH="1">
            <a:off x="-1411118" y="473078"/>
            <a:ext cx="2583390" cy="1279539"/>
          </a:xfrm>
          <a:custGeom>
            <a:avLst/>
            <a:gdLst/>
            <a:ahLst/>
            <a:cxnLst/>
            <a:rect l="l" t="t" r="r" b="b"/>
            <a:pathLst>
              <a:path w="37331" h="21276" extrusionOk="0">
                <a:moveTo>
                  <a:pt x="37218" y="21247"/>
                </a:moveTo>
                <a:lnTo>
                  <a:pt x="37331" y="1"/>
                </a:lnTo>
                <a:cubicBezTo>
                  <a:pt x="34220" y="322"/>
                  <a:pt x="28249" y="2074"/>
                  <a:pt x="24232" y="10391"/>
                </a:cubicBezTo>
                <a:cubicBezTo>
                  <a:pt x="18977" y="21276"/>
                  <a:pt x="5772" y="13730"/>
                  <a:pt x="0" y="21047"/>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 name="Google Shape;5500;p39"/>
          <p:cNvGrpSpPr/>
          <p:nvPr/>
        </p:nvGrpSpPr>
        <p:grpSpPr>
          <a:xfrm rot="10979605">
            <a:off x="563471" y="2053522"/>
            <a:ext cx="240049" cy="296240"/>
            <a:chOff x="368125" y="2950571"/>
            <a:chExt cx="281055" cy="346846"/>
          </a:xfrm>
          <a:noFill/>
        </p:grpSpPr>
        <p:sp>
          <p:nvSpPr>
            <p:cNvPr id="421"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8" name="Picture 4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0250" y="1725999"/>
            <a:ext cx="5143500" cy="5143500"/>
          </a:xfrm>
          <a:prstGeom prst="rect">
            <a:avLst/>
          </a:prstGeom>
        </p:spPr>
      </p:pic>
    </p:spTree>
    <p:extLst>
      <p:ext uri="{BB962C8B-B14F-4D97-AF65-F5344CB8AC3E}">
        <p14:creationId xmlns:p14="http://schemas.microsoft.com/office/powerpoint/2010/main" val="237786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14"/>
                                        </p:tgtEl>
                                        <p:attrNameLst>
                                          <p:attrName>style.visibility</p:attrName>
                                        </p:attrNameLst>
                                      </p:cBhvr>
                                      <p:to>
                                        <p:strVal val="visible"/>
                                      </p:to>
                                    </p:set>
                                    <p:anim calcmode="lin" valueType="num">
                                      <p:cBhvr additive="base">
                                        <p:cTn id="7" dur="300" fill="hold"/>
                                        <p:tgtEl>
                                          <p:spTgt spid="414"/>
                                        </p:tgtEl>
                                        <p:attrNameLst>
                                          <p:attrName>ppt_x</p:attrName>
                                        </p:attrNameLst>
                                      </p:cBhvr>
                                      <p:tavLst>
                                        <p:tav tm="0">
                                          <p:val>
                                            <p:strVal val="#ppt_x"/>
                                          </p:val>
                                        </p:tav>
                                        <p:tav tm="100000">
                                          <p:val>
                                            <p:strVal val="#ppt_x"/>
                                          </p:val>
                                        </p:tav>
                                      </p:tavLst>
                                    </p:anim>
                                    <p:anim calcmode="lin" valueType="num">
                                      <p:cBhvr additive="base">
                                        <p:cTn id="8" dur="300" fill="hold"/>
                                        <p:tgtEl>
                                          <p:spTgt spid="4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8"/>
                                        </p:tgtEl>
                                        <p:attrNameLst>
                                          <p:attrName>style.visibility</p:attrName>
                                        </p:attrNameLst>
                                      </p:cBhvr>
                                      <p:to>
                                        <p:strVal val="visible"/>
                                      </p:to>
                                    </p:set>
                                    <p:anim calcmode="lin" valueType="num">
                                      <p:cBhvr additive="base">
                                        <p:cTn id="11" dur="300" fill="hold"/>
                                        <p:tgtEl>
                                          <p:spTgt spid="458"/>
                                        </p:tgtEl>
                                        <p:attrNameLst>
                                          <p:attrName>ppt_x</p:attrName>
                                        </p:attrNameLst>
                                      </p:cBhvr>
                                      <p:tavLst>
                                        <p:tav tm="0">
                                          <p:val>
                                            <p:strVal val="#ppt_x"/>
                                          </p:val>
                                        </p:tav>
                                        <p:tav tm="100000">
                                          <p:val>
                                            <p:strVal val="#ppt_x"/>
                                          </p:val>
                                        </p:tav>
                                      </p:tavLst>
                                    </p:anim>
                                    <p:anim calcmode="lin" valueType="num">
                                      <p:cBhvr additive="base">
                                        <p:cTn id="12" dur="300" fill="hold"/>
                                        <p:tgtEl>
                                          <p:spTgt spid="45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59"/>
                                        </p:tgtEl>
                                        <p:attrNameLst>
                                          <p:attrName>style.visibility</p:attrName>
                                        </p:attrNameLst>
                                      </p:cBhvr>
                                      <p:to>
                                        <p:strVal val="visible"/>
                                      </p:to>
                                    </p:set>
                                    <p:anim calcmode="lin" valueType="num">
                                      <p:cBhvr additive="base">
                                        <p:cTn id="15" dur="300" fill="hold"/>
                                        <p:tgtEl>
                                          <p:spTgt spid="459"/>
                                        </p:tgtEl>
                                        <p:attrNameLst>
                                          <p:attrName>ppt_x</p:attrName>
                                        </p:attrNameLst>
                                      </p:cBhvr>
                                      <p:tavLst>
                                        <p:tav tm="0">
                                          <p:val>
                                            <p:strVal val="#ppt_x"/>
                                          </p:val>
                                        </p:tav>
                                        <p:tav tm="100000">
                                          <p:val>
                                            <p:strVal val="#ppt_x"/>
                                          </p:val>
                                        </p:tav>
                                      </p:tavLst>
                                    </p:anim>
                                    <p:anim calcmode="lin" valueType="num">
                                      <p:cBhvr additive="base">
                                        <p:cTn id="16" dur="300" fill="hold"/>
                                        <p:tgtEl>
                                          <p:spTgt spid="45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0"/>
                                        </p:tgtEl>
                                        <p:attrNameLst>
                                          <p:attrName>style.visibility</p:attrName>
                                        </p:attrNameLst>
                                      </p:cBhvr>
                                      <p:to>
                                        <p:strVal val="visible"/>
                                      </p:to>
                                    </p:set>
                                    <p:anim calcmode="lin" valueType="num">
                                      <p:cBhvr additive="base">
                                        <p:cTn id="19" dur="300" fill="hold"/>
                                        <p:tgtEl>
                                          <p:spTgt spid="460"/>
                                        </p:tgtEl>
                                        <p:attrNameLst>
                                          <p:attrName>ppt_x</p:attrName>
                                        </p:attrNameLst>
                                      </p:cBhvr>
                                      <p:tavLst>
                                        <p:tav tm="0">
                                          <p:val>
                                            <p:strVal val="#ppt_x"/>
                                          </p:val>
                                        </p:tav>
                                        <p:tav tm="100000">
                                          <p:val>
                                            <p:strVal val="#ppt_x"/>
                                          </p:val>
                                        </p:tav>
                                      </p:tavLst>
                                    </p:anim>
                                    <p:anim calcmode="lin" valueType="num">
                                      <p:cBhvr additive="base">
                                        <p:cTn id="20" dur="300" fill="hold"/>
                                        <p:tgtEl>
                                          <p:spTgt spid="46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1"/>
                                        </p:tgtEl>
                                        <p:attrNameLst>
                                          <p:attrName>style.visibility</p:attrName>
                                        </p:attrNameLst>
                                      </p:cBhvr>
                                      <p:to>
                                        <p:strVal val="visible"/>
                                      </p:to>
                                    </p:set>
                                    <p:anim calcmode="lin" valueType="num">
                                      <p:cBhvr additive="base">
                                        <p:cTn id="23" dur="300" fill="hold"/>
                                        <p:tgtEl>
                                          <p:spTgt spid="461"/>
                                        </p:tgtEl>
                                        <p:attrNameLst>
                                          <p:attrName>ppt_x</p:attrName>
                                        </p:attrNameLst>
                                      </p:cBhvr>
                                      <p:tavLst>
                                        <p:tav tm="0">
                                          <p:val>
                                            <p:strVal val="#ppt_x"/>
                                          </p:val>
                                        </p:tav>
                                        <p:tav tm="100000">
                                          <p:val>
                                            <p:strVal val="#ppt_x"/>
                                          </p:val>
                                        </p:tav>
                                      </p:tavLst>
                                    </p:anim>
                                    <p:anim calcmode="lin" valueType="num">
                                      <p:cBhvr additive="base">
                                        <p:cTn id="24" dur="300" fill="hold"/>
                                        <p:tgtEl>
                                          <p:spTgt spid="46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2"/>
                                        </p:tgtEl>
                                        <p:attrNameLst>
                                          <p:attrName>style.visibility</p:attrName>
                                        </p:attrNameLst>
                                      </p:cBhvr>
                                      <p:to>
                                        <p:strVal val="visible"/>
                                      </p:to>
                                    </p:set>
                                    <p:anim calcmode="lin" valueType="num">
                                      <p:cBhvr additive="base">
                                        <p:cTn id="27" dur="300" fill="hold"/>
                                        <p:tgtEl>
                                          <p:spTgt spid="462"/>
                                        </p:tgtEl>
                                        <p:attrNameLst>
                                          <p:attrName>ppt_x</p:attrName>
                                        </p:attrNameLst>
                                      </p:cBhvr>
                                      <p:tavLst>
                                        <p:tav tm="0">
                                          <p:val>
                                            <p:strVal val="#ppt_x"/>
                                          </p:val>
                                        </p:tav>
                                        <p:tav tm="100000">
                                          <p:val>
                                            <p:strVal val="#ppt_x"/>
                                          </p:val>
                                        </p:tav>
                                      </p:tavLst>
                                    </p:anim>
                                    <p:anim calcmode="lin" valueType="num">
                                      <p:cBhvr additive="base">
                                        <p:cTn id="28" dur="300" fill="hold"/>
                                        <p:tgtEl>
                                          <p:spTgt spid="46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4"/>
                                        </p:tgtEl>
                                        <p:attrNameLst>
                                          <p:attrName>style.visibility</p:attrName>
                                        </p:attrNameLst>
                                      </p:cBhvr>
                                      <p:to>
                                        <p:strVal val="visible"/>
                                      </p:to>
                                    </p:set>
                                    <p:anim calcmode="lin" valueType="num">
                                      <p:cBhvr additive="base">
                                        <p:cTn id="31" dur="300" fill="hold"/>
                                        <p:tgtEl>
                                          <p:spTgt spid="464"/>
                                        </p:tgtEl>
                                        <p:attrNameLst>
                                          <p:attrName>ppt_x</p:attrName>
                                        </p:attrNameLst>
                                      </p:cBhvr>
                                      <p:tavLst>
                                        <p:tav tm="0">
                                          <p:val>
                                            <p:strVal val="#ppt_x"/>
                                          </p:val>
                                        </p:tav>
                                        <p:tav tm="100000">
                                          <p:val>
                                            <p:strVal val="#ppt_x"/>
                                          </p:val>
                                        </p:tav>
                                      </p:tavLst>
                                    </p:anim>
                                    <p:anim calcmode="lin" valueType="num">
                                      <p:cBhvr additive="base">
                                        <p:cTn id="32" dur="300" fill="hold"/>
                                        <p:tgtEl>
                                          <p:spTgt spid="46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5"/>
                                        </p:tgtEl>
                                        <p:attrNameLst>
                                          <p:attrName>style.visibility</p:attrName>
                                        </p:attrNameLst>
                                      </p:cBhvr>
                                      <p:to>
                                        <p:strVal val="visible"/>
                                      </p:to>
                                    </p:set>
                                    <p:anim calcmode="lin" valueType="num">
                                      <p:cBhvr additive="base">
                                        <p:cTn id="35" dur="300" fill="hold"/>
                                        <p:tgtEl>
                                          <p:spTgt spid="465"/>
                                        </p:tgtEl>
                                        <p:attrNameLst>
                                          <p:attrName>ppt_x</p:attrName>
                                        </p:attrNameLst>
                                      </p:cBhvr>
                                      <p:tavLst>
                                        <p:tav tm="0">
                                          <p:val>
                                            <p:strVal val="#ppt_x"/>
                                          </p:val>
                                        </p:tav>
                                        <p:tav tm="100000">
                                          <p:val>
                                            <p:strVal val="#ppt_x"/>
                                          </p:val>
                                        </p:tav>
                                      </p:tavLst>
                                    </p:anim>
                                    <p:anim calcmode="lin" valueType="num">
                                      <p:cBhvr additive="base">
                                        <p:cTn id="36" dur="300" fill="hold"/>
                                        <p:tgtEl>
                                          <p:spTgt spid="46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6"/>
                                        </p:tgtEl>
                                        <p:attrNameLst>
                                          <p:attrName>style.visibility</p:attrName>
                                        </p:attrNameLst>
                                      </p:cBhvr>
                                      <p:to>
                                        <p:strVal val="visible"/>
                                      </p:to>
                                    </p:set>
                                    <p:anim calcmode="lin" valueType="num">
                                      <p:cBhvr additive="base">
                                        <p:cTn id="39" dur="300" fill="hold"/>
                                        <p:tgtEl>
                                          <p:spTgt spid="466"/>
                                        </p:tgtEl>
                                        <p:attrNameLst>
                                          <p:attrName>ppt_x</p:attrName>
                                        </p:attrNameLst>
                                      </p:cBhvr>
                                      <p:tavLst>
                                        <p:tav tm="0">
                                          <p:val>
                                            <p:strVal val="#ppt_x"/>
                                          </p:val>
                                        </p:tav>
                                        <p:tav tm="100000">
                                          <p:val>
                                            <p:strVal val="#ppt_x"/>
                                          </p:val>
                                        </p:tav>
                                      </p:tavLst>
                                    </p:anim>
                                    <p:anim calcmode="lin" valueType="num">
                                      <p:cBhvr additive="base">
                                        <p:cTn id="40" dur="300" fill="hold"/>
                                        <p:tgtEl>
                                          <p:spTgt spid="46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69"/>
                                        </p:tgtEl>
                                        <p:attrNameLst>
                                          <p:attrName>style.visibility</p:attrName>
                                        </p:attrNameLst>
                                      </p:cBhvr>
                                      <p:to>
                                        <p:strVal val="visible"/>
                                      </p:to>
                                    </p:set>
                                    <p:anim calcmode="lin" valueType="num">
                                      <p:cBhvr additive="base">
                                        <p:cTn id="43" dur="300" fill="hold"/>
                                        <p:tgtEl>
                                          <p:spTgt spid="469"/>
                                        </p:tgtEl>
                                        <p:attrNameLst>
                                          <p:attrName>ppt_x</p:attrName>
                                        </p:attrNameLst>
                                      </p:cBhvr>
                                      <p:tavLst>
                                        <p:tav tm="0">
                                          <p:val>
                                            <p:strVal val="#ppt_x"/>
                                          </p:val>
                                        </p:tav>
                                        <p:tav tm="100000">
                                          <p:val>
                                            <p:strVal val="#ppt_x"/>
                                          </p:val>
                                        </p:tav>
                                      </p:tavLst>
                                    </p:anim>
                                    <p:anim calcmode="lin" valueType="num">
                                      <p:cBhvr additive="base">
                                        <p:cTn id="44" dur="300" fill="hold"/>
                                        <p:tgtEl>
                                          <p:spTgt spid="46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anim calcmode="lin" valueType="num">
                                      <p:cBhvr additive="base">
                                        <p:cTn id="47" dur="300" fill="hold"/>
                                        <p:tgtEl>
                                          <p:spTgt spid="471"/>
                                        </p:tgtEl>
                                        <p:attrNameLst>
                                          <p:attrName>ppt_x</p:attrName>
                                        </p:attrNameLst>
                                      </p:cBhvr>
                                      <p:tavLst>
                                        <p:tav tm="0">
                                          <p:val>
                                            <p:strVal val="#ppt_x"/>
                                          </p:val>
                                        </p:tav>
                                        <p:tav tm="100000">
                                          <p:val>
                                            <p:strVal val="#ppt_x"/>
                                          </p:val>
                                        </p:tav>
                                      </p:tavLst>
                                    </p:anim>
                                    <p:anim calcmode="lin" valueType="num">
                                      <p:cBhvr additive="base">
                                        <p:cTn id="48" dur="300" fill="hold"/>
                                        <p:tgtEl>
                                          <p:spTgt spid="47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72"/>
                                        </p:tgtEl>
                                        <p:attrNameLst>
                                          <p:attrName>style.visibility</p:attrName>
                                        </p:attrNameLst>
                                      </p:cBhvr>
                                      <p:to>
                                        <p:strVal val="visible"/>
                                      </p:to>
                                    </p:set>
                                    <p:anim calcmode="lin" valueType="num">
                                      <p:cBhvr additive="base">
                                        <p:cTn id="51" dur="300" fill="hold"/>
                                        <p:tgtEl>
                                          <p:spTgt spid="472"/>
                                        </p:tgtEl>
                                        <p:attrNameLst>
                                          <p:attrName>ppt_x</p:attrName>
                                        </p:attrNameLst>
                                      </p:cBhvr>
                                      <p:tavLst>
                                        <p:tav tm="0">
                                          <p:val>
                                            <p:strVal val="#ppt_x"/>
                                          </p:val>
                                        </p:tav>
                                        <p:tav tm="100000">
                                          <p:val>
                                            <p:strVal val="#ppt_x"/>
                                          </p:val>
                                        </p:tav>
                                      </p:tavLst>
                                    </p:anim>
                                    <p:anim calcmode="lin" valueType="num">
                                      <p:cBhvr additive="base">
                                        <p:cTn id="52" dur="300" fill="hold"/>
                                        <p:tgtEl>
                                          <p:spTgt spid="47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73"/>
                                        </p:tgtEl>
                                        <p:attrNameLst>
                                          <p:attrName>style.visibility</p:attrName>
                                        </p:attrNameLst>
                                      </p:cBhvr>
                                      <p:to>
                                        <p:strVal val="visible"/>
                                      </p:to>
                                    </p:set>
                                    <p:anim calcmode="lin" valueType="num">
                                      <p:cBhvr additive="base">
                                        <p:cTn id="55" dur="300" fill="hold"/>
                                        <p:tgtEl>
                                          <p:spTgt spid="473"/>
                                        </p:tgtEl>
                                        <p:attrNameLst>
                                          <p:attrName>ppt_x</p:attrName>
                                        </p:attrNameLst>
                                      </p:cBhvr>
                                      <p:tavLst>
                                        <p:tav tm="0">
                                          <p:val>
                                            <p:strVal val="#ppt_x"/>
                                          </p:val>
                                        </p:tav>
                                        <p:tav tm="100000">
                                          <p:val>
                                            <p:strVal val="#ppt_x"/>
                                          </p:val>
                                        </p:tav>
                                      </p:tavLst>
                                    </p:anim>
                                    <p:anim calcmode="lin" valueType="num">
                                      <p:cBhvr additive="base">
                                        <p:cTn id="56" dur="300" fill="hold"/>
                                        <p:tgtEl>
                                          <p:spTgt spid="47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74"/>
                                        </p:tgtEl>
                                        <p:attrNameLst>
                                          <p:attrName>style.visibility</p:attrName>
                                        </p:attrNameLst>
                                      </p:cBhvr>
                                      <p:to>
                                        <p:strVal val="visible"/>
                                      </p:to>
                                    </p:set>
                                    <p:anim calcmode="lin" valueType="num">
                                      <p:cBhvr additive="base">
                                        <p:cTn id="59" dur="300" fill="hold"/>
                                        <p:tgtEl>
                                          <p:spTgt spid="474"/>
                                        </p:tgtEl>
                                        <p:attrNameLst>
                                          <p:attrName>ppt_x</p:attrName>
                                        </p:attrNameLst>
                                      </p:cBhvr>
                                      <p:tavLst>
                                        <p:tav tm="0">
                                          <p:val>
                                            <p:strVal val="#ppt_x"/>
                                          </p:val>
                                        </p:tav>
                                        <p:tav tm="100000">
                                          <p:val>
                                            <p:strVal val="#ppt_x"/>
                                          </p:val>
                                        </p:tav>
                                      </p:tavLst>
                                    </p:anim>
                                    <p:anim calcmode="lin" valueType="num">
                                      <p:cBhvr additive="base">
                                        <p:cTn id="60" dur="300" fill="hold"/>
                                        <p:tgtEl>
                                          <p:spTgt spid="47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5"/>
                                        </p:tgtEl>
                                        <p:attrNameLst>
                                          <p:attrName>style.visibility</p:attrName>
                                        </p:attrNameLst>
                                      </p:cBhvr>
                                      <p:to>
                                        <p:strVal val="visible"/>
                                      </p:to>
                                    </p:set>
                                    <p:anim calcmode="lin" valueType="num">
                                      <p:cBhvr additive="base">
                                        <p:cTn id="63" dur="300" fill="hold"/>
                                        <p:tgtEl>
                                          <p:spTgt spid="475"/>
                                        </p:tgtEl>
                                        <p:attrNameLst>
                                          <p:attrName>ppt_x</p:attrName>
                                        </p:attrNameLst>
                                      </p:cBhvr>
                                      <p:tavLst>
                                        <p:tav tm="0">
                                          <p:val>
                                            <p:strVal val="#ppt_x"/>
                                          </p:val>
                                        </p:tav>
                                        <p:tav tm="100000">
                                          <p:val>
                                            <p:strVal val="#ppt_x"/>
                                          </p:val>
                                        </p:tav>
                                      </p:tavLst>
                                    </p:anim>
                                    <p:anim calcmode="lin" valueType="num">
                                      <p:cBhvr additive="base">
                                        <p:cTn id="64" dur="300" fill="hold"/>
                                        <p:tgtEl>
                                          <p:spTgt spid="475"/>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20"/>
                                        </p:tgtEl>
                                        <p:attrNameLst>
                                          <p:attrName>style.visibility</p:attrName>
                                        </p:attrNameLst>
                                      </p:cBhvr>
                                      <p:to>
                                        <p:strVal val="visible"/>
                                      </p:to>
                                    </p:set>
                                    <p:anim calcmode="lin" valueType="num">
                                      <p:cBhvr additive="base">
                                        <p:cTn id="67" dur="300" fill="hold"/>
                                        <p:tgtEl>
                                          <p:spTgt spid="420"/>
                                        </p:tgtEl>
                                        <p:attrNameLst>
                                          <p:attrName>ppt_x</p:attrName>
                                        </p:attrNameLst>
                                      </p:cBhvr>
                                      <p:tavLst>
                                        <p:tav tm="0">
                                          <p:val>
                                            <p:strVal val="#ppt_x"/>
                                          </p:val>
                                        </p:tav>
                                        <p:tav tm="100000">
                                          <p:val>
                                            <p:strVal val="#ppt_x"/>
                                          </p:val>
                                        </p:tav>
                                      </p:tavLst>
                                    </p:anim>
                                    <p:anim calcmode="lin" valueType="num">
                                      <p:cBhvr additive="base">
                                        <p:cTn id="68" dur="300" fill="hold"/>
                                        <p:tgtEl>
                                          <p:spTgt spid="4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68"/>
                                        </p:tgtEl>
                                        <p:attrNameLst>
                                          <p:attrName>style.visibility</p:attrName>
                                        </p:attrNameLst>
                                      </p:cBhvr>
                                      <p:to>
                                        <p:strVal val="visible"/>
                                      </p:to>
                                    </p:set>
                                    <p:anim calcmode="lin" valueType="num">
                                      <p:cBhvr additive="base">
                                        <p:cTn id="71" dur="300" fill="hold"/>
                                        <p:tgtEl>
                                          <p:spTgt spid="468"/>
                                        </p:tgtEl>
                                        <p:attrNameLst>
                                          <p:attrName>ppt_x</p:attrName>
                                        </p:attrNameLst>
                                      </p:cBhvr>
                                      <p:tavLst>
                                        <p:tav tm="0">
                                          <p:val>
                                            <p:strVal val="#ppt_x"/>
                                          </p:val>
                                        </p:tav>
                                        <p:tav tm="100000">
                                          <p:val>
                                            <p:strVal val="#ppt_x"/>
                                          </p:val>
                                        </p:tav>
                                      </p:tavLst>
                                    </p:anim>
                                    <p:anim calcmode="lin" valueType="num">
                                      <p:cBhvr additive="base">
                                        <p:cTn id="72" dur="300" fill="hold"/>
                                        <p:tgtEl>
                                          <p:spTgt spid="46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09"/>
                                        </p:tgtEl>
                                        <p:attrNameLst>
                                          <p:attrName>style.visibility</p:attrName>
                                        </p:attrNameLst>
                                      </p:cBhvr>
                                      <p:to>
                                        <p:strVal val="visible"/>
                                      </p:to>
                                    </p:set>
                                    <p:animEffect transition="in" filter="fade">
                                      <p:cBhvr>
                                        <p:cTn id="77" dur="500"/>
                                        <p:tgtEl>
                                          <p:spTgt spid="409"/>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10"/>
                                        </p:tgtEl>
                                        <p:attrNameLst>
                                          <p:attrName>style.visibility</p:attrName>
                                        </p:attrNameLst>
                                      </p:cBhvr>
                                      <p:to>
                                        <p:strVal val="visible"/>
                                      </p:to>
                                    </p:set>
                                    <p:animEffect transition="in" filter="fade">
                                      <p:cBhvr>
                                        <p:cTn id="80" dur="5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 grpId="0"/>
      <p:bldP spid="410" grpId="0"/>
      <p:bldP spid="414" grpId="0" animBg="1"/>
      <p:bldP spid="469" grpId="0" animBg="1"/>
      <p:bldP spid="47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5101;p38"/>
          <p:cNvSpPr txBox="1">
            <a:spLocks/>
          </p:cNvSpPr>
          <p:nvPr/>
        </p:nvSpPr>
        <p:spPr>
          <a:xfrm>
            <a:off x="390278" y="302179"/>
            <a:ext cx="4661742" cy="110203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2400" b="1" spc="50" dirty="0" smtClean="0">
                <a:solidFill>
                  <a:srgbClr val="6E47F0"/>
                </a:solidFill>
                <a:latin typeface="Glacial Indifference" pitchFamily="50" charset="0"/>
              </a:rPr>
              <a:t>Why use Bootstrap on your Front-End Development?</a:t>
            </a:r>
            <a:endParaRPr lang="en-PH" sz="2400" b="1" spc="50" dirty="0">
              <a:solidFill>
                <a:srgbClr val="6E47F0"/>
              </a:solidFill>
              <a:latin typeface="Glacial Indifference" pitchFamily="50" charset="0"/>
            </a:endParaRPr>
          </a:p>
        </p:txBody>
      </p:sp>
      <p:sp>
        <p:nvSpPr>
          <p:cNvPr id="23" name="Google Shape;5101;p38"/>
          <p:cNvSpPr txBox="1">
            <a:spLocks/>
          </p:cNvSpPr>
          <p:nvPr/>
        </p:nvSpPr>
        <p:spPr>
          <a:xfrm>
            <a:off x="561549" y="1430310"/>
            <a:ext cx="4207726" cy="34299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a:solidFill>
                  <a:srgbClr val="8562F6"/>
                </a:solidFill>
                <a:latin typeface="Glacial Indifference" pitchFamily="50" charset="0"/>
              </a:rPr>
              <a:t>Browser </a:t>
            </a:r>
            <a:r>
              <a:rPr lang="en-US" sz="1600" b="1" spc="50" dirty="0" smtClean="0">
                <a:solidFill>
                  <a:srgbClr val="8562F6"/>
                </a:solidFill>
                <a:latin typeface="Glacial Indifference" pitchFamily="50" charset="0"/>
              </a:rPr>
              <a:t> Compatibility</a:t>
            </a:r>
            <a:endParaRPr lang="en-PH" sz="1600" b="1" spc="50" dirty="0">
              <a:solidFill>
                <a:srgbClr val="8562F6"/>
              </a:solidFill>
              <a:latin typeface="Glacial Indifference" pitchFamily="50" charset="0"/>
            </a:endParaRPr>
          </a:p>
        </p:txBody>
      </p:sp>
      <p:sp>
        <p:nvSpPr>
          <p:cNvPr id="25" name="Google Shape;5101;p38"/>
          <p:cNvSpPr txBox="1">
            <a:spLocks/>
          </p:cNvSpPr>
          <p:nvPr/>
        </p:nvSpPr>
        <p:spPr>
          <a:xfrm>
            <a:off x="575191" y="1810199"/>
            <a:ext cx="3568183" cy="177384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100" spc="50" dirty="0">
                <a:solidFill>
                  <a:srgbClr val="3B3B3B"/>
                </a:solidFill>
                <a:latin typeface="Paytone One"/>
              </a:rPr>
              <a:t>Making your website accessible via different browsers helps reduce the bounce rate and rank higher in search results. Bootstrap fulfills that requirement by being compatible with the latest versions of popular browsers</a:t>
            </a:r>
            <a:r>
              <a:rPr lang="en-US" sz="1100" spc="50" dirty="0" smtClean="0">
                <a:solidFill>
                  <a:srgbClr val="3B3B3B"/>
                </a:solidFill>
                <a:latin typeface="Paytone One"/>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710" y="1311358"/>
            <a:ext cx="4634345" cy="3089563"/>
          </a:xfrm>
          <a:prstGeom prst="rect">
            <a:avLst/>
          </a:prstGeom>
        </p:spPr>
      </p:pic>
      <p:grpSp>
        <p:nvGrpSpPr>
          <p:cNvPr id="26" name="Google Shape;5577;p42"/>
          <p:cNvGrpSpPr/>
          <p:nvPr/>
        </p:nvGrpSpPr>
        <p:grpSpPr>
          <a:xfrm flipH="1">
            <a:off x="5970012" y="-280194"/>
            <a:ext cx="3514673" cy="1823447"/>
            <a:chOff x="0" y="-6412"/>
            <a:chExt cx="3634161" cy="1956698"/>
          </a:xfrm>
        </p:grpSpPr>
        <p:grpSp>
          <p:nvGrpSpPr>
            <p:cNvPr id="27" name="Google Shape;5578;p42"/>
            <p:cNvGrpSpPr/>
            <p:nvPr/>
          </p:nvGrpSpPr>
          <p:grpSpPr>
            <a:xfrm rot="-7442972" flipH="1">
              <a:off x="760587" y="343653"/>
              <a:ext cx="952352" cy="1100480"/>
              <a:chOff x="341650" y="1947263"/>
              <a:chExt cx="334000" cy="385950"/>
            </a:xfrm>
          </p:grpSpPr>
          <p:sp>
            <p:nvSpPr>
              <p:cNvPr id="30" name="Google Shape;5579;p42"/>
              <p:cNvSpPr/>
              <p:nvPr/>
            </p:nvSpPr>
            <p:spPr>
              <a:xfrm>
                <a:off x="462150" y="1947263"/>
                <a:ext cx="213500" cy="192550"/>
              </a:xfrm>
              <a:custGeom>
                <a:avLst/>
                <a:gdLst/>
                <a:ahLst/>
                <a:cxnLst/>
                <a:rect l="l" t="t" r="r" b="b"/>
                <a:pathLst>
                  <a:path w="8540" h="7702" extrusionOk="0">
                    <a:moveTo>
                      <a:pt x="820" y="0"/>
                    </a:moveTo>
                    <a:cubicBezTo>
                      <a:pt x="547" y="0"/>
                      <a:pt x="274" y="14"/>
                      <a:pt x="1" y="43"/>
                    </a:cubicBezTo>
                    <a:lnTo>
                      <a:pt x="8540" y="7701"/>
                    </a:lnTo>
                    <a:cubicBezTo>
                      <a:pt x="8536" y="7238"/>
                      <a:pt x="8495" y="6779"/>
                      <a:pt x="8411" y="6322"/>
                    </a:cubicBezTo>
                    <a:lnTo>
                      <a:pt x="1386" y="20"/>
                    </a:lnTo>
                    <a:cubicBezTo>
                      <a:pt x="1198" y="7"/>
                      <a:pt x="1009" y="0"/>
                      <a:pt x="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80;p42"/>
              <p:cNvSpPr/>
              <p:nvPr/>
            </p:nvSpPr>
            <p:spPr>
              <a:xfrm>
                <a:off x="527000" y="1952413"/>
                <a:ext cx="137650" cy="123425"/>
              </a:xfrm>
              <a:custGeom>
                <a:avLst/>
                <a:gdLst/>
                <a:ahLst/>
                <a:cxnLst/>
                <a:rect l="l" t="t" r="r" b="b"/>
                <a:pathLst>
                  <a:path w="5506" h="4937" extrusionOk="0">
                    <a:moveTo>
                      <a:pt x="0" y="1"/>
                    </a:moveTo>
                    <a:lnTo>
                      <a:pt x="5505" y="4937"/>
                    </a:lnTo>
                    <a:cubicBezTo>
                      <a:pt x="5075" y="3719"/>
                      <a:pt x="4342" y="2629"/>
                      <a:pt x="3381" y="1768"/>
                    </a:cubicBezTo>
                    <a:cubicBezTo>
                      <a:pt x="2420" y="904"/>
                      <a:pt x="1257" y="29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81;p42"/>
              <p:cNvSpPr/>
              <p:nvPr/>
            </p:nvSpPr>
            <p:spPr>
              <a:xfrm>
                <a:off x="385100" y="2125713"/>
                <a:ext cx="204100" cy="187800"/>
              </a:xfrm>
              <a:custGeom>
                <a:avLst/>
                <a:gdLst/>
                <a:ahLst/>
                <a:cxnLst/>
                <a:rect l="l" t="t" r="r" b="b"/>
                <a:pathLst>
                  <a:path w="8164" h="7512" extrusionOk="0">
                    <a:moveTo>
                      <a:pt x="341" y="1"/>
                    </a:moveTo>
                    <a:lnTo>
                      <a:pt x="1" y="958"/>
                    </a:lnTo>
                    <a:lnTo>
                      <a:pt x="7306" y="7511"/>
                    </a:lnTo>
                    <a:cubicBezTo>
                      <a:pt x="7601" y="7366"/>
                      <a:pt x="7890" y="7199"/>
                      <a:pt x="8164" y="7019"/>
                    </a:cubicBezTo>
                    <a:lnTo>
                      <a:pt x="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82;p42"/>
              <p:cNvSpPr/>
              <p:nvPr/>
            </p:nvSpPr>
            <p:spPr>
              <a:xfrm>
                <a:off x="399725" y="2084738"/>
                <a:ext cx="220900" cy="206350"/>
              </a:xfrm>
              <a:custGeom>
                <a:avLst/>
                <a:gdLst/>
                <a:ahLst/>
                <a:cxnLst/>
                <a:rect l="l" t="t" r="r" b="b"/>
                <a:pathLst>
                  <a:path w="8836" h="8254" extrusionOk="0">
                    <a:moveTo>
                      <a:pt x="341" y="1"/>
                    </a:moveTo>
                    <a:lnTo>
                      <a:pt x="1" y="958"/>
                    </a:lnTo>
                    <a:lnTo>
                      <a:pt x="8131" y="8253"/>
                    </a:lnTo>
                    <a:cubicBezTo>
                      <a:pt x="8379" y="8057"/>
                      <a:pt x="8613" y="7845"/>
                      <a:pt x="8835" y="7617"/>
                    </a:cubicBezTo>
                    <a:lnTo>
                      <a:pt x="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83;p42"/>
              <p:cNvSpPr/>
              <p:nvPr/>
            </p:nvSpPr>
            <p:spPr>
              <a:xfrm>
                <a:off x="414275" y="2043688"/>
                <a:ext cx="231400" cy="219050"/>
              </a:xfrm>
              <a:custGeom>
                <a:avLst/>
                <a:gdLst/>
                <a:ahLst/>
                <a:cxnLst/>
                <a:rect l="l" t="t" r="r" b="b"/>
                <a:pathLst>
                  <a:path w="9256" h="8762" extrusionOk="0">
                    <a:moveTo>
                      <a:pt x="344" y="0"/>
                    </a:moveTo>
                    <a:lnTo>
                      <a:pt x="0" y="958"/>
                    </a:lnTo>
                    <a:lnTo>
                      <a:pt x="8700" y="8761"/>
                    </a:lnTo>
                    <a:cubicBezTo>
                      <a:pt x="8899" y="8517"/>
                      <a:pt x="9086" y="8263"/>
                      <a:pt x="9256" y="7996"/>
                    </a:cubicBezTo>
                    <a:lnTo>
                      <a:pt x="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84;p42"/>
              <p:cNvSpPr/>
              <p:nvPr/>
            </p:nvSpPr>
            <p:spPr>
              <a:xfrm>
                <a:off x="370575" y="2166688"/>
                <a:ext cx="180225" cy="162000"/>
              </a:xfrm>
              <a:custGeom>
                <a:avLst/>
                <a:gdLst/>
                <a:ahLst/>
                <a:cxnLst/>
                <a:rect l="l" t="t" r="r" b="b"/>
                <a:pathLst>
                  <a:path w="7209" h="6480" extrusionOk="0">
                    <a:moveTo>
                      <a:pt x="341" y="1"/>
                    </a:moveTo>
                    <a:lnTo>
                      <a:pt x="0" y="962"/>
                    </a:lnTo>
                    <a:lnTo>
                      <a:pt x="6148" y="6479"/>
                    </a:lnTo>
                    <a:cubicBezTo>
                      <a:pt x="6508" y="6399"/>
                      <a:pt x="6865" y="6293"/>
                      <a:pt x="7208" y="6165"/>
                    </a:cubicBezTo>
                    <a:lnTo>
                      <a:pt x="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585;p42"/>
              <p:cNvSpPr/>
              <p:nvPr/>
            </p:nvSpPr>
            <p:spPr>
              <a:xfrm>
                <a:off x="443425" y="1961663"/>
                <a:ext cx="231100" cy="226825"/>
              </a:xfrm>
              <a:custGeom>
                <a:avLst/>
                <a:gdLst/>
                <a:ahLst/>
                <a:cxnLst/>
                <a:rect l="l" t="t" r="r" b="b"/>
                <a:pathLst>
                  <a:path w="9244" h="9073" extrusionOk="0">
                    <a:moveTo>
                      <a:pt x="342" y="0"/>
                    </a:moveTo>
                    <a:lnTo>
                      <a:pt x="1" y="958"/>
                    </a:lnTo>
                    <a:lnTo>
                      <a:pt x="9044" y="9073"/>
                    </a:lnTo>
                    <a:cubicBezTo>
                      <a:pt x="9138" y="8713"/>
                      <a:pt x="9202" y="8349"/>
                      <a:pt x="9244" y="7983"/>
                    </a:cubicBezTo>
                    <a:lnTo>
                      <a:pt x="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586;p42"/>
              <p:cNvSpPr/>
              <p:nvPr/>
            </p:nvSpPr>
            <p:spPr>
              <a:xfrm>
                <a:off x="428900" y="2002638"/>
                <a:ext cx="235275" cy="226100"/>
              </a:xfrm>
              <a:custGeom>
                <a:avLst/>
                <a:gdLst/>
                <a:ahLst/>
                <a:cxnLst/>
                <a:rect l="l" t="t" r="r" b="b"/>
                <a:pathLst>
                  <a:path w="9411" h="9044" extrusionOk="0">
                    <a:moveTo>
                      <a:pt x="341" y="0"/>
                    </a:moveTo>
                    <a:lnTo>
                      <a:pt x="0" y="961"/>
                    </a:lnTo>
                    <a:lnTo>
                      <a:pt x="9012" y="9044"/>
                    </a:lnTo>
                    <a:cubicBezTo>
                      <a:pt x="9163" y="8751"/>
                      <a:pt x="9294" y="8446"/>
                      <a:pt x="9410" y="8137"/>
                    </a:cubicBez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87;p42"/>
              <p:cNvSpPr/>
              <p:nvPr/>
            </p:nvSpPr>
            <p:spPr>
              <a:xfrm>
                <a:off x="356025" y="2207738"/>
                <a:ext cx="147125" cy="125475"/>
              </a:xfrm>
              <a:custGeom>
                <a:avLst/>
                <a:gdLst/>
                <a:ahLst/>
                <a:cxnLst/>
                <a:rect l="l" t="t" r="r" b="b"/>
                <a:pathLst>
                  <a:path w="5885" h="5019" extrusionOk="0">
                    <a:moveTo>
                      <a:pt x="341" y="1"/>
                    </a:moveTo>
                    <a:lnTo>
                      <a:pt x="0" y="959"/>
                    </a:lnTo>
                    <a:lnTo>
                      <a:pt x="4500" y="4998"/>
                    </a:lnTo>
                    <a:cubicBezTo>
                      <a:pt x="4689" y="5011"/>
                      <a:pt x="4879" y="5018"/>
                      <a:pt x="5068" y="5018"/>
                    </a:cubicBezTo>
                    <a:cubicBezTo>
                      <a:pt x="5341" y="5018"/>
                      <a:pt x="5613" y="5004"/>
                      <a:pt x="5885" y="4976"/>
                    </a:cubicBezTo>
                    <a:lnTo>
                      <a:pt x="3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88;p42"/>
              <p:cNvSpPr/>
              <p:nvPr/>
            </p:nvSpPr>
            <p:spPr>
              <a:xfrm>
                <a:off x="341650" y="2248713"/>
                <a:ext cx="96675" cy="79325"/>
              </a:xfrm>
              <a:custGeom>
                <a:avLst/>
                <a:gdLst/>
                <a:ahLst/>
                <a:cxnLst/>
                <a:rect l="l" t="t" r="r" b="b"/>
                <a:pathLst>
                  <a:path w="3867" h="3173" extrusionOk="0">
                    <a:moveTo>
                      <a:pt x="331" y="1"/>
                    </a:moveTo>
                    <a:lnTo>
                      <a:pt x="0" y="926"/>
                    </a:lnTo>
                    <a:cubicBezTo>
                      <a:pt x="154" y="1094"/>
                      <a:pt x="315" y="1251"/>
                      <a:pt x="485" y="1405"/>
                    </a:cubicBezTo>
                    <a:cubicBezTo>
                      <a:pt x="1446" y="2270"/>
                      <a:pt x="2610" y="2877"/>
                      <a:pt x="3866" y="3173"/>
                    </a:cubicBezTo>
                    <a:lnTo>
                      <a:pt x="3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5589;p42"/>
            <p:cNvSpPr/>
            <p:nvPr/>
          </p:nvSpPr>
          <p:spPr>
            <a:xfrm rot="10800000" flipH="1">
              <a:off x="0" y="-6394"/>
              <a:ext cx="3634161" cy="1956680"/>
            </a:xfrm>
            <a:custGeom>
              <a:avLst/>
              <a:gdLst/>
              <a:ahLst/>
              <a:cxnLst/>
              <a:rect l="l" t="t" r="r" b="b"/>
              <a:pathLst>
                <a:path w="42073" h="22652" extrusionOk="0">
                  <a:moveTo>
                    <a:pt x="1" y="22651"/>
                  </a:moveTo>
                  <a:lnTo>
                    <a:pt x="1" y="1"/>
                  </a:lnTo>
                  <a:cubicBezTo>
                    <a:pt x="9607" y="1855"/>
                    <a:pt x="9218" y="22388"/>
                    <a:pt x="21244" y="19572"/>
                  </a:cubicBezTo>
                  <a:cubicBezTo>
                    <a:pt x="30657" y="17368"/>
                    <a:pt x="38469" y="20659"/>
                    <a:pt x="42072" y="2265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90;p42"/>
            <p:cNvSpPr/>
            <p:nvPr/>
          </p:nvSpPr>
          <p:spPr>
            <a:xfrm rot="10800000" flipH="1">
              <a:off x="0" y="-6412"/>
              <a:ext cx="2401437" cy="1401714"/>
            </a:xfrm>
            <a:custGeom>
              <a:avLst/>
              <a:gdLst/>
              <a:ahLst/>
              <a:cxnLst/>
              <a:rect l="l" t="t" r="r" b="b"/>
              <a:pathLst>
                <a:path w="33402" h="19496" extrusionOk="0">
                  <a:moveTo>
                    <a:pt x="1" y="19495"/>
                  </a:moveTo>
                  <a:lnTo>
                    <a:pt x="1" y="1"/>
                  </a:lnTo>
                  <a:cubicBezTo>
                    <a:pt x="2453" y="16275"/>
                    <a:pt x="13103" y="11972"/>
                    <a:pt x="24345" y="14623"/>
                  </a:cubicBezTo>
                  <a:cubicBezTo>
                    <a:pt x="28806" y="15677"/>
                    <a:pt x="31624" y="17522"/>
                    <a:pt x="33401" y="1949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5615;p45"/>
          <p:cNvGrpSpPr/>
          <p:nvPr/>
        </p:nvGrpSpPr>
        <p:grpSpPr>
          <a:xfrm rot="10800000">
            <a:off x="-651459" y="3111608"/>
            <a:ext cx="3063933" cy="2558972"/>
            <a:chOff x="6636775" y="-8900"/>
            <a:chExt cx="3063933" cy="2558972"/>
          </a:xfrm>
        </p:grpSpPr>
        <p:grpSp>
          <p:nvGrpSpPr>
            <p:cNvPr id="41" name="Google Shape;5616;p45"/>
            <p:cNvGrpSpPr/>
            <p:nvPr/>
          </p:nvGrpSpPr>
          <p:grpSpPr>
            <a:xfrm rot="-10346140" flipH="1">
              <a:off x="7531166" y="269926"/>
              <a:ext cx="2036531" cy="2155482"/>
              <a:chOff x="3844200" y="3565550"/>
              <a:chExt cx="524325" cy="554950"/>
            </a:xfrm>
          </p:grpSpPr>
          <p:sp>
            <p:nvSpPr>
              <p:cNvPr id="44" name="Google Shape;5617;p45"/>
              <p:cNvSpPr/>
              <p:nvPr/>
            </p:nvSpPr>
            <p:spPr>
              <a:xfrm>
                <a:off x="3937150" y="4105850"/>
                <a:ext cx="15950" cy="12100"/>
              </a:xfrm>
              <a:custGeom>
                <a:avLst/>
                <a:gdLst/>
                <a:ahLst/>
                <a:cxnLst/>
                <a:rect l="l" t="t" r="r" b="b"/>
                <a:pathLst>
                  <a:path w="638" h="484" extrusionOk="0">
                    <a:moveTo>
                      <a:pt x="319" y="1"/>
                    </a:moveTo>
                    <a:cubicBezTo>
                      <a:pt x="265" y="1"/>
                      <a:pt x="212" y="18"/>
                      <a:pt x="168" y="54"/>
                    </a:cubicBezTo>
                    <a:cubicBezTo>
                      <a:pt x="1" y="192"/>
                      <a:pt x="81" y="459"/>
                      <a:pt x="293" y="482"/>
                    </a:cubicBezTo>
                    <a:cubicBezTo>
                      <a:pt x="302" y="483"/>
                      <a:pt x="312" y="483"/>
                      <a:pt x="320" y="483"/>
                    </a:cubicBezTo>
                    <a:cubicBezTo>
                      <a:pt x="520" y="483"/>
                      <a:pt x="638" y="250"/>
                      <a:pt x="509" y="93"/>
                    </a:cubicBezTo>
                    <a:cubicBezTo>
                      <a:pt x="461" y="32"/>
                      <a:pt x="390"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618;p45"/>
              <p:cNvSpPr/>
              <p:nvPr/>
            </p:nvSpPr>
            <p:spPr>
              <a:xfrm>
                <a:off x="3923900" y="4089375"/>
                <a:ext cx="15300" cy="11625"/>
              </a:xfrm>
              <a:custGeom>
                <a:avLst/>
                <a:gdLst/>
                <a:ahLst/>
                <a:cxnLst/>
                <a:rect l="l" t="t" r="r" b="b"/>
                <a:pathLst>
                  <a:path w="612" h="465" extrusionOk="0">
                    <a:moveTo>
                      <a:pt x="305" y="0"/>
                    </a:moveTo>
                    <a:cubicBezTo>
                      <a:pt x="254" y="0"/>
                      <a:pt x="202" y="17"/>
                      <a:pt x="158" y="51"/>
                    </a:cubicBezTo>
                    <a:cubicBezTo>
                      <a:pt x="0" y="183"/>
                      <a:pt x="74" y="440"/>
                      <a:pt x="280" y="463"/>
                    </a:cubicBezTo>
                    <a:cubicBezTo>
                      <a:pt x="289" y="464"/>
                      <a:pt x="298" y="464"/>
                      <a:pt x="307" y="464"/>
                    </a:cubicBezTo>
                    <a:cubicBezTo>
                      <a:pt x="497" y="464"/>
                      <a:pt x="612" y="240"/>
                      <a:pt x="486" y="87"/>
                    </a:cubicBezTo>
                    <a:cubicBezTo>
                      <a:pt x="440" y="30"/>
                      <a:pt x="373"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619;p45"/>
              <p:cNvSpPr/>
              <p:nvPr/>
            </p:nvSpPr>
            <p:spPr>
              <a:xfrm>
                <a:off x="3910575" y="4072850"/>
                <a:ext cx="14750" cy="11175"/>
              </a:xfrm>
              <a:custGeom>
                <a:avLst/>
                <a:gdLst/>
                <a:ahLst/>
                <a:cxnLst/>
                <a:rect l="l" t="t" r="r" b="b"/>
                <a:pathLst>
                  <a:path w="590" h="447" extrusionOk="0">
                    <a:moveTo>
                      <a:pt x="297" y="0"/>
                    </a:moveTo>
                    <a:cubicBezTo>
                      <a:pt x="247" y="0"/>
                      <a:pt x="196" y="17"/>
                      <a:pt x="154" y="50"/>
                    </a:cubicBezTo>
                    <a:cubicBezTo>
                      <a:pt x="0" y="176"/>
                      <a:pt x="74" y="423"/>
                      <a:pt x="273" y="445"/>
                    </a:cubicBezTo>
                    <a:cubicBezTo>
                      <a:pt x="281" y="446"/>
                      <a:pt x="289" y="447"/>
                      <a:pt x="296" y="447"/>
                    </a:cubicBezTo>
                    <a:cubicBezTo>
                      <a:pt x="479" y="447"/>
                      <a:pt x="590" y="230"/>
                      <a:pt x="469" y="82"/>
                    </a:cubicBezTo>
                    <a:cubicBezTo>
                      <a:pt x="426" y="28"/>
                      <a:pt x="362" y="0"/>
                      <a:pt x="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620;p45"/>
              <p:cNvSpPr/>
              <p:nvPr/>
            </p:nvSpPr>
            <p:spPr>
              <a:xfrm>
                <a:off x="3897300" y="4056275"/>
                <a:ext cx="14125" cy="10725"/>
              </a:xfrm>
              <a:custGeom>
                <a:avLst/>
                <a:gdLst/>
                <a:ahLst/>
                <a:cxnLst/>
                <a:rect l="l" t="t" r="r" b="b"/>
                <a:pathLst>
                  <a:path w="565" h="429" extrusionOk="0">
                    <a:moveTo>
                      <a:pt x="285" y="0"/>
                    </a:moveTo>
                    <a:cubicBezTo>
                      <a:pt x="237" y="0"/>
                      <a:pt x="189" y="16"/>
                      <a:pt x="149" y="48"/>
                    </a:cubicBezTo>
                    <a:cubicBezTo>
                      <a:pt x="1" y="170"/>
                      <a:pt x="71" y="408"/>
                      <a:pt x="261" y="427"/>
                    </a:cubicBezTo>
                    <a:cubicBezTo>
                      <a:pt x="269" y="428"/>
                      <a:pt x="277" y="428"/>
                      <a:pt x="284" y="428"/>
                    </a:cubicBezTo>
                    <a:cubicBezTo>
                      <a:pt x="460" y="428"/>
                      <a:pt x="565" y="222"/>
                      <a:pt x="451" y="80"/>
                    </a:cubicBezTo>
                    <a:cubicBezTo>
                      <a:pt x="409"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621;p45"/>
              <p:cNvSpPr/>
              <p:nvPr/>
            </p:nvSpPr>
            <p:spPr>
              <a:xfrm>
                <a:off x="3884050" y="4039775"/>
                <a:ext cx="13475" cy="10200"/>
              </a:xfrm>
              <a:custGeom>
                <a:avLst/>
                <a:gdLst/>
                <a:ahLst/>
                <a:cxnLst/>
                <a:rect l="l" t="t" r="r" b="b"/>
                <a:pathLst>
                  <a:path w="539" h="408" extrusionOk="0">
                    <a:moveTo>
                      <a:pt x="270" y="0"/>
                    </a:moveTo>
                    <a:cubicBezTo>
                      <a:pt x="225" y="0"/>
                      <a:pt x="180" y="15"/>
                      <a:pt x="142" y="46"/>
                    </a:cubicBezTo>
                    <a:cubicBezTo>
                      <a:pt x="0" y="158"/>
                      <a:pt x="68" y="390"/>
                      <a:pt x="248" y="406"/>
                    </a:cubicBezTo>
                    <a:cubicBezTo>
                      <a:pt x="256" y="407"/>
                      <a:pt x="264" y="407"/>
                      <a:pt x="271" y="407"/>
                    </a:cubicBezTo>
                    <a:cubicBezTo>
                      <a:pt x="440" y="407"/>
                      <a:pt x="539" y="210"/>
                      <a:pt x="428" y="75"/>
                    </a:cubicBezTo>
                    <a:cubicBezTo>
                      <a:pt x="388"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622;p45"/>
              <p:cNvSpPr/>
              <p:nvPr/>
            </p:nvSpPr>
            <p:spPr>
              <a:xfrm>
                <a:off x="3870800" y="4023200"/>
                <a:ext cx="12825" cy="9825"/>
              </a:xfrm>
              <a:custGeom>
                <a:avLst/>
                <a:gdLst/>
                <a:ahLst/>
                <a:cxnLst/>
                <a:rect l="l" t="t" r="r" b="b"/>
                <a:pathLst>
                  <a:path w="513" h="393" extrusionOk="0">
                    <a:moveTo>
                      <a:pt x="257" y="0"/>
                    </a:moveTo>
                    <a:cubicBezTo>
                      <a:pt x="214" y="0"/>
                      <a:pt x="171" y="15"/>
                      <a:pt x="135" y="44"/>
                    </a:cubicBezTo>
                    <a:cubicBezTo>
                      <a:pt x="0" y="153"/>
                      <a:pt x="64" y="371"/>
                      <a:pt x="238" y="391"/>
                    </a:cubicBezTo>
                    <a:cubicBezTo>
                      <a:pt x="246" y="392"/>
                      <a:pt x="253" y="392"/>
                      <a:pt x="261" y="392"/>
                    </a:cubicBezTo>
                    <a:cubicBezTo>
                      <a:pt x="418" y="392"/>
                      <a:pt x="513" y="202"/>
                      <a:pt x="408" y="73"/>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623;p45"/>
              <p:cNvSpPr/>
              <p:nvPr/>
            </p:nvSpPr>
            <p:spPr>
              <a:xfrm>
                <a:off x="3857450" y="4006700"/>
                <a:ext cx="12300" cy="9350"/>
              </a:xfrm>
              <a:custGeom>
                <a:avLst/>
                <a:gdLst/>
                <a:ahLst/>
                <a:cxnLst/>
                <a:rect l="l" t="t" r="r" b="b"/>
                <a:pathLst>
                  <a:path w="492" h="374" extrusionOk="0">
                    <a:moveTo>
                      <a:pt x="247" y="1"/>
                    </a:moveTo>
                    <a:cubicBezTo>
                      <a:pt x="206" y="1"/>
                      <a:pt x="166" y="14"/>
                      <a:pt x="132" y="42"/>
                    </a:cubicBezTo>
                    <a:cubicBezTo>
                      <a:pt x="1" y="144"/>
                      <a:pt x="65" y="353"/>
                      <a:pt x="229" y="373"/>
                    </a:cubicBezTo>
                    <a:cubicBezTo>
                      <a:pt x="235" y="373"/>
                      <a:pt x="242" y="374"/>
                      <a:pt x="248" y="374"/>
                    </a:cubicBezTo>
                    <a:cubicBezTo>
                      <a:pt x="401" y="374"/>
                      <a:pt x="492" y="194"/>
                      <a:pt x="393" y="71"/>
                    </a:cubicBezTo>
                    <a:cubicBezTo>
                      <a:pt x="356" y="25"/>
                      <a:pt x="301"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24;p45"/>
              <p:cNvSpPr/>
              <p:nvPr/>
            </p:nvSpPr>
            <p:spPr>
              <a:xfrm>
                <a:off x="3844200" y="3990175"/>
                <a:ext cx="11650" cy="8850"/>
              </a:xfrm>
              <a:custGeom>
                <a:avLst/>
                <a:gdLst/>
                <a:ahLst/>
                <a:cxnLst/>
                <a:rect l="l" t="t" r="r" b="b"/>
                <a:pathLst>
                  <a:path w="466" h="354" extrusionOk="0">
                    <a:moveTo>
                      <a:pt x="235" y="1"/>
                    </a:moveTo>
                    <a:cubicBezTo>
                      <a:pt x="196" y="1"/>
                      <a:pt x="156" y="14"/>
                      <a:pt x="123" y="41"/>
                    </a:cubicBezTo>
                    <a:cubicBezTo>
                      <a:pt x="0" y="137"/>
                      <a:pt x="58" y="336"/>
                      <a:pt x="216" y="352"/>
                    </a:cubicBezTo>
                    <a:cubicBezTo>
                      <a:pt x="222" y="353"/>
                      <a:pt x="229" y="353"/>
                      <a:pt x="235" y="353"/>
                    </a:cubicBezTo>
                    <a:cubicBezTo>
                      <a:pt x="381" y="353"/>
                      <a:pt x="465" y="183"/>
                      <a:pt x="370" y="66"/>
                    </a:cubicBezTo>
                    <a:cubicBezTo>
                      <a:pt x="336" y="23"/>
                      <a:pt x="286"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25;p45"/>
              <p:cNvSpPr/>
              <p:nvPr/>
            </p:nvSpPr>
            <p:spPr>
              <a:xfrm>
                <a:off x="3968325" y="4107900"/>
                <a:ext cx="16525" cy="12600"/>
              </a:xfrm>
              <a:custGeom>
                <a:avLst/>
                <a:gdLst/>
                <a:ahLst/>
                <a:cxnLst/>
                <a:rect l="l" t="t" r="r" b="b"/>
                <a:pathLst>
                  <a:path w="661" h="504" extrusionOk="0">
                    <a:moveTo>
                      <a:pt x="330" y="0"/>
                    </a:moveTo>
                    <a:cubicBezTo>
                      <a:pt x="275" y="0"/>
                      <a:pt x="220" y="18"/>
                      <a:pt x="174" y="56"/>
                    </a:cubicBezTo>
                    <a:cubicBezTo>
                      <a:pt x="1" y="197"/>
                      <a:pt x="84" y="480"/>
                      <a:pt x="306" y="503"/>
                    </a:cubicBezTo>
                    <a:cubicBezTo>
                      <a:pt x="315" y="503"/>
                      <a:pt x="324" y="504"/>
                      <a:pt x="333" y="504"/>
                    </a:cubicBezTo>
                    <a:cubicBezTo>
                      <a:pt x="539" y="504"/>
                      <a:pt x="660" y="261"/>
                      <a:pt x="528" y="94"/>
                    </a:cubicBezTo>
                    <a:cubicBezTo>
                      <a:pt x="477" y="32"/>
                      <a:pt x="403" y="0"/>
                      <a:pt x="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26;p45"/>
              <p:cNvSpPr/>
              <p:nvPr/>
            </p:nvSpPr>
            <p:spPr>
              <a:xfrm>
                <a:off x="3955075" y="4091400"/>
                <a:ext cx="15875" cy="12075"/>
              </a:xfrm>
              <a:custGeom>
                <a:avLst/>
                <a:gdLst/>
                <a:ahLst/>
                <a:cxnLst/>
                <a:rect l="l" t="t" r="r" b="b"/>
                <a:pathLst>
                  <a:path w="635" h="483" extrusionOk="0">
                    <a:moveTo>
                      <a:pt x="318" y="0"/>
                    </a:moveTo>
                    <a:cubicBezTo>
                      <a:pt x="264" y="0"/>
                      <a:pt x="210" y="18"/>
                      <a:pt x="164" y="54"/>
                    </a:cubicBezTo>
                    <a:cubicBezTo>
                      <a:pt x="0" y="189"/>
                      <a:pt x="81" y="459"/>
                      <a:pt x="293" y="481"/>
                    </a:cubicBezTo>
                    <a:cubicBezTo>
                      <a:pt x="302" y="482"/>
                      <a:pt x="311" y="483"/>
                      <a:pt x="320" y="483"/>
                    </a:cubicBezTo>
                    <a:cubicBezTo>
                      <a:pt x="516" y="483"/>
                      <a:pt x="634" y="249"/>
                      <a:pt x="505" y="89"/>
                    </a:cubicBezTo>
                    <a:cubicBezTo>
                      <a:pt x="457" y="31"/>
                      <a:pt x="388"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27;p45"/>
              <p:cNvSpPr/>
              <p:nvPr/>
            </p:nvSpPr>
            <p:spPr>
              <a:xfrm>
                <a:off x="3941725" y="4074825"/>
                <a:ext cx="15400" cy="11700"/>
              </a:xfrm>
              <a:custGeom>
                <a:avLst/>
                <a:gdLst/>
                <a:ahLst/>
                <a:cxnLst/>
                <a:rect l="l" t="t" r="r" b="b"/>
                <a:pathLst>
                  <a:path w="616" h="468" extrusionOk="0">
                    <a:moveTo>
                      <a:pt x="309" y="1"/>
                    </a:moveTo>
                    <a:cubicBezTo>
                      <a:pt x="257" y="1"/>
                      <a:pt x="205" y="18"/>
                      <a:pt x="162" y="55"/>
                    </a:cubicBezTo>
                    <a:cubicBezTo>
                      <a:pt x="1" y="183"/>
                      <a:pt x="78" y="444"/>
                      <a:pt x="284" y="466"/>
                    </a:cubicBezTo>
                    <a:cubicBezTo>
                      <a:pt x="293" y="467"/>
                      <a:pt x="302" y="468"/>
                      <a:pt x="310" y="468"/>
                    </a:cubicBezTo>
                    <a:cubicBezTo>
                      <a:pt x="501" y="468"/>
                      <a:pt x="615" y="241"/>
                      <a:pt x="489" y="87"/>
                    </a:cubicBezTo>
                    <a:cubicBezTo>
                      <a:pt x="444" y="31"/>
                      <a:pt x="377"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28;p45"/>
              <p:cNvSpPr/>
              <p:nvPr/>
            </p:nvSpPr>
            <p:spPr>
              <a:xfrm>
                <a:off x="3928475" y="4058325"/>
                <a:ext cx="14775" cy="11150"/>
              </a:xfrm>
              <a:custGeom>
                <a:avLst/>
                <a:gdLst/>
                <a:ahLst/>
                <a:cxnLst/>
                <a:rect l="l" t="t" r="r" b="b"/>
                <a:pathLst>
                  <a:path w="591" h="446" extrusionOk="0">
                    <a:moveTo>
                      <a:pt x="295" y="0"/>
                    </a:moveTo>
                    <a:cubicBezTo>
                      <a:pt x="246" y="0"/>
                      <a:pt x="196" y="16"/>
                      <a:pt x="155" y="50"/>
                    </a:cubicBezTo>
                    <a:cubicBezTo>
                      <a:pt x="1" y="175"/>
                      <a:pt x="75" y="426"/>
                      <a:pt x="274" y="445"/>
                    </a:cubicBezTo>
                    <a:cubicBezTo>
                      <a:pt x="282" y="446"/>
                      <a:pt x="289" y="446"/>
                      <a:pt x="297" y="446"/>
                    </a:cubicBezTo>
                    <a:cubicBezTo>
                      <a:pt x="480" y="446"/>
                      <a:pt x="590" y="230"/>
                      <a:pt x="470" y="82"/>
                    </a:cubicBezTo>
                    <a:cubicBezTo>
                      <a:pt x="426" y="28"/>
                      <a:pt x="361"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29;p45"/>
              <p:cNvSpPr/>
              <p:nvPr/>
            </p:nvSpPr>
            <p:spPr>
              <a:xfrm>
                <a:off x="3915225" y="4041800"/>
                <a:ext cx="14125" cy="10725"/>
              </a:xfrm>
              <a:custGeom>
                <a:avLst/>
                <a:gdLst/>
                <a:ahLst/>
                <a:cxnLst/>
                <a:rect l="l" t="t" r="r" b="b"/>
                <a:pathLst>
                  <a:path w="565" h="429" extrusionOk="0">
                    <a:moveTo>
                      <a:pt x="282" y="1"/>
                    </a:moveTo>
                    <a:cubicBezTo>
                      <a:pt x="235" y="1"/>
                      <a:pt x="187" y="16"/>
                      <a:pt x="148" y="48"/>
                    </a:cubicBezTo>
                    <a:cubicBezTo>
                      <a:pt x="0" y="167"/>
                      <a:pt x="71" y="405"/>
                      <a:pt x="261" y="428"/>
                    </a:cubicBezTo>
                    <a:cubicBezTo>
                      <a:pt x="269" y="428"/>
                      <a:pt x="276" y="429"/>
                      <a:pt x="284" y="429"/>
                    </a:cubicBezTo>
                    <a:cubicBezTo>
                      <a:pt x="460" y="429"/>
                      <a:pt x="564" y="222"/>
                      <a:pt x="450" y="81"/>
                    </a:cubicBezTo>
                    <a:cubicBezTo>
                      <a:pt x="407" y="28"/>
                      <a:pt x="34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630;p45"/>
              <p:cNvSpPr/>
              <p:nvPr/>
            </p:nvSpPr>
            <p:spPr>
              <a:xfrm>
                <a:off x="3901975" y="4025225"/>
                <a:ext cx="13475" cy="10275"/>
              </a:xfrm>
              <a:custGeom>
                <a:avLst/>
                <a:gdLst/>
                <a:ahLst/>
                <a:cxnLst/>
                <a:rect l="l" t="t" r="r" b="b"/>
                <a:pathLst>
                  <a:path w="539" h="411" extrusionOk="0">
                    <a:moveTo>
                      <a:pt x="269" y="1"/>
                    </a:moveTo>
                    <a:cubicBezTo>
                      <a:pt x="224" y="1"/>
                      <a:pt x="179" y="16"/>
                      <a:pt x="142" y="46"/>
                    </a:cubicBezTo>
                    <a:cubicBezTo>
                      <a:pt x="0" y="162"/>
                      <a:pt x="68" y="390"/>
                      <a:pt x="248" y="409"/>
                    </a:cubicBezTo>
                    <a:cubicBezTo>
                      <a:pt x="256" y="410"/>
                      <a:pt x="263" y="411"/>
                      <a:pt x="271" y="411"/>
                    </a:cubicBezTo>
                    <a:cubicBezTo>
                      <a:pt x="440" y="411"/>
                      <a:pt x="538" y="214"/>
                      <a:pt x="428" y="78"/>
                    </a:cubicBezTo>
                    <a:cubicBezTo>
                      <a:pt x="387" y="27"/>
                      <a:pt x="328"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631;p45"/>
              <p:cNvSpPr/>
              <p:nvPr/>
            </p:nvSpPr>
            <p:spPr>
              <a:xfrm>
                <a:off x="3888625" y="4008725"/>
                <a:ext cx="12925" cy="9750"/>
              </a:xfrm>
              <a:custGeom>
                <a:avLst/>
                <a:gdLst/>
                <a:ahLst/>
                <a:cxnLst/>
                <a:rect l="l" t="t" r="r" b="b"/>
                <a:pathLst>
                  <a:path w="517" h="390" extrusionOk="0">
                    <a:moveTo>
                      <a:pt x="260" y="1"/>
                    </a:moveTo>
                    <a:cubicBezTo>
                      <a:pt x="217" y="1"/>
                      <a:pt x="173" y="15"/>
                      <a:pt x="136" y="44"/>
                    </a:cubicBezTo>
                    <a:cubicBezTo>
                      <a:pt x="1" y="153"/>
                      <a:pt x="68" y="372"/>
                      <a:pt x="238" y="388"/>
                    </a:cubicBezTo>
                    <a:cubicBezTo>
                      <a:pt x="246" y="389"/>
                      <a:pt x="254" y="389"/>
                      <a:pt x="262" y="389"/>
                    </a:cubicBezTo>
                    <a:cubicBezTo>
                      <a:pt x="422" y="389"/>
                      <a:pt x="516" y="202"/>
                      <a:pt x="412" y="73"/>
                    </a:cubicBezTo>
                    <a:cubicBezTo>
                      <a:pt x="374" y="26"/>
                      <a:pt x="31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632;p45"/>
              <p:cNvSpPr/>
              <p:nvPr/>
            </p:nvSpPr>
            <p:spPr>
              <a:xfrm>
                <a:off x="3875375" y="3992175"/>
                <a:ext cx="12300" cy="9325"/>
              </a:xfrm>
              <a:custGeom>
                <a:avLst/>
                <a:gdLst/>
                <a:ahLst/>
                <a:cxnLst/>
                <a:rect l="l" t="t" r="r" b="b"/>
                <a:pathLst>
                  <a:path w="492" h="373" extrusionOk="0">
                    <a:moveTo>
                      <a:pt x="248" y="1"/>
                    </a:moveTo>
                    <a:cubicBezTo>
                      <a:pt x="206" y="1"/>
                      <a:pt x="164" y="15"/>
                      <a:pt x="129" y="44"/>
                    </a:cubicBezTo>
                    <a:cubicBezTo>
                      <a:pt x="0" y="147"/>
                      <a:pt x="61" y="356"/>
                      <a:pt x="229" y="372"/>
                    </a:cubicBezTo>
                    <a:cubicBezTo>
                      <a:pt x="235" y="373"/>
                      <a:pt x="242" y="373"/>
                      <a:pt x="248" y="373"/>
                    </a:cubicBezTo>
                    <a:cubicBezTo>
                      <a:pt x="400" y="373"/>
                      <a:pt x="491" y="193"/>
                      <a:pt x="392" y="70"/>
                    </a:cubicBezTo>
                    <a:cubicBezTo>
                      <a:pt x="356" y="25"/>
                      <a:pt x="302" y="1"/>
                      <a:pt x="2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633;p45"/>
              <p:cNvSpPr/>
              <p:nvPr/>
            </p:nvSpPr>
            <p:spPr>
              <a:xfrm>
                <a:off x="3862125" y="3975675"/>
                <a:ext cx="11650" cy="8875"/>
              </a:xfrm>
              <a:custGeom>
                <a:avLst/>
                <a:gdLst/>
                <a:ahLst/>
                <a:cxnLst/>
                <a:rect l="l" t="t" r="r" b="b"/>
                <a:pathLst>
                  <a:path w="466" h="355" extrusionOk="0">
                    <a:moveTo>
                      <a:pt x="233" y="0"/>
                    </a:moveTo>
                    <a:cubicBezTo>
                      <a:pt x="194" y="0"/>
                      <a:pt x="155" y="13"/>
                      <a:pt x="122" y="39"/>
                    </a:cubicBezTo>
                    <a:cubicBezTo>
                      <a:pt x="0" y="139"/>
                      <a:pt x="58" y="335"/>
                      <a:pt x="215" y="354"/>
                    </a:cubicBezTo>
                    <a:cubicBezTo>
                      <a:pt x="222" y="355"/>
                      <a:pt x="228" y="355"/>
                      <a:pt x="235" y="355"/>
                    </a:cubicBezTo>
                    <a:cubicBezTo>
                      <a:pt x="381" y="355"/>
                      <a:pt x="465" y="182"/>
                      <a:pt x="370" y="65"/>
                    </a:cubicBezTo>
                    <a:cubicBezTo>
                      <a:pt x="335" y="22"/>
                      <a:pt x="284"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634;p45"/>
              <p:cNvSpPr/>
              <p:nvPr/>
            </p:nvSpPr>
            <p:spPr>
              <a:xfrm>
                <a:off x="3848850" y="3959150"/>
                <a:ext cx="11025" cy="8375"/>
              </a:xfrm>
              <a:custGeom>
                <a:avLst/>
                <a:gdLst/>
                <a:ahLst/>
                <a:cxnLst/>
                <a:rect l="l" t="t" r="r" b="b"/>
                <a:pathLst>
                  <a:path w="441" h="335" extrusionOk="0">
                    <a:moveTo>
                      <a:pt x="223" y="0"/>
                    </a:moveTo>
                    <a:cubicBezTo>
                      <a:pt x="185" y="0"/>
                      <a:pt x="148" y="13"/>
                      <a:pt x="117" y="38"/>
                    </a:cubicBezTo>
                    <a:cubicBezTo>
                      <a:pt x="1" y="131"/>
                      <a:pt x="55" y="318"/>
                      <a:pt x="203" y="334"/>
                    </a:cubicBezTo>
                    <a:cubicBezTo>
                      <a:pt x="210" y="334"/>
                      <a:pt x="216" y="335"/>
                      <a:pt x="222" y="335"/>
                    </a:cubicBezTo>
                    <a:cubicBezTo>
                      <a:pt x="359" y="335"/>
                      <a:pt x="440" y="171"/>
                      <a:pt x="351" y="60"/>
                    </a:cubicBezTo>
                    <a:cubicBezTo>
                      <a:pt x="319" y="21"/>
                      <a:pt x="271"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635;p45"/>
              <p:cNvSpPr/>
              <p:nvPr/>
            </p:nvSpPr>
            <p:spPr>
              <a:xfrm>
                <a:off x="3986250" y="4093425"/>
                <a:ext cx="16500" cy="12550"/>
              </a:xfrm>
              <a:custGeom>
                <a:avLst/>
                <a:gdLst/>
                <a:ahLst/>
                <a:cxnLst/>
                <a:rect l="l" t="t" r="r" b="b"/>
                <a:pathLst>
                  <a:path w="660" h="502" extrusionOk="0">
                    <a:moveTo>
                      <a:pt x="331" y="0"/>
                    </a:moveTo>
                    <a:cubicBezTo>
                      <a:pt x="276" y="0"/>
                      <a:pt x="220" y="19"/>
                      <a:pt x="174" y="56"/>
                    </a:cubicBezTo>
                    <a:cubicBezTo>
                      <a:pt x="0" y="198"/>
                      <a:pt x="81" y="477"/>
                      <a:pt x="306" y="500"/>
                    </a:cubicBezTo>
                    <a:cubicBezTo>
                      <a:pt x="316" y="501"/>
                      <a:pt x="326" y="502"/>
                      <a:pt x="336" y="502"/>
                    </a:cubicBezTo>
                    <a:cubicBezTo>
                      <a:pt x="540" y="502"/>
                      <a:pt x="659" y="257"/>
                      <a:pt x="527" y="92"/>
                    </a:cubicBezTo>
                    <a:cubicBezTo>
                      <a:pt x="476" y="32"/>
                      <a:pt x="404"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636;p45"/>
              <p:cNvSpPr/>
              <p:nvPr/>
            </p:nvSpPr>
            <p:spPr>
              <a:xfrm>
                <a:off x="3973000" y="4076850"/>
                <a:ext cx="15850" cy="12075"/>
              </a:xfrm>
              <a:custGeom>
                <a:avLst/>
                <a:gdLst/>
                <a:ahLst/>
                <a:cxnLst/>
                <a:rect l="l" t="t" r="r" b="b"/>
                <a:pathLst>
                  <a:path w="634" h="483" extrusionOk="0">
                    <a:moveTo>
                      <a:pt x="316" y="1"/>
                    </a:moveTo>
                    <a:cubicBezTo>
                      <a:pt x="263" y="1"/>
                      <a:pt x="209" y="18"/>
                      <a:pt x="164" y="54"/>
                    </a:cubicBezTo>
                    <a:cubicBezTo>
                      <a:pt x="0" y="192"/>
                      <a:pt x="80" y="459"/>
                      <a:pt x="293" y="482"/>
                    </a:cubicBezTo>
                    <a:cubicBezTo>
                      <a:pt x="302" y="482"/>
                      <a:pt x="311" y="483"/>
                      <a:pt x="319" y="483"/>
                    </a:cubicBezTo>
                    <a:cubicBezTo>
                      <a:pt x="516" y="483"/>
                      <a:pt x="634" y="250"/>
                      <a:pt x="505" y="93"/>
                    </a:cubicBezTo>
                    <a:cubicBezTo>
                      <a:pt x="457" y="32"/>
                      <a:pt x="387"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637;p45"/>
              <p:cNvSpPr/>
              <p:nvPr/>
            </p:nvSpPr>
            <p:spPr>
              <a:xfrm>
                <a:off x="3959650" y="4060350"/>
                <a:ext cx="15300" cy="11625"/>
              </a:xfrm>
              <a:custGeom>
                <a:avLst/>
                <a:gdLst/>
                <a:ahLst/>
                <a:cxnLst/>
                <a:rect l="l" t="t" r="r" b="b"/>
                <a:pathLst>
                  <a:path w="612" h="465" extrusionOk="0">
                    <a:moveTo>
                      <a:pt x="307" y="1"/>
                    </a:moveTo>
                    <a:cubicBezTo>
                      <a:pt x="256" y="1"/>
                      <a:pt x="204" y="18"/>
                      <a:pt x="161" y="52"/>
                    </a:cubicBezTo>
                    <a:cubicBezTo>
                      <a:pt x="1" y="184"/>
                      <a:pt x="78" y="441"/>
                      <a:pt x="283" y="463"/>
                    </a:cubicBezTo>
                    <a:cubicBezTo>
                      <a:pt x="293" y="464"/>
                      <a:pt x="302" y="465"/>
                      <a:pt x="310" y="465"/>
                    </a:cubicBezTo>
                    <a:cubicBezTo>
                      <a:pt x="500" y="465"/>
                      <a:pt x="612" y="241"/>
                      <a:pt x="489" y="87"/>
                    </a:cubicBezTo>
                    <a:cubicBezTo>
                      <a:pt x="443" y="31"/>
                      <a:pt x="375"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638;p45"/>
              <p:cNvSpPr/>
              <p:nvPr/>
            </p:nvSpPr>
            <p:spPr>
              <a:xfrm>
                <a:off x="3946400" y="4043800"/>
                <a:ext cx="14675" cy="11150"/>
              </a:xfrm>
              <a:custGeom>
                <a:avLst/>
                <a:gdLst/>
                <a:ahLst/>
                <a:cxnLst/>
                <a:rect l="l" t="t" r="r" b="b"/>
                <a:pathLst>
                  <a:path w="587" h="446" extrusionOk="0">
                    <a:moveTo>
                      <a:pt x="295" y="1"/>
                    </a:moveTo>
                    <a:cubicBezTo>
                      <a:pt x="246" y="1"/>
                      <a:pt x="196" y="17"/>
                      <a:pt x="155" y="52"/>
                    </a:cubicBezTo>
                    <a:cubicBezTo>
                      <a:pt x="0" y="177"/>
                      <a:pt x="74" y="425"/>
                      <a:pt x="270" y="444"/>
                    </a:cubicBezTo>
                    <a:cubicBezTo>
                      <a:pt x="280" y="445"/>
                      <a:pt x="289" y="446"/>
                      <a:pt x="297" y="446"/>
                    </a:cubicBezTo>
                    <a:cubicBezTo>
                      <a:pt x="480" y="446"/>
                      <a:pt x="586" y="231"/>
                      <a:pt x="470" y="84"/>
                    </a:cubicBezTo>
                    <a:cubicBezTo>
                      <a:pt x="424" y="29"/>
                      <a:pt x="360"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639;p45"/>
              <p:cNvSpPr/>
              <p:nvPr/>
            </p:nvSpPr>
            <p:spPr>
              <a:xfrm>
                <a:off x="3933150" y="4027275"/>
                <a:ext cx="14100" cy="10725"/>
              </a:xfrm>
              <a:custGeom>
                <a:avLst/>
                <a:gdLst/>
                <a:ahLst/>
                <a:cxnLst/>
                <a:rect l="l" t="t" r="r" b="b"/>
                <a:pathLst>
                  <a:path w="564" h="429" extrusionOk="0">
                    <a:moveTo>
                      <a:pt x="281" y="0"/>
                    </a:moveTo>
                    <a:cubicBezTo>
                      <a:pt x="234" y="0"/>
                      <a:pt x="187" y="16"/>
                      <a:pt x="148" y="48"/>
                    </a:cubicBezTo>
                    <a:cubicBezTo>
                      <a:pt x="0" y="170"/>
                      <a:pt x="71" y="408"/>
                      <a:pt x="260" y="427"/>
                    </a:cubicBezTo>
                    <a:cubicBezTo>
                      <a:pt x="268" y="428"/>
                      <a:pt x="276" y="428"/>
                      <a:pt x="284" y="428"/>
                    </a:cubicBezTo>
                    <a:cubicBezTo>
                      <a:pt x="459" y="428"/>
                      <a:pt x="564" y="222"/>
                      <a:pt x="447" y="80"/>
                    </a:cubicBezTo>
                    <a:cubicBezTo>
                      <a:pt x="405" y="27"/>
                      <a:pt x="343"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640;p45"/>
              <p:cNvSpPr/>
              <p:nvPr/>
            </p:nvSpPr>
            <p:spPr>
              <a:xfrm>
                <a:off x="3919800" y="4010775"/>
                <a:ext cx="13550" cy="10175"/>
              </a:xfrm>
              <a:custGeom>
                <a:avLst/>
                <a:gdLst/>
                <a:ahLst/>
                <a:cxnLst/>
                <a:rect l="l" t="t" r="r" b="b"/>
                <a:pathLst>
                  <a:path w="542" h="407" extrusionOk="0">
                    <a:moveTo>
                      <a:pt x="274" y="0"/>
                    </a:moveTo>
                    <a:cubicBezTo>
                      <a:pt x="228" y="0"/>
                      <a:pt x="183" y="15"/>
                      <a:pt x="145" y="46"/>
                    </a:cubicBezTo>
                    <a:cubicBezTo>
                      <a:pt x="1" y="158"/>
                      <a:pt x="71" y="390"/>
                      <a:pt x="251" y="406"/>
                    </a:cubicBezTo>
                    <a:cubicBezTo>
                      <a:pt x="259" y="407"/>
                      <a:pt x="267" y="407"/>
                      <a:pt x="274" y="407"/>
                    </a:cubicBezTo>
                    <a:cubicBezTo>
                      <a:pt x="441" y="407"/>
                      <a:pt x="542" y="210"/>
                      <a:pt x="431" y="75"/>
                    </a:cubicBezTo>
                    <a:cubicBezTo>
                      <a:pt x="391" y="26"/>
                      <a:pt x="333"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641;p45"/>
              <p:cNvSpPr/>
              <p:nvPr/>
            </p:nvSpPr>
            <p:spPr>
              <a:xfrm>
                <a:off x="3906550" y="3994200"/>
                <a:ext cx="12925" cy="9800"/>
              </a:xfrm>
              <a:custGeom>
                <a:avLst/>
                <a:gdLst/>
                <a:ahLst/>
                <a:cxnLst/>
                <a:rect l="l" t="t" r="r" b="b"/>
                <a:pathLst>
                  <a:path w="517" h="392" extrusionOk="0">
                    <a:moveTo>
                      <a:pt x="259" y="0"/>
                    </a:moveTo>
                    <a:cubicBezTo>
                      <a:pt x="215" y="0"/>
                      <a:pt x="171" y="14"/>
                      <a:pt x="135" y="44"/>
                    </a:cubicBezTo>
                    <a:cubicBezTo>
                      <a:pt x="0" y="153"/>
                      <a:pt x="65" y="371"/>
                      <a:pt x="238" y="391"/>
                    </a:cubicBezTo>
                    <a:cubicBezTo>
                      <a:pt x="246" y="391"/>
                      <a:pt x="254" y="392"/>
                      <a:pt x="261" y="392"/>
                    </a:cubicBezTo>
                    <a:cubicBezTo>
                      <a:pt x="421" y="392"/>
                      <a:pt x="516" y="201"/>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642;p45"/>
              <p:cNvSpPr/>
              <p:nvPr/>
            </p:nvSpPr>
            <p:spPr>
              <a:xfrm>
                <a:off x="3893300" y="3977700"/>
                <a:ext cx="12275" cy="9350"/>
              </a:xfrm>
              <a:custGeom>
                <a:avLst/>
                <a:gdLst/>
                <a:ahLst/>
                <a:cxnLst/>
                <a:rect l="l" t="t" r="r" b="b"/>
                <a:pathLst>
                  <a:path w="491" h="374" extrusionOk="0">
                    <a:moveTo>
                      <a:pt x="244" y="1"/>
                    </a:moveTo>
                    <a:cubicBezTo>
                      <a:pt x="204" y="1"/>
                      <a:pt x="163" y="14"/>
                      <a:pt x="129" y="42"/>
                    </a:cubicBezTo>
                    <a:cubicBezTo>
                      <a:pt x="0" y="144"/>
                      <a:pt x="61" y="353"/>
                      <a:pt x="228" y="373"/>
                    </a:cubicBezTo>
                    <a:cubicBezTo>
                      <a:pt x="235" y="373"/>
                      <a:pt x="241" y="373"/>
                      <a:pt x="248" y="373"/>
                    </a:cubicBezTo>
                    <a:cubicBezTo>
                      <a:pt x="400" y="373"/>
                      <a:pt x="491" y="194"/>
                      <a:pt x="389" y="70"/>
                    </a:cubicBezTo>
                    <a:cubicBezTo>
                      <a:pt x="352" y="24"/>
                      <a:pt x="299"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643;p45"/>
              <p:cNvSpPr/>
              <p:nvPr/>
            </p:nvSpPr>
            <p:spPr>
              <a:xfrm>
                <a:off x="3880025" y="3961150"/>
                <a:ext cx="11650" cy="8875"/>
              </a:xfrm>
              <a:custGeom>
                <a:avLst/>
                <a:gdLst/>
                <a:ahLst/>
                <a:cxnLst/>
                <a:rect l="l" t="t" r="r" b="b"/>
                <a:pathLst>
                  <a:path w="466" h="355" extrusionOk="0">
                    <a:moveTo>
                      <a:pt x="233" y="0"/>
                    </a:moveTo>
                    <a:cubicBezTo>
                      <a:pt x="194" y="0"/>
                      <a:pt x="155" y="14"/>
                      <a:pt x="123" y="41"/>
                    </a:cubicBezTo>
                    <a:cubicBezTo>
                      <a:pt x="1" y="138"/>
                      <a:pt x="59" y="337"/>
                      <a:pt x="216" y="353"/>
                    </a:cubicBezTo>
                    <a:cubicBezTo>
                      <a:pt x="223" y="354"/>
                      <a:pt x="229" y="354"/>
                      <a:pt x="235" y="354"/>
                    </a:cubicBezTo>
                    <a:cubicBezTo>
                      <a:pt x="378" y="354"/>
                      <a:pt x="466" y="184"/>
                      <a:pt x="370" y="67"/>
                    </a:cubicBezTo>
                    <a:cubicBezTo>
                      <a:pt x="336" y="23"/>
                      <a:pt x="284"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644;p45"/>
              <p:cNvSpPr/>
              <p:nvPr/>
            </p:nvSpPr>
            <p:spPr>
              <a:xfrm>
                <a:off x="3866775" y="3944625"/>
                <a:ext cx="11000" cy="8350"/>
              </a:xfrm>
              <a:custGeom>
                <a:avLst/>
                <a:gdLst/>
                <a:ahLst/>
                <a:cxnLst/>
                <a:rect l="l" t="t" r="r" b="b"/>
                <a:pathLst>
                  <a:path w="440" h="334" extrusionOk="0">
                    <a:moveTo>
                      <a:pt x="219" y="1"/>
                    </a:moveTo>
                    <a:cubicBezTo>
                      <a:pt x="182" y="1"/>
                      <a:pt x="144" y="13"/>
                      <a:pt x="113" y="37"/>
                    </a:cubicBezTo>
                    <a:cubicBezTo>
                      <a:pt x="1" y="130"/>
                      <a:pt x="55" y="317"/>
                      <a:pt x="203" y="333"/>
                    </a:cubicBezTo>
                    <a:cubicBezTo>
                      <a:pt x="210" y="334"/>
                      <a:pt x="216" y="334"/>
                      <a:pt x="222" y="334"/>
                    </a:cubicBezTo>
                    <a:cubicBezTo>
                      <a:pt x="359" y="334"/>
                      <a:pt x="440" y="174"/>
                      <a:pt x="351" y="63"/>
                    </a:cubicBezTo>
                    <a:cubicBezTo>
                      <a:pt x="318" y="22"/>
                      <a:pt x="268" y="1"/>
                      <a:pt x="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645;p45"/>
              <p:cNvSpPr/>
              <p:nvPr/>
            </p:nvSpPr>
            <p:spPr>
              <a:xfrm>
                <a:off x="3853450" y="3928100"/>
                <a:ext cx="10450" cy="7925"/>
              </a:xfrm>
              <a:custGeom>
                <a:avLst/>
                <a:gdLst/>
                <a:ahLst/>
                <a:cxnLst/>
                <a:rect l="l" t="t" r="r" b="b"/>
                <a:pathLst>
                  <a:path w="418" h="317" extrusionOk="0">
                    <a:moveTo>
                      <a:pt x="211" y="1"/>
                    </a:moveTo>
                    <a:cubicBezTo>
                      <a:pt x="176" y="1"/>
                      <a:pt x="140" y="12"/>
                      <a:pt x="109" y="36"/>
                    </a:cubicBezTo>
                    <a:cubicBezTo>
                      <a:pt x="0" y="123"/>
                      <a:pt x="55" y="300"/>
                      <a:pt x="193" y="316"/>
                    </a:cubicBezTo>
                    <a:cubicBezTo>
                      <a:pt x="199" y="317"/>
                      <a:pt x="206" y="317"/>
                      <a:pt x="212" y="317"/>
                    </a:cubicBezTo>
                    <a:cubicBezTo>
                      <a:pt x="342" y="317"/>
                      <a:pt x="417" y="163"/>
                      <a:pt x="334" y="59"/>
                    </a:cubicBezTo>
                    <a:cubicBezTo>
                      <a:pt x="302" y="21"/>
                      <a:pt x="257"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646;p45"/>
              <p:cNvSpPr/>
              <p:nvPr/>
            </p:nvSpPr>
            <p:spPr>
              <a:xfrm>
                <a:off x="4017350" y="4095400"/>
                <a:ext cx="17200" cy="13075"/>
              </a:xfrm>
              <a:custGeom>
                <a:avLst/>
                <a:gdLst/>
                <a:ahLst/>
                <a:cxnLst/>
                <a:rect l="l" t="t" r="r" b="b"/>
                <a:pathLst>
                  <a:path w="688" h="523" extrusionOk="0">
                    <a:moveTo>
                      <a:pt x="345" y="1"/>
                    </a:moveTo>
                    <a:cubicBezTo>
                      <a:pt x="288" y="1"/>
                      <a:pt x="231" y="19"/>
                      <a:pt x="183" y="58"/>
                    </a:cubicBezTo>
                    <a:cubicBezTo>
                      <a:pt x="0" y="202"/>
                      <a:pt x="87" y="495"/>
                      <a:pt x="318" y="520"/>
                    </a:cubicBezTo>
                    <a:cubicBezTo>
                      <a:pt x="329" y="522"/>
                      <a:pt x="339" y="522"/>
                      <a:pt x="349" y="522"/>
                    </a:cubicBezTo>
                    <a:cubicBezTo>
                      <a:pt x="559" y="522"/>
                      <a:pt x="688" y="271"/>
                      <a:pt x="550" y="99"/>
                    </a:cubicBezTo>
                    <a:cubicBezTo>
                      <a:pt x="498" y="35"/>
                      <a:pt x="422"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647;p45"/>
              <p:cNvSpPr/>
              <p:nvPr/>
            </p:nvSpPr>
            <p:spPr>
              <a:xfrm>
                <a:off x="4004075" y="4078875"/>
                <a:ext cx="16600" cy="12625"/>
              </a:xfrm>
              <a:custGeom>
                <a:avLst/>
                <a:gdLst/>
                <a:ahLst/>
                <a:cxnLst/>
                <a:rect l="l" t="t" r="r" b="b"/>
                <a:pathLst>
                  <a:path w="664" h="505" extrusionOk="0">
                    <a:moveTo>
                      <a:pt x="333" y="1"/>
                    </a:moveTo>
                    <a:cubicBezTo>
                      <a:pt x="277" y="1"/>
                      <a:pt x="221" y="19"/>
                      <a:pt x="174" y="57"/>
                    </a:cubicBezTo>
                    <a:cubicBezTo>
                      <a:pt x="1" y="198"/>
                      <a:pt x="84" y="481"/>
                      <a:pt x="306" y="503"/>
                    </a:cubicBezTo>
                    <a:cubicBezTo>
                      <a:pt x="315" y="504"/>
                      <a:pt x="325" y="505"/>
                      <a:pt x="334" y="505"/>
                    </a:cubicBezTo>
                    <a:cubicBezTo>
                      <a:pt x="542" y="505"/>
                      <a:pt x="663" y="262"/>
                      <a:pt x="528" y="95"/>
                    </a:cubicBezTo>
                    <a:cubicBezTo>
                      <a:pt x="478" y="33"/>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648;p45"/>
              <p:cNvSpPr/>
              <p:nvPr/>
            </p:nvSpPr>
            <p:spPr>
              <a:xfrm>
                <a:off x="3990825" y="4062400"/>
                <a:ext cx="15950" cy="12075"/>
              </a:xfrm>
              <a:custGeom>
                <a:avLst/>
                <a:gdLst/>
                <a:ahLst/>
                <a:cxnLst/>
                <a:rect l="l" t="t" r="r" b="b"/>
                <a:pathLst>
                  <a:path w="638" h="483" extrusionOk="0">
                    <a:moveTo>
                      <a:pt x="320" y="0"/>
                    </a:moveTo>
                    <a:cubicBezTo>
                      <a:pt x="266" y="0"/>
                      <a:pt x="212" y="18"/>
                      <a:pt x="168" y="54"/>
                    </a:cubicBezTo>
                    <a:cubicBezTo>
                      <a:pt x="1" y="189"/>
                      <a:pt x="81" y="459"/>
                      <a:pt x="296" y="481"/>
                    </a:cubicBezTo>
                    <a:cubicBezTo>
                      <a:pt x="305" y="482"/>
                      <a:pt x="314" y="482"/>
                      <a:pt x="323" y="482"/>
                    </a:cubicBezTo>
                    <a:cubicBezTo>
                      <a:pt x="519" y="482"/>
                      <a:pt x="638" y="249"/>
                      <a:pt x="508" y="89"/>
                    </a:cubicBezTo>
                    <a:cubicBezTo>
                      <a:pt x="461" y="30"/>
                      <a:pt x="390"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649;p45"/>
              <p:cNvSpPr/>
              <p:nvPr/>
            </p:nvSpPr>
            <p:spPr>
              <a:xfrm>
                <a:off x="3977575" y="4045825"/>
                <a:ext cx="15300" cy="11700"/>
              </a:xfrm>
              <a:custGeom>
                <a:avLst/>
                <a:gdLst/>
                <a:ahLst/>
                <a:cxnLst/>
                <a:rect l="l" t="t" r="r" b="b"/>
                <a:pathLst>
                  <a:path w="612" h="468" extrusionOk="0">
                    <a:moveTo>
                      <a:pt x="309" y="1"/>
                    </a:moveTo>
                    <a:cubicBezTo>
                      <a:pt x="257" y="1"/>
                      <a:pt x="204" y="18"/>
                      <a:pt x="161" y="55"/>
                    </a:cubicBezTo>
                    <a:cubicBezTo>
                      <a:pt x="0" y="183"/>
                      <a:pt x="77" y="443"/>
                      <a:pt x="283" y="466"/>
                    </a:cubicBezTo>
                    <a:cubicBezTo>
                      <a:pt x="292" y="467"/>
                      <a:pt x="301" y="467"/>
                      <a:pt x="310" y="467"/>
                    </a:cubicBezTo>
                    <a:cubicBezTo>
                      <a:pt x="500" y="467"/>
                      <a:pt x="612" y="240"/>
                      <a:pt x="489" y="87"/>
                    </a:cubicBezTo>
                    <a:cubicBezTo>
                      <a:pt x="443" y="30"/>
                      <a:pt x="376"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650;p45"/>
              <p:cNvSpPr/>
              <p:nvPr/>
            </p:nvSpPr>
            <p:spPr>
              <a:xfrm>
                <a:off x="3964325" y="4029325"/>
                <a:ext cx="14675" cy="11150"/>
              </a:xfrm>
              <a:custGeom>
                <a:avLst/>
                <a:gdLst/>
                <a:ahLst/>
                <a:cxnLst/>
                <a:rect l="l" t="t" r="r" b="b"/>
                <a:pathLst>
                  <a:path w="587" h="446" extrusionOk="0">
                    <a:moveTo>
                      <a:pt x="294" y="0"/>
                    </a:moveTo>
                    <a:cubicBezTo>
                      <a:pt x="245" y="0"/>
                      <a:pt x="196" y="16"/>
                      <a:pt x="154" y="49"/>
                    </a:cubicBezTo>
                    <a:cubicBezTo>
                      <a:pt x="0" y="175"/>
                      <a:pt x="74" y="425"/>
                      <a:pt x="270" y="445"/>
                    </a:cubicBezTo>
                    <a:cubicBezTo>
                      <a:pt x="278" y="445"/>
                      <a:pt x="286" y="446"/>
                      <a:pt x="293" y="446"/>
                    </a:cubicBezTo>
                    <a:cubicBezTo>
                      <a:pt x="479" y="446"/>
                      <a:pt x="586" y="230"/>
                      <a:pt x="466" y="81"/>
                    </a:cubicBezTo>
                    <a:cubicBezTo>
                      <a:pt x="422" y="28"/>
                      <a:pt x="358"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651;p45"/>
              <p:cNvSpPr/>
              <p:nvPr/>
            </p:nvSpPr>
            <p:spPr>
              <a:xfrm>
                <a:off x="3951050" y="4012800"/>
                <a:ext cx="14025" cy="10650"/>
              </a:xfrm>
              <a:custGeom>
                <a:avLst/>
                <a:gdLst/>
                <a:ahLst/>
                <a:cxnLst/>
                <a:rect l="l" t="t" r="r" b="b"/>
                <a:pathLst>
                  <a:path w="561" h="426" extrusionOk="0">
                    <a:moveTo>
                      <a:pt x="282" y="1"/>
                    </a:moveTo>
                    <a:cubicBezTo>
                      <a:pt x="235" y="1"/>
                      <a:pt x="188" y="16"/>
                      <a:pt x="149" y="48"/>
                    </a:cubicBezTo>
                    <a:cubicBezTo>
                      <a:pt x="1" y="167"/>
                      <a:pt x="71" y="405"/>
                      <a:pt x="261" y="424"/>
                    </a:cubicBezTo>
                    <a:cubicBezTo>
                      <a:pt x="270" y="425"/>
                      <a:pt x="279" y="426"/>
                      <a:pt x="288" y="426"/>
                    </a:cubicBezTo>
                    <a:cubicBezTo>
                      <a:pt x="458" y="426"/>
                      <a:pt x="561" y="221"/>
                      <a:pt x="447" y="80"/>
                    </a:cubicBezTo>
                    <a:cubicBezTo>
                      <a:pt x="406" y="28"/>
                      <a:pt x="34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652;p45"/>
              <p:cNvSpPr/>
              <p:nvPr/>
            </p:nvSpPr>
            <p:spPr>
              <a:xfrm>
                <a:off x="3937725" y="3996225"/>
                <a:ext cx="13550" cy="10275"/>
              </a:xfrm>
              <a:custGeom>
                <a:avLst/>
                <a:gdLst/>
                <a:ahLst/>
                <a:cxnLst/>
                <a:rect l="l" t="t" r="r" b="b"/>
                <a:pathLst>
                  <a:path w="542" h="411" extrusionOk="0">
                    <a:moveTo>
                      <a:pt x="272" y="1"/>
                    </a:moveTo>
                    <a:cubicBezTo>
                      <a:pt x="226" y="1"/>
                      <a:pt x="180" y="16"/>
                      <a:pt x="142" y="46"/>
                    </a:cubicBezTo>
                    <a:cubicBezTo>
                      <a:pt x="0" y="162"/>
                      <a:pt x="68" y="390"/>
                      <a:pt x="251" y="409"/>
                    </a:cubicBezTo>
                    <a:cubicBezTo>
                      <a:pt x="259" y="410"/>
                      <a:pt x="266" y="410"/>
                      <a:pt x="274" y="410"/>
                    </a:cubicBezTo>
                    <a:cubicBezTo>
                      <a:pt x="441" y="410"/>
                      <a:pt x="542" y="213"/>
                      <a:pt x="431" y="78"/>
                    </a:cubicBezTo>
                    <a:cubicBezTo>
                      <a:pt x="391" y="27"/>
                      <a:pt x="33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653;p45"/>
              <p:cNvSpPr/>
              <p:nvPr/>
            </p:nvSpPr>
            <p:spPr>
              <a:xfrm>
                <a:off x="3924450" y="3979725"/>
                <a:ext cx="12925" cy="9750"/>
              </a:xfrm>
              <a:custGeom>
                <a:avLst/>
                <a:gdLst/>
                <a:ahLst/>
                <a:cxnLst/>
                <a:rect l="l" t="t" r="r" b="b"/>
                <a:pathLst>
                  <a:path w="517" h="390" extrusionOk="0">
                    <a:moveTo>
                      <a:pt x="258" y="1"/>
                    </a:moveTo>
                    <a:cubicBezTo>
                      <a:pt x="215" y="1"/>
                      <a:pt x="172" y="15"/>
                      <a:pt x="136" y="44"/>
                    </a:cubicBezTo>
                    <a:cubicBezTo>
                      <a:pt x="1" y="153"/>
                      <a:pt x="65" y="372"/>
                      <a:pt x="239" y="388"/>
                    </a:cubicBezTo>
                    <a:cubicBezTo>
                      <a:pt x="247" y="389"/>
                      <a:pt x="254" y="389"/>
                      <a:pt x="262" y="389"/>
                    </a:cubicBezTo>
                    <a:cubicBezTo>
                      <a:pt x="422" y="389"/>
                      <a:pt x="517" y="202"/>
                      <a:pt x="412" y="73"/>
                    </a:cubicBezTo>
                    <a:cubicBezTo>
                      <a:pt x="372" y="25"/>
                      <a:pt x="315"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654;p45"/>
              <p:cNvSpPr/>
              <p:nvPr/>
            </p:nvSpPr>
            <p:spPr>
              <a:xfrm>
                <a:off x="3911200" y="3963175"/>
                <a:ext cx="12300" cy="9325"/>
              </a:xfrm>
              <a:custGeom>
                <a:avLst/>
                <a:gdLst/>
                <a:ahLst/>
                <a:cxnLst/>
                <a:rect l="l" t="t" r="r" b="b"/>
                <a:pathLst>
                  <a:path w="492" h="373" extrusionOk="0">
                    <a:moveTo>
                      <a:pt x="247" y="1"/>
                    </a:moveTo>
                    <a:cubicBezTo>
                      <a:pt x="206" y="1"/>
                      <a:pt x="164" y="15"/>
                      <a:pt x="129" y="44"/>
                    </a:cubicBezTo>
                    <a:cubicBezTo>
                      <a:pt x="1" y="147"/>
                      <a:pt x="62" y="356"/>
                      <a:pt x="226" y="372"/>
                    </a:cubicBezTo>
                    <a:cubicBezTo>
                      <a:pt x="232" y="372"/>
                      <a:pt x="239" y="373"/>
                      <a:pt x="245" y="373"/>
                    </a:cubicBezTo>
                    <a:cubicBezTo>
                      <a:pt x="401" y="373"/>
                      <a:pt x="491" y="193"/>
                      <a:pt x="390" y="70"/>
                    </a:cubicBezTo>
                    <a:cubicBezTo>
                      <a:pt x="353" y="24"/>
                      <a:pt x="301"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655;p45"/>
              <p:cNvSpPr/>
              <p:nvPr/>
            </p:nvSpPr>
            <p:spPr>
              <a:xfrm>
                <a:off x="3897950" y="3946675"/>
                <a:ext cx="11650" cy="8875"/>
              </a:xfrm>
              <a:custGeom>
                <a:avLst/>
                <a:gdLst/>
                <a:ahLst/>
                <a:cxnLst/>
                <a:rect l="l" t="t" r="r" b="b"/>
                <a:pathLst>
                  <a:path w="466" h="355" extrusionOk="0">
                    <a:moveTo>
                      <a:pt x="232" y="0"/>
                    </a:moveTo>
                    <a:cubicBezTo>
                      <a:pt x="193" y="0"/>
                      <a:pt x="154" y="13"/>
                      <a:pt x="123" y="39"/>
                    </a:cubicBezTo>
                    <a:cubicBezTo>
                      <a:pt x="0" y="138"/>
                      <a:pt x="58" y="334"/>
                      <a:pt x="216" y="354"/>
                    </a:cubicBezTo>
                    <a:cubicBezTo>
                      <a:pt x="222" y="354"/>
                      <a:pt x="228" y="355"/>
                      <a:pt x="235" y="355"/>
                    </a:cubicBezTo>
                    <a:cubicBezTo>
                      <a:pt x="378" y="355"/>
                      <a:pt x="466" y="182"/>
                      <a:pt x="370" y="65"/>
                    </a:cubicBezTo>
                    <a:cubicBezTo>
                      <a:pt x="335" y="22"/>
                      <a:pt x="284"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656;p45"/>
              <p:cNvSpPr/>
              <p:nvPr/>
            </p:nvSpPr>
            <p:spPr>
              <a:xfrm>
                <a:off x="3884600" y="3930150"/>
                <a:ext cx="11100" cy="8375"/>
              </a:xfrm>
              <a:custGeom>
                <a:avLst/>
                <a:gdLst/>
                <a:ahLst/>
                <a:cxnLst/>
                <a:rect l="l" t="t" r="r" b="b"/>
                <a:pathLst>
                  <a:path w="444" h="335" extrusionOk="0">
                    <a:moveTo>
                      <a:pt x="226" y="0"/>
                    </a:moveTo>
                    <a:cubicBezTo>
                      <a:pt x="189" y="0"/>
                      <a:pt x="151" y="12"/>
                      <a:pt x="120" y="38"/>
                    </a:cubicBezTo>
                    <a:cubicBezTo>
                      <a:pt x="1" y="131"/>
                      <a:pt x="59" y="317"/>
                      <a:pt x="207" y="333"/>
                    </a:cubicBezTo>
                    <a:cubicBezTo>
                      <a:pt x="213" y="334"/>
                      <a:pt x="219" y="334"/>
                      <a:pt x="226" y="334"/>
                    </a:cubicBezTo>
                    <a:cubicBezTo>
                      <a:pt x="362" y="334"/>
                      <a:pt x="444" y="171"/>
                      <a:pt x="354" y="60"/>
                    </a:cubicBezTo>
                    <a:cubicBezTo>
                      <a:pt x="322" y="21"/>
                      <a:pt x="274"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657;p45"/>
              <p:cNvSpPr/>
              <p:nvPr/>
            </p:nvSpPr>
            <p:spPr>
              <a:xfrm>
                <a:off x="3871350" y="3913575"/>
                <a:ext cx="10450" cy="7925"/>
              </a:xfrm>
              <a:custGeom>
                <a:avLst/>
                <a:gdLst/>
                <a:ahLst/>
                <a:cxnLst/>
                <a:rect l="l" t="t" r="r" b="b"/>
                <a:pathLst>
                  <a:path w="418" h="317" extrusionOk="0">
                    <a:moveTo>
                      <a:pt x="209" y="0"/>
                    </a:moveTo>
                    <a:cubicBezTo>
                      <a:pt x="174" y="0"/>
                      <a:pt x="139" y="12"/>
                      <a:pt x="110" y="36"/>
                    </a:cubicBezTo>
                    <a:cubicBezTo>
                      <a:pt x="1" y="126"/>
                      <a:pt x="55" y="302"/>
                      <a:pt x="194" y="315"/>
                    </a:cubicBezTo>
                    <a:cubicBezTo>
                      <a:pt x="200" y="316"/>
                      <a:pt x="207" y="316"/>
                      <a:pt x="213" y="316"/>
                    </a:cubicBezTo>
                    <a:cubicBezTo>
                      <a:pt x="343" y="316"/>
                      <a:pt x="417" y="165"/>
                      <a:pt x="332" y="61"/>
                    </a:cubicBezTo>
                    <a:cubicBezTo>
                      <a:pt x="301" y="21"/>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658;p45"/>
              <p:cNvSpPr/>
              <p:nvPr/>
            </p:nvSpPr>
            <p:spPr>
              <a:xfrm>
                <a:off x="4048525" y="4097525"/>
                <a:ext cx="17850" cy="13500"/>
              </a:xfrm>
              <a:custGeom>
                <a:avLst/>
                <a:gdLst/>
                <a:ahLst/>
                <a:cxnLst/>
                <a:rect l="l" t="t" r="r" b="b"/>
                <a:pathLst>
                  <a:path w="714" h="540" extrusionOk="0">
                    <a:moveTo>
                      <a:pt x="358" y="0"/>
                    </a:moveTo>
                    <a:cubicBezTo>
                      <a:pt x="298" y="0"/>
                      <a:pt x="239" y="20"/>
                      <a:pt x="190" y="59"/>
                    </a:cubicBezTo>
                    <a:cubicBezTo>
                      <a:pt x="0" y="210"/>
                      <a:pt x="90" y="513"/>
                      <a:pt x="331" y="538"/>
                    </a:cubicBezTo>
                    <a:cubicBezTo>
                      <a:pt x="341" y="539"/>
                      <a:pt x="352" y="540"/>
                      <a:pt x="362" y="540"/>
                    </a:cubicBezTo>
                    <a:cubicBezTo>
                      <a:pt x="581" y="540"/>
                      <a:pt x="713" y="279"/>
                      <a:pt x="569" y="101"/>
                    </a:cubicBezTo>
                    <a:cubicBezTo>
                      <a:pt x="515" y="35"/>
                      <a:pt x="43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659;p45"/>
              <p:cNvSpPr/>
              <p:nvPr/>
            </p:nvSpPr>
            <p:spPr>
              <a:xfrm>
                <a:off x="4035250" y="4080925"/>
                <a:ext cx="17150" cy="13000"/>
              </a:xfrm>
              <a:custGeom>
                <a:avLst/>
                <a:gdLst/>
                <a:ahLst/>
                <a:cxnLst/>
                <a:rect l="l" t="t" r="r" b="b"/>
                <a:pathLst>
                  <a:path w="686" h="520" extrusionOk="0">
                    <a:moveTo>
                      <a:pt x="345" y="0"/>
                    </a:moveTo>
                    <a:cubicBezTo>
                      <a:pt x="288" y="0"/>
                      <a:pt x="229" y="19"/>
                      <a:pt x="181" y="58"/>
                    </a:cubicBezTo>
                    <a:cubicBezTo>
                      <a:pt x="1" y="203"/>
                      <a:pt x="88" y="495"/>
                      <a:pt x="316" y="518"/>
                    </a:cubicBezTo>
                    <a:cubicBezTo>
                      <a:pt x="326" y="519"/>
                      <a:pt x="337" y="520"/>
                      <a:pt x="347" y="520"/>
                    </a:cubicBezTo>
                    <a:cubicBezTo>
                      <a:pt x="560" y="520"/>
                      <a:pt x="685" y="272"/>
                      <a:pt x="547" y="97"/>
                    </a:cubicBezTo>
                    <a:cubicBezTo>
                      <a:pt x="496"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660;p45"/>
              <p:cNvSpPr/>
              <p:nvPr/>
            </p:nvSpPr>
            <p:spPr>
              <a:xfrm>
                <a:off x="4022000" y="4064425"/>
                <a:ext cx="16575" cy="12550"/>
              </a:xfrm>
              <a:custGeom>
                <a:avLst/>
                <a:gdLst/>
                <a:ahLst/>
                <a:cxnLst/>
                <a:rect l="l" t="t" r="r" b="b"/>
                <a:pathLst>
                  <a:path w="663" h="502" extrusionOk="0">
                    <a:moveTo>
                      <a:pt x="334" y="0"/>
                    </a:moveTo>
                    <a:cubicBezTo>
                      <a:pt x="278" y="0"/>
                      <a:pt x="221" y="19"/>
                      <a:pt x="174" y="56"/>
                    </a:cubicBezTo>
                    <a:cubicBezTo>
                      <a:pt x="0" y="198"/>
                      <a:pt x="84" y="477"/>
                      <a:pt x="306" y="500"/>
                    </a:cubicBezTo>
                    <a:cubicBezTo>
                      <a:pt x="316" y="501"/>
                      <a:pt x="326" y="501"/>
                      <a:pt x="336" y="501"/>
                    </a:cubicBezTo>
                    <a:cubicBezTo>
                      <a:pt x="543" y="501"/>
                      <a:pt x="662" y="257"/>
                      <a:pt x="528" y="92"/>
                    </a:cubicBezTo>
                    <a:cubicBezTo>
                      <a:pt x="478" y="31"/>
                      <a:pt x="407"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661;p45"/>
              <p:cNvSpPr/>
              <p:nvPr/>
            </p:nvSpPr>
            <p:spPr>
              <a:xfrm>
                <a:off x="4008750" y="4047850"/>
                <a:ext cx="15950" cy="12075"/>
              </a:xfrm>
              <a:custGeom>
                <a:avLst/>
                <a:gdLst/>
                <a:ahLst/>
                <a:cxnLst/>
                <a:rect l="l" t="t" r="r" b="b"/>
                <a:pathLst>
                  <a:path w="638" h="483" extrusionOk="0">
                    <a:moveTo>
                      <a:pt x="318" y="1"/>
                    </a:moveTo>
                    <a:cubicBezTo>
                      <a:pt x="265" y="1"/>
                      <a:pt x="211" y="18"/>
                      <a:pt x="167" y="54"/>
                    </a:cubicBezTo>
                    <a:cubicBezTo>
                      <a:pt x="0" y="192"/>
                      <a:pt x="81" y="459"/>
                      <a:pt x="296" y="481"/>
                    </a:cubicBezTo>
                    <a:cubicBezTo>
                      <a:pt x="305" y="482"/>
                      <a:pt x="314" y="483"/>
                      <a:pt x="323" y="483"/>
                    </a:cubicBezTo>
                    <a:cubicBezTo>
                      <a:pt x="519" y="483"/>
                      <a:pt x="637" y="249"/>
                      <a:pt x="508" y="92"/>
                    </a:cubicBezTo>
                    <a:cubicBezTo>
                      <a:pt x="460" y="32"/>
                      <a:pt x="389"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662;p45"/>
              <p:cNvSpPr/>
              <p:nvPr/>
            </p:nvSpPr>
            <p:spPr>
              <a:xfrm>
                <a:off x="3995475" y="4031350"/>
                <a:ext cx="15325" cy="11625"/>
              </a:xfrm>
              <a:custGeom>
                <a:avLst/>
                <a:gdLst/>
                <a:ahLst/>
                <a:cxnLst/>
                <a:rect l="l" t="t" r="r" b="b"/>
                <a:pathLst>
                  <a:path w="613" h="465" extrusionOk="0">
                    <a:moveTo>
                      <a:pt x="306" y="1"/>
                    </a:moveTo>
                    <a:cubicBezTo>
                      <a:pt x="255" y="1"/>
                      <a:pt x="204" y="17"/>
                      <a:pt x="162" y="52"/>
                    </a:cubicBezTo>
                    <a:cubicBezTo>
                      <a:pt x="1" y="184"/>
                      <a:pt x="78" y="441"/>
                      <a:pt x="284" y="463"/>
                    </a:cubicBezTo>
                    <a:cubicBezTo>
                      <a:pt x="293" y="464"/>
                      <a:pt x="302" y="465"/>
                      <a:pt x="311" y="465"/>
                    </a:cubicBezTo>
                    <a:cubicBezTo>
                      <a:pt x="500" y="465"/>
                      <a:pt x="612" y="241"/>
                      <a:pt x="489" y="87"/>
                    </a:cubicBezTo>
                    <a:cubicBezTo>
                      <a:pt x="442" y="30"/>
                      <a:pt x="374"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663;p45"/>
              <p:cNvSpPr/>
              <p:nvPr/>
            </p:nvSpPr>
            <p:spPr>
              <a:xfrm>
                <a:off x="3982225" y="4014800"/>
                <a:ext cx="14675" cy="11150"/>
              </a:xfrm>
              <a:custGeom>
                <a:avLst/>
                <a:gdLst/>
                <a:ahLst/>
                <a:cxnLst/>
                <a:rect l="l" t="t" r="r" b="b"/>
                <a:pathLst>
                  <a:path w="587" h="446" extrusionOk="0">
                    <a:moveTo>
                      <a:pt x="293" y="0"/>
                    </a:moveTo>
                    <a:cubicBezTo>
                      <a:pt x="243" y="0"/>
                      <a:pt x="193" y="17"/>
                      <a:pt x="152" y="52"/>
                    </a:cubicBezTo>
                    <a:cubicBezTo>
                      <a:pt x="1" y="177"/>
                      <a:pt x="75" y="425"/>
                      <a:pt x="271" y="444"/>
                    </a:cubicBezTo>
                    <a:cubicBezTo>
                      <a:pt x="280" y="445"/>
                      <a:pt x="289" y="445"/>
                      <a:pt x="297" y="445"/>
                    </a:cubicBezTo>
                    <a:cubicBezTo>
                      <a:pt x="478" y="445"/>
                      <a:pt x="586" y="231"/>
                      <a:pt x="467" y="84"/>
                    </a:cubicBezTo>
                    <a:cubicBezTo>
                      <a:pt x="423" y="29"/>
                      <a:pt x="358"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664;p45"/>
              <p:cNvSpPr/>
              <p:nvPr/>
            </p:nvSpPr>
            <p:spPr>
              <a:xfrm>
                <a:off x="3968900" y="3998250"/>
                <a:ext cx="14125" cy="10750"/>
              </a:xfrm>
              <a:custGeom>
                <a:avLst/>
                <a:gdLst/>
                <a:ahLst/>
                <a:cxnLst/>
                <a:rect l="l" t="t" r="r" b="b"/>
                <a:pathLst>
                  <a:path w="565" h="430" extrusionOk="0">
                    <a:moveTo>
                      <a:pt x="284" y="1"/>
                    </a:moveTo>
                    <a:cubicBezTo>
                      <a:pt x="237" y="1"/>
                      <a:pt x="188" y="17"/>
                      <a:pt x="148" y="49"/>
                    </a:cubicBezTo>
                    <a:cubicBezTo>
                      <a:pt x="0" y="171"/>
                      <a:pt x="71" y="409"/>
                      <a:pt x="261" y="428"/>
                    </a:cubicBezTo>
                    <a:cubicBezTo>
                      <a:pt x="268" y="429"/>
                      <a:pt x="276" y="429"/>
                      <a:pt x="284" y="429"/>
                    </a:cubicBezTo>
                    <a:cubicBezTo>
                      <a:pt x="460" y="429"/>
                      <a:pt x="564" y="222"/>
                      <a:pt x="450" y="81"/>
                    </a:cubicBezTo>
                    <a:cubicBezTo>
                      <a:pt x="408" y="28"/>
                      <a:pt x="347"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665;p45"/>
              <p:cNvSpPr/>
              <p:nvPr/>
            </p:nvSpPr>
            <p:spPr>
              <a:xfrm>
                <a:off x="3955625" y="3981750"/>
                <a:ext cx="13500" cy="10200"/>
              </a:xfrm>
              <a:custGeom>
                <a:avLst/>
                <a:gdLst/>
                <a:ahLst/>
                <a:cxnLst/>
                <a:rect l="l" t="t" r="r" b="b"/>
                <a:pathLst>
                  <a:path w="540" h="408" extrusionOk="0">
                    <a:moveTo>
                      <a:pt x="271" y="1"/>
                    </a:moveTo>
                    <a:cubicBezTo>
                      <a:pt x="226" y="1"/>
                      <a:pt x="180" y="16"/>
                      <a:pt x="142" y="47"/>
                    </a:cubicBezTo>
                    <a:cubicBezTo>
                      <a:pt x="1" y="159"/>
                      <a:pt x="68" y="390"/>
                      <a:pt x="252" y="407"/>
                    </a:cubicBezTo>
                    <a:cubicBezTo>
                      <a:pt x="259" y="407"/>
                      <a:pt x="267" y="408"/>
                      <a:pt x="275" y="408"/>
                    </a:cubicBezTo>
                    <a:cubicBezTo>
                      <a:pt x="441" y="408"/>
                      <a:pt x="539" y="211"/>
                      <a:pt x="432" y="76"/>
                    </a:cubicBezTo>
                    <a:cubicBezTo>
                      <a:pt x="390" y="26"/>
                      <a:pt x="330"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666;p45"/>
              <p:cNvSpPr/>
              <p:nvPr/>
            </p:nvSpPr>
            <p:spPr>
              <a:xfrm>
                <a:off x="3942375" y="3965200"/>
                <a:ext cx="12850" cy="9800"/>
              </a:xfrm>
              <a:custGeom>
                <a:avLst/>
                <a:gdLst/>
                <a:ahLst/>
                <a:cxnLst/>
                <a:rect l="l" t="t" r="r" b="b"/>
                <a:pathLst>
                  <a:path w="514" h="392" extrusionOk="0">
                    <a:moveTo>
                      <a:pt x="258" y="0"/>
                    </a:moveTo>
                    <a:cubicBezTo>
                      <a:pt x="215" y="0"/>
                      <a:pt x="172" y="14"/>
                      <a:pt x="136" y="43"/>
                    </a:cubicBezTo>
                    <a:cubicBezTo>
                      <a:pt x="1" y="153"/>
                      <a:pt x="65" y="371"/>
                      <a:pt x="238" y="390"/>
                    </a:cubicBezTo>
                    <a:cubicBezTo>
                      <a:pt x="246" y="391"/>
                      <a:pt x="254" y="392"/>
                      <a:pt x="261" y="392"/>
                    </a:cubicBezTo>
                    <a:cubicBezTo>
                      <a:pt x="421" y="392"/>
                      <a:pt x="513" y="201"/>
                      <a:pt x="409" y="72"/>
                    </a:cubicBezTo>
                    <a:cubicBezTo>
                      <a:pt x="370"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667;p45"/>
              <p:cNvSpPr/>
              <p:nvPr/>
            </p:nvSpPr>
            <p:spPr>
              <a:xfrm>
                <a:off x="3929125" y="3948625"/>
                <a:ext cx="12275" cy="9350"/>
              </a:xfrm>
              <a:custGeom>
                <a:avLst/>
                <a:gdLst/>
                <a:ahLst/>
                <a:cxnLst/>
                <a:rect l="l" t="t" r="r" b="b"/>
                <a:pathLst>
                  <a:path w="491" h="374" extrusionOk="0">
                    <a:moveTo>
                      <a:pt x="247" y="1"/>
                    </a:moveTo>
                    <a:cubicBezTo>
                      <a:pt x="206" y="1"/>
                      <a:pt x="164" y="15"/>
                      <a:pt x="129" y="44"/>
                    </a:cubicBezTo>
                    <a:cubicBezTo>
                      <a:pt x="0" y="147"/>
                      <a:pt x="61" y="356"/>
                      <a:pt x="225" y="372"/>
                    </a:cubicBezTo>
                    <a:cubicBezTo>
                      <a:pt x="233" y="373"/>
                      <a:pt x="241" y="373"/>
                      <a:pt x="248" y="373"/>
                    </a:cubicBezTo>
                    <a:cubicBezTo>
                      <a:pt x="399" y="373"/>
                      <a:pt x="490" y="193"/>
                      <a:pt x="389" y="70"/>
                    </a:cubicBezTo>
                    <a:cubicBezTo>
                      <a:pt x="353" y="25"/>
                      <a:pt x="300"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668;p45"/>
              <p:cNvSpPr/>
              <p:nvPr/>
            </p:nvSpPr>
            <p:spPr>
              <a:xfrm>
                <a:off x="3915775" y="3932150"/>
                <a:ext cx="11750" cy="8875"/>
              </a:xfrm>
              <a:custGeom>
                <a:avLst/>
                <a:gdLst/>
                <a:ahLst/>
                <a:cxnLst/>
                <a:rect l="l" t="t" r="r" b="b"/>
                <a:pathLst>
                  <a:path w="470" h="355" extrusionOk="0">
                    <a:moveTo>
                      <a:pt x="236" y="0"/>
                    </a:moveTo>
                    <a:cubicBezTo>
                      <a:pt x="197" y="0"/>
                      <a:pt x="158" y="14"/>
                      <a:pt x="126" y="41"/>
                    </a:cubicBezTo>
                    <a:cubicBezTo>
                      <a:pt x="1" y="138"/>
                      <a:pt x="62" y="337"/>
                      <a:pt x="216" y="353"/>
                    </a:cubicBezTo>
                    <a:cubicBezTo>
                      <a:pt x="223" y="354"/>
                      <a:pt x="229" y="354"/>
                      <a:pt x="236" y="354"/>
                    </a:cubicBezTo>
                    <a:cubicBezTo>
                      <a:pt x="382" y="354"/>
                      <a:pt x="469" y="184"/>
                      <a:pt x="374" y="67"/>
                    </a:cubicBezTo>
                    <a:cubicBezTo>
                      <a:pt x="339" y="23"/>
                      <a:pt x="288"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669;p45"/>
              <p:cNvSpPr/>
              <p:nvPr/>
            </p:nvSpPr>
            <p:spPr>
              <a:xfrm>
                <a:off x="3902525" y="3915625"/>
                <a:ext cx="11100" cy="8350"/>
              </a:xfrm>
              <a:custGeom>
                <a:avLst/>
                <a:gdLst/>
                <a:ahLst/>
                <a:cxnLst/>
                <a:rect l="l" t="t" r="r" b="b"/>
                <a:pathLst>
                  <a:path w="444" h="334" extrusionOk="0">
                    <a:moveTo>
                      <a:pt x="221" y="1"/>
                    </a:moveTo>
                    <a:cubicBezTo>
                      <a:pt x="184" y="1"/>
                      <a:pt x="148" y="12"/>
                      <a:pt x="116" y="37"/>
                    </a:cubicBezTo>
                    <a:cubicBezTo>
                      <a:pt x="1" y="130"/>
                      <a:pt x="58" y="317"/>
                      <a:pt x="206" y="333"/>
                    </a:cubicBezTo>
                    <a:cubicBezTo>
                      <a:pt x="213" y="333"/>
                      <a:pt x="219" y="334"/>
                      <a:pt x="226" y="334"/>
                    </a:cubicBezTo>
                    <a:cubicBezTo>
                      <a:pt x="362" y="334"/>
                      <a:pt x="443" y="173"/>
                      <a:pt x="351" y="63"/>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670;p45"/>
              <p:cNvSpPr/>
              <p:nvPr/>
            </p:nvSpPr>
            <p:spPr>
              <a:xfrm>
                <a:off x="3889275" y="3899100"/>
                <a:ext cx="10450" cy="7925"/>
              </a:xfrm>
              <a:custGeom>
                <a:avLst/>
                <a:gdLst/>
                <a:ahLst/>
                <a:cxnLst/>
                <a:rect l="l" t="t" r="r" b="b"/>
                <a:pathLst>
                  <a:path w="418" h="317" extrusionOk="0">
                    <a:moveTo>
                      <a:pt x="213" y="1"/>
                    </a:moveTo>
                    <a:cubicBezTo>
                      <a:pt x="178" y="1"/>
                      <a:pt x="142" y="12"/>
                      <a:pt x="113" y="36"/>
                    </a:cubicBezTo>
                    <a:cubicBezTo>
                      <a:pt x="0" y="123"/>
                      <a:pt x="55" y="300"/>
                      <a:pt x="193" y="316"/>
                    </a:cubicBezTo>
                    <a:cubicBezTo>
                      <a:pt x="200" y="316"/>
                      <a:pt x="206" y="317"/>
                      <a:pt x="212" y="317"/>
                    </a:cubicBezTo>
                    <a:cubicBezTo>
                      <a:pt x="342" y="317"/>
                      <a:pt x="417" y="163"/>
                      <a:pt x="335" y="59"/>
                    </a:cubicBezTo>
                    <a:cubicBezTo>
                      <a:pt x="304" y="20"/>
                      <a:pt x="258"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671;p45"/>
              <p:cNvSpPr/>
              <p:nvPr/>
            </p:nvSpPr>
            <p:spPr>
              <a:xfrm>
                <a:off x="4079775" y="4099525"/>
                <a:ext cx="18325" cy="13925"/>
              </a:xfrm>
              <a:custGeom>
                <a:avLst/>
                <a:gdLst/>
                <a:ahLst/>
                <a:cxnLst/>
                <a:rect l="l" t="t" r="r" b="b"/>
                <a:pathLst>
                  <a:path w="733" h="557" extrusionOk="0">
                    <a:moveTo>
                      <a:pt x="369" y="0"/>
                    </a:moveTo>
                    <a:cubicBezTo>
                      <a:pt x="307" y="0"/>
                      <a:pt x="245" y="21"/>
                      <a:pt x="193" y="63"/>
                    </a:cubicBezTo>
                    <a:cubicBezTo>
                      <a:pt x="0" y="220"/>
                      <a:pt x="93" y="532"/>
                      <a:pt x="341" y="555"/>
                    </a:cubicBezTo>
                    <a:cubicBezTo>
                      <a:pt x="351" y="556"/>
                      <a:pt x="361" y="556"/>
                      <a:pt x="371" y="556"/>
                    </a:cubicBezTo>
                    <a:cubicBezTo>
                      <a:pt x="598" y="556"/>
                      <a:pt x="733" y="286"/>
                      <a:pt x="585" y="102"/>
                    </a:cubicBezTo>
                    <a:cubicBezTo>
                      <a:pt x="529" y="35"/>
                      <a:pt x="449" y="0"/>
                      <a:pt x="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672;p45"/>
              <p:cNvSpPr/>
              <p:nvPr/>
            </p:nvSpPr>
            <p:spPr>
              <a:xfrm>
                <a:off x="4066425" y="4082975"/>
                <a:ext cx="17800" cy="13500"/>
              </a:xfrm>
              <a:custGeom>
                <a:avLst/>
                <a:gdLst/>
                <a:ahLst/>
                <a:cxnLst/>
                <a:rect l="l" t="t" r="r" b="b"/>
                <a:pathLst>
                  <a:path w="712" h="540" extrusionOk="0">
                    <a:moveTo>
                      <a:pt x="356" y="1"/>
                    </a:moveTo>
                    <a:cubicBezTo>
                      <a:pt x="298" y="1"/>
                      <a:pt x="238" y="20"/>
                      <a:pt x="187" y="60"/>
                    </a:cubicBezTo>
                    <a:cubicBezTo>
                      <a:pt x="1" y="211"/>
                      <a:pt x="91" y="513"/>
                      <a:pt x="328" y="539"/>
                    </a:cubicBezTo>
                    <a:cubicBezTo>
                      <a:pt x="338" y="539"/>
                      <a:pt x="347" y="540"/>
                      <a:pt x="356" y="540"/>
                    </a:cubicBezTo>
                    <a:cubicBezTo>
                      <a:pt x="581" y="540"/>
                      <a:pt x="711" y="281"/>
                      <a:pt x="566" y="102"/>
                    </a:cubicBezTo>
                    <a:cubicBezTo>
                      <a:pt x="513" y="35"/>
                      <a:pt x="435" y="1"/>
                      <a:pt x="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673;p45"/>
              <p:cNvSpPr/>
              <p:nvPr/>
            </p:nvSpPr>
            <p:spPr>
              <a:xfrm>
                <a:off x="4053175" y="4066450"/>
                <a:ext cx="17125" cy="13025"/>
              </a:xfrm>
              <a:custGeom>
                <a:avLst/>
                <a:gdLst/>
                <a:ahLst/>
                <a:cxnLst/>
                <a:rect l="l" t="t" r="r" b="b"/>
                <a:pathLst>
                  <a:path w="685" h="521" extrusionOk="0">
                    <a:moveTo>
                      <a:pt x="345" y="1"/>
                    </a:moveTo>
                    <a:cubicBezTo>
                      <a:pt x="287" y="1"/>
                      <a:pt x="229" y="20"/>
                      <a:pt x="180" y="59"/>
                    </a:cubicBezTo>
                    <a:cubicBezTo>
                      <a:pt x="0" y="203"/>
                      <a:pt x="87" y="493"/>
                      <a:pt x="315" y="518"/>
                    </a:cubicBezTo>
                    <a:cubicBezTo>
                      <a:pt x="326" y="519"/>
                      <a:pt x="336" y="520"/>
                      <a:pt x="346" y="520"/>
                    </a:cubicBezTo>
                    <a:cubicBezTo>
                      <a:pt x="559" y="520"/>
                      <a:pt x="685" y="269"/>
                      <a:pt x="547" y="97"/>
                    </a:cubicBezTo>
                    <a:cubicBezTo>
                      <a:pt x="496" y="33"/>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674;p45"/>
              <p:cNvSpPr/>
              <p:nvPr/>
            </p:nvSpPr>
            <p:spPr>
              <a:xfrm>
                <a:off x="4039925" y="4049875"/>
                <a:ext cx="16575" cy="12625"/>
              </a:xfrm>
              <a:custGeom>
                <a:avLst/>
                <a:gdLst/>
                <a:ahLst/>
                <a:cxnLst/>
                <a:rect l="l" t="t" r="r" b="b"/>
                <a:pathLst>
                  <a:path w="663" h="505" extrusionOk="0">
                    <a:moveTo>
                      <a:pt x="331" y="1"/>
                    </a:moveTo>
                    <a:cubicBezTo>
                      <a:pt x="275" y="1"/>
                      <a:pt x="219" y="19"/>
                      <a:pt x="174" y="56"/>
                    </a:cubicBezTo>
                    <a:cubicBezTo>
                      <a:pt x="0" y="198"/>
                      <a:pt x="84" y="481"/>
                      <a:pt x="305" y="503"/>
                    </a:cubicBezTo>
                    <a:cubicBezTo>
                      <a:pt x="315" y="504"/>
                      <a:pt x="324" y="505"/>
                      <a:pt x="333" y="505"/>
                    </a:cubicBezTo>
                    <a:cubicBezTo>
                      <a:pt x="538" y="505"/>
                      <a:pt x="663" y="261"/>
                      <a:pt x="527" y="95"/>
                    </a:cubicBezTo>
                    <a:cubicBezTo>
                      <a:pt x="478" y="33"/>
                      <a:pt x="40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675;p45"/>
              <p:cNvSpPr/>
              <p:nvPr/>
            </p:nvSpPr>
            <p:spPr>
              <a:xfrm>
                <a:off x="4026650" y="4033375"/>
                <a:ext cx="15875" cy="12100"/>
              </a:xfrm>
              <a:custGeom>
                <a:avLst/>
                <a:gdLst/>
                <a:ahLst/>
                <a:cxnLst/>
                <a:rect l="l" t="t" r="r" b="b"/>
                <a:pathLst>
                  <a:path w="635" h="484" extrusionOk="0">
                    <a:moveTo>
                      <a:pt x="320" y="1"/>
                    </a:moveTo>
                    <a:cubicBezTo>
                      <a:pt x="266" y="1"/>
                      <a:pt x="212" y="18"/>
                      <a:pt x="168" y="54"/>
                    </a:cubicBezTo>
                    <a:cubicBezTo>
                      <a:pt x="1" y="189"/>
                      <a:pt x="81" y="459"/>
                      <a:pt x="293" y="482"/>
                    </a:cubicBezTo>
                    <a:cubicBezTo>
                      <a:pt x="303" y="483"/>
                      <a:pt x="312" y="483"/>
                      <a:pt x="321" y="483"/>
                    </a:cubicBezTo>
                    <a:cubicBezTo>
                      <a:pt x="519" y="483"/>
                      <a:pt x="635" y="250"/>
                      <a:pt x="509" y="90"/>
                    </a:cubicBezTo>
                    <a:cubicBezTo>
                      <a:pt x="461" y="31"/>
                      <a:pt x="391"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676;p45"/>
              <p:cNvSpPr/>
              <p:nvPr/>
            </p:nvSpPr>
            <p:spPr>
              <a:xfrm>
                <a:off x="4013400" y="4016825"/>
                <a:ext cx="15325" cy="11675"/>
              </a:xfrm>
              <a:custGeom>
                <a:avLst/>
                <a:gdLst/>
                <a:ahLst/>
                <a:cxnLst/>
                <a:rect l="l" t="t" r="r" b="b"/>
                <a:pathLst>
                  <a:path w="613" h="467" extrusionOk="0">
                    <a:moveTo>
                      <a:pt x="308" y="1"/>
                    </a:moveTo>
                    <a:cubicBezTo>
                      <a:pt x="256" y="1"/>
                      <a:pt x="205" y="18"/>
                      <a:pt x="161" y="54"/>
                    </a:cubicBezTo>
                    <a:cubicBezTo>
                      <a:pt x="1" y="183"/>
                      <a:pt x="78" y="443"/>
                      <a:pt x="283" y="466"/>
                    </a:cubicBezTo>
                    <a:cubicBezTo>
                      <a:pt x="291" y="467"/>
                      <a:pt x="299" y="467"/>
                      <a:pt x="307" y="467"/>
                    </a:cubicBezTo>
                    <a:cubicBezTo>
                      <a:pt x="499" y="467"/>
                      <a:pt x="613" y="241"/>
                      <a:pt x="486" y="87"/>
                    </a:cubicBezTo>
                    <a:cubicBezTo>
                      <a:pt x="440" y="30"/>
                      <a:pt x="374"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677;p45"/>
              <p:cNvSpPr/>
              <p:nvPr/>
            </p:nvSpPr>
            <p:spPr>
              <a:xfrm>
                <a:off x="4000075" y="4000325"/>
                <a:ext cx="14750" cy="11150"/>
              </a:xfrm>
              <a:custGeom>
                <a:avLst/>
                <a:gdLst/>
                <a:ahLst/>
                <a:cxnLst/>
                <a:rect l="l" t="t" r="r" b="b"/>
                <a:pathLst>
                  <a:path w="590" h="446" extrusionOk="0">
                    <a:moveTo>
                      <a:pt x="295" y="0"/>
                    </a:moveTo>
                    <a:cubicBezTo>
                      <a:pt x="246" y="0"/>
                      <a:pt x="196" y="16"/>
                      <a:pt x="154" y="49"/>
                    </a:cubicBezTo>
                    <a:cubicBezTo>
                      <a:pt x="0" y="175"/>
                      <a:pt x="74" y="425"/>
                      <a:pt x="273" y="444"/>
                    </a:cubicBezTo>
                    <a:cubicBezTo>
                      <a:pt x="281" y="445"/>
                      <a:pt x="289" y="446"/>
                      <a:pt x="296" y="446"/>
                    </a:cubicBezTo>
                    <a:cubicBezTo>
                      <a:pt x="479" y="446"/>
                      <a:pt x="590" y="229"/>
                      <a:pt x="469" y="81"/>
                    </a:cubicBezTo>
                    <a:cubicBezTo>
                      <a:pt x="425" y="28"/>
                      <a:pt x="36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678;p45"/>
              <p:cNvSpPr/>
              <p:nvPr/>
            </p:nvSpPr>
            <p:spPr>
              <a:xfrm>
                <a:off x="3986800" y="3983800"/>
                <a:ext cx="14100" cy="10650"/>
              </a:xfrm>
              <a:custGeom>
                <a:avLst/>
                <a:gdLst/>
                <a:ahLst/>
                <a:cxnLst/>
                <a:rect l="l" t="t" r="r" b="b"/>
                <a:pathLst>
                  <a:path w="564" h="426" extrusionOk="0">
                    <a:moveTo>
                      <a:pt x="285" y="0"/>
                    </a:moveTo>
                    <a:cubicBezTo>
                      <a:pt x="237" y="0"/>
                      <a:pt x="189" y="16"/>
                      <a:pt x="149" y="48"/>
                    </a:cubicBezTo>
                    <a:cubicBezTo>
                      <a:pt x="1" y="167"/>
                      <a:pt x="72" y="405"/>
                      <a:pt x="261" y="424"/>
                    </a:cubicBezTo>
                    <a:cubicBezTo>
                      <a:pt x="270" y="425"/>
                      <a:pt x="279" y="426"/>
                      <a:pt x="288" y="426"/>
                    </a:cubicBezTo>
                    <a:cubicBezTo>
                      <a:pt x="462" y="426"/>
                      <a:pt x="564" y="221"/>
                      <a:pt x="451" y="80"/>
                    </a:cubicBezTo>
                    <a:cubicBezTo>
                      <a:pt x="409"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679;p45"/>
              <p:cNvSpPr/>
              <p:nvPr/>
            </p:nvSpPr>
            <p:spPr>
              <a:xfrm>
                <a:off x="3973550" y="3967225"/>
                <a:ext cx="13475" cy="10275"/>
              </a:xfrm>
              <a:custGeom>
                <a:avLst/>
                <a:gdLst/>
                <a:ahLst/>
                <a:cxnLst/>
                <a:rect l="l" t="t" r="r" b="b"/>
                <a:pathLst>
                  <a:path w="539" h="411" extrusionOk="0">
                    <a:moveTo>
                      <a:pt x="269" y="1"/>
                    </a:moveTo>
                    <a:cubicBezTo>
                      <a:pt x="224" y="1"/>
                      <a:pt x="179" y="16"/>
                      <a:pt x="142" y="46"/>
                    </a:cubicBezTo>
                    <a:cubicBezTo>
                      <a:pt x="1" y="162"/>
                      <a:pt x="68" y="390"/>
                      <a:pt x="248" y="409"/>
                    </a:cubicBezTo>
                    <a:cubicBezTo>
                      <a:pt x="256" y="410"/>
                      <a:pt x="264" y="410"/>
                      <a:pt x="272" y="410"/>
                    </a:cubicBezTo>
                    <a:cubicBezTo>
                      <a:pt x="441" y="410"/>
                      <a:pt x="539" y="213"/>
                      <a:pt x="428" y="78"/>
                    </a:cubicBezTo>
                    <a:cubicBezTo>
                      <a:pt x="388" y="27"/>
                      <a:pt x="329"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680;p45"/>
              <p:cNvSpPr/>
              <p:nvPr/>
            </p:nvSpPr>
            <p:spPr>
              <a:xfrm>
                <a:off x="3960300" y="3950725"/>
                <a:ext cx="12850" cy="9800"/>
              </a:xfrm>
              <a:custGeom>
                <a:avLst/>
                <a:gdLst/>
                <a:ahLst/>
                <a:cxnLst/>
                <a:rect l="l" t="t" r="r" b="b"/>
                <a:pathLst>
                  <a:path w="514" h="392" extrusionOk="0">
                    <a:moveTo>
                      <a:pt x="257" y="1"/>
                    </a:moveTo>
                    <a:cubicBezTo>
                      <a:pt x="215" y="1"/>
                      <a:pt x="171" y="15"/>
                      <a:pt x="135" y="44"/>
                    </a:cubicBezTo>
                    <a:cubicBezTo>
                      <a:pt x="0" y="153"/>
                      <a:pt x="65" y="372"/>
                      <a:pt x="238" y="391"/>
                    </a:cubicBezTo>
                    <a:cubicBezTo>
                      <a:pt x="245" y="392"/>
                      <a:pt x="251" y="392"/>
                      <a:pt x="257" y="392"/>
                    </a:cubicBezTo>
                    <a:cubicBezTo>
                      <a:pt x="417" y="392"/>
                      <a:pt x="514" y="203"/>
                      <a:pt x="408" y="73"/>
                    </a:cubicBezTo>
                    <a:cubicBezTo>
                      <a:pt x="370" y="25"/>
                      <a:pt x="314"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681;p45"/>
              <p:cNvSpPr/>
              <p:nvPr/>
            </p:nvSpPr>
            <p:spPr>
              <a:xfrm>
                <a:off x="3946950" y="3934175"/>
                <a:ext cx="12300" cy="9325"/>
              </a:xfrm>
              <a:custGeom>
                <a:avLst/>
                <a:gdLst/>
                <a:ahLst/>
                <a:cxnLst/>
                <a:rect l="l" t="t" r="r" b="b"/>
                <a:pathLst>
                  <a:path w="492" h="373" extrusionOk="0">
                    <a:moveTo>
                      <a:pt x="249" y="0"/>
                    </a:moveTo>
                    <a:cubicBezTo>
                      <a:pt x="208" y="0"/>
                      <a:pt x="166" y="15"/>
                      <a:pt x="133" y="44"/>
                    </a:cubicBezTo>
                    <a:cubicBezTo>
                      <a:pt x="1" y="147"/>
                      <a:pt x="65" y="356"/>
                      <a:pt x="229" y="372"/>
                    </a:cubicBezTo>
                    <a:cubicBezTo>
                      <a:pt x="236" y="372"/>
                      <a:pt x="242" y="373"/>
                      <a:pt x="248" y="373"/>
                    </a:cubicBezTo>
                    <a:cubicBezTo>
                      <a:pt x="401" y="373"/>
                      <a:pt x="492" y="193"/>
                      <a:pt x="393" y="70"/>
                    </a:cubicBezTo>
                    <a:cubicBezTo>
                      <a:pt x="357" y="24"/>
                      <a:pt x="303" y="0"/>
                      <a:pt x="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682;p45"/>
              <p:cNvSpPr/>
              <p:nvPr/>
            </p:nvSpPr>
            <p:spPr>
              <a:xfrm>
                <a:off x="3933700" y="3917600"/>
                <a:ext cx="11650" cy="8875"/>
              </a:xfrm>
              <a:custGeom>
                <a:avLst/>
                <a:gdLst/>
                <a:ahLst/>
                <a:cxnLst/>
                <a:rect l="l" t="t" r="r" b="b"/>
                <a:pathLst>
                  <a:path w="466" h="355" extrusionOk="0">
                    <a:moveTo>
                      <a:pt x="236" y="0"/>
                    </a:moveTo>
                    <a:cubicBezTo>
                      <a:pt x="196" y="0"/>
                      <a:pt x="156" y="14"/>
                      <a:pt x="123" y="42"/>
                    </a:cubicBezTo>
                    <a:cubicBezTo>
                      <a:pt x="1" y="138"/>
                      <a:pt x="58" y="337"/>
                      <a:pt x="216" y="353"/>
                    </a:cubicBezTo>
                    <a:cubicBezTo>
                      <a:pt x="223" y="354"/>
                      <a:pt x="229" y="354"/>
                      <a:pt x="235" y="354"/>
                    </a:cubicBezTo>
                    <a:cubicBezTo>
                      <a:pt x="381" y="354"/>
                      <a:pt x="466" y="184"/>
                      <a:pt x="373" y="67"/>
                    </a:cubicBezTo>
                    <a:cubicBezTo>
                      <a:pt x="339" y="24"/>
                      <a:pt x="287"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683;p45"/>
              <p:cNvSpPr/>
              <p:nvPr/>
            </p:nvSpPr>
            <p:spPr>
              <a:xfrm>
                <a:off x="3920450" y="3901125"/>
                <a:ext cx="11000" cy="8400"/>
              </a:xfrm>
              <a:custGeom>
                <a:avLst/>
                <a:gdLst/>
                <a:ahLst/>
                <a:cxnLst/>
                <a:rect l="l" t="t" r="r" b="b"/>
                <a:pathLst>
                  <a:path w="440" h="336" extrusionOk="0">
                    <a:moveTo>
                      <a:pt x="222" y="1"/>
                    </a:moveTo>
                    <a:cubicBezTo>
                      <a:pt x="185" y="1"/>
                      <a:pt x="147" y="13"/>
                      <a:pt x="116" y="39"/>
                    </a:cubicBezTo>
                    <a:cubicBezTo>
                      <a:pt x="0" y="132"/>
                      <a:pt x="55" y="318"/>
                      <a:pt x="203" y="334"/>
                    </a:cubicBezTo>
                    <a:cubicBezTo>
                      <a:pt x="209" y="335"/>
                      <a:pt x="216" y="335"/>
                      <a:pt x="222" y="335"/>
                    </a:cubicBezTo>
                    <a:cubicBezTo>
                      <a:pt x="358" y="335"/>
                      <a:pt x="440" y="172"/>
                      <a:pt x="351" y="61"/>
                    </a:cubicBezTo>
                    <a:cubicBezTo>
                      <a:pt x="318" y="21"/>
                      <a:pt x="27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84;p45"/>
              <p:cNvSpPr/>
              <p:nvPr/>
            </p:nvSpPr>
            <p:spPr>
              <a:xfrm>
                <a:off x="3907200" y="3884650"/>
                <a:ext cx="10450" cy="7900"/>
              </a:xfrm>
              <a:custGeom>
                <a:avLst/>
                <a:gdLst/>
                <a:ahLst/>
                <a:cxnLst/>
                <a:rect l="l" t="t" r="r" b="b"/>
                <a:pathLst>
                  <a:path w="418" h="316" extrusionOk="0">
                    <a:moveTo>
                      <a:pt x="209" y="0"/>
                    </a:moveTo>
                    <a:cubicBezTo>
                      <a:pt x="174" y="0"/>
                      <a:pt x="139" y="12"/>
                      <a:pt x="109" y="36"/>
                    </a:cubicBezTo>
                    <a:cubicBezTo>
                      <a:pt x="0" y="122"/>
                      <a:pt x="51" y="299"/>
                      <a:pt x="193" y="315"/>
                    </a:cubicBezTo>
                    <a:cubicBezTo>
                      <a:pt x="198" y="316"/>
                      <a:pt x="203" y="316"/>
                      <a:pt x="208" y="316"/>
                    </a:cubicBezTo>
                    <a:cubicBezTo>
                      <a:pt x="338" y="316"/>
                      <a:pt x="418" y="163"/>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85;p45"/>
              <p:cNvSpPr/>
              <p:nvPr/>
            </p:nvSpPr>
            <p:spPr>
              <a:xfrm>
                <a:off x="4110950" y="4101525"/>
                <a:ext cx="18950" cy="14425"/>
              </a:xfrm>
              <a:custGeom>
                <a:avLst/>
                <a:gdLst/>
                <a:ahLst/>
                <a:cxnLst/>
                <a:rect l="l" t="t" r="r" b="b"/>
                <a:pathLst>
                  <a:path w="758" h="577" extrusionOk="0">
                    <a:moveTo>
                      <a:pt x="381" y="0"/>
                    </a:moveTo>
                    <a:cubicBezTo>
                      <a:pt x="317" y="0"/>
                      <a:pt x="252" y="22"/>
                      <a:pt x="199" y="67"/>
                    </a:cubicBezTo>
                    <a:cubicBezTo>
                      <a:pt x="0" y="227"/>
                      <a:pt x="93" y="549"/>
                      <a:pt x="350" y="574"/>
                    </a:cubicBezTo>
                    <a:cubicBezTo>
                      <a:pt x="362" y="576"/>
                      <a:pt x="374" y="576"/>
                      <a:pt x="385" y="576"/>
                    </a:cubicBezTo>
                    <a:cubicBezTo>
                      <a:pt x="618" y="576"/>
                      <a:pt x="758" y="298"/>
                      <a:pt x="604" y="108"/>
                    </a:cubicBezTo>
                    <a:cubicBezTo>
                      <a:pt x="548" y="37"/>
                      <a:pt x="465"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86;p45"/>
              <p:cNvSpPr/>
              <p:nvPr/>
            </p:nvSpPr>
            <p:spPr>
              <a:xfrm>
                <a:off x="4097600" y="4085000"/>
                <a:ext cx="18500" cy="13975"/>
              </a:xfrm>
              <a:custGeom>
                <a:avLst/>
                <a:gdLst/>
                <a:ahLst/>
                <a:cxnLst/>
                <a:rect l="l" t="t" r="r" b="b"/>
                <a:pathLst>
                  <a:path w="740" h="559" extrusionOk="0">
                    <a:moveTo>
                      <a:pt x="369" y="1"/>
                    </a:moveTo>
                    <a:cubicBezTo>
                      <a:pt x="308" y="1"/>
                      <a:pt x="246" y="21"/>
                      <a:pt x="193" y="62"/>
                    </a:cubicBezTo>
                    <a:cubicBezTo>
                      <a:pt x="1" y="220"/>
                      <a:pt x="94" y="532"/>
                      <a:pt x="341" y="557"/>
                    </a:cubicBezTo>
                    <a:cubicBezTo>
                      <a:pt x="352" y="558"/>
                      <a:pt x="362" y="559"/>
                      <a:pt x="372" y="559"/>
                    </a:cubicBezTo>
                    <a:cubicBezTo>
                      <a:pt x="602" y="559"/>
                      <a:pt x="740" y="289"/>
                      <a:pt x="589" y="104"/>
                    </a:cubicBezTo>
                    <a:cubicBezTo>
                      <a:pt x="532" y="36"/>
                      <a:pt x="451"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87;p45"/>
              <p:cNvSpPr/>
              <p:nvPr/>
            </p:nvSpPr>
            <p:spPr>
              <a:xfrm>
                <a:off x="4084350" y="4068450"/>
                <a:ext cx="17775" cy="13500"/>
              </a:xfrm>
              <a:custGeom>
                <a:avLst/>
                <a:gdLst/>
                <a:ahLst/>
                <a:cxnLst/>
                <a:rect l="l" t="t" r="r" b="b"/>
                <a:pathLst>
                  <a:path w="711" h="540" extrusionOk="0">
                    <a:moveTo>
                      <a:pt x="357" y="1"/>
                    </a:moveTo>
                    <a:cubicBezTo>
                      <a:pt x="297" y="1"/>
                      <a:pt x="237" y="21"/>
                      <a:pt x="187" y="62"/>
                    </a:cubicBezTo>
                    <a:cubicBezTo>
                      <a:pt x="0" y="213"/>
                      <a:pt x="90" y="512"/>
                      <a:pt x="328" y="538"/>
                    </a:cubicBezTo>
                    <a:cubicBezTo>
                      <a:pt x="339" y="539"/>
                      <a:pt x="349" y="540"/>
                      <a:pt x="359" y="540"/>
                    </a:cubicBezTo>
                    <a:cubicBezTo>
                      <a:pt x="582" y="540"/>
                      <a:pt x="710" y="279"/>
                      <a:pt x="566" y="101"/>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88;p45"/>
              <p:cNvSpPr/>
              <p:nvPr/>
            </p:nvSpPr>
            <p:spPr>
              <a:xfrm>
                <a:off x="4071100" y="4051925"/>
                <a:ext cx="17125" cy="13000"/>
              </a:xfrm>
              <a:custGeom>
                <a:avLst/>
                <a:gdLst/>
                <a:ahLst/>
                <a:cxnLst/>
                <a:rect l="l" t="t" r="r" b="b"/>
                <a:pathLst>
                  <a:path w="685" h="520" extrusionOk="0">
                    <a:moveTo>
                      <a:pt x="345" y="0"/>
                    </a:moveTo>
                    <a:cubicBezTo>
                      <a:pt x="287" y="0"/>
                      <a:pt x="229" y="19"/>
                      <a:pt x="180" y="58"/>
                    </a:cubicBezTo>
                    <a:cubicBezTo>
                      <a:pt x="0" y="203"/>
                      <a:pt x="84" y="495"/>
                      <a:pt x="315" y="518"/>
                    </a:cubicBezTo>
                    <a:cubicBezTo>
                      <a:pt x="326" y="519"/>
                      <a:pt x="336" y="519"/>
                      <a:pt x="346" y="519"/>
                    </a:cubicBezTo>
                    <a:cubicBezTo>
                      <a:pt x="559" y="519"/>
                      <a:pt x="684" y="271"/>
                      <a:pt x="546" y="97"/>
                    </a:cubicBezTo>
                    <a:cubicBezTo>
                      <a:pt x="495"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89;p45"/>
              <p:cNvSpPr/>
              <p:nvPr/>
            </p:nvSpPr>
            <p:spPr>
              <a:xfrm>
                <a:off x="4057825" y="4035425"/>
                <a:ext cx="16600" cy="12625"/>
              </a:xfrm>
              <a:custGeom>
                <a:avLst/>
                <a:gdLst/>
                <a:ahLst/>
                <a:cxnLst/>
                <a:rect l="l" t="t" r="r" b="b"/>
                <a:pathLst>
                  <a:path w="664" h="505" extrusionOk="0">
                    <a:moveTo>
                      <a:pt x="331" y="0"/>
                    </a:moveTo>
                    <a:cubicBezTo>
                      <a:pt x="276" y="0"/>
                      <a:pt x="220" y="19"/>
                      <a:pt x="174" y="56"/>
                    </a:cubicBezTo>
                    <a:cubicBezTo>
                      <a:pt x="1" y="197"/>
                      <a:pt x="84" y="477"/>
                      <a:pt x="306" y="503"/>
                    </a:cubicBezTo>
                    <a:cubicBezTo>
                      <a:pt x="315" y="504"/>
                      <a:pt x="324" y="504"/>
                      <a:pt x="333" y="504"/>
                    </a:cubicBezTo>
                    <a:cubicBezTo>
                      <a:pt x="539" y="504"/>
                      <a:pt x="663" y="261"/>
                      <a:pt x="528" y="95"/>
                    </a:cubicBezTo>
                    <a:cubicBezTo>
                      <a:pt x="478" y="32"/>
                      <a:pt x="405"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90;p45"/>
              <p:cNvSpPr/>
              <p:nvPr/>
            </p:nvSpPr>
            <p:spPr>
              <a:xfrm>
                <a:off x="4044575" y="4018850"/>
                <a:ext cx="15875" cy="12075"/>
              </a:xfrm>
              <a:custGeom>
                <a:avLst/>
                <a:gdLst/>
                <a:ahLst/>
                <a:cxnLst/>
                <a:rect l="l" t="t" r="r" b="b"/>
                <a:pathLst>
                  <a:path w="635" h="483" extrusionOk="0">
                    <a:moveTo>
                      <a:pt x="317" y="0"/>
                    </a:moveTo>
                    <a:cubicBezTo>
                      <a:pt x="265" y="0"/>
                      <a:pt x="212" y="18"/>
                      <a:pt x="168" y="54"/>
                    </a:cubicBezTo>
                    <a:cubicBezTo>
                      <a:pt x="1" y="192"/>
                      <a:pt x="81" y="459"/>
                      <a:pt x="293" y="481"/>
                    </a:cubicBezTo>
                    <a:cubicBezTo>
                      <a:pt x="302" y="482"/>
                      <a:pt x="311" y="483"/>
                      <a:pt x="320" y="483"/>
                    </a:cubicBezTo>
                    <a:cubicBezTo>
                      <a:pt x="519" y="483"/>
                      <a:pt x="634" y="249"/>
                      <a:pt x="508" y="92"/>
                    </a:cubicBezTo>
                    <a:cubicBezTo>
                      <a:pt x="459" y="32"/>
                      <a:pt x="388"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91;p45"/>
              <p:cNvSpPr/>
              <p:nvPr/>
            </p:nvSpPr>
            <p:spPr>
              <a:xfrm>
                <a:off x="4031250" y="4002350"/>
                <a:ext cx="15375" cy="11625"/>
              </a:xfrm>
              <a:custGeom>
                <a:avLst/>
                <a:gdLst/>
                <a:ahLst/>
                <a:cxnLst/>
                <a:rect l="l" t="t" r="r" b="b"/>
                <a:pathLst>
                  <a:path w="615" h="465" extrusionOk="0">
                    <a:moveTo>
                      <a:pt x="306" y="1"/>
                    </a:moveTo>
                    <a:cubicBezTo>
                      <a:pt x="255" y="1"/>
                      <a:pt x="203" y="17"/>
                      <a:pt x="161" y="52"/>
                    </a:cubicBezTo>
                    <a:cubicBezTo>
                      <a:pt x="0" y="184"/>
                      <a:pt x="77" y="444"/>
                      <a:pt x="283" y="463"/>
                    </a:cubicBezTo>
                    <a:cubicBezTo>
                      <a:pt x="292" y="464"/>
                      <a:pt x="301" y="465"/>
                      <a:pt x="310" y="465"/>
                    </a:cubicBezTo>
                    <a:cubicBezTo>
                      <a:pt x="503" y="465"/>
                      <a:pt x="614" y="241"/>
                      <a:pt x="489" y="87"/>
                    </a:cubicBezTo>
                    <a:cubicBezTo>
                      <a:pt x="443" y="30"/>
                      <a:pt x="375"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92;p45"/>
              <p:cNvSpPr/>
              <p:nvPr/>
            </p:nvSpPr>
            <p:spPr>
              <a:xfrm>
                <a:off x="4017975" y="3985800"/>
                <a:ext cx="14775" cy="11225"/>
              </a:xfrm>
              <a:custGeom>
                <a:avLst/>
                <a:gdLst/>
                <a:ahLst/>
                <a:cxnLst/>
                <a:rect l="l" t="t" r="r" b="b"/>
                <a:pathLst>
                  <a:path w="591" h="449" extrusionOk="0">
                    <a:moveTo>
                      <a:pt x="296" y="0"/>
                    </a:moveTo>
                    <a:cubicBezTo>
                      <a:pt x="247" y="0"/>
                      <a:pt x="197" y="17"/>
                      <a:pt x="155" y="52"/>
                    </a:cubicBezTo>
                    <a:cubicBezTo>
                      <a:pt x="1" y="177"/>
                      <a:pt x="75" y="425"/>
                      <a:pt x="274" y="447"/>
                    </a:cubicBezTo>
                    <a:cubicBezTo>
                      <a:pt x="282" y="448"/>
                      <a:pt x="290" y="448"/>
                      <a:pt x="297" y="448"/>
                    </a:cubicBezTo>
                    <a:cubicBezTo>
                      <a:pt x="480" y="448"/>
                      <a:pt x="590" y="232"/>
                      <a:pt x="470" y="84"/>
                    </a:cubicBezTo>
                    <a:cubicBezTo>
                      <a:pt x="426" y="29"/>
                      <a:pt x="362"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93;p45"/>
              <p:cNvSpPr/>
              <p:nvPr/>
            </p:nvSpPr>
            <p:spPr>
              <a:xfrm>
                <a:off x="4004725" y="3969250"/>
                <a:ext cx="14125" cy="10725"/>
              </a:xfrm>
              <a:custGeom>
                <a:avLst/>
                <a:gdLst/>
                <a:ahLst/>
                <a:cxnLst/>
                <a:rect l="l" t="t" r="r" b="b"/>
                <a:pathLst>
                  <a:path w="565" h="429" extrusionOk="0">
                    <a:moveTo>
                      <a:pt x="284" y="1"/>
                    </a:moveTo>
                    <a:cubicBezTo>
                      <a:pt x="236" y="1"/>
                      <a:pt x="189" y="16"/>
                      <a:pt x="148" y="48"/>
                    </a:cubicBezTo>
                    <a:cubicBezTo>
                      <a:pt x="1" y="171"/>
                      <a:pt x="71" y="408"/>
                      <a:pt x="261" y="428"/>
                    </a:cubicBezTo>
                    <a:cubicBezTo>
                      <a:pt x="269" y="429"/>
                      <a:pt x="277" y="429"/>
                      <a:pt x="284" y="429"/>
                    </a:cubicBezTo>
                    <a:cubicBezTo>
                      <a:pt x="460" y="429"/>
                      <a:pt x="564" y="222"/>
                      <a:pt x="450" y="81"/>
                    </a:cubicBezTo>
                    <a:cubicBezTo>
                      <a:pt x="407" y="28"/>
                      <a:pt x="34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694;p45"/>
              <p:cNvSpPr/>
              <p:nvPr/>
            </p:nvSpPr>
            <p:spPr>
              <a:xfrm>
                <a:off x="3991475" y="3952750"/>
                <a:ext cx="13475" cy="10200"/>
              </a:xfrm>
              <a:custGeom>
                <a:avLst/>
                <a:gdLst/>
                <a:ahLst/>
                <a:cxnLst/>
                <a:rect l="l" t="t" r="r" b="b"/>
                <a:pathLst>
                  <a:path w="539" h="408" extrusionOk="0">
                    <a:moveTo>
                      <a:pt x="270" y="1"/>
                    </a:moveTo>
                    <a:cubicBezTo>
                      <a:pt x="225" y="1"/>
                      <a:pt x="179" y="16"/>
                      <a:pt x="142" y="46"/>
                    </a:cubicBezTo>
                    <a:cubicBezTo>
                      <a:pt x="0" y="159"/>
                      <a:pt x="68" y="390"/>
                      <a:pt x="248" y="406"/>
                    </a:cubicBezTo>
                    <a:cubicBezTo>
                      <a:pt x="256" y="407"/>
                      <a:pt x="264" y="408"/>
                      <a:pt x="271" y="408"/>
                    </a:cubicBezTo>
                    <a:cubicBezTo>
                      <a:pt x="440" y="408"/>
                      <a:pt x="538" y="211"/>
                      <a:pt x="428" y="75"/>
                    </a:cubicBezTo>
                    <a:cubicBezTo>
                      <a:pt x="388" y="26"/>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95;p45"/>
              <p:cNvSpPr/>
              <p:nvPr/>
            </p:nvSpPr>
            <p:spPr>
              <a:xfrm>
                <a:off x="3978125" y="3936175"/>
                <a:ext cx="12925" cy="9825"/>
              </a:xfrm>
              <a:custGeom>
                <a:avLst/>
                <a:gdLst/>
                <a:ahLst/>
                <a:cxnLst/>
                <a:rect l="l" t="t" r="r" b="b"/>
                <a:pathLst>
                  <a:path w="517" h="393" extrusionOk="0">
                    <a:moveTo>
                      <a:pt x="260" y="1"/>
                    </a:moveTo>
                    <a:cubicBezTo>
                      <a:pt x="217" y="1"/>
                      <a:pt x="173" y="15"/>
                      <a:pt x="136" y="44"/>
                    </a:cubicBezTo>
                    <a:cubicBezTo>
                      <a:pt x="1" y="153"/>
                      <a:pt x="68" y="372"/>
                      <a:pt x="239" y="391"/>
                    </a:cubicBezTo>
                    <a:cubicBezTo>
                      <a:pt x="246" y="392"/>
                      <a:pt x="254" y="393"/>
                      <a:pt x="262" y="393"/>
                    </a:cubicBezTo>
                    <a:cubicBezTo>
                      <a:pt x="421" y="393"/>
                      <a:pt x="517" y="202"/>
                      <a:pt x="412" y="73"/>
                    </a:cubicBezTo>
                    <a:cubicBezTo>
                      <a:pt x="374" y="26"/>
                      <a:pt x="31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96;p45"/>
              <p:cNvSpPr/>
              <p:nvPr/>
            </p:nvSpPr>
            <p:spPr>
              <a:xfrm>
                <a:off x="3964875" y="3919700"/>
                <a:ext cx="12275" cy="9275"/>
              </a:xfrm>
              <a:custGeom>
                <a:avLst/>
                <a:gdLst/>
                <a:ahLst/>
                <a:cxnLst/>
                <a:rect l="l" t="t" r="r" b="b"/>
                <a:pathLst>
                  <a:path w="491" h="371" extrusionOk="0">
                    <a:moveTo>
                      <a:pt x="246" y="0"/>
                    </a:moveTo>
                    <a:cubicBezTo>
                      <a:pt x="205" y="0"/>
                      <a:pt x="163" y="14"/>
                      <a:pt x="129" y="41"/>
                    </a:cubicBezTo>
                    <a:cubicBezTo>
                      <a:pt x="1" y="147"/>
                      <a:pt x="65" y="353"/>
                      <a:pt x="229" y="369"/>
                    </a:cubicBezTo>
                    <a:cubicBezTo>
                      <a:pt x="236" y="370"/>
                      <a:pt x="244" y="370"/>
                      <a:pt x="252" y="370"/>
                    </a:cubicBezTo>
                    <a:cubicBezTo>
                      <a:pt x="402" y="370"/>
                      <a:pt x="491" y="193"/>
                      <a:pt x="393" y="70"/>
                    </a:cubicBezTo>
                    <a:cubicBezTo>
                      <a:pt x="356" y="24"/>
                      <a:pt x="301" y="0"/>
                      <a:pt x="2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97;p45"/>
              <p:cNvSpPr/>
              <p:nvPr/>
            </p:nvSpPr>
            <p:spPr>
              <a:xfrm>
                <a:off x="3951625" y="3903150"/>
                <a:ext cx="11650" cy="8850"/>
              </a:xfrm>
              <a:custGeom>
                <a:avLst/>
                <a:gdLst/>
                <a:ahLst/>
                <a:cxnLst/>
                <a:rect l="l" t="t" r="r" b="b"/>
                <a:pathLst>
                  <a:path w="466" h="354" extrusionOk="0">
                    <a:moveTo>
                      <a:pt x="234" y="0"/>
                    </a:moveTo>
                    <a:cubicBezTo>
                      <a:pt x="195" y="0"/>
                      <a:pt x="156" y="13"/>
                      <a:pt x="122" y="41"/>
                    </a:cubicBezTo>
                    <a:cubicBezTo>
                      <a:pt x="0" y="138"/>
                      <a:pt x="58" y="337"/>
                      <a:pt x="216" y="353"/>
                    </a:cubicBezTo>
                    <a:cubicBezTo>
                      <a:pt x="222" y="354"/>
                      <a:pt x="229" y="354"/>
                      <a:pt x="235" y="354"/>
                    </a:cubicBezTo>
                    <a:cubicBezTo>
                      <a:pt x="381" y="354"/>
                      <a:pt x="465" y="184"/>
                      <a:pt x="370" y="67"/>
                    </a:cubicBezTo>
                    <a:cubicBezTo>
                      <a:pt x="335" y="23"/>
                      <a:pt x="285"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98;p45"/>
              <p:cNvSpPr/>
              <p:nvPr/>
            </p:nvSpPr>
            <p:spPr>
              <a:xfrm>
                <a:off x="3938350" y="3886600"/>
                <a:ext cx="11025" cy="8375"/>
              </a:xfrm>
              <a:custGeom>
                <a:avLst/>
                <a:gdLst/>
                <a:ahLst/>
                <a:cxnLst/>
                <a:rect l="l" t="t" r="r" b="b"/>
                <a:pathLst>
                  <a:path w="441" h="335" extrusionOk="0">
                    <a:moveTo>
                      <a:pt x="222" y="0"/>
                    </a:moveTo>
                    <a:cubicBezTo>
                      <a:pt x="185" y="0"/>
                      <a:pt x="147" y="13"/>
                      <a:pt x="117" y="38"/>
                    </a:cubicBezTo>
                    <a:cubicBezTo>
                      <a:pt x="1" y="131"/>
                      <a:pt x="56" y="318"/>
                      <a:pt x="203" y="334"/>
                    </a:cubicBezTo>
                    <a:cubicBezTo>
                      <a:pt x="210" y="334"/>
                      <a:pt x="216" y="335"/>
                      <a:pt x="223" y="335"/>
                    </a:cubicBezTo>
                    <a:cubicBezTo>
                      <a:pt x="359" y="335"/>
                      <a:pt x="440" y="174"/>
                      <a:pt x="351" y="64"/>
                    </a:cubicBezTo>
                    <a:cubicBezTo>
                      <a:pt x="318" y="22"/>
                      <a:pt x="270" y="0"/>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99;p45"/>
              <p:cNvSpPr/>
              <p:nvPr/>
            </p:nvSpPr>
            <p:spPr>
              <a:xfrm>
                <a:off x="3925100" y="3870100"/>
                <a:ext cx="10450" cy="7925"/>
              </a:xfrm>
              <a:custGeom>
                <a:avLst/>
                <a:gdLst/>
                <a:ahLst/>
                <a:cxnLst/>
                <a:rect l="l" t="t" r="r" b="b"/>
                <a:pathLst>
                  <a:path w="418" h="317" extrusionOk="0">
                    <a:moveTo>
                      <a:pt x="210" y="1"/>
                    </a:moveTo>
                    <a:cubicBezTo>
                      <a:pt x="175" y="1"/>
                      <a:pt x="139" y="12"/>
                      <a:pt x="110" y="36"/>
                    </a:cubicBezTo>
                    <a:cubicBezTo>
                      <a:pt x="1" y="123"/>
                      <a:pt x="52" y="299"/>
                      <a:pt x="190" y="315"/>
                    </a:cubicBezTo>
                    <a:cubicBezTo>
                      <a:pt x="197" y="316"/>
                      <a:pt x="203" y="317"/>
                      <a:pt x="209" y="317"/>
                    </a:cubicBezTo>
                    <a:cubicBezTo>
                      <a:pt x="340" y="317"/>
                      <a:pt x="418" y="163"/>
                      <a:pt x="332" y="58"/>
                    </a:cubicBezTo>
                    <a:cubicBezTo>
                      <a:pt x="301" y="20"/>
                      <a:pt x="256"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700;p45"/>
              <p:cNvSpPr/>
              <p:nvPr/>
            </p:nvSpPr>
            <p:spPr>
              <a:xfrm>
                <a:off x="4128775" y="4087050"/>
                <a:ext cx="19075" cy="14425"/>
              </a:xfrm>
              <a:custGeom>
                <a:avLst/>
                <a:gdLst/>
                <a:ahLst/>
                <a:cxnLst/>
                <a:rect l="l" t="t" r="r" b="b"/>
                <a:pathLst>
                  <a:path w="763" h="577" extrusionOk="0">
                    <a:moveTo>
                      <a:pt x="384" y="0"/>
                    </a:moveTo>
                    <a:cubicBezTo>
                      <a:pt x="320" y="0"/>
                      <a:pt x="256" y="21"/>
                      <a:pt x="203" y="64"/>
                    </a:cubicBezTo>
                    <a:cubicBezTo>
                      <a:pt x="1" y="225"/>
                      <a:pt x="97" y="549"/>
                      <a:pt x="354" y="575"/>
                    </a:cubicBezTo>
                    <a:cubicBezTo>
                      <a:pt x="364" y="576"/>
                      <a:pt x="375" y="576"/>
                      <a:pt x="385" y="576"/>
                    </a:cubicBezTo>
                    <a:cubicBezTo>
                      <a:pt x="621" y="576"/>
                      <a:pt x="762" y="297"/>
                      <a:pt x="608" y="106"/>
                    </a:cubicBezTo>
                    <a:cubicBezTo>
                      <a:pt x="551" y="36"/>
                      <a:pt x="468"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701;p45"/>
              <p:cNvSpPr/>
              <p:nvPr/>
            </p:nvSpPr>
            <p:spPr>
              <a:xfrm>
                <a:off x="4115525" y="4070525"/>
                <a:ext cx="18400" cy="13925"/>
              </a:xfrm>
              <a:custGeom>
                <a:avLst/>
                <a:gdLst/>
                <a:ahLst/>
                <a:cxnLst/>
                <a:rect l="l" t="t" r="r" b="b"/>
                <a:pathLst>
                  <a:path w="736" h="557" extrusionOk="0">
                    <a:moveTo>
                      <a:pt x="370" y="0"/>
                    </a:moveTo>
                    <a:cubicBezTo>
                      <a:pt x="308" y="0"/>
                      <a:pt x="245" y="21"/>
                      <a:pt x="193" y="63"/>
                    </a:cubicBezTo>
                    <a:cubicBezTo>
                      <a:pt x="0" y="220"/>
                      <a:pt x="93" y="532"/>
                      <a:pt x="341" y="555"/>
                    </a:cubicBezTo>
                    <a:cubicBezTo>
                      <a:pt x="351" y="556"/>
                      <a:pt x="362" y="556"/>
                      <a:pt x="372" y="556"/>
                    </a:cubicBezTo>
                    <a:cubicBezTo>
                      <a:pt x="601" y="556"/>
                      <a:pt x="736" y="286"/>
                      <a:pt x="585" y="101"/>
                    </a:cubicBezTo>
                    <a:cubicBezTo>
                      <a:pt x="531" y="34"/>
                      <a:pt x="451"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702;p45"/>
              <p:cNvSpPr/>
              <p:nvPr/>
            </p:nvSpPr>
            <p:spPr>
              <a:xfrm>
                <a:off x="4102275" y="4053975"/>
                <a:ext cx="17775" cy="13525"/>
              </a:xfrm>
              <a:custGeom>
                <a:avLst/>
                <a:gdLst/>
                <a:ahLst/>
                <a:cxnLst/>
                <a:rect l="l" t="t" r="r" b="b"/>
                <a:pathLst>
                  <a:path w="711" h="541" extrusionOk="0">
                    <a:moveTo>
                      <a:pt x="354" y="0"/>
                    </a:moveTo>
                    <a:cubicBezTo>
                      <a:pt x="295" y="0"/>
                      <a:pt x="236" y="20"/>
                      <a:pt x="186" y="60"/>
                    </a:cubicBezTo>
                    <a:cubicBezTo>
                      <a:pt x="0" y="211"/>
                      <a:pt x="90" y="513"/>
                      <a:pt x="328" y="538"/>
                    </a:cubicBezTo>
                    <a:cubicBezTo>
                      <a:pt x="338" y="540"/>
                      <a:pt x="348" y="540"/>
                      <a:pt x="359" y="540"/>
                    </a:cubicBezTo>
                    <a:cubicBezTo>
                      <a:pt x="578" y="540"/>
                      <a:pt x="710" y="280"/>
                      <a:pt x="566" y="101"/>
                    </a:cubicBezTo>
                    <a:cubicBezTo>
                      <a:pt x="512" y="35"/>
                      <a:pt x="434" y="0"/>
                      <a:pt x="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703;p45"/>
              <p:cNvSpPr/>
              <p:nvPr/>
            </p:nvSpPr>
            <p:spPr>
              <a:xfrm>
                <a:off x="4089000" y="4037400"/>
                <a:ext cx="17150" cy="13050"/>
              </a:xfrm>
              <a:custGeom>
                <a:avLst/>
                <a:gdLst/>
                <a:ahLst/>
                <a:cxnLst/>
                <a:rect l="l" t="t" r="r" b="b"/>
                <a:pathLst>
                  <a:path w="686" h="522" extrusionOk="0">
                    <a:moveTo>
                      <a:pt x="342" y="1"/>
                    </a:moveTo>
                    <a:cubicBezTo>
                      <a:pt x="286" y="1"/>
                      <a:pt x="229" y="19"/>
                      <a:pt x="181" y="57"/>
                    </a:cubicBezTo>
                    <a:cubicBezTo>
                      <a:pt x="1" y="202"/>
                      <a:pt x="84" y="494"/>
                      <a:pt x="316" y="520"/>
                    </a:cubicBezTo>
                    <a:cubicBezTo>
                      <a:pt x="326" y="521"/>
                      <a:pt x="336" y="522"/>
                      <a:pt x="346" y="522"/>
                    </a:cubicBezTo>
                    <a:cubicBezTo>
                      <a:pt x="557" y="522"/>
                      <a:pt x="685" y="271"/>
                      <a:pt x="547" y="99"/>
                    </a:cubicBezTo>
                    <a:cubicBezTo>
                      <a:pt x="495" y="34"/>
                      <a:pt x="419"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704;p45"/>
              <p:cNvSpPr/>
              <p:nvPr/>
            </p:nvSpPr>
            <p:spPr>
              <a:xfrm>
                <a:off x="4075750" y="4020875"/>
                <a:ext cx="16500" cy="12625"/>
              </a:xfrm>
              <a:custGeom>
                <a:avLst/>
                <a:gdLst/>
                <a:ahLst/>
                <a:cxnLst/>
                <a:rect l="l" t="t" r="r" b="b"/>
                <a:pathLst>
                  <a:path w="660" h="505" extrusionOk="0">
                    <a:moveTo>
                      <a:pt x="330" y="1"/>
                    </a:moveTo>
                    <a:cubicBezTo>
                      <a:pt x="275" y="1"/>
                      <a:pt x="220" y="19"/>
                      <a:pt x="174" y="56"/>
                    </a:cubicBezTo>
                    <a:cubicBezTo>
                      <a:pt x="0" y="198"/>
                      <a:pt x="81" y="481"/>
                      <a:pt x="306" y="503"/>
                    </a:cubicBezTo>
                    <a:cubicBezTo>
                      <a:pt x="315" y="504"/>
                      <a:pt x="324" y="504"/>
                      <a:pt x="333" y="504"/>
                    </a:cubicBezTo>
                    <a:cubicBezTo>
                      <a:pt x="538" y="504"/>
                      <a:pt x="660" y="261"/>
                      <a:pt x="524" y="95"/>
                    </a:cubicBezTo>
                    <a:cubicBezTo>
                      <a:pt x="475" y="33"/>
                      <a:pt x="403"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705;p45"/>
              <p:cNvSpPr/>
              <p:nvPr/>
            </p:nvSpPr>
            <p:spPr>
              <a:xfrm>
                <a:off x="4062500" y="4004375"/>
                <a:ext cx="15850" cy="12100"/>
              </a:xfrm>
              <a:custGeom>
                <a:avLst/>
                <a:gdLst/>
                <a:ahLst/>
                <a:cxnLst/>
                <a:rect l="l" t="t" r="r" b="b"/>
                <a:pathLst>
                  <a:path w="634" h="484" extrusionOk="0">
                    <a:moveTo>
                      <a:pt x="317" y="1"/>
                    </a:moveTo>
                    <a:cubicBezTo>
                      <a:pt x="264" y="1"/>
                      <a:pt x="210" y="18"/>
                      <a:pt x="164" y="54"/>
                    </a:cubicBezTo>
                    <a:cubicBezTo>
                      <a:pt x="0" y="189"/>
                      <a:pt x="81" y="459"/>
                      <a:pt x="293" y="482"/>
                    </a:cubicBezTo>
                    <a:cubicBezTo>
                      <a:pt x="302" y="483"/>
                      <a:pt x="311" y="483"/>
                      <a:pt x="319" y="483"/>
                    </a:cubicBezTo>
                    <a:cubicBezTo>
                      <a:pt x="516" y="483"/>
                      <a:pt x="634" y="250"/>
                      <a:pt x="505" y="90"/>
                    </a:cubicBezTo>
                    <a:cubicBezTo>
                      <a:pt x="457" y="31"/>
                      <a:pt x="388" y="1"/>
                      <a:pt x="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706;p45"/>
              <p:cNvSpPr/>
              <p:nvPr/>
            </p:nvSpPr>
            <p:spPr>
              <a:xfrm>
                <a:off x="4049150" y="3987825"/>
                <a:ext cx="15400" cy="11675"/>
              </a:xfrm>
              <a:custGeom>
                <a:avLst/>
                <a:gdLst/>
                <a:ahLst/>
                <a:cxnLst/>
                <a:rect l="l" t="t" r="r" b="b"/>
                <a:pathLst>
                  <a:path w="616" h="467" extrusionOk="0">
                    <a:moveTo>
                      <a:pt x="309" y="0"/>
                    </a:moveTo>
                    <a:cubicBezTo>
                      <a:pt x="257" y="0"/>
                      <a:pt x="205" y="18"/>
                      <a:pt x="161" y="54"/>
                    </a:cubicBezTo>
                    <a:cubicBezTo>
                      <a:pt x="1" y="183"/>
                      <a:pt x="78" y="443"/>
                      <a:pt x="284" y="466"/>
                    </a:cubicBezTo>
                    <a:cubicBezTo>
                      <a:pt x="291" y="466"/>
                      <a:pt x="299" y="467"/>
                      <a:pt x="307" y="467"/>
                    </a:cubicBezTo>
                    <a:cubicBezTo>
                      <a:pt x="499" y="467"/>
                      <a:pt x="616" y="241"/>
                      <a:pt x="489" y="86"/>
                    </a:cubicBezTo>
                    <a:cubicBezTo>
                      <a:pt x="444" y="30"/>
                      <a:pt x="377"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707;p45"/>
              <p:cNvSpPr/>
              <p:nvPr/>
            </p:nvSpPr>
            <p:spPr>
              <a:xfrm>
                <a:off x="4035900" y="3971300"/>
                <a:ext cx="14675" cy="11175"/>
              </a:xfrm>
              <a:custGeom>
                <a:avLst/>
                <a:gdLst/>
                <a:ahLst/>
                <a:cxnLst/>
                <a:rect l="l" t="t" r="r" b="b"/>
                <a:pathLst>
                  <a:path w="587" h="447" extrusionOk="0">
                    <a:moveTo>
                      <a:pt x="295" y="1"/>
                    </a:moveTo>
                    <a:cubicBezTo>
                      <a:pt x="246" y="1"/>
                      <a:pt x="196" y="17"/>
                      <a:pt x="155" y="50"/>
                    </a:cubicBezTo>
                    <a:cubicBezTo>
                      <a:pt x="0" y="175"/>
                      <a:pt x="74" y="426"/>
                      <a:pt x="270" y="445"/>
                    </a:cubicBezTo>
                    <a:cubicBezTo>
                      <a:pt x="278" y="446"/>
                      <a:pt x="286" y="446"/>
                      <a:pt x="294" y="446"/>
                    </a:cubicBezTo>
                    <a:cubicBezTo>
                      <a:pt x="479" y="446"/>
                      <a:pt x="587" y="230"/>
                      <a:pt x="470" y="82"/>
                    </a:cubicBezTo>
                    <a:cubicBezTo>
                      <a:pt x="426" y="29"/>
                      <a:pt x="361"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708;p45"/>
              <p:cNvSpPr/>
              <p:nvPr/>
            </p:nvSpPr>
            <p:spPr>
              <a:xfrm>
                <a:off x="4022650" y="3954750"/>
                <a:ext cx="14100" cy="10700"/>
              </a:xfrm>
              <a:custGeom>
                <a:avLst/>
                <a:gdLst/>
                <a:ahLst/>
                <a:cxnLst/>
                <a:rect l="l" t="t" r="r" b="b"/>
                <a:pathLst>
                  <a:path w="564" h="428" extrusionOk="0">
                    <a:moveTo>
                      <a:pt x="281" y="1"/>
                    </a:moveTo>
                    <a:cubicBezTo>
                      <a:pt x="234" y="1"/>
                      <a:pt x="187" y="17"/>
                      <a:pt x="148" y="50"/>
                    </a:cubicBezTo>
                    <a:cubicBezTo>
                      <a:pt x="0" y="169"/>
                      <a:pt x="71" y="407"/>
                      <a:pt x="261" y="426"/>
                    </a:cubicBezTo>
                    <a:cubicBezTo>
                      <a:pt x="270" y="427"/>
                      <a:pt x="279" y="428"/>
                      <a:pt x="287" y="428"/>
                    </a:cubicBezTo>
                    <a:cubicBezTo>
                      <a:pt x="461" y="428"/>
                      <a:pt x="563" y="223"/>
                      <a:pt x="447" y="82"/>
                    </a:cubicBezTo>
                    <a:cubicBezTo>
                      <a:pt x="405" y="29"/>
                      <a:pt x="343"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709;p45"/>
              <p:cNvSpPr/>
              <p:nvPr/>
            </p:nvSpPr>
            <p:spPr>
              <a:xfrm>
                <a:off x="4009375" y="3938225"/>
                <a:ext cx="13500" cy="10275"/>
              </a:xfrm>
              <a:custGeom>
                <a:avLst/>
                <a:gdLst/>
                <a:ahLst/>
                <a:cxnLst/>
                <a:rect l="l" t="t" r="r" b="b"/>
                <a:pathLst>
                  <a:path w="540" h="411" extrusionOk="0">
                    <a:moveTo>
                      <a:pt x="271" y="0"/>
                    </a:moveTo>
                    <a:cubicBezTo>
                      <a:pt x="225" y="0"/>
                      <a:pt x="180" y="15"/>
                      <a:pt x="142" y="46"/>
                    </a:cubicBezTo>
                    <a:cubicBezTo>
                      <a:pt x="1" y="161"/>
                      <a:pt x="68" y="390"/>
                      <a:pt x="252" y="409"/>
                    </a:cubicBezTo>
                    <a:cubicBezTo>
                      <a:pt x="259" y="410"/>
                      <a:pt x="267" y="410"/>
                      <a:pt x="275" y="410"/>
                    </a:cubicBezTo>
                    <a:cubicBezTo>
                      <a:pt x="441" y="410"/>
                      <a:pt x="539" y="213"/>
                      <a:pt x="432" y="78"/>
                    </a:cubicBezTo>
                    <a:cubicBezTo>
                      <a:pt x="391" y="27"/>
                      <a:pt x="331" y="0"/>
                      <a:pt x="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710;p45"/>
              <p:cNvSpPr/>
              <p:nvPr/>
            </p:nvSpPr>
            <p:spPr>
              <a:xfrm>
                <a:off x="3996050" y="3921725"/>
                <a:ext cx="12925" cy="9800"/>
              </a:xfrm>
              <a:custGeom>
                <a:avLst/>
                <a:gdLst/>
                <a:ahLst/>
                <a:cxnLst/>
                <a:rect l="l" t="t" r="r" b="b"/>
                <a:pathLst>
                  <a:path w="517" h="392" extrusionOk="0">
                    <a:moveTo>
                      <a:pt x="259" y="0"/>
                    </a:moveTo>
                    <a:cubicBezTo>
                      <a:pt x="215" y="0"/>
                      <a:pt x="171" y="15"/>
                      <a:pt x="135" y="44"/>
                    </a:cubicBezTo>
                    <a:cubicBezTo>
                      <a:pt x="0" y="153"/>
                      <a:pt x="65" y="372"/>
                      <a:pt x="238" y="391"/>
                    </a:cubicBezTo>
                    <a:cubicBezTo>
                      <a:pt x="245" y="391"/>
                      <a:pt x="251" y="392"/>
                      <a:pt x="258" y="392"/>
                    </a:cubicBezTo>
                    <a:cubicBezTo>
                      <a:pt x="420" y="392"/>
                      <a:pt x="517" y="202"/>
                      <a:pt x="412" y="73"/>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711;p45"/>
              <p:cNvSpPr/>
              <p:nvPr/>
            </p:nvSpPr>
            <p:spPr>
              <a:xfrm>
                <a:off x="3982800" y="3905150"/>
                <a:ext cx="12275" cy="9350"/>
              </a:xfrm>
              <a:custGeom>
                <a:avLst/>
                <a:gdLst/>
                <a:ahLst/>
                <a:cxnLst/>
                <a:rect l="l" t="t" r="r" b="b"/>
                <a:pathLst>
                  <a:path w="491" h="374" extrusionOk="0">
                    <a:moveTo>
                      <a:pt x="245" y="1"/>
                    </a:moveTo>
                    <a:cubicBezTo>
                      <a:pt x="204" y="1"/>
                      <a:pt x="163" y="14"/>
                      <a:pt x="129" y="42"/>
                    </a:cubicBezTo>
                    <a:cubicBezTo>
                      <a:pt x="0" y="148"/>
                      <a:pt x="61" y="353"/>
                      <a:pt x="225" y="373"/>
                    </a:cubicBezTo>
                    <a:cubicBezTo>
                      <a:pt x="232" y="373"/>
                      <a:pt x="238" y="373"/>
                      <a:pt x="245" y="373"/>
                    </a:cubicBezTo>
                    <a:cubicBezTo>
                      <a:pt x="397" y="373"/>
                      <a:pt x="491" y="194"/>
                      <a:pt x="389" y="70"/>
                    </a:cubicBezTo>
                    <a:cubicBezTo>
                      <a:pt x="352" y="24"/>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712;p45"/>
              <p:cNvSpPr/>
              <p:nvPr/>
            </p:nvSpPr>
            <p:spPr>
              <a:xfrm>
                <a:off x="3969525" y="3888650"/>
                <a:ext cx="11650" cy="8825"/>
              </a:xfrm>
              <a:custGeom>
                <a:avLst/>
                <a:gdLst/>
                <a:ahLst/>
                <a:cxnLst/>
                <a:rect l="l" t="t" r="r" b="b"/>
                <a:pathLst>
                  <a:path w="466" h="353" extrusionOk="0">
                    <a:moveTo>
                      <a:pt x="232" y="1"/>
                    </a:moveTo>
                    <a:cubicBezTo>
                      <a:pt x="194" y="1"/>
                      <a:pt x="155" y="13"/>
                      <a:pt x="123" y="39"/>
                    </a:cubicBezTo>
                    <a:cubicBezTo>
                      <a:pt x="1" y="139"/>
                      <a:pt x="59" y="335"/>
                      <a:pt x="216" y="351"/>
                    </a:cubicBezTo>
                    <a:cubicBezTo>
                      <a:pt x="224" y="352"/>
                      <a:pt x="231" y="353"/>
                      <a:pt x="239" y="353"/>
                    </a:cubicBezTo>
                    <a:cubicBezTo>
                      <a:pt x="380" y="353"/>
                      <a:pt x="465" y="181"/>
                      <a:pt x="370" y="65"/>
                    </a:cubicBezTo>
                    <a:cubicBezTo>
                      <a:pt x="336" y="23"/>
                      <a:pt x="284"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713;p45"/>
              <p:cNvSpPr/>
              <p:nvPr/>
            </p:nvSpPr>
            <p:spPr>
              <a:xfrm>
                <a:off x="3956275" y="3872125"/>
                <a:ext cx="11025" cy="8400"/>
              </a:xfrm>
              <a:custGeom>
                <a:avLst/>
                <a:gdLst/>
                <a:ahLst/>
                <a:cxnLst/>
                <a:rect l="l" t="t" r="r" b="b"/>
                <a:pathLst>
                  <a:path w="441" h="336" extrusionOk="0">
                    <a:moveTo>
                      <a:pt x="222" y="1"/>
                    </a:moveTo>
                    <a:cubicBezTo>
                      <a:pt x="185" y="1"/>
                      <a:pt x="147" y="13"/>
                      <a:pt x="116" y="38"/>
                    </a:cubicBezTo>
                    <a:cubicBezTo>
                      <a:pt x="1" y="132"/>
                      <a:pt x="55" y="318"/>
                      <a:pt x="203" y="334"/>
                    </a:cubicBezTo>
                    <a:cubicBezTo>
                      <a:pt x="210" y="335"/>
                      <a:pt x="216" y="335"/>
                      <a:pt x="222" y="335"/>
                    </a:cubicBezTo>
                    <a:cubicBezTo>
                      <a:pt x="359" y="335"/>
                      <a:pt x="440" y="172"/>
                      <a:pt x="351" y="61"/>
                    </a:cubicBezTo>
                    <a:cubicBezTo>
                      <a:pt x="318" y="21"/>
                      <a:pt x="271"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714;p45"/>
              <p:cNvSpPr/>
              <p:nvPr/>
            </p:nvSpPr>
            <p:spPr>
              <a:xfrm>
                <a:off x="3943025" y="3855550"/>
                <a:ext cx="10375" cy="7925"/>
              </a:xfrm>
              <a:custGeom>
                <a:avLst/>
                <a:gdLst/>
                <a:ahLst/>
                <a:cxnLst/>
                <a:rect l="l" t="t" r="r" b="b"/>
                <a:pathLst>
                  <a:path w="415" h="317" extrusionOk="0">
                    <a:moveTo>
                      <a:pt x="209" y="1"/>
                    </a:moveTo>
                    <a:cubicBezTo>
                      <a:pt x="173" y="1"/>
                      <a:pt x="137" y="12"/>
                      <a:pt x="106" y="36"/>
                    </a:cubicBezTo>
                    <a:cubicBezTo>
                      <a:pt x="0" y="126"/>
                      <a:pt x="52" y="303"/>
                      <a:pt x="190" y="316"/>
                    </a:cubicBezTo>
                    <a:cubicBezTo>
                      <a:pt x="197" y="317"/>
                      <a:pt x="203" y="317"/>
                      <a:pt x="209" y="317"/>
                    </a:cubicBezTo>
                    <a:cubicBezTo>
                      <a:pt x="339" y="317"/>
                      <a:pt x="414" y="166"/>
                      <a:pt x="331" y="59"/>
                    </a:cubicBezTo>
                    <a:cubicBezTo>
                      <a:pt x="300" y="21"/>
                      <a:pt x="255"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715;p45"/>
              <p:cNvSpPr/>
              <p:nvPr/>
            </p:nvSpPr>
            <p:spPr>
              <a:xfrm>
                <a:off x="4159950" y="4089075"/>
                <a:ext cx="19675" cy="14900"/>
              </a:xfrm>
              <a:custGeom>
                <a:avLst/>
                <a:gdLst/>
                <a:ahLst/>
                <a:cxnLst/>
                <a:rect l="l" t="t" r="r" b="b"/>
                <a:pathLst>
                  <a:path w="787" h="596" extrusionOk="0">
                    <a:moveTo>
                      <a:pt x="395" y="0"/>
                    </a:moveTo>
                    <a:cubicBezTo>
                      <a:pt x="329" y="0"/>
                      <a:pt x="263" y="22"/>
                      <a:pt x="209" y="66"/>
                    </a:cubicBezTo>
                    <a:cubicBezTo>
                      <a:pt x="0" y="234"/>
                      <a:pt x="100" y="565"/>
                      <a:pt x="364" y="593"/>
                    </a:cubicBezTo>
                    <a:cubicBezTo>
                      <a:pt x="375" y="595"/>
                      <a:pt x="387" y="595"/>
                      <a:pt x="398" y="595"/>
                    </a:cubicBezTo>
                    <a:cubicBezTo>
                      <a:pt x="641" y="595"/>
                      <a:pt x="787" y="308"/>
                      <a:pt x="627" y="111"/>
                    </a:cubicBezTo>
                    <a:cubicBezTo>
                      <a:pt x="569" y="38"/>
                      <a:pt x="482"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716;p45"/>
              <p:cNvSpPr/>
              <p:nvPr/>
            </p:nvSpPr>
            <p:spPr>
              <a:xfrm>
                <a:off x="4146700" y="4072525"/>
                <a:ext cx="19025" cy="14425"/>
              </a:xfrm>
              <a:custGeom>
                <a:avLst/>
                <a:gdLst/>
                <a:ahLst/>
                <a:cxnLst/>
                <a:rect l="l" t="t" r="r" b="b"/>
                <a:pathLst>
                  <a:path w="761" h="577" extrusionOk="0">
                    <a:moveTo>
                      <a:pt x="382" y="0"/>
                    </a:moveTo>
                    <a:cubicBezTo>
                      <a:pt x="318" y="0"/>
                      <a:pt x="254" y="22"/>
                      <a:pt x="199" y="66"/>
                    </a:cubicBezTo>
                    <a:cubicBezTo>
                      <a:pt x="0" y="227"/>
                      <a:pt x="97" y="548"/>
                      <a:pt x="351" y="574"/>
                    </a:cubicBezTo>
                    <a:cubicBezTo>
                      <a:pt x="362" y="575"/>
                      <a:pt x="374" y="576"/>
                      <a:pt x="385" y="576"/>
                    </a:cubicBezTo>
                    <a:cubicBezTo>
                      <a:pt x="622" y="576"/>
                      <a:pt x="761" y="298"/>
                      <a:pt x="608" y="108"/>
                    </a:cubicBezTo>
                    <a:cubicBezTo>
                      <a:pt x="549" y="37"/>
                      <a:pt x="466"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717;p45"/>
              <p:cNvSpPr/>
              <p:nvPr/>
            </p:nvSpPr>
            <p:spPr>
              <a:xfrm>
                <a:off x="4133425" y="4056000"/>
                <a:ext cx="18425" cy="13975"/>
              </a:xfrm>
              <a:custGeom>
                <a:avLst/>
                <a:gdLst/>
                <a:ahLst/>
                <a:cxnLst/>
                <a:rect l="l" t="t" r="r" b="b"/>
                <a:pathLst>
                  <a:path w="737" h="559" extrusionOk="0">
                    <a:moveTo>
                      <a:pt x="368" y="1"/>
                    </a:moveTo>
                    <a:cubicBezTo>
                      <a:pt x="307" y="1"/>
                      <a:pt x="245" y="21"/>
                      <a:pt x="194" y="62"/>
                    </a:cubicBezTo>
                    <a:cubicBezTo>
                      <a:pt x="1" y="220"/>
                      <a:pt x="94" y="531"/>
                      <a:pt x="342" y="557"/>
                    </a:cubicBezTo>
                    <a:cubicBezTo>
                      <a:pt x="352" y="558"/>
                      <a:pt x="362" y="559"/>
                      <a:pt x="373" y="559"/>
                    </a:cubicBezTo>
                    <a:cubicBezTo>
                      <a:pt x="602" y="559"/>
                      <a:pt x="737" y="289"/>
                      <a:pt x="586" y="104"/>
                    </a:cubicBezTo>
                    <a:cubicBezTo>
                      <a:pt x="531" y="36"/>
                      <a:pt x="450"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718;p45"/>
              <p:cNvSpPr/>
              <p:nvPr/>
            </p:nvSpPr>
            <p:spPr>
              <a:xfrm>
                <a:off x="4120175" y="4039450"/>
                <a:ext cx="17775" cy="13500"/>
              </a:xfrm>
              <a:custGeom>
                <a:avLst/>
                <a:gdLst/>
                <a:ahLst/>
                <a:cxnLst/>
                <a:rect l="l" t="t" r="r" b="b"/>
                <a:pathLst>
                  <a:path w="711" h="540" extrusionOk="0">
                    <a:moveTo>
                      <a:pt x="357" y="0"/>
                    </a:moveTo>
                    <a:cubicBezTo>
                      <a:pt x="297" y="0"/>
                      <a:pt x="237" y="20"/>
                      <a:pt x="187" y="62"/>
                    </a:cubicBezTo>
                    <a:cubicBezTo>
                      <a:pt x="1" y="213"/>
                      <a:pt x="87" y="512"/>
                      <a:pt x="328" y="538"/>
                    </a:cubicBezTo>
                    <a:cubicBezTo>
                      <a:pt x="339" y="539"/>
                      <a:pt x="349" y="539"/>
                      <a:pt x="359" y="539"/>
                    </a:cubicBezTo>
                    <a:cubicBezTo>
                      <a:pt x="579" y="539"/>
                      <a:pt x="711" y="279"/>
                      <a:pt x="566" y="101"/>
                    </a:cubicBezTo>
                    <a:cubicBezTo>
                      <a:pt x="513" y="35"/>
                      <a:pt x="436"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719;p45"/>
              <p:cNvSpPr/>
              <p:nvPr/>
            </p:nvSpPr>
            <p:spPr>
              <a:xfrm>
                <a:off x="4106925" y="4022900"/>
                <a:ext cx="17125" cy="13025"/>
              </a:xfrm>
              <a:custGeom>
                <a:avLst/>
                <a:gdLst/>
                <a:ahLst/>
                <a:cxnLst/>
                <a:rect l="l" t="t" r="r" b="b"/>
                <a:pathLst>
                  <a:path w="685" h="521" extrusionOk="0">
                    <a:moveTo>
                      <a:pt x="345" y="1"/>
                    </a:moveTo>
                    <a:cubicBezTo>
                      <a:pt x="287" y="1"/>
                      <a:pt x="229" y="20"/>
                      <a:pt x="180" y="59"/>
                    </a:cubicBezTo>
                    <a:cubicBezTo>
                      <a:pt x="0" y="204"/>
                      <a:pt x="84" y="496"/>
                      <a:pt x="315" y="518"/>
                    </a:cubicBezTo>
                    <a:cubicBezTo>
                      <a:pt x="326" y="520"/>
                      <a:pt x="336" y="520"/>
                      <a:pt x="346" y="520"/>
                    </a:cubicBezTo>
                    <a:cubicBezTo>
                      <a:pt x="556" y="520"/>
                      <a:pt x="685" y="272"/>
                      <a:pt x="547" y="97"/>
                    </a:cubicBezTo>
                    <a:cubicBezTo>
                      <a:pt x="496" y="34"/>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720;p45"/>
              <p:cNvSpPr/>
              <p:nvPr/>
            </p:nvSpPr>
            <p:spPr>
              <a:xfrm>
                <a:off x="4093575" y="4006400"/>
                <a:ext cx="16575" cy="12575"/>
              </a:xfrm>
              <a:custGeom>
                <a:avLst/>
                <a:gdLst/>
                <a:ahLst/>
                <a:cxnLst/>
                <a:rect l="l" t="t" r="r" b="b"/>
                <a:pathLst>
                  <a:path w="663" h="503" extrusionOk="0">
                    <a:moveTo>
                      <a:pt x="334" y="1"/>
                    </a:moveTo>
                    <a:cubicBezTo>
                      <a:pt x="278" y="1"/>
                      <a:pt x="222" y="19"/>
                      <a:pt x="174" y="57"/>
                    </a:cubicBezTo>
                    <a:cubicBezTo>
                      <a:pt x="1" y="198"/>
                      <a:pt x="84" y="478"/>
                      <a:pt x="309" y="500"/>
                    </a:cubicBezTo>
                    <a:cubicBezTo>
                      <a:pt x="320" y="502"/>
                      <a:pt x="330" y="502"/>
                      <a:pt x="340" y="502"/>
                    </a:cubicBezTo>
                    <a:cubicBezTo>
                      <a:pt x="543" y="502"/>
                      <a:pt x="663" y="258"/>
                      <a:pt x="528" y="92"/>
                    </a:cubicBezTo>
                    <a:cubicBezTo>
                      <a:pt x="479" y="32"/>
                      <a:pt x="407"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721;p45"/>
              <p:cNvSpPr/>
              <p:nvPr/>
            </p:nvSpPr>
            <p:spPr>
              <a:xfrm>
                <a:off x="4080400" y="3989850"/>
                <a:ext cx="15875" cy="12075"/>
              </a:xfrm>
              <a:custGeom>
                <a:avLst/>
                <a:gdLst/>
                <a:ahLst/>
                <a:cxnLst/>
                <a:rect l="l" t="t" r="r" b="b"/>
                <a:pathLst>
                  <a:path w="635" h="483" extrusionOk="0">
                    <a:moveTo>
                      <a:pt x="317" y="0"/>
                    </a:moveTo>
                    <a:cubicBezTo>
                      <a:pt x="264" y="0"/>
                      <a:pt x="210" y="18"/>
                      <a:pt x="165" y="54"/>
                    </a:cubicBezTo>
                    <a:cubicBezTo>
                      <a:pt x="1" y="192"/>
                      <a:pt x="81" y="459"/>
                      <a:pt x="293" y="481"/>
                    </a:cubicBezTo>
                    <a:cubicBezTo>
                      <a:pt x="302" y="482"/>
                      <a:pt x="311" y="482"/>
                      <a:pt x="320" y="482"/>
                    </a:cubicBezTo>
                    <a:cubicBezTo>
                      <a:pt x="517" y="482"/>
                      <a:pt x="635" y="249"/>
                      <a:pt x="505" y="92"/>
                    </a:cubicBezTo>
                    <a:cubicBezTo>
                      <a:pt x="458" y="32"/>
                      <a:pt x="388"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722;p45"/>
              <p:cNvSpPr/>
              <p:nvPr/>
            </p:nvSpPr>
            <p:spPr>
              <a:xfrm>
                <a:off x="4067075" y="3973350"/>
                <a:ext cx="15300" cy="11625"/>
              </a:xfrm>
              <a:custGeom>
                <a:avLst/>
                <a:gdLst/>
                <a:ahLst/>
                <a:cxnLst/>
                <a:rect l="l" t="t" r="r" b="b"/>
                <a:pathLst>
                  <a:path w="612" h="465" extrusionOk="0">
                    <a:moveTo>
                      <a:pt x="307" y="0"/>
                    </a:moveTo>
                    <a:cubicBezTo>
                      <a:pt x="255" y="0"/>
                      <a:pt x="204" y="17"/>
                      <a:pt x="161" y="52"/>
                    </a:cubicBezTo>
                    <a:cubicBezTo>
                      <a:pt x="0" y="183"/>
                      <a:pt x="78" y="444"/>
                      <a:pt x="283" y="463"/>
                    </a:cubicBezTo>
                    <a:cubicBezTo>
                      <a:pt x="292" y="464"/>
                      <a:pt x="301" y="464"/>
                      <a:pt x="310" y="464"/>
                    </a:cubicBezTo>
                    <a:cubicBezTo>
                      <a:pt x="500" y="464"/>
                      <a:pt x="612" y="240"/>
                      <a:pt x="489" y="87"/>
                    </a:cubicBezTo>
                    <a:cubicBezTo>
                      <a:pt x="443" y="30"/>
                      <a:pt x="375"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723;p45"/>
              <p:cNvSpPr/>
              <p:nvPr/>
            </p:nvSpPr>
            <p:spPr>
              <a:xfrm>
                <a:off x="4053825" y="3956800"/>
                <a:ext cx="14675" cy="11200"/>
              </a:xfrm>
              <a:custGeom>
                <a:avLst/>
                <a:gdLst/>
                <a:ahLst/>
                <a:cxnLst/>
                <a:rect l="l" t="t" r="r" b="b"/>
                <a:pathLst>
                  <a:path w="587" h="448" extrusionOk="0">
                    <a:moveTo>
                      <a:pt x="295" y="0"/>
                    </a:moveTo>
                    <a:cubicBezTo>
                      <a:pt x="246" y="0"/>
                      <a:pt x="196" y="17"/>
                      <a:pt x="154" y="52"/>
                    </a:cubicBezTo>
                    <a:cubicBezTo>
                      <a:pt x="0" y="177"/>
                      <a:pt x="74" y="424"/>
                      <a:pt x="270" y="447"/>
                    </a:cubicBezTo>
                    <a:cubicBezTo>
                      <a:pt x="278" y="448"/>
                      <a:pt x="286" y="448"/>
                      <a:pt x="294" y="448"/>
                    </a:cubicBezTo>
                    <a:cubicBezTo>
                      <a:pt x="479" y="448"/>
                      <a:pt x="587" y="232"/>
                      <a:pt x="469" y="84"/>
                    </a:cubicBezTo>
                    <a:cubicBezTo>
                      <a:pt x="424" y="29"/>
                      <a:pt x="359"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724;p45"/>
              <p:cNvSpPr/>
              <p:nvPr/>
            </p:nvSpPr>
            <p:spPr>
              <a:xfrm>
                <a:off x="4040475" y="3940250"/>
                <a:ext cx="14200" cy="10725"/>
              </a:xfrm>
              <a:custGeom>
                <a:avLst/>
                <a:gdLst/>
                <a:ahLst/>
                <a:cxnLst/>
                <a:rect l="l" t="t" r="r" b="b"/>
                <a:pathLst>
                  <a:path w="568" h="429" extrusionOk="0">
                    <a:moveTo>
                      <a:pt x="285" y="1"/>
                    </a:moveTo>
                    <a:cubicBezTo>
                      <a:pt x="238" y="1"/>
                      <a:pt x="191" y="16"/>
                      <a:pt x="152" y="48"/>
                    </a:cubicBezTo>
                    <a:cubicBezTo>
                      <a:pt x="1" y="167"/>
                      <a:pt x="71" y="408"/>
                      <a:pt x="264" y="428"/>
                    </a:cubicBezTo>
                    <a:cubicBezTo>
                      <a:pt x="272" y="428"/>
                      <a:pt x="280" y="429"/>
                      <a:pt x="287" y="429"/>
                    </a:cubicBezTo>
                    <a:cubicBezTo>
                      <a:pt x="463" y="429"/>
                      <a:pt x="568" y="222"/>
                      <a:pt x="451" y="80"/>
                    </a:cubicBezTo>
                    <a:cubicBezTo>
                      <a:pt x="409" y="28"/>
                      <a:pt x="347"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725;p45"/>
              <p:cNvSpPr/>
              <p:nvPr/>
            </p:nvSpPr>
            <p:spPr>
              <a:xfrm>
                <a:off x="4027225" y="3923750"/>
                <a:ext cx="13550" cy="10200"/>
              </a:xfrm>
              <a:custGeom>
                <a:avLst/>
                <a:gdLst/>
                <a:ahLst/>
                <a:cxnLst/>
                <a:rect l="l" t="t" r="r" b="b"/>
                <a:pathLst>
                  <a:path w="542" h="408" extrusionOk="0">
                    <a:moveTo>
                      <a:pt x="273" y="1"/>
                    </a:moveTo>
                    <a:cubicBezTo>
                      <a:pt x="227" y="1"/>
                      <a:pt x="181" y="16"/>
                      <a:pt x="142" y="46"/>
                    </a:cubicBezTo>
                    <a:cubicBezTo>
                      <a:pt x="0" y="159"/>
                      <a:pt x="68" y="390"/>
                      <a:pt x="251" y="406"/>
                    </a:cubicBezTo>
                    <a:cubicBezTo>
                      <a:pt x="259" y="407"/>
                      <a:pt x="267" y="407"/>
                      <a:pt x="274" y="407"/>
                    </a:cubicBezTo>
                    <a:cubicBezTo>
                      <a:pt x="441" y="407"/>
                      <a:pt x="542" y="210"/>
                      <a:pt x="431" y="75"/>
                    </a:cubicBezTo>
                    <a:cubicBezTo>
                      <a:pt x="391" y="26"/>
                      <a:pt x="332"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726;p45"/>
              <p:cNvSpPr/>
              <p:nvPr/>
            </p:nvSpPr>
            <p:spPr>
              <a:xfrm>
                <a:off x="4013975" y="3907175"/>
                <a:ext cx="12900" cy="9825"/>
              </a:xfrm>
              <a:custGeom>
                <a:avLst/>
                <a:gdLst/>
                <a:ahLst/>
                <a:cxnLst/>
                <a:rect l="l" t="t" r="r" b="b"/>
                <a:pathLst>
                  <a:path w="516" h="393" extrusionOk="0">
                    <a:moveTo>
                      <a:pt x="258" y="1"/>
                    </a:moveTo>
                    <a:cubicBezTo>
                      <a:pt x="215" y="1"/>
                      <a:pt x="171" y="15"/>
                      <a:pt x="135" y="44"/>
                    </a:cubicBezTo>
                    <a:cubicBezTo>
                      <a:pt x="0" y="153"/>
                      <a:pt x="64" y="372"/>
                      <a:pt x="238" y="391"/>
                    </a:cubicBezTo>
                    <a:cubicBezTo>
                      <a:pt x="246" y="392"/>
                      <a:pt x="253" y="392"/>
                      <a:pt x="261" y="392"/>
                    </a:cubicBezTo>
                    <a:cubicBezTo>
                      <a:pt x="421" y="392"/>
                      <a:pt x="516" y="202"/>
                      <a:pt x="411" y="73"/>
                    </a:cubicBezTo>
                    <a:cubicBezTo>
                      <a:pt x="373" y="25"/>
                      <a:pt x="316"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727;p45"/>
              <p:cNvSpPr/>
              <p:nvPr/>
            </p:nvSpPr>
            <p:spPr>
              <a:xfrm>
                <a:off x="4000700" y="3890700"/>
                <a:ext cx="12275" cy="9275"/>
              </a:xfrm>
              <a:custGeom>
                <a:avLst/>
                <a:gdLst/>
                <a:ahLst/>
                <a:cxnLst/>
                <a:rect l="l" t="t" r="r" b="b"/>
                <a:pathLst>
                  <a:path w="491" h="371" extrusionOk="0">
                    <a:moveTo>
                      <a:pt x="245" y="0"/>
                    </a:moveTo>
                    <a:cubicBezTo>
                      <a:pt x="205" y="0"/>
                      <a:pt x="164" y="14"/>
                      <a:pt x="129" y="41"/>
                    </a:cubicBezTo>
                    <a:cubicBezTo>
                      <a:pt x="1" y="147"/>
                      <a:pt x="62" y="353"/>
                      <a:pt x="226" y="369"/>
                    </a:cubicBezTo>
                    <a:cubicBezTo>
                      <a:pt x="234" y="370"/>
                      <a:pt x="242" y="370"/>
                      <a:pt x="249" y="370"/>
                    </a:cubicBezTo>
                    <a:cubicBezTo>
                      <a:pt x="402" y="370"/>
                      <a:pt x="491" y="192"/>
                      <a:pt x="390"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728;p45"/>
              <p:cNvSpPr/>
              <p:nvPr/>
            </p:nvSpPr>
            <p:spPr>
              <a:xfrm>
                <a:off x="3987450" y="3874125"/>
                <a:ext cx="11650" cy="8875"/>
              </a:xfrm>
              <a:custGeom>
                <a:avLst/>
                <a:gdLst/>
                <a:ahLst/>
                <a:cxnLst/>
                <a:rect l="l" t="t" r="r" b="b"/>
                <a:pathLst>
                  <a:path w="466" h="355" extrusionOk="0">
                    <a:moveTo>
                      <a:pt x="231" y="0"/>
                    </a:moveTo>
                    <a:cubicBezTo>
                      <a:pt x="192" y="0"/>
                      <a:pt x="154" y="13"/>
                      <a:pt x="123" y="39"/>
                    </a:cubicBezTo>
                    <a:cubicBezTo>
                      <a:pt x="1" y="138"/>
                      <a:pt x="58" y="338"/>
                      <a:pt x="216" y="354"/>
                    </a:cubicBezTo>
                    <a:cubicBezTo>
                      <a:pt x="222" y="354"/>
                      <a:pt x="229" y="355"/>
                      <a:pt x="235" y="355"/>
                    </a:cubicBezTo>
                    <a:cubicBezTo>
                      <a:pt x="378" y="355"/>
                      <a:pt x="466" y="185"/>
                      <a:pt x="370" y="68"/>
                    </a:cubicBezTo>
                    <a:cubicBezTo>
                      <a:pt x="335" y="23"/>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729;p45"/>
              <p:cNvSpPr/>
              <p:nvPr/>
            </p:nvSpPr>
            <p:spPr>
              <a:xfrm>
                <a:off x="3974200" y="3857600"/>
                <a:ext cx="11000" cy="8375"/>
              </a:xfrm>
              <a:custGeom>
                <a:avLst/>
                <a:gdLst/>
                <a:ahLst/>
                <a:cxnLst/>
                <a:rect l="l" t="t" r="r" b="b"/>
                <a:pathLst>
                  <a:path w="440" h="335" extrusionOk="0">
                    <a:moveTo>
                      <a:pt x="221" y="0"/>
                    </a:moveTo>
                    <a:cubicBezTo>
                      <a:pt x="184" y="0"/>
                      <a:pt x="147" y="13"/>
                      <a:pt x="116" y="38"/>
                    </a:cubicBezTo>
                    <a:cubicBezTo>
                      <a:pt x="0" y="131"/>
                      <a:pt x="55" y="317"/>
                      <a:pt x="203" y="333"/>
                    </a:cubicBezTo>
                    <a:cubicBezTo>
                      <a:pt x="209" y="334"/>
                      <a:pt x="216" y="334"/>
                      <a:pt x="222" y="334"/>
                    </a:cubicBezTo>
                    <a:cubicBezTo>
                      <a:pt x="359" y="334"/>
                      <a:pt x="440" y="174"/>
                      <a:pt x="351" y="63"/>
                    </a:cubicBezTo>
                    <a:cubicBezTo>
                      <a:pt x="318" y="22"/>
                      <a:pt x="270"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730;p45"/>
              <p:cNvSpPr/>
              <p:nvPr/>
            </p:nvSpPr>
            <p:spPr>
              <a:xfrm>
                <a:off x="3960850" y="3841100"/>
                <a:ext cx="10450" cy="7925"/>
              </a:xfrm>
              <a:custGeom>
                <a:avLst/>
                <a:gdLst/>
                <a:ahLst/>
                <a:cxnLst/>
                <a:rect l="l" t="t" r="r" b="b"/>
                <a:pathLst>
                  <a:path w="418" h="317" extrusionOk="0">
                    <a:moveTo>
                      <a:pt x="210" y="0"/>
                    </a:moveTo>
                    <a:cubicBezTo>
                      <a:pt x="175" y="0"/>
                      <a:pt x="139" y="12"/>
                      <a:pt x="110" y="36"/>
                    </a:cubicBezTo>
                    <a:cubicBezTo>
                      <a:pt x="1" y="123"/>
                      <a:pt x="52" y="299"/>
                      <a:pt x="194" y="315"/>
                    </a:cubicBezTo>
                    <a:cubicBezTo>
                      <a:pt x="200" y="316"/>
                      <a:pt x="207" y="316"/>
                      <a:pt x="213" y="316"/>
                    </a:cubicBezTo>
                    <a:cubicBezTo>
                      <a:pt x="343" y="316"/>
                      <a:pt x="418" y="162"/>
                      <a:pt x="335" y="58"/>
                    </a:cubicBezTo>
                    <a:cubicBezTo>
                      <a:pt x="302" y="20"/>
                      <a:pt x="256"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731;p45"/>
              <p:cNvSpPr/>
              <p:nvPr/>
            </p:nvSpPr>
            <p:spPr>
              <a:xfrm>
                <a:off x="4191125" y="4091100"/>
                <a:ext cx="20250" cy="15350"/>
              </a:xfrm>
              <a:custGeom>
                <a:avLst/>
                <a:gdLst/>
                <a:ahLst/>
                <a:cxnLst/>
                <a:rect l="l" t="t" r="r" b="b"/>
                <a:pathLst>
                  <a:path w="810" h="614" extrusionOk="0">
                    <a:moveTo>
                      <a:pt x="409" y="1"/>
                    </a:moveTo>
                    <a:cubicBezTo>
                      <a:pt x="341" y="1"/>
                      <a:pt x="273" y="23"/>
                      <a:pt x="216" y="69"/>
                    </a:cubicBezTo>
                    <a:cubicBezTo>
                      <a:pt x="0" y="239"/>
                      <a:pt x="103" y="583"/>
                      <a:pt x="376" y="612"/>
                    </a:cubicBezTo>
                    <a:cubicBezTo>
                      <a:pt x="388" y="613"/>
                      <a:pt x="400" y="614"/>
                      <a:pt x="411" y="614"/>
                    </a:cubicBezTo>
                    <a:cubicBezTo>
                      <a:pt x="660" y="614"/>
                      <a:pt x="809" y="317"/>
                      <a:pt x="646" y="114"/>
                    </a:cubicBezTo>
                    <a:cubicBezTo>
                      <a:pt x="586" y="39"/>
                      <a:pt x="498" y="1"/>
                      <a:pt x="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732;p45"/>
              <p:cNvSpPr/>
              <p:nvPr/>
            </p:nvSpPr>
            <p:spPr>
              <a:xfrm>
                <a:off x="4177875" y="4074525"/>
                <a:ext cx="19675" cy="14900"/>
              </a:xfrm>
              <a:custGeom>
                <a:avLst/>
                <a:gdLst/>
                <a:ahLst/>
                <a:cxnLst/>
                <a:rect l="l" t="t" r="r" b="b"/>
                <a:pathLst>
                  <a:path w="787" h="596" extrusionOk="0">
                    <a:moveTo>
                      <a:pt x="393" y="1"/>
                    </a:moveTo>
                    <a:cubicBezTo>
                      <a:pt x="327" y="1"/>
                      <a:pt x="261" y="22"/>
                      <a:pt x="206" y="67"/>
                    </a:cubicBezTo>
                    <a:cubicBezTo>
                      <a:pt x="0" y="234"/>
                      <a:pt x="100" y="568"/>
                      <a:pt x="363" y="594"/>
                    </a:cubicBezTo>
                    <a:cubicBezTo>
                      <a:pt x="375" y="595"/>
                      <a:pt x="387" y="596"/>
                      <a:pt x="398" y="596"/>
                    </a:cubicBezTo>
                    <a:cubicBezTo>
                      <a:pt x="641" y="596"/>
                      <a:pt x="786" y="308"/>
                      <a:pt x="627" y="112"/>
                    </a:cubicBezTo>
                    <a:cubicBezTo>
                      <a:pt x="566" y="39"/>
                      <a:pt x="480"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733;p45"/>
              <p:cNvSpPr/>
              <p:nvPr/>
            </p:nvSpPr>
            <p:spPr>
              <a:xfrm>
                <a:off x="4164600" y="4058025"/>
                <a:ext cx="19075" cy="14450"/>
              </a:xfrm>
              <a:custGeom>
                <a:avLst/>
                <a:gdLst/>
                <a:ahLst/>
                <a:cxnLst/>
                <a:rect l="l" t="t" r="r" b="b"/>
                <a:pathLst>
                  <a:path w="763" h="578" extrusionOk="0">
                    <a:moveTo>
                      <a:pt x="382" y="1"/>
                    </a:moveTo>
                    <a:cubicBezTo>
                      <a:pt x="318" y="1"/>
                      <a:pt x="254" y="22"/>
                      <a:pt x="200" y="65"/>
                    </a:cubicBezTo>
                    <a:cubicBezTo>
                      <a:pt x="1" y="225"/>
                      <a:pt x="97" y="550"/>
                      <a:pt x="351" y="576"/>
                    </a:cubicBezTo>
                    <a:cubicBezTo>
                      <a:pt x="362" y="577"/>
                      <a:pt x="372" y="577"/>
                      <a:pt x="382" y="577"/>
                    </a:cubicBezTo>
                    <a:cubicBezTo>
                      <a:pt x="621" y="577"/>
                      <a:pt x="762" y="298"/>
                      <a:pt x="605" y="106"/>
                    </a:cubicBezTo>
                    <a:cubicBezTo>
                      <a:pt x="548" y="37"/>
                      <a:pt x="466"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5734;p45"/>
              <p:cNvSpPr/>
              <p:nvPr/>
            </p:nvSpPr>
            <p:spPr>
              <a:xfrm>
                <a:off x="4151350" y="4041500"/>
                <a:ext cx="18425" cy="13925"/>
              </a:xfrm>
              <a:custGeom>
                <a:avLst/>
                <a:gdLst/>
                <a:ahLst/>
                <a:cxnLst/>
                <a:rect l="l" t="t" r="r" b="b"/>
                <a:pathLst>
                  <a:path w="737" h="557" extrusionOk="0">
                    <a:moveTo>
                      <a:pt x="371" y="1"/>
                    </a:moveTo>
                    <a:cubicBezTo>
                      <a:pt x="308" y="1"/>
                      <a:pt x="245" y="22"/>
                      <a:pt x="193" y="64"/>
                    </a:cubicBezTo>
                    <a:cubicBezTo>
                      <a:pt x="1" y="221"/>
                      <a:pt x="94" y="533"/>
                      <a:pt x="341" y="555"/>
                    </a:cubicBezTo>
                    <a:cubicBezTo>
                      <a:pt x="352" y="556"/>
                      <a:pt x="362" y="557"/>
                      <a:pt x="372" y="557"/>
                    </a:cubicBezTo>
                    <a:cubicBezTo>
                      <a:pt x="601" y="557"/>
                      <a:pt x="736" y="287"/>
                      <a:pt x="586" y="102"/>
                    </a:cubicBezTo>
                    <a:cubicBezTo>
                      <a:pt x="531" y="35"/>
                      <a:pt x="451"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5735;p45"/>
              <p:cNvSpPr/>
              <p:nvPr/>
            </p:nvSpPr>
            <p:spPr>
              <a:xfrm>
                <a:off x="4138025" y="4024975"/>
                <a:ext cx="17850" cy="13500"/>
              </a:xfrm>
              <a:custGeom>
                <a:avLst/>
                <a:gdLst/>
                <a:ahLst/>
                <a:cxnLst/>
                <a:rect l="l" t="t" r="r" b="b"/>
                <a:pathLst>
                  <a:path w="714" h="540" extrusionOk="0">
                    <a:moveTo>
                      <a:pt x="358" y="0"/>
                    </a:moveTo>
                    <a:cubicBezTo>
                      <a:pt x="299" y="0"/>
                      <a:pt x="239" y="20"/>
                      <a:pt x="190" y="59"/>
                    </a:cubicBezTo>
                    <a:cubicBezTo>
                      <a:pt x="0" y="210"/>
                      <a:pt x="90" y="513"/>
                      <a:pt x="331" y="538"/>
                    </a:cubicBezTo>
                    <a:cubicBezTo>
                      <a:pt x="342" y="539"/>
                      <a:pt x="352" y="540"/>
                      <a:pt x="362" y="540"/>
                    </a:cubicBezTo>
                    <a:cubicBezTo>
                      <a:pt x="582" y="540"/>
                      <a:pt x="713" y="279"/>
                      <a:pt x="569" y="101"/>
                    </a:cubicBezTo>
                    <a:cubicBezTo>
                      <a:pt x="516" y="35"/>
                      <a:pt x="43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5736;p45"/>
              <p:cNvSpPr/>
              <p:nvPr/>
            </p:nvSpPr>
            <p:spPr>
              <a:xfrm>
                <a:off x="4124750" y="4008450"/>
                <a:ext cx="17225" cy="13000"/>
              </a:xfrm>
              <a:custGeom>
                <a:avLst/>
                <a:gdLst/>
                <a:ahLst/>
                <a:cxnLst/>
                <a:rect l="l" t="t" r="r" b="b"/>
                <a:pathLst>
                  <a:path w="689" h="520" extrusionOk="0">
                    <a:moveTo>
                      <a:pt x="346" y="0"/>
                    </a:moveTo>
                    <a:cubicBezTo>
                      <a:pt x="289" y="0"/>
                      <a:pt x="231" y="19"/>
                      <a:pt x="184" y="58"/>
                    </a:cubicBezTo>
                    <a:cubicBezTo>
                      <a:pt x="1" y="203"/>
                      <a:pt x="88" y="495"/>
                      <a:pt x="319" y="518"/>
                    </a:cubicBezTo>
                    <a:cubicBezTo>
                      <a:pt x="329" y="519"/>
                      <a:pt x="340" y="520"/>
                      <a:pt x="350" y="520"/>
                    </a:cubicBezTo>
                    <a:cubicBezTo>
                      <a:pt x="563" y="520"/>
                      <a:pt x="688" y="269"/>
                      <a:pt x="550" y="97"/>
                    </a:cubicBezTo>
                    <a:cubicBezTo>
                      <a:pt x="498" y="33"/>
                      <a:pt x="422"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5737;p45"/>
              <p:cNvSpPr/>
              <p:nvPr/>
            </p:nvSpPr>
            <p:spPr>
              <a:xfrm>
                <a:off x="4111500" y="3991875"/>
                <a:ext cx="16600" cy="12625"/>
              </a:xfrm>
              <a:custGeom>
                <a:avLst/>
                <a:gdLst/>
                <a:ahLst/>
                <a:cxnLst/>
                <a:rect l="l" t="t" r="r" b="b"/>
                <a:pathLst>
                  <a:path w="664" h="505" extrusionOk="0">
                    <a:moveTo>
                      <a:pt x="333" y="1"/>
                    </a:moveTo>
                    <a:cubicBezTo>
                      <a:pt x="277" y="1"/>
                      <a:pt x="221" y="19"/>
                      <a:pt x="174" y="56"/>
                    </a:cubicBezTo>
                    <a:cubicBezTo>
                      <a:pt x="1" y="198"/>
                      <a:pt x="84" y="480"/>
                      <a:pt x="306" y="503"/>
                    </a:cubicBezTo>
                    <a:cubicBezTo>
                      <a:pt x="315" y="504"/>
                      <a:pt x="324" y="504"/>
                      <a:pt x="333" y="504"/>
                    </a:cubicBezTo>
                    <a:cubicBezTo>
                      <a:pt x="542" y="504"/>
                      <a:pt x="663" y="261"/>
                      <a:pt x="528" y="95"/>
                    </a:cubicBezTo>
                    <a:cubicBezTo>
                      <a:pt x="478" y="33"/>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5738;p45"/>
              <p:cNvSpPr/>
              <p:nvPr/>
            </p:nvSpPr>
            <p:spPr>
              <a:xfrm>
                <a:off x="4098250" y="3975375"/>
                <a:ext cx="15950" cy="12075"/>
              </a:xfrm>
              <a:custGeom>
                <a:avLst/>
                <a:gdLst/>
                <a:ahLst/>
                <a:cxnLst/>
                <a:rect l="l" t="t" r="r" b="b"/>
                <a:pathLst>
                  <a:path w="638" h="483" extrusionOk="0">
                    <a:moveTo>
                      <a:pt x="319" y="1"/>
                    </a:moveTo>
                    <a:cubicBezTo>
                      <a:pt x="266" y="1"/>
                      <a:pt x="212" y="18"/>
                      <a:pt x="167" y="54"/>
                    </a:cubicBezTo>
                    <a:cubicBezTo>
                      <a:pt x="0" y="189"/>
                      <a:pt x="81" y="459"/>
                      <a:pt x="296" y="482"/>
                    </a:cubicBezTo>
                    <a:cubicBezTo>
                      <a:pt x="305" y="483"/>
                      <a:pt x="314" y="483"/>
                      <a:pt x="323" y="483"/>
                    </a:cubicBezTo>
                    <a:cubicBezTo>
                      <a:pt x="519" y="483"/>
                      <a:pt x="637" y="249"/>
                      <a:pt x="508" y="90"/>
                    </a:cubicBezTo>
                    <a:cubicBezTo>
                      <a:pt x="461" y="31"/>
                      <a:pt x="390"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5739;p45"/>
              <p:cNvSpPr/>
              <p:nvPr/>
            </p:nvSpPr>
            <p:spPr>
              <a:xfrm>
                <a:off x="4085000" y="3958825"/>
                <a:ext cx="15325" cy="11675"/>
              </a:xfrm>
              <a:custGeom>
                <a:avLst/>
                <a:gdLst/>
                <a:ahLst/>
                <a:cxnLst/>
                <a:rect l="l" t="t" r="r" b="b"/>
                <a:pathLst>
                  <a:path w="613" h="467" extrusionOk="0">
                    <a:moveTo>
                      <a:pt x="307" y="0"/>
                    </a:moveTo>
                    <a:cubicBezTo>
                      <a:pt x="256" y="0"/>
                      <a:pt x="204" y="18"/>
                      <a:pt x="161" y="54"/>
                    </a:cubicBezTo>
                    <a:cubicBezTo>
                      <a:pt x="0" y="183"/>
                      <a:pt x="77" y="443"/>
                      <a:pt x="283" y="465"/>
                    </a:cubicBezTo>
                    <a:cubicBezTo>
                      <a:pt x="291" y="466"/>
                      <a:pt x="299" y="467"/>
                      <a:pt x="306" y="467"/>
                    </a:cubicBezTo>
                    <a:cubicBezTo>
                      <a:pt x="498" y="467"/>
                      <a:pt x="612" y="241"/>
                      <a:pt x="489" y="86"/>
                    </a:cubicBezTo>
                    <a:cubicBezTo>
                      <a:pt x="441" y="30"/>
                      <a:pt x="375"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5740;p45"/>
              <p:cNvSpPr/>
              <p:nvPr/>
            </p:nvSpPr>
            <p:spPr>
              <a:xfrm>
                <a:off x="4071725" y="3942275"/>
                <a:ext cx="14700" cy="11200"/>
              </a:xfrm>
              <a:custGeom>
                <a:avLst/>
                <a:gdLst/>
                <a:ahLst/>
                <a:cxnLst/>
                <a:rect l="l" t="t" r="r" b="b"/>
                <a:pathLst>
                  <a:path w="588" h="448" extrusionOk="0">
                    <a:moveTo>
                      <a:pt x="295" y="1"/>
                    </a:moveTo>
                    <a:cubicBezTo>
                      <a:pt x="245" y="1"/>
                      <a:pt x="196" y="17"/>
                      <a:pt x="155" y="51"/>
                    </a:cubicBezTo>
                    <a:cubicBezTo>
                      <a:pt x="1" y="176"/>
                      <a:pt x="75" y="424"/>
                      <a:pt x="271" y="446"/>
                    </a:cubicBezTo>
                    <a:cubicBezTo>
                      <a:pt x="279" y="447"/>
                      <a:pt x="287" y="447"/>
                      <a:pt x="294" y="447"/>
                    </a:cubicBezTo>
                    <a:cubicBezTo>
                      <a:pt x="479" y="447"/>
                      <a:pt x="587" y="231"/>
                      <a:pt x="467" y="83"/>
                    </a:cubicBezTo>
                    <a:cubicBezTo>
                      <a:pt x="423" y="29"/>
                      <a:pt x="359"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5741;p45"/>
              <p:cNvSpPr/>
              <p:nvPr/>
            </p:nvSpPr>
            <p:spPr>
              <a:xfrm>
                <a:off x="4058400" y="3925750"/>
                <a:ext cx="14100" cy="10700"/>
              </a:xfrm>
              <a:custGeom>
                <a:avLst/>
                <a:gdLst/>
                <a:ahLst/>
                <a:cxnLst/>
                <a:rect l="l" t="t" r="r" b="b"/>
                <a:pathLst>
                  <a:path w="564" h="428" extrusionOk="0">
                    <a:moveTo>
                      <a:pt x="283" y="1"/>
                    </a:moveTo>
                    <a:cubicBezTo>
                      <a:pt x="236" y="1"/>
                      <a:pt x="188" y="17"/>
                      <a:pt x="148" y="50"/>
                    </a:cubicBezTo>
                    <a:cubicBezTo>
                      <a:pt x="0" y="169"/>
                      <a:pt x="71" y="407"/>
                      <a:pt x="261" y="426"/>
                    </a:cubicBezTo>
                    <a:cubicBezTo>
                      <a:pt x="270" y="427"/>
                      <a:pt x="279" y="427"/>
                      <a:pt x="288" y="427"/>
                    </a:cubicBezTo>
                    <a:cubicBezTo>
                      <a:pt x="461" y="427"/>
                      <a:pt x="563" y="223"/>
                      <a:pt x="450" y="82"/>
                    </a:cubicBezTo>
                    <a:cubicBezTo>
                      <a:pt x="408" y="29"/>
                      <a:pt x="346" y="1"/>
                      <a:pt x="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5742;p45"/>
              <p:cNvSpPr/>
              <p:nvPr/>
            </p:nvSpPr>
            <p:spPr>
              <a:xfrm>
                <a:off x="4045150" y="3909225"/>
                <a:ext cx="13475" cy="10275"/>
              </a:xfrm>
              <a:custGeom>
                <a:avLst/>
                <a:gdLst/>
                <a:ahLst/>
                <a:cxnLst/>
                <a:rect l="l" t="t" r="r" b="b"/>
                <a:pathLst>
                  <a:path w="539" h="411" extrusionOk="0">
                    <a:moveTo>
                      <a:pt x="270" y="0"/>
                    </a:moveTo>
                    <a:cubicBezTo>
                      <a:pt x="224" y="0"/>
                      <a:pt x="179" y="15"/>
                      <a:pt x="141" y="46"/>
                    </a:cubicBezTo>
                    <a:cubicBezTo>
                      <a:pt x="0" y="161"/>
                      <a:pt x="68" y="389"/>
                      <a:pt x="251" y="409"/>
                    </a:cubicBezTo>
                    <a:cubicBezTo>
                      <a:pt x="259" y="410"/>
                      <a:pt x="266" y="410"/>
                      <a:pt x="274" y="410"/>
                    </a:cubicBezTo>
                    <a:cubicBezTo>
                      <a:pt x="440" y="410"/>
                      <a:pt x="538" y="213"/>
                      <a:pt x="431" y="78"/>
                    </a:cubicBezTo>
                    <a:cubicBezTo>
                      <a:pt x="390" y="26"/>
                      <a:pt x="330"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5743;p45"/>
              <p:cNvSpPr/>
              <p:nvPr/>
            </p:nvSpPr>
            <p:spPr>
              <a:xfrm>
                <a:off x="4031875" y="3892725"/>
                <a:ext cx="12850" cy="9800"/>
              </a:xfrm>
              <a:custGeom>
                <a:avLst/>
                <a:gdLst/>
                <a:ahLst/>
                <a:cxnLst/>
                <a:rect l="l" t="t" r="r" b="b"/>
                <a:pathLst>
                  <a:path w="514" h="392" extrusionOk="0">
                    <a:moveTo>
                      <a:pt x="258" y="0"/>
                    </a:moveTo>
                    <a:cubicBezTo>
                      <a:pt x="215" y="0"/>
                      <a:pt x="172" y="15"/>
                      <a:pt x="136" y="44"/>
                    </a:cubicBezTo>
                    <a:cubicBezTo>
                      <a:pt x="1" y="153"/>
                      <a:pt x="65" y="371"/>
                      <a:pt x="239" y="391"/>
                    </a:cubicBezTo>
                    <a:cubicBezTo>
                      <a:pt x="245" y="391"/>
                      <a:pt x="252" y="392"/>
                      <a:pt x="258" y="392"/>
                    </a:cubicBezTo>
                    <a:cubicBezTo>
                      <a:pt x="420" y="392"/>
                      <a:pt x="514" y="202"/>
                      <a:pt x="409" y="73"/>
                    </a:cubicBezTo>
                    <a:cubicBezTo>
                      <a:pt x="371"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5744;p45"/>
              <p:cNvSpPr/>
              <p:nvPr/>
            </p:nvSpPr>
            <p:spPr>
              <a:xfrm>
                <a:off x="4018625" y="3876150"/>
                <a:ext cx="12300" cy="9350"/>
              </a:xfrm>
              <a:custGeom>
                <a:avLst/>
                <a:gdLst/>
                <a:ahLst/>
                <a:cxnLst/>
                <a:rect l="l" t="t" r="r" b="b"/>
                <a:pathLst>
                  <a:path w="492" h="374" extrusionOk="0">
                    <a:moveTo>
                      <a:pt x="245" y="0"/>
                    </a:moveTo>
                    <a:cubicBezTo>
                      <a:pt x="204" y="0"/>
                      <a:pt x="163" y="14"/>
                      <a:pt x="129" y="41"/>
                    </a:cubicBezTo>
                    <a:cubicBezTo>
                      <a:pt x="1" y="147"/>
                      <a:pt x="62" y="356"/>
                      <a:pt x="225" y="372"/>
                    </a:cubicBezTo>
                    <a:cubicBezTo>
                      <a:pt x="232" y="373"/>
                      <a:pt x="239" y="373"/>
                      <a:pt x="245" y="373"/>
                    </a:cubicBezTo>
                    <a:cubicBezTo>
                      <a:pt x="398" y="373"/>
                      <a:pt x="491" y="194"/>
                      <a:pt x="389"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5745;p45"/>
              <p:cNvSpPr/>
              <p:nvPr/>
            </p:nvSpPr>
            <p:spPr>
              <a:xfrm>
                <a:off x="4005300" y="3859650"/>
                <a:ext cx="11700" cy="8825"/>
              </a:xfrm>
              <a:custGeom>
                <a:avLst/>
                <a:gdLst/>
                <a:ahLst/>
                <a:cxnLst/>
                <a:rect l="l" t="t" r="r" b="b"/>
                <a:pathLst>
                  <a:path w="468" h="353" extrusionOk="0">
                    <a:moveTo>
                      <a:pt x="234" y="1"/>
                    </a:moveTo>
                    <a:cubicBezTo>
                      <a:pt x="195" y="1"/>
                      <a:pt x="155" y="13"/>
                      <a:pt x="122" y="39"/>
                    </a:cubicBezTo>
                    <a:cubicBezTo>
                      <a:pt x="0" y="139"/>
                      <a:pt x="61" y="335"/>
                      <a:pt x="215" y="351"/>
                    </a:cubicBezTo>
                    <a:cubicBezTo>
                      <a:pt x="223" y="352"/>
                      <a:pt x="231" y="352"/>
                      <a:pt x="238" y="352"/>
                    </a:cubicBezTo>
                    <a:cubicBezTo>
                      <a:pt x="382" y="352"/>
                      <a:pt x="468" y="181"/>
                      <a:pt x="373" y="65"/>
                    </a:cubicBezTo>
                    <a:cubicBezTo>
                      <a:pt x="338" y="23"/>
                      <a:pt x="286"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5746;p45"/>
              <p:cNvSpPr/>
              <p:nvPr/>
            </p:nvSpPr>
            <p:spPr>
              <a:xfrm>
                <a:off x="3992025" y="3843100"/>
                <a:ext cx="11100" cy="8400"/>
              </a:xfrm>
              <a:custGeom>
                <a:avLst/>
                <a:gdLst/>
                <a:ahLst/>
                <a:cxnLst/>
                <a:rect l="l" t="t" r="r" b="b"/>
                <a:pathLst>
                  <a:path w="444" h="336" extrusionOk="0">
                    <a:moveTo>
                      <a:pt x="223" y="0"/>
                    </a:moveTo>
                    <a:cubicBezTo>
                      <a:pt x="186" y="0"/>
                      <a:pt x="148" y="13"/>
                      <a:pt x="116" y="39"/>
                    </a:cubicBezTo>
                    <a:cubicBezTo>
                      <a:pt x="1" y="133"/>
                      <a:pt x="59" y="319"/>
                      <a:pt x="206" y="335"/>
                    </a:cubicBezTo>
                    <a:cubicBezTo>
                      <a:pt x="213" y="336"/>
                      <a:pt x="219" y="336"/>
                      <a:pt x="225" y="336"/>
                    </a:cubicBezTo>
                    <a:cubicBezTo>
                      <a:pt x="362" y="336"/>
                      <a:pt x="443" y="172"/>
                      <a:pt x="351" y="62"/>
                    </a:cubicBezTo>
                    <a:cubicBezTo>
                      <a:pt x="318" y="22"/>
                      <a:pt x="271"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5747;p45"/>
              <p:cNvSpPr/>
              <p:nvPr/>
            </p:nvSpPr>
            <p:spPr>
              <a:xfrm>
                <a:off x="3978775" y="3826550"/>
                <a:ext cx="10450" cy="7925"/>
              </a:xfrm>
              <a:custGeom>
                <a:avLst/>
                <a:gdLst/>
                <a:ahLst/>
                <a:cxnLst/>
                <a:rect l="l" t="t" r="r" b="b"/>
                <a:pathLst>
                  <a:path w="418" h="317" extrusionOk="0">
                    <a:moveTo>
                      <a:pt x="208" y="1"/>
                    </a:moveTo>
                    <a:cubicBezTo>
                      <a:pt x="174" y="1"/>
                      <a:pt x="139" y="13"/>
                      <a:pt x="110" y="36"/>
                    </a:cubicBezTo>
                    <a:cubicBezTo>
                      <a:pt x="0" y="126"/>
                      <a:pt x="52" y="303"/>
                      <a:pt x="193" y="316"/>
                    </a:cubicBezTo>
                    <a:cubicBezTo>
                      <a:pt x="200" y="316"/>
                      <a:pt x="206" y="317"/>
                      <a:pt x="212" y="317"/>
                    </a:cubicBezTo>
                    <a:cubicBezTo>
                      <a:pt x="340" y="317"/>
                      <a:pt x="417" y="166"/>
                      <a:pt x="331" y="62"/>
                    </a:cubicBezTo>
                    <a:cubicBezTo>
                      <a:pt x="300" y="21"/>
                      <a:pt x="255"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5748;p45"/>
              <p:cNvSpPr/>
              <p:nvPr/>
            </p:nvSpPr>
            <p:spPr>
              <a:xfrm>
                <a:off x="4222300" y="4093100"/>
                <a:ext cx="20875" cy="15850"/>
              </a:xfrm>
              <a:custGeom>
                <a:avLst/>
                <a:gdLst/>
                <a:ahLst/>
                <a:cxnLst/>
                <a:rect l="l" t="t" r="r" b="b"/>
                <a:pathLst>
                  <a:path w="835" h="634" extrusionOk="0">
                    <a:moveTo>
                      <a:pt x="421" y="1"/>
                    </a:moveTo>
                    <a:cubicBezTo>
                      <a:pt x="351" y="1"/>
                      <a:pt x="280" y="24"/>
                      <a:pt x="222" y="73"/>
                    </a:cubicBezTo>
                    <a:cubicBezTo>
                      <a:pt x="0" y="249"/>
                      <a:pt x="106" y="603"/>
                      <a:pt x="386" y="632"/>
                    </a:cubicBezTo>
                    <a:cubicBezTo>
                      <a:pt x="398" y="633"/>
                      <a:pt x="409" y="634"/>
                      <a:pt x="421" y="634"/>
                    </a:cubicBezTo>
                    <a:cubicBezTo>
                      <a:pt x="680" y="634"/>
                      <a:pt x="835" y="327"/>
                      <a:pt x="666" y="118"/>
                    </a:cubicBezTo>
                    <a:cubicBezTo>
                      <a:pt x="604" y="41"/>
                      <a:pt x="513" y="1"/>
                      <a:pt x="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5749;p45"/>
              <p:cNvSpPr/>
              <p:nvPr/>
            </p:nvSpPr>
            <p:spPr>
              <a:xfrm>
                <a:off x="4209050" y="4076550"/>
                <a:ext cx="20225" cy="15375"/>
              </a:xfrm>
              <a:custGeom>
                <a:avLst/>
                <a:gdLst/>
                <a:ahLst/>
                <a:cxnLst/>
                <a:rect l="l" t="t" r="r" b="b"/>
                <a:pathLst>
                  <a:path w="809" h="615" extrusionOk="0">
                    <a:moveTo>
                      <a:pt x="407" y="1"/>
                    </a:moveTo>
                    <a:cubicBezTo>
                      <a:pt x="338" y="1"/>
                      <a:pt x="269" y="23"/>
                      <a:pt x="212" y="69"/>
                    </a:cubicBezTo>
                    <a:cubicBezTo>
                      <a:pt x="0" y="243"/>
                      <a:pt x="103" y="587"/>
                      <a:pt x="376" y="612"/>
                    </a:cubicBezTo>
                    <a:cubicBezTo>
                      <a:pt x="388" y="614"/>
                      <a:pt x="399" y="614"/>
                      <a:pt x="411" y="614"/>
                    </a:cubicBezTo>
                    <a:cubicBezTo>
                      <a:pt x="660" y="614"/>
                      <a:pt x="809" y="320"/>
                      <a:pt x="646" y="114"/>
                    </a:cubicBezTo>
                    <a:cubicBezTo>
                      <a:pt x="586" y="40"/>
                      <a:pt x="497"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5750;p45"/>
              <p:cNvSpPr/>
              <p:nvPr/>
            </p:nvSpPr>
            <p:spPr>
              <a:xfrm>
                <a:off x="4195775" y="4060075"/>
                <a:ext cx="19625" cy="14975"/>
              </a:xfrm>
              <a:custGeom>
                <a:avLst/>
                <a:gdLst/>
                <a:ahLst/>
                <a:cxnLst/>
                <a:rect l="l" t="t" r="r" b="b"/>
                <a:pathLst>
                  <a:path w="785" h="599" extrusionOk="0">
                    <a:moveTo>
                      <a:pt x="396" y="1"/>
                    </a:moveTo>
                    <a:cubicBezTo>
                      <a:pt x="329" y="1"/>
                      <a:pt x="262" y="23"/>
                      <a:pt x="206" y="69"/>
                    </a:cubicBezTo>
                    <a:cubicBezTo>
                      <a:pt x="1" y="233"/>
                      <a:pt x="100" y="568"/>
                      <a:pt x="364" y="597"/>
                    </a:cubicBezTo>
                    <a:cubicBezTo>
                      <a:pt x="374" y="598"/>
                      <a:pt x="385" y="598"/>
                      <a:pt x="395" y="598"/>
                    </a:cubicBezTo>
                    <a:cubicBezTo>
                      <a:pt x="640" y="598"/>
                      <a:pt x="785" y="309"/>
                      <a:pt x="624" y="111"/>
                    </a:cubicBezTo>
                    <a:cubicBezTo>
                      <a:pt x="566" y="39"/>
                      <a:pt x="48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5751;p45"/>
              <p:cNvSpPr/>
              <p:nvPr/>
            </p:nvSpPr>
            <p:spPr>
              <a:xfrm>
                <a:off x="4182525" y="4043525"/>
                <a:ext cx="19050" cy="14400"/>
              </a:xfrm>
              <a:custGeom>
                <a:avLst/>
                <a:gdLst/>
                <a:ahLst/>
                <a:cxnLst/>
                <a:rect l="l" t="t" r="r" b="b"/>
                <a:pathLst>
                  <a:path w="762" h="576" extrusionOk="0">
                    <a:moveTo>
                      <a:pt x="381" y="0"/>
                    </a:moveTo>
                    <a:cubicBezTo>
                      <a:pt x="317" y="0"/>
                      <a:pt x="253" y="22"/>
                      <a:pt x="200" y="66"/>
                    </a:cubicBezTo>
                    <a:cubicBezTo>
                      <a:pt x="1" y="227"/>
                      <a:pt x="97" y="548"/>
                      <a:pt x="351" y="574"/>
                    </a:cubicBezTo>
                    <a:cubicBezTo>
                      <a:pt x="363" y="575"/>
                      <a:pt x="374" y="576"/>
                      <a:pt x="386" y="576"/>
                    </a:cubicBezTo>
                    <a:cubicBezTo>
                      <a:pt x="622" y="576"/>
                      <a:pt x="761" y="298"/>
                      <a:pt x="605" y="108"/>
                    </a:cubicBezTo>
                    <a:cubicBezTo>
                      <a:pt x="548" y="37"/>
                      <a:pt x="465"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5752;p45"/>
              <p:cNvSpPr/>
              <p:nvPr/>
            </p:nvSpPr>
            <p:spPr>
              <a:xfrm>
                <a:off x="4169275" y="4027000"/>
                <a:ext cx="18400" cy="13975"/>
              </a:xfrm>
              <a:custGeom>
                <a:avLst/>
                <a:gdLst/>
                <a:ahLst/>
                <a:cxnLst/>
                <a:rect l="l" t="t" r="r" b="b"/>
                <a:pathLst>
                  <a:path w="736" h="559" extrusionOk="0">
                    <a:moveTo>
                      <a:pt x="366" y="1"/>
                    </a:moveTo>
                    <a:cubicBezTo>
                      <a:pt x="305" y="1"/>
                      <a:pt x="244" y="21"/>
                      <a:pt x="193" y="62"/>
                    </a:cubicBezTo>
                    <a:cubicBezTo>
                      <a:pt x="0" y="219"/>
                      <a:pt x="93" y="531"/>
                      <a:pt x="341" y="557"/>
                    </a:cubicBezTo>
                    <a:cubicBezTo>
                      <a:pt x="351" y="558"/>
                      <a:pt x="362" y="559"/>
                      <a:pt x="372" y="559"/>
                    </a:cubicBezTo>
                    <a:cubicBezTo>
                      <a:pt x="601" y="559"/>
                      <a:pt x="736" y="288"/>
                      <a:pt x="585" y="104"/>
                    </a:cubicBezTo>
                    <a:cubicBezTo>
                      <a:pt x="528" y="36"/>
                      <a:pt x="447" y="1"/>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5753;p45"/>
              <p:cNvSpPr/>
              <p:nvPr/>
            </p:nvSpPr>
            <p:spPr>
              <a:xfrm>
                <a:off x="4155925" y="4010450"/>
                <a:ext cx="17775" cy="13500"/>
              </a:xfrm>
              <a:custGeom>
                <a:avLst/>
                <a:gdLst/>
                <a:ahLst/>
                <a:cxnLst/>
                <a:rect l="l" t="t" r="r" b="b"/>
                <a:pathLst>
                  <a:path w="711" h="540" extrusionOk="0">
                    <a:moveTo>
                      <a:pt x="359" y="0"/>
                    </a:moveTo>
                    <a:cubicBezTo>
                      <a:pt x="300" y="0"/>
                      <a:pt x="240" y="20"/>
                      <a:pt x="190" y="62"/>
                    </a:cubicBezTo>
                    <a:cubicBezTo>
                      <a:pt x="1" y="210"/>
                      <a:pt x="91" y="512"/>
                      <a:pt x="329" y="538"/>
                    </a:cubicBezTo>
                    <a:cubicBezTo>
                      <a:pt x="339" y="539"/>
                      <a:pt x="350" y="539"/>
                      <a:pt x="360" y="539"/>
                    </a:cubicBezTo>
                    <a:cubicBezTo>
                      <a:pt x="582" y="539"/>
                      <a:pt x="711" y="279"/>
                      <a:pt x="570" y="101"/>
                    </a:cubicBezTo>
                    <a:cubicBezTo>
                      <a:pt x="515" y="35"/>
                      <a:pt x="43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754;p45"/>
              <p:cNvSpPr/>
              <p:nvPr/>
            </p:nvSpPr>
            <p:spPr>
              <a:xfrm>
                <a:off x="4142675" y="3993875"/>
                <a:ext cx="17125" cy="13050"/>
              </a:xfrm>
              <a:custGeom>
                <a:avLst/>
                <a:gdLst/>
                <a:ahLst/>
                <a:cxnLst/>
                <a:rect l="l" t="t" r="r" b="b"/>
                <a:pathLst>
                  <a:path w="685" h="522" extrusionOk="0">
                    <a:moveTo>
                      <a:pt x="344" y="0"/>
                    </a:moveTo>
                    <a:cubicBezTo>
                      <a:pt x="287" y="0"/>
                      <a:pt x="229" y="20"/>
                      <a:pt x="180" y="60"/>
                    </a:cubicBezTo>
                    <a:cubicBezTo>
                      <a:pt x="1" y="204"/>
                      <a:pt x="87" y="494"/>
                      <a:pt x="315" y="519"/>
                    </a:cubicBezTo>
                    <a:cubicBezTo>
                      <a:pt x="326" y="520"/>
                      <a:pt x="336" y="521"/>
                      <a:pt x="346" y="521"/>
                    </a:cubicBezTo>
                    <a:cubicBezTo>
                      <a:pt x="559" y="521"/>
                      <a:pt x="685" y="270"/>
                      <a:pt x="547" y="98"/>
                    </a:cubicBezTo>
                    <a:cubicBezTo>
                      <a:pt x="496" y="34"/>
                      <a:pt x="420"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755;p45"/>
              <p:cNvSpPr/>
              <p:nvPr/>
            </p:nvSpPr>
            <p:spPr>
              <a:xfrm>
                <a:off x="4129425" y="3977400"/>
                <a:ext cx="16575" cy="12550"/>
              </a:xfrm>
              <a:custGeom>
                <a:avLst/>
                <a:gdLst/>
                <a:ahLst/>
                <a:cxnLst/>
                <a:rect l="l" t="t" r="r" b="b"/>
                <a:pathLst>
                  <a:path w="663" h="502" extrusionOk="0">
                    <a:moveTo>
                      <a:pt x="333" y="1"/>
                    </a:moveTo>
                    <a:cubicBezTo>
                      <a:pt x="278" y="1"/>
                      <a:pt x="221" y="19"/>
                      <a:pt x="174" y="57"/>
                    </a:cubicBezTo>
                    <a:cubicBezTo>
                      <a:pt x="0" y="198"/>
                      <a:pt x="84" y="478"/>
                      <a:pt x="306" y="500"/>
                    </a:cubicBezTo>
                    <a:cubicBezTo>
                      <a:pt x="316" y="501"/>
                      <a:pt x="326" y="502"/>
                      <a:pt x="336" y="502"/>
                    </a:cubicBezTo>
                    <a:cubicBezTo>
                      <a:pt x="540" y="502"/>
                      <a:pt x="662" y="258"/>
                      <a:pt x="527" y="92"/>
                    </a:cubicBezTo>
                    <a:cubicBezTo>
                      <a:pt x="478" y="32"/>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756;p45"/>
              <p:cNvSpPr/>
              <p:nvPr/>
            </p:nvSpPr>
            <p:spPr>
              <a:xfrm>
                <a:off x="4116150" y="3960850"/>
                <a:ext cx="15875" cy="12075"/>
              </a:xfrm>
              <a:custGeom>
                <a:avLst/>
                <a:gdLst/>
                <a:ahLst/>
                <a:cxnLst/>
                <a:rect l="l" t="t" r="r" b="b"/>
                <a:pathLst>
                  <a:path w="635" h="483" extrusionOk="0">
                    <a:moveTo>
                      <a:pt x="319" y="0"/>
                    </a:moveTo>
                    <a:cubicBezTo>
                      <a:pt x="266" y="0"/>
                      <a:pt x="212" y="18"/>
                      <a:pt x="168" y="53"/>
                    </a:cubicBezTo>
                    <a:cubicBezTo>
                      <a:pt x="1" y="188"/>
                      <a:pt x="81" y="458"/>
                      <a:pt x="293" y="481"/>
                    </a:cubicBezTo>
                    <a:cubicBezTo>
                      <a:pt x="303" y="482"/>
                      <a:pt x="312" y="482"/>
                      <a:pt x="321" y="482"/>
                    </a:cubicBezTo>
                    <a:cubicBezTo>
                      <a:pt x="520" y="482"/>
                      <a:pt x="635" y="249"/>
                      <a:pt x="509" y="92"/>
                    </a:cubicBezTo>
                    <a:cubicBezTo>
                      <a:pt x="461" y="31"/>
                      <a:pt x="39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5757;p45"/>
              <p:cNvSpPr/>
              <p:nvPr/>
            </p:nvSpPr>
            <p:spPr>
              <a:xfrm>
                <a:off x="4102900" y="3944350"/>
                <a:ext cx="15300" cy="11625"/>
              </a:xfrm>
              <a:custGeom>
                <a:avLst/>
                <a:gdLst/>
                <a:ahLst/>
                <a:cxnLst/>
                <a:rect l="l" t="t" r="r" b="b"/>
                <a:pathLst>
                  <a:path w="612" h="465" extrusionOk="0">
                    <a:moveTo>
                      <a:pt x="306" y="0"/>
                    </a:moveTo>
                    <a:cubicBezTo>
                      <a:pt x="255" y="0"/>
                      <a:pt x="204" y="17"/>
                      <a:pt x="161" y="51"/>
                    </a:cubicBezTo>
                    <a:cubicBezTo>
                      <a:pt x="1" y="183"/>
                      <a:pt x="78" y="444"/>
                      <a:pt x="284" y="463"/>
                    </a:cubicBezTo>
                    <a:cubicBezTo>
                      <a:pt x="293" y="464"/>
                      <a:pt x="302" y="464"/>
                      <a:pt x="311" y="464"/>
                    </a:cubicBezTo>
                    <a:cubicBezTo>
                      <a:pt x="500" y="464"/>
                      <a:pt x="612" y="240"/>
                      <a:pt x="486" y="87"/>
                    </a:cubicBezTo>
                    <a:cubicBezTo>
                      <a:pt x="440" y="30"/>
                      <a:pt x="373"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5758;p45"/>
              <p:cNvSpPr/>
              <p:nvPr/>
            </p:nvSpPr>
            <p:spPr>
              <a:xfrm>
                <a:off x="4089575" y="3927775"/>
                <a:ext cx="14750" cy="11225"/>
              </a:xfrm>
              <a:custGeom>
                <a:avLst/>
                <a:gdLst/>
                <a:ahLst/>
                <a:cxnLst/>
                <a:rect l="l" t="t" r="r" b="b"/>
                <a:pathLst>
                  <a:path w="590" h="449" extrusionOk="0">
                    <a:moveTo>
                      <a:pt x="296" y="1"/>
                    </a:moveTo>
                    <a:cubicBezTo>
                      <a:pt x="246" y="1"/>
                      <a:pt x="196" y="18"/>
                      <a:pt x="154" y="52"/>
                    </a:cubicBezTo>
                    <a:cubicBezTo>
                      <a:pt x="0" y="178"/>
                      <a:pt x="74" y="425"/>
                      <a:pt x="273" y="448"/>
                    </a:cubicBezTo>
                    <a:cubicBezTo>
                      <a:pt x="281" y="448"/>
                      <a:pt x="289" y="449"/>
                      <a:pt x="297" y="449"/>
                    </a:cubicBezTo>
                    <a:cubicBezTo>
                      <a:pt x="479" y="449"/>
                      <a:pt x="590" y="233"/>
                      <a:pt x="469" y="85"/>
                    </a:cubicBezTo>
                    <a:cubicBezTo>
                      <a:pt x="426" y="30"/>
                      <a:pt x="361"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5759;p45"/>
              <p:cNvSpPr/>
              <p:nvPr/>
            </p:nvSpPr>
            <p:spPr>
              <a:xfrm>
                <a:off x="4076300" y="3911250"/>
                <a:ext cx="14125" cy="10725"/>
              </a:xfrm>
              <a:custGeom>
                <a:avLst/>
                <a:gdLst/>
                <a:ahLst/>
                <a:cxnLst/>
                <a:rect l="l" t="t" r="r" b="b"/>
                <a:pathLst>
                  <a:path w="565" h="429" extrusionOk="0">
                    <a:moveTo>
                      <a:pt x="285" y="0"/>
                    </a:moveTo>
                    <a:cubicBezTo>
                      <a:pt x="237" y="0"/>
                      <a:pt x="189" y="16"/>
                      <a:pt x="149" y="48"/>
                    </a:cubicBezTo>
                    <a:cubicBezTo>
                      <a:pt x="1" y="167"/>
                      <a:pt x="72" y="408"/>
                      <a:pt x="261" y="427"/>
                    </a:cubicBezTo>
                    <a:cubicBezTo>
                      <a:pt x="269" y="428"/>
                      <a:pt x="277" y="429"/>
                      <a:pt x="285" y="429"/>
                    </a:cubicBezTo>
                    <a:cubicBezTo>
                      <a:pt x="460" y="429"/>
                      <a:pt x="565" y="222"/>
                      <a:pt x="451" y="80"/>
                    </a:cubicBezTo>
                    <a:cubicBezTo>
                      <a:pt x="409"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5760;p45"/>
              <p:cNvSpPr/>
              <p:nvPr/>
            </p:nvSpPr>
            <p:spPr>
              <a:xfrm>
                <a:off x="4063050" y="3894750"/>
                <a:ext cx="13475" cy="10200"/>
              </a:xfrm>
              <a:custGeom>
                <a:avLst/>
                <a:gdLst/>
                <a:ahLst/>
                <a:cxnLst/>
                <a:rect l="l" t="t" r="r" b="b"/>
                <a:pathLst>
                  <a:path w="539" h="408" extrusionOk="0">
                    <a:moveTo>
                      <a:pt x="271" y="1"/>
                    </a:moveTo>
                    <a:cubicBezTo>
                      <a:pt x="225" y="1"/>
                      <a:pt x="180" y="15"/>
                      <a:pt x="142" y="46"/>
                    </a:cubicBezTo>
                    <a:cubicBezTo>
                      <a:pt x="1" y="159"/>
                      <a:pt x="68" y="390"/>
                      <a:pt x="248" y="406"/>
                    </a:cubicBezTo>
                    <a:cubicBezTo>
                      <a:pt x="256" y="407"/>
                      <a:pt x="264" y="407"/>
                      <a:pt x="272" y="407"/>
                    </a:cubicBezTo>
                    <a:cubicBezTo>
                      <a:pt x="441" y="407"/>
                      <a:pt x="539" y="210"/>
                      <a:pt x="431" y="75"/>
                    </a:cubicBezTo>
                    <a:cubicBezTo>
                      <a:pt x="390" y="26"/>
                      <a:pt x="330"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5761;p45"/>
              <p:cNvSpPr/>
              <p:nvPr/>
            </p:nvSpPr>
            <p:spPr>
              <a:xfrm>
                <a:off x="4049800" y="3878175"/>
                <a:ext cx="12825" cy="9825"/>
              </a:xfrm>
              <a:custGeom>
                <a:avLst/>
                <a:gdLst/>
                <a:ahLst/>
                <a:cxnLst/>
                <a:rect l="l" t="t" r="r" b="b"/>
                <a:pathLst>
                  <a:path w="513" h="393" extrusionOk="0">
                    <a:moveTo>
                      <a:pt x="258" y="1"/>
                    </a:moveTo>
                    <a:cubicBezTo>
                      <a:pt x="215" y="1"/>
                      <a:pt x="171" y="15"/>
                      <a:pt x="135" y="44"/>
                    </a:cubicBezTo>
                    <a:cubicBezTo>
                      <a:pt x="0" y="153"/>
                      <a:pt x="65" y="372"/>
                      <a:pt x="238" y="391"/>
                    </a:cubicBezTo>
                    <a:cubicBezTo>
                      <a:pt x="246" y="392"/>
                      <a:pt x="253" y="392"/>
                      <a:pt x="261" y="392"/>
                    </a:cubicBezTo>
                    <a:cubicBezTo>
                      <a:pt x="418" y="392"/>
                      <a:pt x="513" y="202"/>
                      <a:pt x="409" y="73"/>
                    </a:cubicBezTo>
                    <a:cubicBezTo>
                      <a:pt x="370" y="25"/>
                      <a:pt x="314"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5762;p45"/>
              <p:cNvSpPr/>
              <p:nvPr/>
            </p:nvSpPr>
            <p:spPr>
              <a:xfrm>
                <a:off x="4036450" y="3861675"/>
                <a:ext cx="12300" cy="9350"/>
              </a:xfrm>
              <a:custGeom>
                <a:avLst/>
                <a:gdLst/>
                <a:ahLst/>
                <a:cxnLst/>
                <a:rect l="l" t="t" r="r" b="b"/>
                <a:pathLst>
                  <a:path w="492" h="374" extrusionOk="0">
                    <a:moveTo>
                      <a:pt x="247" y="1"/>
                    </a:moveTo>
                    <a:cubicBezTo>
                      <a:pt x="205" y="1"/>
                      <a:pt x="164" y="14"/>
                      <a:pt x="130" y="42"/>
                    </a:cubicBezTo>
                    <a:cubicBezTo>
                      <a:pt x="1" y="145"/>
                      <a:pt x="65" y="354"/>
                      <a:pt x="229" y="373"/>
                    </a:cubicBezTo>
                    <a:cubicBezTo>
                      <a:pt x="236" y="374"/>
                      <a:pt x="242" y="374"/>
                      <a:pt x="249" y="374"/>
                    </a:cubicBezTo>
                    <a:cubicBezTo>
                      <a:pt x="401" y="374"/>
                      <a:pt x="492" y="194"/>
                      <a:pt x="393" y="71"/>
                    </a:cubicBezTo>
                    <a:cubicBezTo>
                      <a:pt x="356" y="25"/>
                      <a:pt x="302"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763;p45"/>
              <p:cNvSpPr/>
              <p:nvPr/>
            </p:nvSpPr>
            <p:spPr>
              <a:xfrm>
                <a:off x="4023200" y="3845125"/>
                <a:ext cx="11725" cy="8875"/>
              </a:xfrm>
              <a:custGeom>
                <a:avLst/>
                <a:gdLst/>
                <a:ahLst/>
                <a:cxnLst/>
                <a:rect l="l" t="t" r="r" b="b"/>
                <a:pathLst>
                  <a:path w="469" h="355" extrusionOk="0">
                    <a:moveTo>
                      <a:pt x="234" y="0"/>
                    </a:moveTo>
                    <a:cubicBezTo>
                      <a:pt x="195" y="0"/>
                      <a:pt x="156" y="13"/>
                      <a:pt x="123" y="39"/>
                    </a:cubicBezTo>
                    <a:cubicBezTo>
                      <a:pt x="1" y="138"/>
                      <a:pt x="59" y="338"/>
                      <a:pt x="216" y="354"/>
                    </a:cubicBezTo>
                    <a:cubicBezTo>
                      <a:pt x="223" y="354"/>
                      <a:pt x="229" y="355"/>
                      <a:pt x="236" y="355"/>
                    </a:cubicBezTo>
                    <a:cubicBezTo>
                      <a:pt x="382" y="355"/>
                      <a:pt x="469" y="185"/>
                      <a:pt x="373" y="68"/>
                    </a:cubicBezTo>
                    <a:cubicBezTo>
                      <a:pt x="338" y="23"/>
                      <a:pt x="286"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764;p45"/>
              <p:cNvSpPr/>
              <p:nvPr/>
            </p:nvSpPr>
            <p:spPr>
              <a:xfrm>
                <a:off x="4009950" y="3828600"/>
                <a:ext cx="11100" cy="8450"/>
              </a:xfrm>
              <a:custGeom>
                <a:avLst/>
                <a:gdLst/>
                <a:ahLst/>
                <a:cxnLst/>
                <a:rect l="l" t="t" r="r" b="b"/>
                <a:pathLst>
                  <a:path w="444" h="338" extrusionOk="0">
                    <a:moveTo>
                      <a:pt x="221" y="0"/>
                    </a:moveTo>
                    <a:cubicBezTo>
                      <a:pt x="184" y="0"/>
                      <a:pt x="147" y="13"/>
                      <a:pt x="116" y="38"/>
                    </a:cubicBezTo>
                    <a:cubicBezTo>
                      <a:pt x="0" y="131"/>
                      <a:pt x="55" y="320"/>
                      <a:pt x="203" y="337"/>
                    </a:cubicBezTo>
                    <a:cubicBezTo>
                      <a:pt x="208" y="337"/>
                      <a:pt x="214" y="337"/>
                      <a:pt x="219" y="337"/>
                    </a:cubicBezTo>
                    <a:cubicBezTo>
                      <a:pt x="360" y="337"/>
                      <a:pt x="444" y="175"/>
                      <a:pt x="351" y="63"/>
                    </a:cubicBezTo>
                    <a:cubicBezTo>
                      <a:pt x="318" y="21"/>
                      <a:pt x="270"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765;p45"/>
              <p:cNvSpPr/>
              <p:nvPr/>
            </p:nvSpPr>
            <p:spPr>
              <a:xfrm>
                <a:off x="3996700" y="3812100"/>
                <a:ext cx="10450" cy="7925"/>
              </a:xfrm>
              <a:custGeom>
                <a:avLst/>
                <a:gdLst/>
                <a:ahLst/>
                <a:cxnLst/>
                <a:rect l="l" t="t" r="r" b="b"/>
                <a:pathLst>
                  <a:path w="418" h="317" extrusionOk="0">
                    <a:moveTo>
                      <a:pt x="209" y="0"/>
                    </a:moveTo>
                    <a:cubicBezTo>
                      <a:pt x="174" y="0"/>
                      <a:pt x="139" y="12"/>
                      <a:pt x="109" y="36"/>
                    </a:cubicBezTo>
                    <a:cubicBezTo>
                      <a:pt x="0" y="122"/>
                      <a:pt x="52" y="299"/>
                      <a:pt x="193" y="315"/>
                    </a:cubicBezTo>
                    <a:cubicBezTo>
                      <a:pt x="199" y="316"/>
                      <a:pt x="206" y="316"/>
                      <a:pt x="212" y="316"/>
                    </a:cubicBezTo>
                    <a:cubicBezTo>
                      <a:pt x="339" y="316"/>
                      <a:pt x="417" y="162"/>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766;p45"/>
              <p:cNvSpPr/>
              <p:nvPr/>
            </p:nvSpPr>
            <p:spPr>
              <a:xfrm>
                <a:off x="4253550" y="4095175"/>
                <a:ext cx="21450" cy="16350"/>
              </a:xfrm>
              <a:custGeom>
                <a:avLst/>
                <a:gdLst/>
                <a:ahLst/>
                <a:cxnLst/>
                <a:rect l="l" t="t" r="r" b="b"/>
                <a:pathLst>
                  <a:path w="858" h="654" extrusionOk="0">
                    <a:moveTo>
                      <a:pt x="430" y="0"/>
                    </a:moveTo>
                    <a:cubicBezTo>
                      <a:pt x="358" y="0"/>
                      <a:pt x="285" y="24"/>
                      <a:pt x="225" y="73"/>
                    </a:cubicBezTo>
                    <a:cubicBezTo>
                      <a:pt x="0" y="256"/>
                      <a:pt x="110" y="623"/>
                      <a:pt x="399" y="652"/>
                    </a:cubicBezTo>
                    <a:cubicBezTo>
                      <a:pt x="411" y="653"/>
                      <a:pt x="422" y="653"/>
                      <a:pt x="433" y="653"/>
                    </a:cubicBezTo>
                    <a:cubicBezTo>
                      <a:pt x="699" y="653"/>
                      <a:pt x="858" y="334"/>
                      <a:pt x="682" y="121"/>
                    </a:cubicBezTo>
                    <a:cubicBezTo>
                      <a:pt x="618" y="41"/>
                      <a:pt x="525"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767;p45"/>
              <p:cNvSpPr/>
              <p:nvPr/>
            </p:nvSpPr>
            <p:spPr>
              <a:xfrm>
                <a:off x="4240225" y="4078600"/>
                <a:ext cx="20850" cy="15825"/>
              </a:xfrm>
              <a:custGeom>
                <a:avLst/>
                <a:gdLst/>
                <a:ahLst/>
                <a:cxnLst/>
                <a:rect l="l" t="t" r="r" b="b"/>
                <a:pathLst>
                  <a:path w="834" h="633" extrusionOk="0">
                    <a:moveTo>
                      <a:pt x="420" y="0"/>
                    </a:moveTo>
                    <a:cubicBezTo>
                      <a:pt x="349" y="0"/>
                      <a:pt x="278" y="24"/>
                      <a:pt x="219" y="71"/>
                    </a:cubicBezTo>
                    <a:cubicBezTo>
                      <a:pt x="0" y="248"/>
                      <a:pt x="106" y="601"/>
                      <a:pt x="386" y="630"/>
                    </a:cubicBezTo>
                    <a:cubicBezTo>
                      <a:pt x="399" y="632"/>
                      <a:pt x="411" y="632"/>
                      <a:pt x="424" y="632"/>
                    </a:cubicBezTo>
                    <a:cubicBezTo>
                      <a:pt x="681" y="632"/>
                      <a:pt x="834" y="327"/>
                      <a:pt x="665" y="119"/>
                    </a:cubicBezTo>
                    <a:cubicBezTo>
                      <a:pt x="603" y="41"/>
                      <a:pt x="512"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768;p45"/>
              <p:cNvSpPr/>
              <p:nvPr/>
            </p:nvSpPr>
            <p:spPr>
              <a:xfrm>
                <a:off x="4226950" y="4062100"/>
                <a:ext cx="20250" cy="15350"/>
              </a:xfrm>
              <a:custGeom>
                <a:avLst/>
                <a:gdLst/>
                <a:ahLst/>
                <a:cxnLst/>
                <a:rect l="l" t="t" r="r" b="b"/>
                <a:pathLst>
                  <a:path w="810" h="614" extrusionOk="0">
                    <a:moveTo>
                      <a:pt x="407" y="1"/>
                    </a:moveTo>
                    <a:cubicBezTo>
                      <a:pt x="339" y="1"/>
                      <a:pt x="270" y="23"/>
                      <a:pt x="213" y="69"/>
                    </a:cubicBezTo>
                    <a:cubicBezTo>
                      <a:pt x="1" y="239"/>
                      <a:pt x="104" y="583"/>
                      <a:pt x="377" y="612"/>
                    </a:cubicBezTo>
                    <a:cubicBezTo>
                      <a:pt x="388" y="613"/>
                      <a:pt x="400" y="614"/>
                      <a:pt x="411" y="614"/>
                    </a:cubicBezTo>
                    <a:cubicBezTo>
                      <a:pt x="661" y="614"/>
                      <a:pt x="810" y="317"/>
                      <a:pt x="647" y="114"/>
                    </a:cubicBezTo>
                    <a:cubicBezTo>
                      <a:pt x="587" y="39"/>
                      <a:pt x="497"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769;p45"/>
              <p:cNvSpPr/>
              <p:nvPr/>
            </p:nvSpPr>
            <p:spPr>
              <a:xfrm>
                <a:off x="4213700" y="4045525"/>
                <a:ext cx="19600" cy="14900"/>
              </a:xfrm>
              <a:custGeom>
                <a:avLst/>
                <a:gdLst/>
                <a:ahLst/>
                <a:cxnLst/>
                <a:rect l="l" t="t" r="r" b="b"/>
                <a:pathLst>
                  <a:path w="784" h="596" extrusionOk="0">
                    <a:moveTo>
                      <a:pt x="393" y="1"/>
                    </a:moveTo>
                    <a:cubicBezTo>
                      <a:pt x="328" y="1"/>
                      <a:pt x="262" y="22"/>
                      <a:pt x="206" y="67"/>
                    </a:cubicBezTo>
                    <a:cubicBezTo>
                      <a:pt x="0" y="234"/>
                      <a:pt x="100" y="568"/>
                      <a:pt x="364" y="594"/>
                    </a:cubicBezTo>
                    <a:cubicBezTo>
                      <a:pt x="375" y="595"/>
                      <a:pt x="387" y="596"/>
                      <a:pt x="398" y="596"/>
                    </a:cubicBezTo>
                    <a:cubicBezTo>
                      <a:pt x="641" y="596"/>
                      <a:pt x="784" y="308"/>
                      <a:pt x="624" y="112"/>
                    </a:cubicBezTo>
                    <a:cubicBezTo>
                      <a:pt x="565" y="38"/>
                      <a:pt x="480"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770;p45"/>
              <p:cNvSpPr/>
              <p:nvPr/>
            </p:nvSpPr>
            <p:spPr>
              <a:xfrm>
                <a:off x="4200450" y="4029050"/>
                <a:ext cx="18950" cy="14425"/>
              </a:xfrm>
              <a:custGeom>
                <a:avLst/>
                <a:gdLst/>
                <a:ahLst/>
                <a:cxnLst/>
                <a:rect l="l" t="t" r="r" b="b"/>
                <a:pathLst>
                  <a:path w="758" h="577" extrusionOk="0">
                    <a:moveTo>
                      <a:pt x="381" y="1"/>
                    </a:moveTo>
                    <a:cubicBezTo>
                      <a:pt x="317" y="1"/>
                      <a:pt x="252" y="22"/>
                      <a:pt x="199" y="67"/>
                    </a:cubicBezTo>
                    <a:cubicBezTo>
                      <a:pt x="0" y="227"/>
                      <a:pt x="97" y="549"/>
                      <a:pt x="351" y="575"/>
                    </a:cubicBezTo>
                    <a:cubicBezTo>
                      <a:pt x="362" y="576"/>
                      <a:pt x="374" y="577"/>
                      <a:pt x="385" y="577"/>
                    </a:cubicBezTo>
                    <a:cubicBezTo>
                      <a:pt x="621" y="577"/>
                      <a:pt x="758" y="299"/>
                      <a:pt x="604" y="109"/>
                    </a:cubicBezTo>
                    <a:cubicBezTo>
                      <a:pt x="548" y="38"/>
                      <a:pt x="465"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771;p45"/>
              <p:cNvSpPr/>
              <p:nvPr/>
            </p:nvSpPr>
            <p:spPr>
              <a:xfrm>
                <a:off x="4187175" y="4012500"/>
                <a:ext cx="18350" cy="13925"/>
              </a:xfrm>
              <a:custGeom>
                <a:avLst/>
                <a:gdLst/>
                <a:ahLst/>
                <a:cxnLst/>
                <a:rect l="l" t="t" r="r" b="b"/>
                <a:pathLst>
                  <a:path w="734" h="557" extrusionOk="0">
                    <a:moveTo>
                      <a:pt x="370" y="1"/>
                    </a:moveTo>
                    <a:cubicBezTo>
                      <a:pt x="308" y="1"/>
                      <a:pt x="246" y="21"/>
                      <a:pt x="194" y="64"/>
                    </a:cubicBezTo>
                    <a:cubicBezTo>
                      <a:pt x="1" y="221"/>
                      <a:pt x="94" y="533"/>
                      <a:pt x="338" y="555"/>
                    </a:cubicBezTo>
                    <a:cubicBezTo>
                      <a:pt x="349" y="556"/>
                      <a:pt x="359" y="557"/>
                      <a:pt x="369" y="557"/>
                    </a:cubicBezTo>
                    <a:cubicBezTo>
                      <a:pt x="598" y="557"/>
                      <a:pt x="734" y="287"/>
                      <a:pt x="586" y="102"/>
                    </a:cubicBezTo>
                    <a:cubicBezTo>
                      <a:pt x="530" y="35"/>
                      <a:pt x="450" y="1"/>
                      <a:pt x="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772;p45"/>
              <p:cNvSpPr/>
              <p:nvPr/>
            </p:nvSpPr>
            <p:spPr>
              <a:xfrm>
                <a:off x="4173850" y="3995950"/>
                <a:ext cx="17775" cy="13525"/>
              </a:xfrm>
              <a:custGeom>
                <a:avLst/>
                <a:gdLst/>
                <a:ahLst/>
                <a:cxnLst/>
                <a:rect l="l" t="t" r="r" b="b"/>
                <a:pathLst>
                  <a:path w="711" h="541" extrusionOk="0">
                    <a:moveTo>
                      <a:pt x="357" y="0"/>
                    </a:moveTo>
                    <a:cubicBezTo>
                      <a:pt x="297" y="0"/>
                      <a:pt x="237" y="20"/>
                      <a:pt x="187" y="60"/>
                    </a:cubicBezTo>
                    <a:cubicBezTo>
                      <a:pt x="0" y="211"/>
                      <a:pt x="90" y="513"/>
                      <a:pt x="328" y="539"/>
                    </a:cubicBezTo>
                    <a:cubicBezTo>
                      <a:pt x="339" y="540"/>
                      <a:pt x="349" y="541"/>
                      <a:pt x="359" y="541"/>
                    </a:cubicBezTo>
                    <a:cubicBezTo>
                      <a:pt x="582" y="541"/>
                      <a:pt x="711" y="280"/>
                      <a:pt x="566" y="102"/>
                    </a:cubicBezTo>
                    <a:cubicBezTo>
                      <a:pt x="513" y="35"/>
                      <a:pt x="435"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773;p45"/>
              <p:cNvSpPr/>
              <p:nvPr/>
            </p:nvSpPr>
            <p:spPr>
              <a:xfrm>
                <a:off x="4160600" y="3979400"/>
                <a:ext cx="17125" cy="13050"/>
              </a:xfrm>
              <a:custGeom>
                <a:avLst/>
                <a:gdLst/>
                <a:ahLst/>
                <a:cxnLst/>
                <a:rect l="l" t="t" r="r" b="b"/>
                <a:pathLst>
                  <a:path w="685" h="522" extrusionOk="0">
                    <a:moveTo>
                      <a:pt x="342" y="0"/>
                    </a:moveTo>
                    <a:cubicBezTo>
                      <a:pt x="285" y="0"/>
                      <a:pt x="228" y="19"/>
                      <a:pt x="180" y="57"/>
                    </a:cubicBezTo>
                    <a:cubicBezTo>
                      <a:pt x="0" y="202"/>
                      <a:pt x="84" y="494"/>
                      <a:pt x="315" y="520"/>
                    </a:cubicBezTo>
                    <a:cubicBezTo>
                      <a:pt x="326" y="521"/>
                      <a:pt x="336" y="522"/>
                      <a:pt x="346" y="522"/>
                    </a:cubicBezTo>
                    <a:cubicBezTo>
                      <a:pt x="559" y="522"/>
                      <a:pt x="685" y="271"/>
                      <a:pt x="547" y="99"/>
                    </a:cubicBezTo>
                    <a:cubicBezTo>
                      <a:pt x="495" y="34"/>
                      <a:pt x="419" y="0"/>
                      <a:pt x="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774;p45"/>
              <p:cNvSpPr/>
              <p:nvPr/>
            </p:nvSpPr>
            <p:spPr>
              <a:xfrm>
                <a:off x="4147325" y="3962875"/>
                <a:ext cx="16600" cy="12625"/>
              </a:xfrm>
              <a:custGeom>
                <a:avLst/>
                <a:gdLst/>
                <a:ahLst/>
                <a:cxnLst/>
                <a:rect l="l" t="t" r="r" b="b"/>
                <a:pathLst>
                  <a:path w="664" h="505" extrusionOk="0">
                    <a:moveTo>
                      <a:pt x="332" y="0"/>
                    </a:moveTo>
                    <a:cubicBezTo>
                      <a:pt x="276" y="0"/>
                      <a:pt x="220" y="19"/>
                      <a:pt x="174" y="56"/>
                    </a:cubicBezTo>
                    <a:cubicBezTo>
                      <a:pt x="1" y="197"/>
                      <a:pt x="84" y="477"/>
                      <a:pt x="306" y="503"/>
                    </a:cubicBezTo>
                    <a:cubicBezTo>
                      <a:pt x="315" y="504"/>
                      <a:pt x="324" y="504"/>
                      <a:pt x="333" y="504"/>
                    </a:cubicBezTo>
                    <a:cubicBezTo>
                      <a:pt x="539" y="504"/>
                      <a:pt x="664" y="261"/>
                      <a:pt x="528" y="95"/>
                    </a:cubicBezTo>
                    <a:cubicBezTo>
                      <a:pt x="479" y="32"/>
                      <a:pt x="40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775;p45"/>
              <p:cNvSpPr/>
              <p:nvPr/>
            </p:nvSpPr>
            <p:spPr>
              <a:xfrm>
                <a:off x="4134075" y="3946375"/>
                <a:ext cx="15875" cy="12075"/>
              </a:xfrm>
              <a:custGeom>
                <a:avLst/>
                <a:gdLst/>
                <a:ahLst/>
                <a:cxnLst/>
                <a:rect l="l" t="t" r="r" b="b"/>
                <a:pathLst>
                  <a:path w="635" h="483" extrusionOk="0">
                    <a:moveTo>
                      <a:pt x="318" y="0"/>
                    </a:moveTo>
                    <a:cubicBezTo>
                      <a:pt x="265" y="0"/>
                      <a:pt x="212" y="18"/>
                      <a:pt x="168" y="54"/>
                    </a:cubicBezTo>
                    <a:cubicBezTo>
                      <a:pt x="1" y="189"/>
                      <a:pt x="81" y="459"/>
                      <a:pt x="293" y="481"/>
                    </a:cubicBezTo>
                    <a:cubicBezTo>
                      <a:pt x="302" y="482"/>
                      <a:pt x="311" y="483"/>
                      <a:pt x="320" y="483"/>
                    </a:cubicBezTo>
                    <a:cubicBezTo>
                      <a:pt x="519" y="483"/>
                      <a:pt x="634" y="249"/>
                      <a:pt x="505" y="89"/>
                    </a:cubicBezTo>
                    <a:cubicBezTo>
                      <a:pt x="458" y="31"/>
                      <a:pt x="388"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776;p45"/>
              <p:cNvSpPr/>
              <p:nvPr/>
            </p:nvSpPr>
            <p:spPr>
              <a:xfrm>
                <a:off x="4120750" y="3929825"/>
                <a:ext cx="15400" cy="11675"/>
              </a:xfrm>
              <a:custGeom>
                <a:avLst/>
                <a:gdLst/>
                <a:ahLst/>
                <a:cxnLst/>
                <a:rect l="l" t="t" r="r" b="b"/>
                <a:pathLst>
                  <a:path w="616" h="467" extrusionOk="0">
                    <a:moveTo>
                      <a:pt x="310" y="0"/>
                    </a:moveTo>
                    <a:cubicBezTo>
                      <a:pt x="258" y="0"/>
                      <a:pt x="206" y="18"/>
                      <a:pt x="161" y="54"/>
                    </a:cubicBezTo>
                    <a:cubicBezTo>
                      <a:pt x="0" y="183"/>
                      <a:pt x="77" y="443"/>
                      <a:pt x="286" y="465"/>
                    </a:cubicBezTo>
                    <a:cubicBezTo>
                      <a:pt x="294" y="466"/>
                      <a:pt x="302" y="466"/>
                      <a:pt x="310" y="466"/>
                    </a:cubicBezTo>
                    <a:cubicBezTo>
                      <a:pt x="501" y="466"/>
                      <a:pt x="615" y="241"/>
                      <a:pt x="489" y="86"/>
                    </a:cubicBezTo>
                    <a:cubicBezTo>
                      <a:pt x="443" y="30"/>
                      <a:pt x="377"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777;p45"/>
              <p:cNvSpPr/>
              <p:nvPr/>
            </p:nvSpPr>
            <p:spPr>
              <a:xfrm>
                <a:off x="4107475" y="3913300"/>
                <a:ext cx="14775" cy="11175"/>
              </a:xfrm>
              <a:custGeom>
                <a:avLst/>
                <a:gdLst/>
                <a:ahLst/>
                <a:cxnLst/>
                <a:rect l="l" t="t" r="r" b="b"/>
                <a:pathLst>
                  <a:path w="591" h="447" extrusionOk="0">
                    <a:moveTo>
                      <a:pt x="296" y="1"/>
                    </a:moveTo>
                    <a:cubicBezTo>
                      <a:pt x="246" y="1"/>
                      <a:pt x="197" y="17"/>
                      <a:pt x="155" y="50"/>
                    </a:cubicBezTo>
                    <a:cubicBezTo>
                      <a:pt x="1" y="175"/>
                      <a:pt x="75" y="426"/>
                      <a:pt x="274" y="445"/>
                    </a:cubicBezTo>
                    <a:cubicBezTo>
                      <a:pt x="282" y="446"/>
                      <a:pt x="290" y="446"/>
                      <a:pt x="297" y="446"/>
                    </a:cubicBezTo>
                    <a:cubicBezTo>
                      <a:pt x="480" y="446"/>
                      <a:pt x="590" y="230"/>
                      <a:pt x="470" y="82"/>
                    </a:cubicBezTo>
                    <a:cubicBezTo>
                      <a:pt x="426" y="29"/>
                      <a:pt x="361"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778;p45"/>
              <p:cNvSpPr/>
              <p:nvPr/>
            </p:nvSpPr>
            <p:spPr>
              <a:xfrm>
                <a:off x="4094300" y="3896750"/>
                <a:ext cx="14025" cy="10700"/>
              </a:xfrm>
              <a:custGeom>
                <a:avLst/>
                <a:gdLst/>
                <a:ahLst/>
                <a:cxnLst/>
                <a:rect l="l" t="t" r="r" b="b"/>
                <a:pathLst>
                  <a:path w="561" h="428" extrusionOk="0">
                    <a:moveTo>
                      <a:pt x="282" y="0"/>
                    </a:moveTo>
                    <a:cubicBezTo>
                      <a:pt x="235" y="0"/>
                      <a:pt x="188" y="16"/>
                      <a:pt x="149" y="50"/>
                    </a:cubicBezTo>
                    <a:cubicBezTo>
                      <a:pt x="1" y="169"/>
                      <a:pt x="72" y="406"/>
                      <a:pt x="261" y="426"/>
                    </a:cubicBezTo>
                    <a:cubicBezTo>
                      <a:pt x="270" y="427"/>
                      <a:pt x="279" y="427"/>
                      <a:pt x="288" y="427"/>
                    </a:cubicBezTo>
                    <a:cubicBezTo>
                      <a:pt x="458" y="427"/>
                      <a:pt x="561" y="222"/>
                      <a:pt x="448" y="79"/>
                    </a:cubicBezTo>
                    <a:cubicBezTo>
                      <a:pt x="406" y="28"/>
                      <a:pt x="344"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779;p45"/>
              <p:cNvSpPr/>
              <p:nvPr/>
            </p:nvSpPr>
            <p:spPr>
              <a:xfrm>
                <a:off x="4080975" y="3880200"/>
                <a:ext cx="13475" cy="10200"/>
              </a:xfrm>
              <a:custGeom>
                <a:avLst/>
                <a:gdLst/>
                <a:ahLst/>
                <a:cxnLst/>
                <a:rect l="l" t="t" r="r" b="b"/>
                <a:pathLst>
                  <a:path w="539" h="408" extrusionOk="0">
                    <a:moveTo>
                      <a:pt x="270" y="1"/>
                    </a:moveTo>
                    <a:cubicBezTo>
                      <a:pt x="225" y="1"/>
                      <a:pt x="179" y="16"/>
                      <a:pt x="142" y="46"/>
                    </a:cubicBezTo>
                    <a:cubicBezTo>
                      <a:pt x="0" y="159"/>
                      <a:pt x="68" y="390"/>
                      <a:pt x="248" y="406"/>
                    </a:cubicBezTo>
                    <a:cubicBezTo>
                      <a:pt x="256" y="407"/>
                      <a:pt x="264" y="408"/>
                      <a:pt x="271" y="408"/>
                    </a:cubicBezTo>
                    <a:cubicBezTo>
                      <a:pt x="440" y="408"/>
                      <a:pt x="538" y="211"/>
                      <a:pt x="428" y="75"/>
                    </a:cubicBezTo>
                    <a:cubicBezTo>
                      <a:pt x="388" y="26"/>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780;p45"/>
              <p:cNvSpPr/>
              <p:nvPr/>
            </p:nvSpPr>
            <p:spPr>
              <a:xfrm>
                <a:off x="4067725" y="3863725"/>
                <a:ext cx="12850" cy="9800"/>
              </a:xfrm>
              <a:custGeom>
                <a:avLst/>
                <a:gdLst/>
                <a:ahLst/>
                <a:cxnLst/>
                <a:rect l="l" t="t" r="r" b="b"/>
                <a:pathLst>
                  <a:path w="514" h="392" extrusionOk="0">
                    <a:moveTo>
                      <a:pt x="257" y="0"/>
                    </a:moveTo>
                    <a:cubicBezTo>
                      <a:pt x="214" y="0"/>
                      <a:pt x="171" y="14"/>
                      <a:pt x="135" y="43"/>
                    </a:cubicBezTo>
                    <a:cubicBezTo>
                      <a:pt x="0" y="153"/>
                      <a:pt x="64" y="371"/>
                      <a:pt x="235" y="391"/>
                    </a:cubicBezTo>
                    <a:cubicBezTo>
                      <a:pt x="241" y="391"/>
                      <a:pt x="248" y="391"/>
                      <a:pt x="254" y="391"/>
                    </a:cubicBezTo>
                    <a:cubicBezTo>
                      <a:pt x="416" y="391"/>
                      <a:pt x="513" y="202"/>
                      <a:pt x="408" y="72"/>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781;p45"/>
              <p:cNvSpPr/>
              <p:nvPr/>
            </p:nvSpPr>
            <p:spPr>
              <a:xfrm>
                <a:off x="4054375" y="3847225"/>
                <a:ext cx="12300" cy="9350"/>
              </a:xfrm>
              <a:custGeom>
                <a:avLst/>
                <a:gdLst/>
                <a:ahLst/>
                <a:cxnLst/>
                <a:rect l="l" t="t" r="r" b="b"/>
                <a:pathLst>
                  <a:path w="492" h="374" extrusionOk="0">
                    <a:moveTo>
                      <a:pt x="246" y="1"/>
                    </a:moveTo>
                    <a:cubicBezTo>
                      <a:pt x="205" y="1"/>
                      <a:pt x="164" y="14"/>
                      <a:pt x="129" y="41"/>
                    </a:cubicBezTo>
                    <a:cubicBezTo>
                      <a:pt x="1" y="147"/>
                      <a:pt x="65" y="353"/>
                      <a:pt x="229" y="372"/>
                    </a:cubicBezTo>
                    <a:cubicBezTo>
                      <a:pt x="235" y="373"/>
                      <a:pt x="242" y="373"/>
                      <a:pt x="248" y="373"/>
                    </a:cubicBezTo>
                    <a:cubicBezTo>
                      <a:pt x="401" y="373"/>
                      <a:pt x="491" y="194"/>
                      <a:pt x="393" y="70"/>
                    </a:cubicBezTo>
                    <a:cubicBezTo>
                      <a:pt x="356" y="24"/>
                      <a:pt x="30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782;p45"/>
              <p:cNvSpPr/>
              <p:nvPr/>
            </p:nvSpPr>
            <p:spPr>
              <a:xfrm>
                <a:off x="4041125" y="3830650"/>
                <a:ext cx="11625" cy="8825"/>
              </a:xfrm>
              <a:custGeom>
                <a:avLst/>
                <a:gdLst/>
                <a:ahLst/>
                <a:cxnLst/>
                <a:rect l="l" t="t" r="r" b="b"/>
                <a:pathLst>
                  <a:path w="465" h="353" extrusionOk="0">
                    <a:moveTo>
                      <a:pt x="233" y="0"/>
                    </a:moveTo>
                    <a:cubicBezTo>
                      <a:pt x="195" y="0"/>
                      <a:pt x="156" y="13"/>
                      <a:pt x="122" y="39"/>
                    </a:cubicBezTo>
                    <a:cubicBezTo>
                      <a:pt x="0" y="139"/>
                      <a:pt x="58" y="335"/>
                      <a:pt x="216" y="351"/>
                    </a:cubicBezTo>
                    <a:cubicBezTo>
                      <a:pt x="223" y="352"/>
                      <a:pt x="231" y="352"/>
                      <a:pt x="238" y="352"/>
                    </a:cubicBezTo>
                    <a:cubicBezTo>
                      <a:pt x="382" y="352"/>
                      <a:pt x="465" y="181"/>
                      <a:pt x="373" y="65"/>
                    </a:cubicBezTo>
                    <a:cubicBezTo>
                      <a:pt x="336" y="23"/>
                      <a:pt x="285"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783;p45"/>
              <p:cNvSpPr/>
              <p:nvPr/>
            </p:nvSpPr>
            <p:spPr>
              <a:xfrm>
                <a:off x="4027875" y="3814100"/>
                <a:ext cx="11000" cy="8400"/>
              </a:xfrm>
              <a:custGeom>
                <a:avLst/>
                <a:gdLst/>
                <a:ahLst/>
                <a:cxnLst/>
                <a:rect l="l" t="t" r="r" b="b"/>
                <a:pathLst>
                  <a:path w="440" h="336" extrusionOk="0">
                    <a:moveTo>
                      <a:pt x="221" y="0"/>
                    </a:moveTo>
                    <a:cubicBezTo>
                      <a:pt x="184" y="0"/>
                      <a:pt x="146" y="13"/>
                      <a:pt x="116" y="39"/>
                    </a:cubicBezTo>
                    <a:cubicBezTo>
                      <a:pt x="0" y="132"/>
                      <a:pt x="55" y="319"/>
                      <a:pt x="203" y="335"/>
                    </a:cubicBezTo>
                    <a:cubicBezTo>
                      <a:pt x="209" y="336"/>
                      <a:pt x="215" y="336"/>
                      <a:pt x="222" y="336"/>
                    </a:cubicBezTo>
                    <a:cubicBezTo>
                      <a:pt x="358" y="336"/>
                      <a:pt x="440" y="172"/>
                      <a:pt x="350" y="62"/>
                    </a:cubicBezTo>
                    <a:cubicBezTo>
                      <a:pt x="318" y="22"/>
                      <a:pt x="269"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784;p45"/>
              <p:cNvSpPr/>
              <p:nvPr/>
            </p:nvSpPr>
            <p:spPr>
              <a:xfrm>
                <a:off x="4014600" y="3797550"/>
                <a:ext cx="10375" cy="7925"/>
              </a:xfrm>
              <a:custGeom>
                <a:avLst/>
                <a:gdLst/>
                <a:ahLst/>
                <a:cxnLst/>
                <a:rect l="l" t="t" r="r" b="b"/>
                <a:pathLst>
                  <a:path w="415" h="317" extrusionOk="0">
                    <a:moveTo>
                      <a:pt x="209" y="1"/>
                    </a:moveTo>
                    <a:cubicBezTo>
                      <a:pt x="174" y="1"/>
                      <a:pt x="139" y="12"/>
                      <a:pt x="110" y="36"/>
                    </a:cubicBezTo>
                    <a:cubicBezTo>
                      <a:pt x="1" y="126"/>
                      <a:pt x="52" y="303"/>
                      <a:pt x="194" y="316"/>
                    </a:cubicBezTo>
                    <a:cubicBezTo>
                      <a:pt x="200" y="316"/>
                      <a:pt x="206" y="317"/>
                      <a:pt x="213" y="317"/>
                    </a:cubicBezTo>
                    <a:cubicBezTo>
                      <a:pt x="340" y="317"/>
                      <a:pt x="415" y="166"/>
                      <a:pt x="332" y="62"/>
                    </a:cubicBezTo>
                    <a:cubicBezTo>
                      <a:pt x="301" y="21"/>
                      <a:pt x="255"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785;p45"/>
              <p:cNvSpPr/>
              <p:nvPr/>
            </p:nvSpPr>
            <p:spPr>
              <a:xfrm>
                <a:off x="4271375" y="4080650"/>
                <a:ext cx="21525" cy="16250"/>
              </a:xfrm>
              <a:custGeom>
                <a:avLst/>
                <a:gdLst/>
                <a:ahLst/>
                <a:cxnLst/>
                <a:rect l="l" t="t" r="r" b="b"/>
                <a:pathLst>
                  <a:path w="861" h="650" extrusionOk="0">
                    <a:moveTo>
                      <a:pt x="431" y="1"/>
                    </a:moveTo>
                    <a:cubicBezTo>
                      <a:pt x="359" y="1"/>
                      <a:pt x="287" y="24"/>
                      <a:pt x="226" y="72"/>
                    </a:cubicBezTo>
                    <a:cubicBezTo>
                      <a:pt x="1" y="256"/>
                      <a:pt x="110" y="619"/>
                      <a:pt x="399" y="648"/>
                    </a:cubicBezTo>
                    <a:cubicBezTo>
                      <a:pt x="412" y="649"/>
                      <a:pt x="425" y="650"/>
                      <a:pt x="438" y="650"/>
                    </a:cubicBezTo>
                    <a:cubicBezTo>
                      <a:pt x="701" y="650"/>
                      <a:pt x="860" y="335"/>
                      <a:pt x="685" y="121"/>
                    </a:cubicBezTo>
                    <a:cubicBezTo>
                      <a:pt x="621" y="42"/>
                      <a:pt x="527"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786;p45"/>
              <p:cNvSpPr/>
              <p:nvPr/>
            </p:nvSpPr>
            <p:spPr>
              <a:xfrm>
                <a:off x="4258125" y="4064100"/>
                <a:ext cx="20900" cy="15850"/>
              </a:xfrm>
              <a:custGeom>
                <a:avLst/>
                <a:gdLst/>
                <a:ahLst/>
                <a:cxnLst/>
                <a:rect l="l" t="t" r="r" b="b"/>
                <a:pathLst>
                  <a:path w="836" h="634" extrusionOk="0">
                    <a:moveTo>
                      <a:pt x="418" y="0"/>
                    </a:moveTo>
                    <a:cubicBezTo>
                      <a:pt x="348" y="0"/>
                      <a:pt x="278" y="24"/>
                      <a:pt x="219" y="72"/>
                    </a:cubicBezTo>
                    <a:cubicBezTo>
                      <a:pt x="1" y="249"/>
                      <a:pt x="107" y="603"/>
                      <a:pt x="386" y="632"/>
                    </a:cubicBezTo>
                    <a:cubicBezTo>
                      <a:pt x="398" y="633"/>
                      <a:pt x="410" y="633"/>
                      <a:pt x="421" y="633"/>
                    </a:cubicBezTo>
                    <a:cubicBezTo>
                      <a:pt x="680" y="633"/>
                      <a:pt x="835" y="327"/>
                      <a:pt x="666" y="117"/>
                    </a:cubicBezTo>
                    <a:cubicBezTo>
                      <a:pt x="602" y="41"/>
                      <a:pt x="51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787;p45"/>
              <p:cNvSpPr/>
              <p:nvPr/>
            </p:nvSpPr>
            <p:spPr>
              <a:xfrm>
                <a:off x="4244875" y="4047550"/>
                <a:ext cx="20250" cy="15375"/>
              </a:xfrm>
              <a:custGeom>
                <a:avLst/>
                <a:gdLst/>
                <a:ahLst/>
                <a:cxnLst/>
                <a:rect l="l" t="t" r="r" b="b"/>
                <a:pathLst>
                  <a:path w="810" h="615" extrusionOk="0">
                    <a:moveTo>
                      <a:pt x="406" y="1"/>
                    </a:moveTo>
                    <a:cubicBezTo>
                      <a:pt x="338" y="1"/>
                      <a:pt x="270" y="23"/>
                      <a:pt x="213" y="69"/>
                    </a:cubicBezTo>
                    <a:cubicBezTo>
                      <a:pt x="0" y="243"/>
                      <a:pt x="103" y="587"/>
                      <a:pt x="373" y="612"/>
                    </a:cubicBezTo>
                    <a:cubicBezTo>
                      <a:pt x="385" y="614"/>
                      <a:pt x="397" y="614"/>
                      <a:pt x="408" y="614"/>
                    </a:cubicBezTo>
                    <a:cubicBezTo>
                      <a:pt x="661" y="614"/>
                      <a:pt x="809" y="320"/>
                      <a:pt x="643" y="114"/>
                    </a:cubicBezTo>
                    <a:cubicBezTo>
                      <a:pt x="583" y="39"/>
                      <a:pt x="495"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788;p45"/>
              <p:cNvSpPr/>
              <p:nvPr/>
            </p:nvSpPr>
            <p:spPr>
              <a:xfrm>
                <a:off x="4231625" y="4031075"/>
                <a:ext cx="19600" cy="14900"/>
              </a:xfrm>
              <a:custGeom>
                <a:avLst/>
                <a:gdLst/>
                <a:ahLst/>
                <a:cxnLst/>
                <a:rect l="l" t="t" r="r" b="b"/>
                <a:pathLst>
                  <a:path w="784" h="596" extrusionOk="0">
                    <a:moveTo>
                      <a:pt x="392" y="0"/>
                    </a:moveTo>
                    <a:cubicBezTo>
                      <a:pt x="326" y="0"/>
                      <a:pt x="260" y="22"/>
                      <a:pt x="206" y="66"/>
                    </a:cubicBezTo>
                    <a:cubicBezTo>
                      <a:pt x="0" y="233"/>
                      <a:pt x="97" y="564"/>
                      <a:pt x="360" y="593"/>
                    </a:cubicBezTo>
                    <a:cubicBezTo>
                      <a:pt x="372" y="594"/>
                      <a:pt x="384" y="595"/>
                      <a:pt x="395" y="595"/>
                    </a:cubicBezTo>
                    <a:cubicBezTo>
                      <a:pt x="641" y="595"/>
                      <a:pt x="783" y="308"/>
                      <a:pt x="624" y="111"/>
                    </a:cubicBezTo>
                    <a:cubicBezTo>
                      <a:pt x="565" y="38"/>
                      <a:pt x="478" y="0"/>
                      <a:pt x="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789;p45"/>
              <p:cNvSpPr/>
              <p:nvPr/>
            </p:nvSpPr>
            <p:spPr>
              <a:xfrm>
                <a:off x="4218275" y="4014500"/>
                <a:ext cx="19050" cy="14425"/>
              </a:xfrm>
              <a:custGeom>
                <a:avLst/>
                <a:gdLst/>
                <a:ahLst/>
                <a:cxnLst/>
                <a:rect l="l" t="t" r="r" b="b"/>
                <a:pathLst>
                  <a:path w="762" h="577" extrusionOk="0">
                    <a:moveTo>
                      <a:pt x="384" y="1"/>
                    </a:moveTo>
                    <a:cubicBezTo>
                      <a:pt x="319" y="1"/>
                      <a:pt x="254" y="23"/>
                      <a:pt x="200" y="67"/>
                    </a:cubicBezTo>
                    <a:cubicBezTo>
                      <a:pt x="1" y="228"/>
                      <a:pt x="97" y="549"/>
                      <a:pt x="354" y="575"/>
                    </a:cubicBezTo>
                    <a:cubicBezTo>
                      <a:pt x="366" y="576"/>
                      <a:pt x="377" y="577"/>
                      <a:pt x="389" y="577"/>
                    </a:cubicBezTo>
                    <a:cubicBezTo>
                      <a:pt x="622" y="577"/>
                      <a:pt x="761" y="299"/>
                      <a:pt x="608" y="109"/>
                    </a:cubicBezTo>
                    <a:cubicBezTo>
                      <a:pt x="552" y="38"/>
                      <a:pt x="468" y="1"/>
                      <a:pt x="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790;p45"/>
              <p:cNvSpPr/>
              <p:nvPr/>
            </p:nvSpPr>
            <p:spPr>
              <a:xfrm>
                <a:off x="4205025" y="3998050"/>
                <a:ext cx="18425" cy="13925"/>
              </a:xfrm>
              <a:custGeom>
                <a:avLst/>
                <a:gdLst/>
                <a:ahLst/>
                <a:cxnLst/>
                <a:rect l="l" t="t" r="r" b="b"/>
                <a:pathLst>
                  <a:path w="737" h="557" extrusionOk="0">
                    <a:moveTo>
                      <a:pt x="372" y="0"/>
                    </a:moveTo>
                    <a:cubicBezTo>
                      <a:pt x="310" y="0"/>
                      <a:pt x="247" y="21"/>
                      <a:pt x="193" y="63"/>
                    </a:cubicBezTo>
                    <a:cubicBezTo>
                      <a:pt x="0" y="217"/>
                      <a:pt x="94" y="532"/>
                      <a:pt x="341" y="555"/>
                    </a:cubicBezTo>
                    <a:cubicBezTo>
                      <a:pt x="352" y="556"/>
                      <a:pt x="362" y="556"/>
                      <a:pt x="372" y="556"/>
                    </a:cubicBezTo>
                    <a:cubicBezTo>
                      <a:pt x="601" y="556"/>
                      <a:pt x="736" y="286"/>
                      <a:pt x="589" y="102"/>
                    </a:cubicBezTo>
                    <a:cubicBezTo>
                      <a:pt x="532" y="35"/>
                      <a:pt x="453"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791;p45"/>
              <p:cNvSpPr/>
              <p:nvPr/>
            </p:nvSpPr>
            <p:spPr>
              <a:xfrm>
                <a:off x="4191775" y="3981450"/>
                <a:ext cx="17775" cy="13500"/>
              </a:xfrm>
              <a:custGeom>
                <a:avLst/>
                <a:gdLst/>
                <a:ahLst/>
                <a:cxnLst/>
                <a:rect l="l" t="t" r="r" b="b"/>
                <a:pathLst>
                  <a:path w="711" h="540" extrusionOk="0">
                    <a:moveTo>
                      <a:pt x="357" y="0"/>
                    </a:moveTo>
                    <a:cubicBezTo>
                      <a:pt x="297" y="0"/>
                      <a:pt x="237" y="20"/>
                      <a:pt x="187" y="62"/>
                    </a:cubicBezTo>
                    <a:cubicBezTo>
                      <a:pt x="0" y="210"/>
                      <a:pt x="90" y="512"/>
                      <a:pt x="328" y="537"/>
                    </a:cubicBezTo>
                    <a:cubicBezTo>
                      <a:pt x="338" y="539"/>
                      <a:pt x="349" y="539"/>
                      <a:pt x="359" y="539"/>
                    </a:cubicBezTo>
                    <a:cubicBezTo>
                      <a:pt x="578" y="539"/>
                      <a:pt x="710" y="279"/>
                      <a:pt x="566" y="100"/>
                    </a:cubicBezTo>
                    <a:cubicBezTo>
                      <a:pt x="513" y="35"/>
                      <a:pt x="435"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792;p45"/>
              <p:cNvSpPr/>
              <p:nvPr/>
            </p:nvSpPr>
            <p:spPr>
              <a:xfrm>
                <a:off x="4178500" y="3964875"/>
                <a:ext cx="17150" cy="13025"/>
              </a:xfrm>
              <a:custGeom>
                <a:avLst/>
                <a:gdLst/>
                <a:ahLst/>
                <a:cxnLst/>
                <a:rect l="l" t="t" r="r" b="b"/>
                <a:pathLst>
                  <a:path w="686" h="521" extrusionOk="0">
                    <a:moveTo>
                      <a:pt x="345" y="0"/>
                    </a:moveTo>
                    <a:cubicBezTo>
                      <a:pt x="287" y="0"/>
                      <a:pt x="229" y="19"/>
                      <a:pt x="181" y="60"/>
                    </a:cubicBezTo>
                    <a:cubicBezTo>
                      <a:pt x="1" y="204"/>
                      <a:pt x="84" y="493"/>
                      <a:pt x="316" y="519"/>
                    </a:cubicBezTo>
                    <a:cubicBezTo>
                      <a:pt x="326" y="520"/>
                      <a:pt x="336" y="521"/>
                      <a:pt x="346" y="521"/>
                    </a:cubicBezTo>
                    <a:cubicBezTo>
                      <a:pt x="557" y="521"/>
                      <a:pt x="685" y="270"/>
                      <a:pt x="547" y="98"/>
                    </a:cubicBezTo>
                    <a:cubicBezTo>
                      <a:pt x="496" y="34"/>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793;p45"/>
              <p:cNvSpPr/>
              <p:nvPr/>
            </p:nvSpPr>
            <p:spPr>
              <a:xfrm>
                <a:off x="4165250" y="3948400"/>
                <a:ext cx="16500" cy="12550"/>
              </a:xfrm>
              <a:custGeom>
                <a:avLst/>
                <a:gdLst/>
                <a:ahLst/>
                <a:cxnLst/>
                <a:rect l="l" t="t" r="r" b="b"/>
                <a:pathLst>
                  <a:path w="660" h="502" extrusionOk="0">
                    <a:moveTo>
                      <a:pt x="331" y="1"/>
                    </a:moveTo>
                    <a:cubicBezTo>
                      <a:pt x="276" y="1"/>
                      <a:pt x="220" y="19"/>
                      <a:pt x="174" y="57"/>
                    </a:cubicBezTo>
                    <a:cubicBezTo>
                      <a:pt x="1" y="198"/>
                      <a:pt x="81" y="478"/>
                      <a:pt x="306" y="500"/>
                    </a:cubicBezTo>
                    <a:cubicBezTo>
                      <a:pt x="316" y="501"/>
                      <a:pt x="326" y="502"/>
                      <a:pt x="336" y="502"/>
                    </a:cubicBezTo>
                    <a:cubicBezTo>
                      <a:pt x="540" y="502"/>
                      <a:pt x="659" y="260"/>
                      <a:pt x="528" y="92"/>
                    </a:cubicBezTo>
                    <a:cubicBezTo>
                      <a:pt x="477" y="32"/>
                      <a:pt x="40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794;p45"/>
              <p:cNvSpPr/>
              <p:nvPr/>
            </p:nvSpPr>
            <p:spPr>
              <a:xfrm>
                <a:off x="4152000" y="3931850"/>
                <a:ext cx="15875" cy="12075"/>
              </a:xfrm>
              <a:custGeom>
                <a:avLst/>
                <a:gdLst/>
                <a:ahLst/>
                <a:cxnLst/>
                <a:rect l="l" t="t" r="r" b="b"/>
                <a:pathLst>
                  <a:path w="635" h="483" extrusionOk="0">
                    <a:moveTo>
                      <a:pt x="317" y="0"/>
                    </a:moveTo>
                    <a:cubicBezTo>
                      <a:pt x="264" y="0"/>
                      <a:pt x="211" y="18"/>
                      <a:pt x="167" y="53"/>
                    </a:cubicBezTo>
                    <a:cubicBezTo>
                      <a:pt x="0" y="188"/>
                      <a:pt x="81" y="458"/>
                      <a:pt x="293" y="481"/>
                    </a:cubicBezTo>
                    <a:cubicBezTo>
                      <a:pt x="302" y="482"/>
                      <a:pt x="311" y="482"/>
                      <a:pt x="320" y="482"/>
                    </a:cubicBezTo>
                    <a:cubicBezTo>
                      <a:pt x="516" y="482"/>
                      <a:pt x="634" y="249"/>
                      <a:pt x="505" y="92"/>
                    </a:cubicBezTo>
                    <a:cubicBezTo>
                      <a:pt x="457" y="31"/>
                      <a:pt x="387"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795;p45"/>
              <p:cNvSpPr/>
              <p:nvPr/>
            </p:nvSpPr>
            <p:spPr>
              <a:xfrm>
                <a:off x="4138650" y="3915350"/>
                <a:ext cx="15400" cy="11625"/>
              </a:xfrm>
              <a:custGeom>
                <a:avLst/>
                <a:gdLst/>
                <a:ahLst/>
                <a:cxnLst/>
                <a:rect l="l" t="t" r="r" b="b"/>
                <a:pathLst>
                  <a:path w="616" h="465" extrusionOk="0">
                    <a:moveTo>
                      <a:pt x="307" y="0"/>
                    </a:moveTo>
                    <a:cubicBezTo>
                      <a:pt x="256" y="0"/>
                      <a:pt x="204" y="17"/>
                      <a:pt x="162" y="51"/>
                    </a:cubicBezTo>
                    <a:cubicBezTo>
                      <a:pt x="1" y="183"/>
                      <a:pt x="78" y="443"/>
                      <a:pt x="284" y="463"/>
                    </a:cubicBezTo>
                    <a:cubicBezTo>
                      <a:pt x="293" y="464"/>
                      <a:pt x="302" y="464"/>
                      <a:pt x="311" y="464"/>
                    </a:cubicBezTo>
                    <a:cubicBezTo>
                      <a:pt x="501" y="464"/>
                      <a:pt x="615" y="240"/>
                      <a:pt x="489" y="87"/>
                    </a:cubicBezTo>
                    <a:cubicBezTo>
                      <a:pt x="443" y="30"/>
                      <a:pt x="376"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796;p45"/>
              <p:cNvSpPr/>
              <p:nvPr/>
            </p:nvSpPr>
            <p:spPr>
              <a:xfrm>
                <a:off x="4125400" y="3898775"/>
                <a:ext cx="14775" cy="11225"/>
              </a:xfrm>
              <a:custGeom>
                <a:avLst/>
                <a:gdLst/>
                <a:ahLst/>
                <a:cxnLst/>
                <a:rect l="l" t="t" r="r" b="b"/>
                <a:pathLst>
                  <a:path w="591" h="449" extrusionOk="0">
                    <a:moveTo>
                      <a:pt x="296" y="1"/>
                    </a:moveTo>
                    <a:cubicBezTo>
                      <a:pt x="247" y="1"/>
                      <a:pt x="196" y="18"/>
                      <a:pt x="155" y="52"/>
                    </a:cubicBezTo>
                    <a:cubicBezTo>
                      <a:pt x="1" y="178"/>
                      <a:pt x="74" y="425"/>
                      <a:pt x="274" y="448"/>
                    </a:cubicBezTo>
                    <a:cubicBezTo>
                      <a:pt x="282" y="448"/>
                      <a:pt x="289" y="449"/>
                      <a:pt x="297" y="449"/>
                    </a:cubicBezTo>
                    <a:cubicBezTo>
                      <a:pt x="479" y="449"/>
                      <a:pt x="590" y="232"/>
                      <a:pt x="470" y="84"/>
                    </a:cubicBezTo>
                    <a:cubicBezTo>
                      <a:pt x="426" y="30"/>
                      <a:pt x="361"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797;p45"/>
              <p:cNvSpPr/>
              <p:nvPr/>
            </p:nvSpPr>
            <p:spPr>
              <a:xfrm>
                <a:off x="4112150" y="3882250"/>
                <a:ext cx="14125" cy="10725"/>
              </a:xfrm>
              <a:custGeom>
                <a:avLst/>
                <a:gdLst/>
                <a:ahLst/>
                <a:cxnLst/>
                <a:rect l="l" t="t" r="r" b="b"/>
                <a:pathLst>
                  <a:path w="565" h="429" extrusionOk="0">
                    <a:moveTo>
                      <a:pt x="282" y="0"/>
                    </a:moveTo>
                    <a:cubicBezTo>
                      <a:pt x="234" y="0"/>
                      <a:pt x="187" y="16"/>
                      <a:pt x="148" y="48"/>
                    </a:cubicBezTo>
                    <a:cubicBezTo>
                      <a:pt x="0" y="167"/>
                      <a:pt x="71" y="408"/>
                      <a:pt x="261" y="427"/>
                    </a:cubicBezTo>
                    <a:cubicBezTo>
                      <a:pt x="269" y="428"/>
                      <a:pt x="276" y="428"/>
                      <a:pt x="284" y="428"/>
                    </a:cubicBezTo>
                    <a:cubicBezTo>
                      <a:pt x="460" y="428"/>
                      <a:pt x="564" y="222"/>
                      <a:pt x="447" y="80"/>
                    </a:cubicBezTo>
                    <a:cubicBezTo>
                      <a:pt x="405" y="27"/>
                      <a:pt x="344"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798;p45"/>
              <p:cNvSpPr/>
              <p:nvPr/>
            </p:nvSpPr>
            <p:spPr>
              <a:xfrm>
                <a:off x="4098900" y="3865750"/>
                <a:ext cx="13475" cy="10200"/>
              </a:xfrm>
              <a:custGeom>
                <a:avLst/>
                <a:gdLst/>
                <a:ahLst/>
                <a:cxnLst/>
                <a:rect l="l" t="t" r="r" b="b"/>
                <a:pathLst>
                  <a:path w="539" h="408" extrusionOk="0">
                    <a:moveTo>
                      <a:pt x="270" y="0"/>
                    </a:moveTo>
                    <a:cubicBezTo>
                      <a:pt x="225" y="0"/>
                      <a:pt x="179" y="15"/>
                      <a:pt x="141" y="46"/>
                    </a:cubicBezTo>
                    <a:cubicBezTo>
                      <a:pt x="0" y="158"/>
                      <a:pt x="68" y="390"/>
                      <a:pt x="247" y="406"/>
                    </a:cubicBezTo>
                    <a:cubicBezTo>
                      <a:pt x="255" y="407"/>
                      <a:pt x="263" y="407"/>
                      <a:pt x="271" y="407"/>
                    </a:cubicBezTo>
                    <a:cubicBezTo>
                      <a:pt x="437" y="407"/>
                      <a:pt x="538" y="210"/>
                      <a:pt x="427" y="75"/>
                    </a:cubicBezTo>
                    <a:cubicBezTo>
                      <a:pt x="387"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799;p45"/>
              <p:cNvSpPr/>
              <p:nvPr/>
            </p:nvSpPr>
            <p:spPr>
              <a:xfrm>
                <a:off x="4085550" y="3849175"/>
                <a:ext cx="12925" cy="9825"/>
              </a:xfrm>
              <a:custGeom>
                <a:avLst/>
                <a:gdLst/>
                <a:ahLst/>
                <a:cxnLst/>
                <a:rect l="l" t="t" r="r" b="b"/>
                <a:pathLst>
                  <a:path w="517" h="393" extrusionOk="0">
                    <a:moveTo>
                      <a:pt x="259" y="1"/>
                    </a:moveTo>
                    <a:cubicBezTo>
                      <a:pt x="215" y="1"/>
                      <a:pt x="172" y="15"/>
                      <a:pt x="136" y="44"/>
                    </a:cubicBezTo>
                    <a:cubicBezTo>
                      <a:pt x="1" y="153"/>
                      <a:pt x="65" y="372"/>
                      <a:pt x="238" y="391"/>
                    </a:cubicBezTo>
                    <a:cubicBezTo>
                      <a:pt x="246" y="392"/>
                      <a:pt x="254" y="392"/>
                      <a:pt x="261" y="392"/>
                    </a:cubicBezTo>
                    <a:cubicBezTo>
                      <a:pt x="421" y="392"/>
                      <a:pt x="516" y="202"/>
                      <a:pt x="412" y="73"/>
                    </a:cubicBezTo>
                    <a:cubicBezTo>
                      <a:pt x="374" y="25"/>
                      <a:pt x="31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800;p45"/>
              <p:cNvSpPr/>
              <p:nvPr/>
            </p:nvSpPr>
            <p:spPr>
              <a:xfrm>
                <a:off x="4072300" y="3832675"/>
                <a:ext cx="12300" cy="9350"/>
              </a:xfrm>
              <a:custGeom>
                <a:avLst/>
                <a:gdLst/>
                <a:ahLst/>
                <a:cxnLst/>
                <a:rect l="l" t="t" r="r" b="b"/>
                <a:pathLst>
                  <a:path w="492" h="374" extrusionOk="0">
                    <a:moveTo>
                      <a:pt x="245" y="1"/>
                    </a:moveTo>
                    <a:cubicBezTo>
                      <a:pt x="204" y="1"/>
                      <a:pt x="163" y="14"/>
                      <a:pt x="129" y="42"/>
                    </a:cubicBezTo>
                    <a:cubicBezTo>
                      <a:pt x="0" y="145"/>
                      <a:pt x="61" y="353"/>
                      <a:pt x="228" y="373"/>
                    </a:cubicBezTo>
                    <a:cubicBezTo>
                      <a:pt x="235" y="373"/>
                      <a:pt x="242" y="374"/>
                      <a:pt x="248" y="374"/>
                    </a:cubicBezTo>
                    <a:cubicBezTo>
                      <a:pt x="400" y="374"/>
                      <a:pt x="491" y="194"/>
                      <a:pt x="392" y="71"/>
                    </a:cubicBezTo>
                    <a:cubicBezTo>
                      <a:pt x="354"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801;p45"/>
              <p:cNvSpPr/>
              <p:nvPr/>
            </p:nvSpPr>
            <p:spPr>
              <a:xfrm>
                <a:off x="4059050" y="3816175"/>
                <a:ext cx="11700" cy="8825"/>
              </a:xfrm>
              <a:custGeom>
                <a:avLst/>
                <a:gdLst/>
                <a:ahLst/>
                <a:cxnLst/>
                <a:rect l="l" t="t" r="r" b="b"/>
                <a:pathLst>
                  <a:path w="468" h="353" extrusionOk="0">
                    <a:moveTo>
                      <a:pt x="235" y="1"/>
                    </a:moveTo>
                    <a:cubicBezTo>
                      <a:pt x="196" y="1"/>
                      <a:pt x="157" y="14"/>
                      <a:pt x="125" y="40"/>
                    </a:cubicBezTo>
                    <a:cubicBezTo>
                      <a:pt x="0" y="139"/>
                      <a:pt x="61" y="335"/>
                      <a:pt x="215" y="351"/>
                    </a:cubicBezTo>
                    <a:cubicBezTo>
                      <a:pt x="223" y="352"/>
                      <a:pt x="231" y="353"/>
                      <a:pt x="238" y="353"/>
                    </a:cubicBezTo>
                    <a:cubicBezTo>
                      <a:pt x="382" y="353"/>
                      <a:pt x="468" y="182"/>
                      <a:pt x="373" y="65"/>
                    </a:cubicBezTo>
                    <a:cubicBezTo>
                      <a:pt x="338" y="23"/>
                      <a:pt x="286"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802;p45"/>
              <p:cNvSpPr/>
              <p:nvPr/>
            </p:nvSpPr>
            <p:spPr>
              <a:xfrm>
                <a:off x="4045775" y="3799600"/>
                <a:ext cx="11025" cy="8375"/>
              </a:xfrm>
              <a:custGeom>
                <a:avLst/>
                <a:gdLst/>
                <a:ahLst/>
                <a:cxnLst/>
                <a:rect l="l" t="t" r="r" b="b"/>
                <a:pathLst>
                  <a:path w="441" h="335" extrusionOk="0">
                    <a:moveTo>
                      <a:pt x="221" y="0"/>
                    </a:moveTo>
                    <a:cubicBezTo>
                      <a:pt x="184" y="0"/>
                      <a:pt x="147" y="12"/>
                      <a:pt x="116" y="37"/>
                    </a:cubicBezTo>
                    <a:cubicBezTo>
                      <a:pt x="1" y="131"/>
                      <a:pt x="55" y="320"/>
                      <a:pt x="203" y="333"/>
                    </a:cubicBezTo>
                    <a:cubicBezTo>
                      <a:pt x="210" y="334"/>
                      <a:pt x="216" y="334"/>
                      <a:pt x="223" y="334"/>
                    </a:cubicBezTo>
                    <a:cubicBezTo>
                      <a:pt x="359" y="334"/>
                      <a:pt x="440" y="174"/>
                      <a:pt x="351" y="63"/>
                    </a:cubicBezTo>
                    <a:cubicBezTo>
                      <a:pt x="318" y="21"/>
                      <a:pt x="270"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803;p45"/>
              <p:cNvSpPr/>
              <p:nvPr/>
            </p:nvSpPr>
            <p:spPr>
              <a:xfrm>
                <a:off x="4032525" y="3783100"/>
                <a:ext cx="10375" cy="7900"/>
              </a:xfrm>
              <a:custGeom>
                <a:avLst/>
                <a:gdLst/>
                <a:ahLst/>
                <a:cxnLst/>
                <a:rect l="l" t="t" r="r" b="b"/>
                <a:pathLst>
                  <a:path w="415" h="316" extrusionOk="0">
                    <a:moveTo>
                      <a:pt x="209" y="0"/>
                    </a:moveTo>
                    <a:cubicBezTo>
                      <a:pt x="173" y="0"/>
                      <a:pt x="137" y="12"/>
                      <a:pt x="107" y="35"/>
                    </a:cubicBezTo>
                    <a:cubicBezTo>
                      <a:pt x="0" y="122"/>
                      <a:pt x="52" y="299"/>
                      <a:pt x="190" y="315"/>
                    </a:cubicBezTo>
                    <a:cubicBezTo>
                      <a:pt x="195" y="316"/>
                      <a:pt x="201" y="316"/>
                      <a:pt x="206" y="316"/>
                    </a:cubicBezTo>
                    <a:cubicBezTo>
                      <a:pt x="338" y="316"/>
                      <a:pt x="415" y="163"/>
                      <a:pt x="331" y="58"/>
                    </a:cubicBezTo>
                    <a:cubicBezTo>
                      <a:pt x="301"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804;p45"/>
              <p:cNvSpPr/>
              <p:nvPr/>
            </p:nvSpPr>
            <p:spPr>
              <a:xfrm>
                <a:off x="4302550" y="4082675"/>
                <a:ext cx="22075" cy="16725"/>
              </a:xfrm>
              <a:custGeom>
                <a:avLst/>
                <a:gdLst/>
                <a:ahLst/>
                <a:cxnLst/>
                <a:rect l="l" t="t" r="r" b="b"/>
                <a:pathLst>
                  <a:path w="883" h="669" extrusionOk="0">
                    <a:moveTo>
                      <a:pt x="444" y="1"/>
                    </a:moveTo>
                    <a:cubicBezTo>
                      <a:pt x="370" y="1"/>
                      <a:pt x="295" y="25"/>
                      <a:pt x="232" y="75"/>
                    </a:cubicBezTo>
                    <a:cubicBezTo>
                      <a:pt x="1" y="261"/>
                      <a:pt x="113" y="637"/>
                      <a:pt x="409" y="666"/>
                    </a:cubicBezTo>
                    <a:cubicBezTo>
                      <a:pt x="422" y="668"/>
                      <a:pt x="435" y="668"/>
                      <a:pt x="447" y="668"/>
                    </a:cubicBezTo>
                    <a:cubicBezTo>
                      <a:pt x="720" y="668"/>
                      <a:pt x="883" y="344"/>
                      <a:pt x="705" y="123"/>
                    </a:cubicBezTo>
                    <a:cubicBezTo>
                      <a:pt x="639" y="43"/>
                      <a:pt x="54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805;p45"/>
              <p:cNvSpPr/>
              <p:nvPr/>
            </p:nvSpPr>
            <p:spPr>
              <a:xfrm>
                <a:off x="4289300" y="4066125"/>
                <a:ext cx="21425" cy="16325"/>
              </a:xfrm>
              <a:custGeom>
                <a:avLst/>
                <a:gdLst/>
                <a:ahLst/>
                <a:cxnLst/>
                <a:rect l="l" t="t" r="r" b="b"/>
                <a:pathLst>
                  <a:path w="857" h="653" extrusionOk="0">
                    <a:moveTo>
                      <a:pt x="429" y="1"/>
                    </a:moveTo>
                    <a:cubicBezTo>
                      <a:pt x="357" y="1"/>
                      <a:pt x="285" y="25"/>
                      <a:pt x="226" y="75"/>
                    </a:cubicBezTo>
                    <a:cubicBezTo>
                      <a:pt x="1" y="255"/>
                      <a:pt x="107" y="621"/>
                      <a:pt x="396" y="650"/>
                    </a:cubicBezTo>
                    <a:cubicBezTo>
                      <a:pt x="409" y="652"/>
                      <a:pt x="422" y="652"/>
                      <a:pt x="434" y="652"/>
                    </a:cubicBezTo>
                    <a:cubicBezTo>
                      <a:pt x="701" y="652"/>
                      <a:pt x="857" y="338"/>
                      <a:pt x="682" y="123"/>
                    </a:cubicBezTo>
                    <a:cubicBezTo>
                      <a:pt x="618" y="43"/>
                      <a:pt x="524"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806;p45"/>
              <p:cNvSpPr/>
              <p:nvPr/>
            </p:nvSpPr>
            <p:spPr>
              <a:xfrm>
                <a:off x="4276050" y="4049600"/>
                <a:ext cx="20850" cy="15825"/>
              </a:xfrm>
              <a:custGeom>
                <a:avLst/>
                <a:gdLst/>
                <a:ahLst/>
                <a:cxnLst/>
                <a:rect l="l" t="t" r="r" b="b"/>
                <a:pathLst>
                  <a:path w="834" h="633" extrusionOk="0">
                    <a:moveTo>
                      <a:pt x="417" y="0"/>
                    </a:moveTo>
                    <a:cubicBezTo>
                      <a:pt x="347" y="0"/>
                      <a:pt x="277" y="23"/>
                      <a:pt x="219" y="71"/>
                    </a:cubicBezTo>
                    <a:cubicBezTo>
                      <a:pt x="0" y="247"/>
                      <a:pt x="106" y="601"/>
                      <a:pt x="386" y="630"/>
                    </a:cubicBezTo>
                    <a:cubicBezTo>
                      <a:pt x="399" y="631"/>
                      <a:pt x="412" y="632"/>
                      <a:pt x="424" y="632"/>
                    </a:cubicBezTo>
                    <a:cubicBezTo>
                      <a:pt x="681" y="632"/>
                      <a:pt x="834" y="327"/>
                      <a:pt x="662" y="119"/>
                    </a:cubicBezTo>
                    <a:cubicBezTo>
                      <a:pt x="600" y="40"/>
                      <a:pt x="509"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807;p45"/>
              <p:cNvSpPr/>
              <p:nvPr/>
            </p:nvSpPr>
            <p:spPr>
              <a:xfrm>
                <a:off x="4262800" y="4033100"/>
                <a:ext cx="20225" cy="15350"/>
              </a:xfrm>
              <a:custGeom>
                <a:avLst/>
                <a:gdLst/>
                <a:ahLst/>
                <a:cxnLst/>
                <a:rect l="l" t="t" r="r" b="b"/>
                <a:pathLst>
                  <a:path w="809" h="614" extrusionOk="0">
                    <a:moveTo>
                      <a:pt x="406" y="0"/>
                    </a:moveTo>
                    <a:cubicBezTo>
                      <a:pt x="338" y="0"/>
                      <a:pt x="269" y="23"/>
                      <a:pt x="212" y="69"/>
                    </a:cubicBezTo>
                    <a:cubicBezTo>
                      <a:pt x="0" y="239"/>
                      <a:pt x="100" y="583"/>
                      <a:pt x="373" y="612"/>
                    </a:cubicBezTo>
                    <a:cubicBezTo>
                      <a:pt x="385" y="613"/>
                      <a:pt x="396" y="614"/>
                      <a:pt x="407" y="614"/>
                    </a:cubicBezTo>
                    <a:cubicBezTo>
                      <a:pt x="657" y="614"/>
                      <a:pt x="809" y="317"/>
                      <a:pt x="643" y="114"/>
                    </a:cubicBezTo>
                    <a:cubicBezTo>
                      <a:pt x="583" y="39"/>
                      <a:pt x="495"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808;p45"/>
              <p:cNvSpPr/>
              <p:nvPr/>
            </p:nvSpPr>
            <p:spPr>
              <a:xfrm>
                <a:off x="4249450" y="4016525"/>
                <a:ext cx="19675" cy="14900"/>
              </a:xfrm>
              <a:custGeom>
                <a:avLst/>
                <a:gdLst/>
                <a:ahLst/>
                <a:cxnLst/>
                <a:rect l="l" t="t" r="r" b="b"/>
                <a:pathLst>
                  <a:path w="787" h="596" extrusionOk="0">
                    <a:moveTo>
                      <a:pt x="395" y="0"/>
                    </a:moveTo>
                    <a:cubicBezTo>
                      <a:pt x="329" y="0"/>
                      <a:pt x="263" y="22"/>
                      <a:pt x="209" y="66"/>
                    </a:cubicBezTo>
                    <a:cubicBezTo>
                      <a:pt x="1" y="234"/>
                      <a:pt x="100" y="568"/>
                      <a:pt x="364" y="593"/>
                    </a:cubicBezTo>
                    <a:cubicBezTo>
                      <a:pt x="375" y="595"/>
                      <a:pt x="387" y="595"/>
                      <a:pt x="398" y="595"/>
                    </a:cubicBezTo>
                    <a:cubicBezTo>
                      <a:pt x="641" y="595"/>
                      <a:pt x="787" y="308"/>
                      <a:pt x="627" y="111"/>
                    </a:cubicBezTo>
                    <a:cubicBezTo>
                      <a:pt x="569" y="38"/>
                      <a:pt x="482"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809;p45"/>
              <p:cNvSpPr/>
              <p:nvPr/>
            </p:nvSpPr>
            <p:spPr>
              <a:xfrm>
                <a:off x="4236200" y="4000050"/>
                <a:ext cx="19050" cy="14400"/>
              </a:xfrm>
              <a:custGeom>
                <a:avLst/>
                <a:gdLst/>
                <a:ahLst/>
                <a:cxnLst/>
                <a:rect l="l" t="t" r="r" b="b"/>
                <a:pathLst>
                  <a:path w="762" h="576" extrusionOk="0">
                    <a:moveTo>
                      <a:pt x="384" y="0"/>
                    </a:moveTo>
                    <a:cubicBezTo>
                      <a:pt x="319" y="0"/>
                      <a:pt x="254" y="22"/>
                      <a:pt x="200" y="67"/>
                    </a:cubicBezTo>
                    <a:cubicBezTo>
                      <a:pt x="0" y="227"/>
                      <a:pt x="100" y="549"/>
                      <a:pt x="354" y="574"/>
                    </a:cubicBezTo>
                    <a:cubicBezTo>
                      <a:pt x="364" y="575"/>
                      <a:pt x="375" y="576"/>
                      <a:pt x="385" y="576"/>
                    </a:cubicBezTo>
                    <a:cubicBezTo>
                      <a:pt x="623" y="576"/>
                      <a:pt x="762" y="296"/>
                      <a:pt x="608" y="105"/>
                    </a:cubicBezTo>
                    <a:cubicBezTo>
                      <a:pt x="550" y="36"/>
                      <a:pt x="467"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810;p45"/>
              <p:cNvSpPr/>
              <p:nvPr/>
            </p:nvSpPr>
            <p:spPr>
              <a:xfrm>
                <a:off x="4222950" y="3983500"/>
                <a:ext cx="18400" cy="13925"/>
              </a:xfrm>
              <a:custGeom>
                <a:avLst/>
                <a:gdLst/>
                <a:ahLst/>
                <a:cxnLst/>
                <a:rect l="l" t="t" r="r" b="b"/>
                <a:pathLst>
                  <a:path w="736" h="557" extrusionOk="0">
                    <a:moveTo>
                      <a:pt x="370" y="1"/>
                    </a:moveTo>
                    <a:cubicBezTo>
                      <a:pt x="308" y="1"/>
                      <a:pt x="245" y="21"/>
                      <a:pt x="193" y="63"/>
                    </a:cubicBezTo>
                    <a:cubicBezTo>
                      <a:pt x="0" y="221"/>
                      <a:pt x="93" y="533"/>
                      <a:pt x="341" y="555"/>
                    </a:cubicBezTo>
                    <a:cubicBezTo>
                      <a:pt x="351" y="556"/>
                      <a:pt x="362" y="557"/>
                      <a:pt x="372" y="557"/>
                    </a:cubicBezTo>
                    <a:cubicBezTo>
                      <a:pt x="601" y="557"/>
                      <a:pt x="736" y="287"/>
                      <a:pt x="585" y="102"/>
                    </a:cubicBezTo>
                    <a:cubicBezTo>
                      <a:pt x="531" y="35"/>
                      <a:pt x="451" y="1"/>
                      <a:pt x="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811;p45"/>
              <p:cNvSpPr/>
              <p:nvPr/>
            </p:nvSpPr>
            <p:spPr>
              <a:xfrm>
                <a:off x="4209675" y="3966975"/>
                <a:ext cx="17775" cy="13500"/>
              </a:xfrm>
              <a:custGeom>
                <a:avLst/>
                <a:gdLst/>
                <a:ahLst/>
                <a:cxnLst/>
                <a:rect l="l" t="t" r="r" b="b"/>
                <a:pathLst>
                  <a:path w="711" h="540" extrusionOk="0">
                    <a:moveTo>
                      <a:pt x="355" y="0"/>
                    </a:moveTo>
                    <a:cubicBezTo>
                      <a:pt x="296" y="0"/>
                      <a:pt x="237" y="19"/>
                      <a:pt x="187" y="59"/>
                    </a:cubicBezTo>
                    <a:cubicBezTo>
                      <a:pt x="1" y="210"/>
                      <a:pt x="88" y="512"/>
                      <a:pt x="329" y="538"/>
                    </a:cubicBezTo>
                    <a:cubicBezTo>
                      <a:pt x="339" y="539"/>
                      <a:pt x="349" y="540"/>
                      <a:pt x="359" y="540"/>
                    </a:cubicBezTo>
                    <a:cubicBezTo>
                      <a:pt x="579" y="540"/>
                      <a:pt x="711" y="279"/>
                      <a:pt x="566" y="101"/>
                    </a:cubicBezTo>
                    <a:cubicBezTo>
                      <a:pt x="513" y="35"/>
                      <a:pt x="43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812;p45"/>
              <p:cNvSpPr/>
              <p:nvPr/>
            </p:nvSpPr>
            <p:spPr>
              <a:xfrm>
                <a:off x="4196350" y="3950400"/>
                <a:ext cx="17200" cy="13050"/>
              </a:xfrm>
              <a:custGeom>
                <a:avLst/>
                <a:gdLst/>
                <a:ahLst/>
                <a:cxnLst/>
                <a:rect l="l" t="t" r="r" b="b"/>
                <a:pathLst>
                  <a:path w="688" h="522" extrusionOk="0">
                    <a:moveTo>
                      <a:pt x="345" y="0"/>
                    </a:moveTo>
                    <a:cubicBezTo>
                      <a:pt x="288" y="0"/>
                      <a:pt x="231" y="19"/>
                      <a:pt x="183" y="57"/>
                    </a:cubicBezTo>
                    <a:cubicBezTo>
                      <a:pt x="0" y="202"/>
                      <a:pt x="87" y="494"/>
                      <a:pt x="318" y="520"/>
                    </a:cubicBezTo>
                    <a:cubicBezTo>
                      <a:pt x="329" y="521"/>
                      <a:pt x="339" y="521"/>
                      <a:pt x="349" y="521"/>
                    </a:cubicBezTo>
                    <a:cubicBezTo>
                      <a:pt x="562" y="521"/>
                      <a:pt x="688" y="271"/>
                      <a:pt x="550" y="99"/>
                    </a:cubicBezTo>
                    <a:cubicBezTo>
                      <a:pt x="498" y="34"/>
                      <a:pt x="422"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813;p45"/>
              <p:cNvSpPr/>
              <p:nvPr/>
            </p:nvSpPr>
            <p:spPr>
              <a:xfrm>
                <a:off x="4183100" y="3933875"/>
                <a:ext cx="16575" cy="12600"/>
              </a:xfrm>
              <a:custGeom>
                <a:avLst/>
                <a:gdLst/>
                <a:ahLst/>
                <a:cxnLst/>
                <a:rect l="l" t="t" r="r" b="b"/>
                <a:pathLst>
                  <a:path w="663" h="504" extrusionOk="0">
                    <a:moveTo>
                      <a:pt x="333" y="0"/>
                    </a:moveTo>
                    <a:cubicBezTo>
                      <a:pt x="278" y="0"/>
                      <a:pt x="222" y="19"/>
                      <a:pt x="177" y="56"/>
                    </a:cubicBezTo>
                    <a:cubicBezTo>
                      <a:pt x="0" y="197"/>
                      <a:pt x="84" y="477"/>
                      <a:pt x="305" y="503"/>
                    </a:cubicBezTo>
                    <a:cubicBezTo>
                      <a:pt x="315" y="504"/>
                      <a:pt x="324" y="504"/>
                      <a:pt x="333" y="504"/>
                    </a:cubicBezTo>
                    <a:cubicBezTo>
                      <a:pt x="541" y="504"/>
                      <a:pt x="663" y="261"/>
                      <a:pt x="527" y="94"/>
                    </a:cubicBezTo>
                    <a:cubicBezTo>
                      <a:pt x="478" y="32"/>
                      <a:pt x="405"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814;p45"/>
              <p:cNvSpPr/>
              <p:nvPr/>
            </p:nvSpPr>
            <p:spPr>
              <a:xfrm>
                <a:off x="4169900" y="3917375"/>
                <a:ext cx="15875" cy="12075"/>
              </a:xfrm>
              <a:custGeom>
                <a:avLst/>
                <a:gdLst/>
                <a:ahLst/>
                <a:cxnLst/>
                <a:rect l="l" t="t" r="r" b="b"/>
                <a:pathLst>
                  <a:path w="635" h="483" extrusionOk="0">
                    <a:moveTo>
                      <a:pt x="318" y="0"/>
                    </a:moveTo>
                    <a:cubicBezTo>
                      <a:pt x="265" y="0"/>
                      <a:pt x="211" y="18"/>
                      <a:pt x="165" y="54"/>
                    </a:cubicBezTo>
                    <a:cubicBezTo>
                      <a:pt x="1" y="189"/>
                      <a:pt x="81" y="459"/>
                      <a:pt x="293" y="481"/>
                    </a:cubicBezTo>
                    <a:cubicBezTo>
                      <a:pt x="303" y="482"/>
                      <a:pt x="311" y="483"/>
                      <a:pt x="320" y="483"/>
                    </a:cubicBezTo>
                    <a:cubicBezTo>
                      <a:pt x="517" y="483"/>
                      <a:pt x="635" y="249"/>
                      <a:pt x="506" y="89"/>
                    </a:cubicBezTo>
                    <a:cubicBezTo>
                      <a:pt x="458" y="31"/>
                      <a:pt x="389"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815;p45"/>
              <p:cNvSpPr/>
              <p:nvPr/>
            </p:nvSpPr>
            <p:spPr>
              <a:xfrm>
                <a:off x="4156575" y="3900825"/>
                <a:ext cx="15325" cy="11675"/>
              </a:xfrm>
              <a:custGeom>
                <a:avLst/>
                <a:gdLst/>
                <a:ahLst/>
                <a:cxnLst/>
                <a:rect l="l" t="t" r="r" b="b"/>
                <a:pathLst>
                  <a:path w="613" h="467" extrusionOk="0">
                    <a:moveTo>
                      <a:pt x="309" y="0"/>
                    </a:moveTo>
                    <a:cubicBezTo>
                      <a:pt x="257" y="0"/>
                      <a:pt x="204" y="18"/>
                      <a:pt x="161" y="54"/>
                    </a:cubicBezTo>
                    <a:cubicBezTo>
                      <a:pt x="0" y="182"/>
                      <a:pt x="78" y="443"/>
                      <a:pt x="283" y="465"/>
                    </a:cubicBezTo>
                    <a:cubicBezTo>
                      <a:pt x="291" y="466"/>
                      <a:pt x="299" y="466"/>
                      <a:pt x="307" y="466"/>
                    </a:cubicBezTo>
                    <a:cubicBezTo>
                      <a:pt x="498" y="466"/>
                      <a:pt x="613" y="240"/>
                      <a:pt x="489" y="86"/>
                    </a:cubicBezTo>
                    <a:cubicBezTo>
                      <a:pt x="444" y="30"/>
                      <a:pt x="377"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816;p45"/>
              <p:cNvSpPr/>
              <p:nvPr/>
            </p:nvSpPr>
            <p:spPr>
              <a:xfrm>
                <a:off x="4143325" y="3884300"/>
                <a:ext cx="14675" cy="11175"/>
              </a:xfrm>
              <a:custGeom>
                <a:avLst/>
                <a:gdLst/>
                <a:ahLst/>
                <a:cxnLst/>
                <a:rect l="l" t="t" r="r" b="b"/>
                <a:pathLst>
                  <a:path w="587" h="447" extrusionOk="0">
                    <a:moveTo>
                      <a:pt x="294" y="1"/>
                    </a:moveTo>
                    <a:cubicBezTo>
                      <a:pt x="245" y="1"/>
                      <a:pt x="196" y="16"/>
                      <a:pt x="154" y="50"/>
                    </a:cubicBezTo>
                    <a:cubicBezTo>
                      <a:pt x="0" y="175"/>
                      <a:pt x="74" y="426"/>
                      <a:pt x="270" y="445"/>
                    </a:cubicBezTo>
                    <a:cubicBezTo>
                      <a:pt x="278" y="446"/>
                      <a:pt x="286" y="446"/>
                      <a:pt x="294" y="446"/>
                    </a:cubicBezTo>
                    <a:cubicBezTo>
                      <a:pt x="479" y="446"/>
                      <a:pt x="587" y="230"/>
                      <a:pt x="466" y="82"/>
                    </a:cubicBezTo>
                    <a:cubicBezTo>
                      <a:pt x="422" y="29"/>
                      <a:pt x="358"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817;p45"/>
              <p:cNvSpPr/>
              <p:nvPr/>
            </p:nvSpPr>
            <p:spPr>
              <a:xfrm>
                <a:off x="4130050" y="3867750"/>
                <a:ext cx="14025" cy="10700"/>
              </a:xfrm>
              <a:custGeom>
                <a:avLst/>
                <a:gdLst/>
                <a:ahLst/>
                <a:cxnLst/>
                <a:rect l="l" t="t" r="r" b="b"/>
                <a:pathLst>
                  <a:path w="561" h="428" extrusionOk="0">
                    <a:moveTo>
                      <a:pt x="281" y="0"/>
                    </a:moveTo>
                    <a:cubicBezTo>
                      <a:pt x="234" y="0"/>
                      <a:pt x="187" y="16"/>
                      <a:pt x="149" y="50"/>
                    </a:cubicBezTo>
                    <a:cubicBezTo>
                      <a:pt x="1" y="168"/>
                      <a:pt x="72" y="406"/>
                      <a:pt x="261" y="426"/>
                    </a:cubicBezTo>
                    <a:cubicBezTo>
                      <a:pt x="270" y="427"/>
                      <a:pt x="279" y="427"/>
                      <a:pt x="288" y="427"/>
                    </a:cubicBezTo>
                    <a:cubicBezTo>
                      <a:pt x="459" y="427"/>
                      <a:pt x="561" y="222"/>
                      <a:pt x="448" y="82"/>
                    </a:cubicBezTo>
                    <a:cubicBezTo>
                      <a:pt x="406" y="29"/>
                      <a:pt x="344"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818;p45"/>
              <p:cNvSpPr/>
              <p:nvPr/>
            </p:nvSpPr>
            <p:spPr>
              <a:xfrm>
                <a:off x="4116725" y="3851200"/>
                <a:ext cx="13550" cy="10275"/>
              </a:xfrm>
              <a:custGeom>
                <a:avLst/>
                <a:gdLst/>
                <a:ahLst/>
                <a:cxnLst/>
                <a:rect l="l" t="t" r="r" b="b"/>
                <a:pathLst>
                  <a:path w="542" h="411" extrusionOk="0">
                    <a:moveTo>
                      <a:pt x="272" y="1"/>
                    </a:moveTo>
                    <a:cubicBezTo>
                      <a:pt x="226" y="1"/>
                      <a:pt x="181" y="16"/>
                      <a:pt x="142" y="46"/>
                    </a:cubicBezTo>
                    <a:cubicBezTo>
                      <a:pt x="0" y="162"/>
                      <a:pt x="71" y="390"/>
                      <a:pt x="251" y="409"/>
                    </a:cubicBezTo>
                    <a:cubicBezTo>
                      <a:pt x="259" y="410"/>
                      <a:pt x="267" y="411"/>
                      <a:pt x="274" y="411"/>
                    </a:cubicBezTo>
                    <a:cubicBezTo>
                      <a:pt x="441" y="411"/>
                      <a:pt x="542" y="214"/>
                      <a:pt x="431" y="78"/>
                    </a:cubicBezTo>
                    <a:cubicBezTo>
                      <a:pt x="391" y="27"/>
                      <a:pt x="33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819;p45"/>
              <p:cNvSpPr/>
              <p:nvPr/>
            </p:nvSpPr>
            <p:spPr>
              <a:xfrm>
                <a:off x="4103475" y="3834725"/>
                <a:ext cx="12925" cy="9800"/>
              </a:xfrm>
              <a:custGeom>
                <a:avLst/>
                <a:gdLst/>
                <a:ahLst/>
                <a:cxnLst/>
                <a:rect l="l" t="t" r="r" b="b"/>
                <a:pathLst>
                  <a:path w="517" h="392" extrusionOk="0">
                    <a:moveTo>
                      <a:pt x="259" y="0"/>
                    </a:moveTo>
                    <a:cubicBezTo>
                      <a:pt x="215" y="0"/>
                      <a:pt x="171" y="14"/>
                      <a:pt x="135" y="43"/>
                    </a:cubicBezTo>
                    <a:cubicBezTo>
                      <a:pt x="0" y="153"/>
                      <a:pt x="64" y="371"/>
                      <a:pt x="238" y="390"/>
                    </a:cubicBezTo>
                    <a:cubicBezTo>
                      <a:pt x="245" y="391"/>
                      <a:pt x="251" y="391"/>
                      <a:pt x="258" y="391"/>
                    </a:cubicBezTo>
                    <a:cubicBezTo>
                      <a:pt x="420" y="391"/>
                      <a:pt x="517" y="202"/>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820;p45"/>
              <p:cNvSpPr/>
              <p:nvPr/>
            </p:nvSpPr>
            <p:spPr>
              <a:xfrm>
                <a:off x="4090200" y="3818150"/>
                <a:ext cx="12300" cy="9350"/>
              </a:xfrm>
              <a:custGeom>
                <a:avLst/>
                <a:gdLst/>
                <a:ahLst/>
                <a:cxnLst/>
                <a:rect l="l" t="t" r="r" b="b"/>
                <a:pathLst>
                  <a:path w="492" h="374" extrusionOk="0">
                    <a:moveTo>
                      <a:pt x="247" y="1"/>
                    </a:moveTo>
                    <a:cubicBezTo>
                      <a:pt x="206" y="1"/>
                      <a:pt x="164" y="15"/>
                      <a:pt x="129" y="44"/>
                    </a:cubicBezTo>
                    <a:cubicBezTo>
                      <a:pt x="1" y="147"/>
                      <a:pt x="62" y="356"/>
                      <a:pt x="226" y="372"/>
                    </a:cubicBezTo>
                    <a:cubicBezTo>
                      <a:pt x="233" y="373"/>
                      <a:pt x="239" y="373"/>
                      <a:pt x="246" y="373"/>
                    </a:cubicBezTo>
                    <a:cubicBezTo>
                      <a:pt x="401" y="373"/>
                      <a:pt x="492" y="193"/>
                      <a:pt x="390" y="70"/>
                    </a:cubicBezTo>
                    <a:cubicBezTo>
                      <a:pt x="354" y="25"/>
                      <a:pt x="301"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821;p45"/>
              <p:cNvSpPr/>
              <p:nvPr/>
            </p:nvSpPr>
            <p:spPr>
              <a:xfrm>
                <a:off x="4076950" y="3801650"/>
                <a:ext cx="11625" cy="8825"/>
              </a:xfrm>
              <a:custGeom>
                <a:avLst/>
                <a:gdLst/>
                <a:ahLst/>
                <a:cxnLst/>
                <a:rect l="l" t="t" r="r" b="b"/>
                <a:pathLst>
                  <a:path w="465" h="353" extrusionOk="0">
                    <a:moveTo>
                      <a:pt x="232" y="0"/>
                    </a:moveTo>
                    <a:cubicBezTo>
                      <a:pt x="193" y="0"/>
                      <a:pt x="155" y="13"/>
                      <a:pt x="123" y="39"/>
                    </a:cubicBezTo>
                    <a:cubicBezTo>
                      <a:pt x="1" y="139"/>
                      <a:pt x="59" y="335"/>
                      <a:pt x="216" y="351"/>
                    </a:cubicBezTo>
                    <a:cubicBezTo>
                      <a:pt x="224" y="352"/>
                      <a:pt x="231" y="352"/>
                      <a:pt x="238" y="352"/>
                    </a:cubicBezTo>
                    <a:cubicBezTo>
                      <a:pt x="380" y="352"/>
                      <a:pt x="465" y="181"/>
                      <a:pt x="370" y="65"/>
                    </a:cubicBezTo>
                    <a:cubicBezTo>
                      <a:pt x="335" y="23"/>
                      <a:pt x="284"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822;p45"/>
              <p:cNvSpPr/>
              <p:nvPr/>
            </p:nvSpPr>
            <p:spPr>
              <a:xfrm>
                <a:off x="4063625" y="3785125"/>
                <a:ext cx="11075" cy="8375"/>
              </a:xfrm>
              <a:custGeom>
                <a:avLst/>
                <a:gdLst/>
                <a:ahLst/>
                <a:cxnLst/>
                <a:rect l="l" t="t" r="r" b="b"/>
                <a:pathLst>
                  <a:path w="443" h="335" extrusionOk="0">
                    <a:moveTo>
                      <a:pt x="223" y="1"/>
                    </a:moveTo>
                    <a:cubicBezTo>
                      <a:pt x="186" y="1"/>
                      <a:pt x="148" y="13"/>
                      <a:pt x="116" y="38"/>
                    </a:cubicBezTo>
                    <a:cubicBezTo>
                      <a:pt x="0" y="131"/>
                      <a:pt x="58" y="321"/>
                      <a:pt x="206" y="334"/>
                    </a:cubicBezTo>
                    <a:cubicBezTo>
                      <a:pt x="212" y="334"/>
                      <a:pt x="219" y="335"/>
                      <a:pt x="225" y="335"/>
                    </a:cubicBezTo>
                    <a:cubicBezTo>
                      <a:pt x="362" y="335"/>
                      <a:pt x="443" y="174"/>
                      <a:pt x="354" y="64"/>
                    </a:cubicBezTo>
                    <a:cubicBezTo>
                      <a:pt x="321" y="22"/>
                      <a:pt x="273"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823;p45"/>
              <p:cNvSpPr/>
              <p:nvPr/>
            </p:nvSpPr>
            <p:spPr>
              <a:xfrm>
                <a:off x="4050350" y="3768550"/>
                <a:ext cx="10450" cy="7925"/>
              </a:xfrm>
              <a:custGeom>
                <a:avLst/>
                <a:gdLst/>
                <a:ahLst/>
                <a:cxnLst/>
                <a:rect l="l" t="t" r="r" b="b"/>
                <a:pathLst>
                  <a:path w="418" h="317" extrusionOk="0">
                    <a:moveTo>
                      <a:pt x="209" y="1"/>
                    </a:moveTo>
                    <a:cubicBezTo>
                      <a:pt x="174" y="1"/>
                      <a:pt x="139" y="12"/>
                      <a:pt x="110" y="36"/>
                    </a:cubicBezTo>
                    <a:cubicBezTo>
                      <a:pt x="1" y="126"/>
                      <a:pt x="56" y="303"/>
                      <a:pt x="194" y="315"/>
                    </a:cubicBezTo>
                    <a:cubicBezTo>
                      <a:pt x="200" y="316"/>
                      <a:pt x="207" y="316"/>
                      <a:pt x="213" y="316"/>
                    </a:cubicBezTo>
                    <a:cubicBezTo>
                      <a:pt x="343" y="316"/>
                      <a:pt x="418" y="166"/>
                      <a:pt x="335" y="61"/>
                    </a:cubicBezTo>
                    <a:cubicBezTo>
                      <a:pt x="302" y="21"/>
                      <a:pt x="256"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824;p45"/>
              <p:cNvSpPr/>
              <p:nvPr/>
            </p:nvSpPr>
            <p:spPr>
              <a:xfrm>
                <a:off x="4333725" y="4084725"/>
                <a:ext cx="22800" cy="17250"/>
              </a:xfrm>
              <a:custGeom>
                <a:avLst/>
                <a:gdLst/>
                <a:ahLst/>
                <a:cxnLst/>
                <a:rect l="l" t="t" r="r" b="b"/>
                <a:pathLst>
                  <a:path w="912" h="690" extrusionOk="0">
                    <a:moveTo>
                      <a:pt x="457" y="0"/>
                    </a:moveTo>
                    <a:cubicBezTo>
                      <a:pt x="382" y="0"/>
                      <a:pt x="306" y="25"/>
                      <a:pt x="242" y="77"/>
                    </a:cubicBezTo>
                    <a:cubicBezTo>
                      <a:pt x="1" y="269"/>
                      <a:pt x="116" y="655"/>
                      <a:pt x="422" y="687"/>
                    </a:cubicBezTo>
                    <a:cubicBezTo>
                      <a:pt x="435" y="689"/>
                      <a:pt x="448" y="689"/>
                      <a:pt x="460" y="689"/>
                    </a:cubicBezTo>
                    <a:cubicBezTo>
                      <a:pt x="743" y="689"/>
                      <a:pt x="912" y="356"/>
                      <a:pt x="724" y="128"/>
                    </a:cubicBezTo>
                    <a:cubicBezTo>
                      <a:pt x="656" y="44"/>
                      <a:pt x="557"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825;p45"/>
              <p:cNvSpPr/>
              <p:nvPr/>
            </p:nvSpPr>
            <p:spPr>
              <a:xfrm>
                <a:off x="4320475" y="4068175"/>
                <a:ext cx="22075" cy="16750"/>
              </a:xfrm>
              <a:custGeom>
                <a:avLst/>
                <a:gdLst/>
                <a:ahLst/>
                <a:cxnLst/>
                <a:rect l="l" t="t" r="r" b="b"/>
                <a:pathLst>
                  <a:path w="883" h="670" extrusionOk="0">
                    <a:moveTo>
                      <a:pt x="445" y="0"/>
                    </a:moveTo>
                    <a:cubicBezTo>
                      <a:pt x="370" y="0"/>
                      <a:pt x="295" y="25"/>
                      <a:pt x="232" y="76"/>
                    </a:cubicBezTo>
                    <a:cubicBezTo>
                      <a:pt x="1" y="263"/>
                      <a:pt x="113" y="636"/>
                      <a:pt x="409" y="668"/>
                    </a:cubicBezTo>
                    <a:cubicBezTo>
                      <a:pt x="422" y="669"/>
                      <a:pt x="434" y="670"/>
                      <a:pt x="447" y="670"/>
                    </a:cubicBezTo>
                    <a:cubicBezTo>
                      <a:pt x="720" y="670"/>
                      <a:pt x="883" y="346"/>
                      <a:pt x="704" y="125"/>
                    </a:cubicBezTo>
                    <a:cubicBezTo>
                      <a:pt x="639" y="43"/>
                      <a:pt x="542"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826;p45"/>
              <p:cNvSpPr/>
              <p:nvPr/>
            </p:nvSpPr>
            <p:spPr>
              <a:xfrm>
                <a:off x="4307225" y="4051650"/>
                <a:ext cx="21425" cy="16250"/>
              </a:xfrm>
              <a:custGeom>
                <a:avLst/>
                <a:gdLst/>
                <a:ahLst/>
                <a:cxnLst/>
                <a:rect l="l" t="t" r="r" b="b"/>
                <a:pathLst>
                  <a:path w="857" h="650" extrusionOk="0">
                    <a:moveTo>
                      <a:pt x="428" y="0"/>
                    </a:moveTo>
                    <a:cubicBezTo>
                      <a:pt x="357" y="0"/>
                      <a:pt x="285" y="24"/>
                      <a:pt x="225" y="72"/>
                    </a:cubicBezTo>
                    <a:cubicBezTo>
                      <a:pt x="0" y="255"/>
                      <a:pt x="110" y="619"/>
                      <a:pt x="396" y="648"/>
                    </a:cubicBezTo>
                    <a:cubicBezTo>
                      <a:pt x="409" y="649"/>
                      <a:pt x="421" y="650"/>
                      <a:pt x="434" y="650"/>
                    </a:cubicBezTo>
                    <a:cubicBezTo>
                      <a:pt x="700" y="650"/>
                      <a:pt x="856" y="335"/>
                      <a:pt x="682" y="120"/>
                    </a:cubicBezTo>
                    <a:cubicBezTo>
                      <a:pt x="617" y="42"/>
                      <a:pt x="523" y="0"/>
                      <a:pt x="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827;p45"/>
              <p:cNvSpPr/>
              <p:nvPr/>
            </p:nvSpPr>
            <p:spPr>
              <a:xfrm>
                <a:off x="4293975" y="4035100"/>
                <a:ext cx="20875" cy="15850"/>
              </a:xfrm>
              <a:custGeom>
                <a:avLst/>
                <a:gdLst/>
                <a:ahLst/>
                <a:cxnLst/>
                <a:rect l="l" t="t" r="r" b="b"/>
                <a:pathLst>
                  <a:path w="835" h="634" extrusionOk="0">
                    <a:moveTo>
                      <a:pt x="417" y="0"/>
                    </a:moveTo>
                    <a:cubicBezTo>
                      <a:pt x="347" y="0"/>
                      <a:pt x="277" y="24"/>
                      <a:pt x="219" y="72"/>
                    </a:cubicBezTo>
                    <a:cubicBezTo>
                      <a:pt x="0" y="249"/>
                      <a:pt x="103" y="602"/>
                      <a:pt x="386" y="631"/>
                    </a:cubicBezTo>
                    <a:cubicBezTo>
                      <a:pt x="397" y="633"/>
                      <a:pt x="409" y="633"/>
                      <a:pt x="420" y="633"/>
                    </a:cubicBezTo>
                    <a:cubicBezTo>
                      <a:pt x="679" y="633"/>
                      <a:pt x="834" y="327"/>
                      <a:pt x="662" y="117"/>
                    </a:cubicBezTo>
                    <a:cubicBezTo>
                      <a:pt x="600" y="41"/>
                      <a:pt x="509"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828;p45"/>
              <p:cNvSpPr/>
              <p:nvPr/>
            </p:nvSpPr>
            <p:spPr>
              <a:xfrm>
                <a:off x="4280700" y="4018550"/>
                <a:ext cx="20250" cy="15350"/>
              </a:xfrm>
              <a:custGeom>
                <a:avLst/>
                <a:gdLst/>
                <a:ahLst/>
                <a:cxnLst/>
                <a:rect l="l" t="t" r="r" b="b"/>
                <a:pathLst>
                  <a:path w="810" h="614" extrusionOk="0">
                    <a:moveTo>
                      <a:pt x="406" y="1"/>
                    </a:moveTo>
                    <a:cubicBezTo>
                      <a:pt x="338" y="1"/>
                      <a:pt x="270" y="23"/>
                      <a:pt x="213" y="69"/>
                    </a:cubicBezTo>
                    <a:cubicBezTo>
                      <a:pt x="1" y="243"/>
                      <a:pt x="100" y="586"/>
                      <a:pt x="374" y="612"/>
                    </a:cubicBezTo>
                    <a:cubicBezTo>
                      <a:pt x="385" y="613"/>
                      <a:pt x="397" y="614"/>
                      <a:pt x="408" y="614"/>
                    </a:cubicBezTo>
                    <a:cubicBezTo>
                      <a:pt x="658" y="614"/>
                      <a:pt x="809" y="320"/>
                      <a:pt x="643" y="114"/>
                    </a:cubicBezTo>
                    <a:cubicBezTo>
                      <a:pt x="583" y="39"/>
                      <a:pt x="495"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829;p45"/>
              <p:cNvSpPr/>
              <p:nvPr/>
            </p:nvSpPr>
            <p:spPr>
              <a:xfrm>
                <a:off x="4267375" y="4002075"/>
                <a:ext cx="19675" cy="14875"/>
              </a:xfrm>
              <a:custGeom>
                <a:avLst/>
                <a:gdLst/>
                <a:ahLst/>
                <a:cxnLst/>
                <a:rect l="l" t="t" r="r" b="b"/>
                <a:pathLst>
                  <a:path w="787" h="595" extrusionOk="0">
                    <a:moveTo>
                      <a:pt x="393" y="0"/>
                    </a:moveTo>
                    <a:cubicBezTo>
                      <a:pt x="327" y="0"/>
                      <a:pt x="261" y="22"/>
                      <a:pt x="206" y="66"/>
                    </a:cubicBezTo>
                    <a:cubicBezTo>
                      <a:pt x="0" y="233"/>
                      <a:pt x="100" y="564"/>
                      <a:pt x="363" y="593"/>
                    </a:cubicBezTo>
                    <a:cubicBezTo>
                      <a:pt x="375" y="594"/>
                      <a:pt x="387" y="595"/>
                      <a:pt x="398" y="595"/>
                    </a:cubicBezTo>
                    <a:cubicBezTo>
                      <a:pt x="641" y="595"/>
                      <a:pt x="787" y="307"/>
                      <a:pt x="627" y="111"/>
                    </a:cubicBezTo>
                    <a:cubicBezTo>
                      <a:pt x="567" y="38"/>
                      <a:pt x="48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830;p45"/>
              <p:cNvSpPr/>
              <p:nvPr/>
            </p:nvSpPr>
            <p:spPr>
              <a:xfrm>
                <a:off x="4254100" y="3985550"/>
                <a:ext cx="19075" cy="14450"/>
              </a:xfrm>
              <a:custGeom>
                <a:avLst/>
                <a:gdLst/>
                <a:ahLst/>
                <a:cxnLst/>
                <a:rect l="l" t="t" r="r" b="b"/>
                <a:pathLst>
                  <a:path w="763" h="578" extrusionOk="0">
                    <a:moveTo>
                      <a:pt x="383" y="0"/>
                    </a:moveTo>
                    <a:cubicBezTo>
                      <a:pt x="318" y="0"/>
                      <a:pt x="253" y="22"/>
                      <a:pt x="200" y="65"/>
                    </a:cubicBezTo>
                    <a:cubicBezTo>
                      <a:pt x="1" y="229"/>
                      <a:pt x="101" y="550"/>
                      <a:pt x="354" y="576"/>
                    </a:cubicBezTo>
                    <a:cubicBezTo>
                      <a:pt x="365" y="577"/>
                      <a:pt x="375" y="577"/>
                      <a:pt x="385" y="577"/>
                    </a:cubicBezTo>
                    <a:cubicBezTo>
                      <a:pt x="624" y="577"/>
                      <a:pt x="762" y="295"/>
                      <a:pt x="605" y="107"/>
                    </a:cubicBezTo>
                    <a:cubicBezTo>
                      <a:pt x="549" y="36"/>
                      <a:pt x="46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831;p45"/>
              <p:cNvSpPr/>
              <p:nvPr/>
            </p:nvSpPr>
            <p:spPr>
              <a:xfrm>
                <a:off x="4240850" y="3969000"/>
                <a:ext cx="18425" cy="13975"/>
              </a:xfrm>
              <a:custGeom>
                <a:avLst/>
                <a:gdLst/>
                <a:ahLst/>
                <a:cxnLst/>
                <a:rect l="l" t="t" r="r" b="b"/>
                <a:pathLst>
                  <a:path w="737" h="559" extrusionOk="0">
                    <a:moveTo>
                      <a:pt x="368" y="0"/>
                    </a:moveTo>
                    <a:cubicBezTo>
                      <a:pt x="306" y="0"/>
                      <a:pt x="245" y="20"/>
                      <a:pt x="194" y="62"/>
                    </a:cubicBezTo>
                    <a:cubicBezTo>
                      <a:pt x="1" y="219"/>
                      <a:pt x="94" y="531"/>
                      <a:pt x="341" y="557"/>
                    </a:cubicBezTo>
                    <a:cubicBezTo>
                      <a:pt x="352" y="558"/>
                      <a:pt x="362" y="558"/>
                      <a:pt x="372" y="558"/>
                    </a:cubicBezTo>
                    <a:cubicBezTo>
                      <a:pt x="601" y="558"/>
                      <a:pt x="736" y="288"/>
                      <a:pt x="586" y="103"/>
                    </a:cubicBezTo>
                    <a:cubicBezTo>
                      <a:pt x="531" y="36"/>
                      <a:pt x="449" y="0"/>
                      <a:pt x="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832;p45"/>
              <p:cNvSpPr/>
              <p:nvPr/>
            </p:nvSpPr>
            <p:spPr>
              <a:xfrm>
                <a:off x="4227600" y="3952425"/>
                <a:ext cx="17775" cy="13500"/>
              </a:xfrm>
              <a:custGeom>
                <a:avLst/>
                <a:gdLst/>
                <a:ahLst/>
                <a:cxnLst/>
                <a:rect l="l" t="t" r="r" b="b"/>
                <a:pathLst>
                  <a:path w="711" h="540" extrusionOk="0">
                    <a:moveTo>
                      <a:pt x="357" y="1"/>
                    </a:moveTo>
                    <a:cubicBezTo>
                      <a:pt x="297" y="1"/>
                      <a:pt x="237" y="21"/>
                      <a:pt x="187" y="63"/>
                    </a:cubicBezTo>
                    <a:cubicBezTo>
                      <a:pt x="0" y="211"/>
                      <a:pt x="87" y="513"/>
                      <a:pt x="328" y="538"/>
                    </a:cubicBezTo>
                    <a:cubicBezTo>
                      <a:pt x="339" y="539"/>
                      <a:pt x="349" y="540"/>
                      <a:pt x="359" y="540"/>
                    </a:cubicBezTo>
                    <a:cubicBezTo>
                      <a:pt x="579" y="540"/>
                      <a:pt x="710" y="279"/>
                      <a:pt x="566" y="101"/>
                    </a:cubicBezTo>
                    <a:cubicBezTo>
                      <a:pt x="513" y="36"/>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833;p45"/>
              <p:cNvSpPr/>
              <p:nvPr/>
            </p:nvSpPr>
            <p:spPr>
              <a:xfrm>
                <a:off x="4214250" y="3935900"/>
                <a:ext cx="17225" cy="13000"/>
              </a:xfrm>
              <a:custGeom>
                <a:avLst/>
                <a:gdLst/>
                <a:ahLst/>
                <a:cxnLst/>
                <a:rect l="l" t="t" r="r" b="b"/>
                <a:pathLst>
                  <a:path w="689" h="520" extrusionOk="0">
                    <a:moveTo>
                      <a:pt x="347" y="0"/>
                    </a:moveTo>
                    <a:cubicBezTo>
                      <a:pt x="289" y="0"/>
                      <a:pt x="231" y="19"/>
                      <a:pt x="184" y="58"/>
                    </a:cubicBezTo>
                    <a:cubicBezTo>
                      <a:pt x="1" y="203"/>
                      <a:pt x="88" y="492"/>
                      <a:pt x="316" y="518"/>
                    </a:cubicBezTo>
                    <a:cubicBezTo>
                      <a:pt x="326" y="519"/>
                      <a:pt x="337" y="520"/>
                      <a:pt x="347" y="520"/>
                    </a:cubicBezTo>
                    <a:cubicBezTo>
                      <a:pt x="560" y="520"/>
                      <a:pt x="689" y="269"/>
                      <a:pt x="551" y="97"/>
                    </a:cubicBezTo>
                    <a:cubicBezTo>
                      <a:pt x="498" y="33"/>
                      <a:pt x="422"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834;p45"/>
              <p:cNvSpPr/>
              <p:nvPr/>
            </p:nvSpPr>
            <p:spPr>
              <a:xfrm>
                <a:off x="4201000" y="3919400"/>
                <a:ext cx="16600" cy="12550"/>
              </a:xfrm>
              <a:custGeom>
                <a:avLst/>
                <a:gdLst/>
                <a:ahLst/>
                <a:cxnLst/>
                <a:rect l="l" t="t" r="r" b="b"/>
                <a:pathLst>
                  <a:path w="664" h="502" extrusionOk="0">
                    <a:moveTo>
                      <a:pt x="334" y="0"/>
                    </a:moveTo>
                    <a:cubicBezTo>
                      <a:pt x="278" y="0"/>
                      <a:pt x="222" y="19"/>
                      <a:pt x="174" y="56"/>
                    </a:cubicBezTo>
                    <a:cubicBezTo>
                      <a:pt x="1" y="198"/>
                      <a:pt x="84" y="477"/>
                      <a:pt x="306" y="500"/>
                    </a:cubicBezTo>
                    <a:cubicBezTo>
                      <a:pt x="315" y="501"/>
                      <a:pt x="324" y="501"/>
                      <a:pt x="333" y="501"/>
                    </a:cubicBezTo>
                    <a:cubicBezTo>
                      <a:pt x="539" y="501"/>
                      <a:pt x="663" y="261"/>
                      <a:pt x="528" y="92"/>
                    </a:cubicBezTo>
                    <a:cubicBezTo>
                      <a:pt x="479" y="32"/>
                      <a:pt x="407"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835;p45"/>
              <p:cNvSpPr/>
              <p:nvPr/>
            </p:nvSpPr>
            <p:spPr>
              <a:xfrm>
                <a:off x="4187750" y="3902825"/>
                <a:ext cx="15950" cy="12100"/>
              </a:xfrm>
              <a:custGeom>
                <a:avLst/>
                <a:gdLst/>
                <a:ahLst/>
                <a:cxnLst/>
                <a:rect l="l" t="t" r="r" b="b"/>
                <a:pathLst>
                  <a:path w="638" h="484" extrusionOk="0">
                    <a:moveTo>
                      <a:pt x="318" y="1"/>
                    </a:moveTo>
                    <a:cubicBezTo>
                      <a:pt x="265" y="1"/>
                      <a:pt x="212" y="18"/>
                      <a:pt x="168" y="54"/>
                    </a:cubicBezTo>
                    <a:cubicBezTo>
                      <a:pt x="0" y="189"/>
                      <a:pt x="81" y="459"/>
                      <a:pt x="296" y="482"/>
                    </a:cubicBezTo>
                    <a:cubicBezTo>
                      <a:pt x="305" y="483"/>
                      <a:pt x="314" y="483"/>
                      <a:pt x="323" y="483"/>
                    </a:cubicBezTo>
                    <a:cubicBezTo>
                      <a:pt x="519" y="483"/>
                      <a:pt x="637" y="250"/>
                      <a:pt x="508" y="93"/>
                    </a:cubicBezTo>
                    <a:cubicBezTo>
                      <a:pt x="460" y="32"/>
                      <a:pt x="390"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836;p45"/>
              <p:cNvSpPr/>
              <p:nvPr/>
            </p:nvSpPr>
            <p:spPr>
              <a:xfrm>
                <a:off x="4174500" y="3886325"/>
                <a:ext cx="15300" cy="11625"/>
              </a:xfrm>
              <a:custGeom>
                <a:avLst/>
                <a:gdLst/>
                <a:ahLst/>
                <a:cxnLst/>
                <a:rect l="l" t="t" r="r" b="b"/>
                <a:pathLst>
                  <a:path w="612" h="465" extrusionOk="0">
                    <a:moveTo>
                      <a:pt x="306" y="1"/>
                    </a:moveTo>
                    <a:cubicBezTo>
                      <a:pt x="255" y="1"/>
                      <a:pt x="204" y="18"/>
                      <a:pt x="161" y="52"/>
                    </a:cubicBezTo>
                    <a:cubicBezTo>
                      <a:pt x="0" y="184"/>
                      <a:pt x="77" y="444"/>
                      <a:pt x="283" y="463"/>
                    </a:cubicBezTo>
                    <a:cubicBezTo>
                      <a:pt x="292" y="465"/>
                      <a:pt x="301" y="465"/>
                      <a:pt x="310" y="465"/>
                    </a:cubicBezTo>
                    <a:cubicBezTo>
                      <a:pt x="500" y="465"/>
                      <a:pt x="611" y="241"/>
                      <a:pt x="489" y="87"/>
                    </a:cubicBezTo>
                    <a:cubicBezTo>
                      <a:pt x="441" y="31"/>
                      <a:pt x="373"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837;p45"/>
              <p:cNvSpPr/>
              <p:nvPr/>
            </p:nvSpPr>
            <p:spPr>
              <a:xfrm>
                <a:off x="4161225" y="3869775"/>
                <a:ext cx="14700" cy="11225"/>
              </a:xfrm>
              <a:custGeom>
                <a:avLst/>
                <a:gdLst/>
                <a:ahLst/>
                <a:cxnLst/>
                <a:rect l="l" t="t" r="r" b="b"/>
                <a:pathLst>
                  <a:path w="588" h="449" extrusionOk="0">
                    <a:moveTo>
                      <a:pt x="294" y="1"/>
                    </a:moveTo>
                    <a:cubicBezTo>
                      <a:pt x="245" y="1"/>
                      <a:pt x="195" y="17"/>
                      <a:pt x="155" y="52"/>
                    </a:cubicBezTo>
                    <a:cubicBezTo>
                      <a:pt x="1" y="177"/>
                      <a:pt x="75" y="425"/>
                      <a:pt x="271" y="447"/>
                    </a:cubicBezTo>
                    <a:cubicBezTo>
                      <a:pt x="279" y="448"/>
                      <a:pt x="287" y="449"/>
                      <a:pt x="294" y="449"/>
                    </a:cubicBezTo>
                    <a:cubicBezTo>
                      <a:pt x="479" y="449"/>
                      <a:pt x="587" y="232"/>
                      <a:pt x="467" y="84"/>
                    </a:cubicBezTo>
                    <a:cubicBezTo>
                      <a:pt x="423" y="30"/>
                      <a:pt x="359"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838;p45"/>
              <p:cNvSpPr/>
              <p:nvPr/>
            </p:nvSpPr>
            <p:spPr>
              <a:xfrm>
                <a:off x="4147900" y="3853250"/>
                <a:ext cx="14125" cy="10725"/>
              </a:xfrm>
              <a:custGeom>
                <a:avLst/>
                <a:gdLst/>
                <a:ahLst/>
                <a:cxnLst/>
                <a:rect l="l" t="t" r="r" b="b"/>
                <a:pathLst>
                  <a:path w="565" h="429" extrusionOk="0">
                    <a:moveTo>
                      <a:pt x="285" y="0"/>
                    </a:moveTo>
                    <a:cubicBezTo>
                      <a:pt x="238" y="0"/>
                      <a:pt x="190" y="16"/>
                      <a:pt x="151" y="48"/>
                    </a:cubicBezTo>
                    <a:cubicBezTo>
                      <a:pt x="0" y="167"/>
                      <a:pt x="71" y="408"/>
                      <a:pt x="261" y="427"/>
                    </a:cubicBezTo>
                    <a:cubicBezTo>
                      <a:pt x="269" y="428"/>
                      <a:pt x="276" y="428"/>
                      <a:pt x="284" y="428"/>
                    </a:cubicBezTo>
                    <a:cubicBezTo>
                      <a:pt x="460" y="428"/>
                      <a:pt x="564" y="222"/>
                      <a:pt x="450" y="80"/>
                    </a:cubicBezTo>
                    <a:cubicBezTo>
                      <a:pt x="408"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839;p45"/>
              <p:cNvSpPr/>
              <p:nvPr/>
            </p:nvSpPr>
            <p:spPr>
              <a:xfrm>
                <a:off x="4134650" y="3836750"/>
                <a:ext cx="13475" cy="10200"/>
              </a:xfrm>
              <a:custGeom>
                <a:avLst/>
                <a:gdLst/>
                <a:ahLst/>
                <a:cxnLst/>
                <a:rect l="l" t="t" r="r" b="b"/>
                <a:pathLst>
                  <a:path w="539" h="408" extrusionOk="0">
                    <a:moveTo>
                      <a:pt x="273" y="0"/>
                    </a:moveTo>
                    <a:cubicBezTo>
                      <a:pt x="227" y="0"/>
                      <a:pt x="181" y="15"/>
                      <a:pt x="142" y="46"/>
                    </a:cubicBezTo>
                    <a:cubicBezTo>
                      <a:pt x="0" y="158"/>
                      <a:pt x="68" y="390"/>
                      <a:pt x="251" y="406"/>
                    </a:cubicBezTo>
                    <a:cubicBezTo>
                      <a:pt x="259" y="407"/>
                      <a:pt x="266" y="407"/>
                      <a:pt x="274" y="407"/>
                    </a:cubicBezTo>
                    <a:cubicBezTo>
                      <a:pt x="440" y="407"/>
                      <a:pt x="538" y="210"/>
                      <a:pt x="431" y="75"/>
                    </a:cubicBezTo>
                    <a:cubicBezTo>
                      <a:pt x="391" y="26"/>
                      <a:pt x="332"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840;p45"/>
              <p:cNvSpPr/>
              <p:nvPr/>
            </p:nvSpPr>
            <p:spPr>
              <a:xfrm>
                <a:off x="4121375" y="3820175"/>
                <a:ext cx="12850" cy="9800"/>
              </a:xfrm>
              <a:custGeom>
                <a:avLst/>
                <a:gdLst/>
                <a:ahLst/>
                <a:cxnLst/>
                <a:rect l="l" t="t" r="r" b="b"/>
                <a:pathLst>
                  <a:path w="514" h="392" extrusionOk="0">
                    <a:moveTo>
                      <a:pt x="258" y="0"/>
                    </a:moveTo>
                    <a:cubicBezTo>
                      <a:pt x="215" y="0"/>
                      <a:pt x="172" y="15"/>
                      <a:pt x="136" y="44"/>
                    </a:cubicBezTo>
                    <a:cubicBezTo>
                      <a:pt x="1" y="156"/>
                      <a:pt x="65" y="371"/>
                      <a:pt x="239" y="391"/>
                    </a:cubicBezTo>
                    <a:cubicBezTo>
                      <a:pt x="246" y="392"/>
                      <a:pt x="254" y="392"/>
                      <a:pt x="262" y="392"/>
                    </a:cubicBezTo>
                    <a:cubicBezTo>
                      <a:pt x="421" y="392"/>
                      <a:pt x="513" y="201"/>
                      <a:pt x="409" y="73"/>
                    </a:cubicBezTo>
                    <a:cubicBezTo>
                      <a:pt x="371" y="25"/>
                      <a:pt x="315"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841;p45"/>
              <p:cNvSpPr/>
              <p:nvPr/>
            </p:nvSpPr>
            <p:spPr>
              <a:xfrm>
                <a:off x="4108125" y="3803675"/>
                <a:ext cx="12275" cy="9275"/>
              </a:xfrm>
              <a:custGeom>
                <a:avLst/>
                <a:gdLst/>
                <a:ahLst/>
                <a:cxnLst/>
                <a:rect l="l" t="t" r="r" b="b"/>
                <a:pathLst>
                  <a:path w="491" h="371" extrusionOk="0">
                    <a:moveTo>
                      <a:pt x="245" y="1"/>
                    </a:moveTo>
                    <a:cubicBezTo>
                      <a:pt x="204" y="1"/>
                      <a:pt x="164" y="14"/>
                      <a:pt x="129" y="42"/>
                    </a:cubicBezTo>
                    <a:cubicBezTo>
                      <a:pt x="1" y="144"/>
                      <a:pt x="62" y="353"/>
                      <a:pt x="226" y="369"/>
                    </a:cubicBezTo>
                    <a:cubicBezTo>
                      <a:pt x="233" y="370"/>
                      <a:pt x="241" y="371"/>
                      <a:pt x="249" y="371"/>
                    </a:cubicBezTo>
                    <a:cubicBezTo>
                      <a:pt x="399" y="371"/>
                      <a:pt x="490" y="193"/>
                      <a:pt x="389" y="71"/>
                    </a:cubicBezTo>
                    <a:cubicBezTo>
                      <a:pt x="353"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842;p45"/>
              <p:cNvSpPr/>
              <p:nvPr/>
            </p:nvSpPr>
            <p:spPr>
              <a:xfrm>
                <a:off x="4094800" y="3787125"/>
                <a:ext cx="11725" cy="8875"/>
              </a:xfrm>
              <a:custGeom>
                <a:avLst/>
                <a:gdLst/>
                <a:ahLst/>
                <a:cxnLst/>
                <a:rect l="l" t="t" r="r" b="b"/>
                <a:pathLst>
                  <a:path w="469" h="355" extrusionOk="0">
                    <a:moveTo>
                      <a:pt x="236" y="0"/>
                    </a:moveTo>
                    <a:cubicBezTo>
                      <a:pt x="197" y="0"/>
                      <a:pt x="157" y="14"/>
                      <a:pt x="125" y="42"/>
                    </a:cubicBezTo>
                    <a:cubicBezTo>
                      <a:pt x="0" y="138"/>
                      <a:pt x="61" y="337"/>
                      <a:pt x="215" y="353"/>
                    </a:cubicBezTo>
                    <a:cubicBezTo>
                      <a:pt x="222" y="354"/>
                      <a:pt x="229" y="354"/>
                      <a:pt x="235" y="354"/>
                    </a:cubicBezTo>
                    <a:cubicBezTo>
                      <a:pt x="381" y="354"/>
                      <a:pt x="468" y="184"/>
                      <a:pt x="373" y="67"/>
                    </a:cubicBezTo>
                    <a:cubicBezTo>
                      <a:pt x="338" y="23"/>
                      <a:pt x="287"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843;p45"/>
              <p:cNvSpPr/>
              <p:nvPr/>
            </p:nvSpPr>
            <p:spPr>
              <a:xfrm>
                <a:off x="4081525" y="3770575"/>
                <a:ext cx="11100" cy="8400"/>
              </a:xfrm>
              <a:custGeom>
                <a:avLst/>
                <a:gdLst/>
                <a:ahLst/>
                <a:cxnLst/>
                <a:rect l="l" t="t" r="r" b="b"/>
                <a:pathLst>
                  <a:path w="444" h="336" extrusionOk="0">
                    <a:moveTo>
                      <a:pt x="224" y="1"/>
                    </a:moveTo>
                    <a:cubicBezTo>
                      <a:pt x="187" y="1"/>
                      <a:pt x="149" y="13"/>
                      <a:pt x="117" y="38"/>
                    </a:cubicBezTo>
                    <a:cubicBezTo>
                      <a:pt x="1" y="132"/>
                      <a:pt x="59" y="321"/>
                      <a:pt x="207" y="334"/>
                    </a:cubicBezTo>
                    <a:cubicBezTo>
                      <a:pt x="213" y="335"/>
                      <a:pt x="220" y="335"/>
                      <a:pt x="226" y="335"/>
                    </a:cubicBezTo>
                    <a:cubicBezTo>
                      <a:pt x="362" y="335"/>
                      <a:pt x="443" y="175"/>
                      <a:pt x="354" y="64"/>
                    </a:cubicBezTo>
                    <a:cubicBezTo>
                      <a:pt x="322" y="22"/>
                      <a:pt x="27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844;p45"/>
              <p:cNvSpPr/>
              <p:nvPr/>
            </p:nvSpPr>
            <p:spPr>
              <a:xfrm>
                <a:off x="4068275" y="3754075"/>
                <a:ext cx="10475" cy="7925"/>
              </a:xfrm>
              <a:custGeom>
                <a:avLst/>
                <a:gdLst/>
                <a:ahLst/>
                <a:cxnLst/>
                <a:rect l="l" t="t" r="r" b="b"/>
                <a:pathLst>
                  <a:path w="419" h="317" extrusionOk="0">
                    <a:moveTo>
                      <a:pt x="210" y="1"/>
                    </a:moveTo>
                    <a:cubicBezTo>
                      <a:pt x="175" y="1"/>
                      <a:pt x="139" y="13"/>
                      <a:pt x="110" y="36"/>
                    </a:cubicBezTo>
                    <a:cubicBezTo>
                      <a:pt x="1" y="123"/>
                      <a:pt x="52" y="300"/>
                      <a:pt x="193" y="316"/>
                    </a:cubicBezTo>
                    <a:cubicBezTo>
                      <a:pt x="199" y="316"/>
                      <a:pt x="204" y="317"/>
                      <a:pt x="209" y="317"/>
                    </a:cubicBezTo>
                    <a:cubicBezTo>
                      <a:pt x="338" y="317"/>
                      <a:pt x="418" y="164"/>
                      <a:pt x="332" y="59"/>
                    </a:cubicBezTo>
                    <a:cubicBezTo>
                      <a:pt x="301" y="21"/>
                      <a:pt x="255"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845;p45"/>
              <p:cNvSpPr/>
              <p:nvPr/>
            </p:nvSpPr>
            <p:spPr>
              <a:xfrm>
                <a:off x="4338400" y="4053675"/>
                <a:ext cx="22075" cy="16725"/>
              </a:xfrm>
              <a:custGeom>
                <a:avLst/>
                <a:gdLst/>
                <a:ahLst/>
                <a:cxnLst/>
                <a:rect l="l" t="t" r="r" b="b"/>
                <a:pathLst>
                  <a:path w="883" h="669" extrusionOk="0">
                    <a:moveTo>
                      <a:pt x="442" y="1"/>
                    </a:moveTo>
                    <a:cubicBezTo>
                      <a:pt x="368" y="1"/>
                      <a:pt x="294" y="25"/>
                      <a:pt x="232" y="75"/>
                    </a:cubicBezTo>
                    <a:cubicBezTo>
                      <a:pt x="0" y="261"/>
                      <a:pt x="113" y="637"/>
                      <a:pt x="408" y="666"/>
                    </a:cubicBezTo>
                    <a:cubicBezTo>
                      <a:pt x="421" y="668"/>
                      <a:pt x="434" y="668"/>
                      <a:pt x="447" y="668"/>
                    </a:cubicBezTo>
                    <a:cubicBezTo>
                      <a:pt x="720" y="668"/>
                      <a:pt x="882" y="344"/>
                      <a:pt x="704" y="123"/>
                    </a:cubicBezTo>
                    <a:cubicBezTo>
                      <a:pt x="636" y="43"/>
                      <a:pt x="540"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846;p45"/>
              <p:cNvSpPr/>
              <p:nvPr/>
            </p:nvSpPr>
            <p:spPr>
              <a:xfrm>
                <a:off x="4325125" y="4037125"/>
                <a:ext cx="21450" cy="16325"/>
              </a:xfrm>
              <a:custGeom>
                <a:avLst/>
                <a:gdLst/>
                <a:ahLst/>
                <a:cxnLst/>
                <a:rect l="l" t="t" r="r" b="b"/>
                <a:pathLst>
                  <a:path w="858" h="653" extrusionOk="0">
                    <a:moveTo>
                      <a:pt x="430" y="1"/>
                    </a:moveTo>
                    <a:cubicBezTo>
                      <a:pt x="358" y="1"/>
                      <a:pt x="286" y="25"/>
                      <a:pt x="226" y="75"/>
                    </a:cubicBezTo>
                    <a:cubicBezTo>
                      <a:pt x="1" y="255"/>
                      <a:pt x="107" y="621"/>
                      <a:pt x="396" y="650"/>
                    </a:cubicBezTo>
                    <a:cubicBezTo>
                      <a:pt x="409" y="651"/>
                      <a:pt x="422" y="652"/>
                      <a:pt x="435" y="652"/>
                    </a:cubicBezTo>
                    <a:cubicBezTo>
                      <a:pt x="701" y="652"/>
                      <a:pt x="857" y="338"/>
                      <a:pt x="682" y="123"/>
                    </a:cubicBezTo>
                    <a:cubicBezTo>
                      <a:pt x="618" y="43"/>
                      <a:pt x="524"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847;p45"/>
              <p:cNvSpPr/>
              <p:nvPr/>
            </p:nvSpPr>
            <p:spPr>
              <a:xfrm>
                <a:off x="4311875" y="4020600"/>
                <a:ext cx="20800" cy="15800"/>
              </a:xfrm>
              <a:custGeom>
                <a:avLst/>
                <a:gdLst/>
                <a:ahLst/>
                <a:cxnLst/>
                <a:rect l="l" t="t" r="r" b="b"/>
                <a:pathLst>
                  <a:path w="832" h="632" extrusionOk="0">
                    <a:moveTo>
                      <a:pt x="418" y="0"/>
                    </a:moveTo>
                    <a:cubicBezTo>
                      <a:pt x="348" y="0"/>
                      <a:pt x="278" y="23"/>
                      <a:pt x="219" y="71"/>
                    </a:cubicBezTo>
                    <a:cubicBezTo>
                      <a:pt x="1" y="247"/>
                      <a:pt x="104" y="601"/>
                      <a:pt x="386" y="630"/>
                    </a:cubicBezTo>
                    <a:cubicBezTo>
                      <a:pt x="399" y="631"/>
                      <a:pt x="412" y="632"/>
                      <a:pt x="425" y="632"/>
                    </a:cubicBezTo>
                    <a:cubicBezTo>
                      <a:pt x="681" y="632"/>
                      <a:pt x="831" y="327"/>
                      <a:pt x="663" y="119"/>
                    </a:cubicBezTo>
                    <a:cubicBezTo>
                      <a:pt x="601" y="40"/>
                      <a:pt x="51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848;p45"/>
              <p:cNvSpPr/>
              <p:nvPr/>
            </p:nvSpPr>
            <p:spPr>
              <a:xfrm>
                <a:off x="4298550" y="4004100"/>
                <a:ext cx="20250" cy="15350"/>
              </a:xfrm>
              <a:custGeom>
                <a:avLst/>
                <a:gdLst/>
                <a:ahLst/>
                <a:cxnLst/>
                <a:rect l="l" t="t" r="r" b="b"/>
                <a:pathLst>
                  <a:path w="810" h="614" extrusionOk="0">
                    <a:moveTo>
                      <a:pt x="407" y="0"/>
                    </a:moveTo>
                    <a:cubicBezTo>
                      <a:pt x="338" y="0"/>
                      <a:pt x="269" y="23"/>
                      <a:pt x="212" y="69"/>
                    </a:cubicBezTo>
                    <a:cubicBezTo>
                      <a:pt x="0" y="239"/>
                      <a:pt x="103" y="583"/>
                      <a:pt x="376" y="612"/>
                    </a:cubicBezTo>
                    <a:cubicBezTo>
                      <a:pt x="388" y="613"/>
                      <a:pt x="399" y="614"/>
                      <a:pt x="411" y="614"/>
                    </a:cubicBezTo>
                    <a:cubicBezTo>
                      <a:pt x="660" y="614"/>
                      <a:pt x="809" y="316"/>
                      <a:pt x="646" y="114"/>
                    </a:cubicBezTo>
                    <a:cubicBezTo>
                      <a:pt x="586" y="39"/>
                      <a:pt x="497"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849;p45"/>
              <p:cNvSpPr/>
              <p:nvPr/>
            </p:nvSpPr>
            <p:spPr>
              <a:xfrm>
                <a:off x="4285275" y="3987525"/>
                <a:ext cx="19625" cy="14900"/>
              </a:xfrm>
              <a:custGeom>
                <a:avLst/>
                <a:gdLst/>
                <a:ahLst/>
                <a:cxnLst/>
                <a:rect l="l" t="t" r="r" b="b"/>
                <a:pathLst>
                  <a:path w="785" h="596" extrusionOk="0">
                    <a:moveTo>
                      <a:pt x="394" y="0"/>
                    </a:moveTo>
                    <a:cubicBezTo>
                      <a:pt x="328" y="0"/>
                      <a:pt x="262" y="22"/>
                      <a:pt x="207" y="66"/>
                    </a:cubicBezTo>
                    <a:cubicBezTo>
                      <a:pt x="1" y="233"/>
                      <a:pt x="101" y="568"/>
                      <a:pt x="364" y="593"/>
                    </a:cubicBezTo>
                    <a:cubicBezTo>
                      <a:pt x="376" y="595"/>
                      <a:pt x="387" y="595"/>
                      <a:pt x="399" y="595"/>
                    </a:cubicBezTo>
                    <a:cubicBezTo>
                      <a:pt x="642" y="595"/>
                      <a:pt x="784" y="308"/>
                      <a:pt x="624" y="111"/>
                    </a:cubicBezTo>
                    <a:cubicBezTo>
                      <a:pt x="566" y="38"/>
                      <a:pt x="480" y="0"/>
                      <a:pt x="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850;p45"/>
              <p:cNvSpPr/>
              <p:nvPr/>
            </p:nvSpPr>
            <p:spPr>
              <a:xfrm>
                <a:off x="4272025" y="3971050"/>
                <a:ext cx="19050" cy="14400"/>
              </a:xfrm>
              <a:custGeom>
                <a:avLst/>
                <a:gdLst/>
                <a:ahLst/>
                <a:cxnLst/>
                <a:rect l="l" t="t" r="r" b="b"/>
                <a:pathLst>
                  <a:path w="762" h="576" extrusionOk="0">
                    <a:moveTo>
                      <a:pt x="383" y="0"/>
                    </a:moveTo>
                    <a:cubicBezTo>
                      <a:pt x="318" y="0"/>
                      <a:pt x="253" y="22"/>
                      <a:pt x="200" y="66"/>
                    </a:cubicBezTo>
                    <a:cubicBezTo>
                      <a:pt x="1" y="227"/>
                      <a:pt x="97" y="552"/>
                      <a:pt x="354" y="574"/>
                    </a:cubicBezTo>
                    <a:cubicBezTo>
                      <a:pt x="365" y="575"/>
                      <a:pt x="375" y="576"/>
                      <a:pt x="385" y="576"/>
                    </a:cubicBezTo>
                    <a:cubicBezTo>
                      <a:pt x="624" y="576"/>
                      <a:pt x="762" y="296"/>
                      <a:pt x="605" y="105"/>
                    </a:cubicBezTo>
                    <a:cubicBezTo>
                      <a:pt x="549" y="36"/>
                      <a:pt x="46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851;p45"/>
              <p:cNvSpPr/>
              <p:nvPr/>
            </p:nvSpPr>
            <p:spPr>
              <a:xfrm>
                <a:off x="4258775" y="3954500"/>
                <a:ext cx="18425" cy="13925"/>
              </a:xfrm>
              <a:custGeom>
                <a:avLst/>
                <a:gdLst/>
                <a:ahLst/>
                <a:cxnLst/>
                <a:rect l="l" t="t" r="r" b="b"/>
                <a:pathLst>
                  <a:path w="737" h="557" extrusionOk="0">
                    <a:moveTo>
                      <a:pt x="371" y="0"/>
                    </a:moveTo>
                    <a:cubicBezTo>
                      <a:pt x="308" y="0"/>
                      <a:pt x="245" y="21"/>
                      <a:pt x="193" y="63"/>
                    </a:cubicBezTo>
                    <a:cubicBezTo>
                      <a:pt x="0" y="221"/>
                      <a:pt x="94" y="532"/>
                      <a:pt x="341" y="555"/>
                    </a:cubicBezTo>
                    <a:cubicBezTo>
                      <a:pt x="352" y="556"/>
                      <a:pt x="362" y="557"/>
                      <a:pt x="372" y="557"/>
                    </a:cubicBezTo>
                    <a:cubicBezTo>
                      <a:pt x="601" y="557"/>
                      <a:pt x="736" y="286"/>
                      <a:pt x="585" y="102"/>
                    </a:cubicBezTo>
                    <a:cubicBezTo>
                      <a:pt x="531" y="35"/>
                      <a:pt x="451"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852;p45"/>
              <p:cNvSpPr/>
              <p:nvPr/>
            </p:nvSpPr>
            <p:spPr>
              <a:xfrm>
                <a:off x="4245425" y="3937925"/>
                <a:ext cx="17875" cy="13550"/>
              </a:xfrm>
              <a:custGeom>
                <a:avLst/>
                <a:gdLst/>
                <a:ahLst/>
                <a:cxnLst/>
                <a:rect l="l" t="t" r="r" b="b"/>
                <a:pathLst>
                  <a:path w="715" h="542" extrusionOk="0">
                    <a:moveTo>
                      <a:pt x="360" y="1"/>
                    </a:moveTo>
                    <a:cubicBezTo>
                      <a:pt x="300" y="1"/>
                      <a:pt x="239" y="20"/>
                      <a:pt x="187" y="61"/>
                    </a:cubicBezTo>
                    <a:cubicBezTo>
                      <a:pt x="1" y="212"/>
                      <a:pt x="91" y="514"/>
                      <a:pt x="329" y="540"/>
                    </a:cubicBezTo>
                    <a:cubicBezTo>
                      <a:pt x="339" y="541"/>
                      <a:pt x="350" y="542"/>
                      <a:pt x="360" y="542"/>
                    </a:cubicBezTo>
                    <a:cubicBezTo>
                      <a:pt x="582" y="542"/>
                      <a:pt x="714" y="281"/>
                      <a:pt x="570" y="100"/>
                    </a:cubicBezTo>
                    <a:cubicBezTo>
                      <a:pt x="515" y="34"/>
                      <a:pt x="438" y="1"/>
                      <a:pt x="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853;p45"/>
              <p:cNvSpPr/>
              <p:nvPr/>
            </p:nvSpPr>
            <p:spPr>
              <a:xfrm>
                <a:off x="4232175" y="3921375"/>
                <a:ext cx="17150" cy="13075"/>
              </a:xfrm>
              <a:custGeom>
                <a:avLst/>
                <a:gdLst/>
                <a:ahLst/>
                <a:cxnLst/>
                <a:rect l="l" t="t" r="r" b="b"/>
                <a:pathLst>
                  <a:path w="686" h="523" extrusionOk="0">
                    <a:moveTo>
                      <a:pt x="342" y="1"/>
                    </a:moveTo>
                    <a:cubicBezTo>
                      <a:pt x="286" y="1"/>
                      <a:pt x="228" y="20"/>
                      <a:pt x="181" y="58"/>
                    </a:cubicBezTo>
                    <a:cubicBezTo>
                      <a:pt x="1" y="202"/>
                      <a:pt x="87" y="495"/>
                      <a:pt x="316" y="521"/>
                    </a:cubicBezTo>
                    <a:cubicBezTo>
                      <a:pt x="326" y="522"/>
                      <a:pt x="336" y="522"/>
                      <a:pt x="346" y="522"/>
                    </a:cubicBezTo>
                    <a:cubicBezTo>
                      <a:pt x="559" y="522"/>
                      <a:pt x="685" y="271"/>
                      <a:pt x="547" y="100"/>
                    </a:cubicBezTo>
                    <a:cubicBezTo>
                      <a:pt x="495" y="35"/>
                      <a:pt x="419"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854;p45"/>
              <p:cNvSpPr/>
              <p:nvPr/>
            </p:nvSpPr>
            <p:spPr>
              <a:xfrm>
                <a:off x="4218925" y="3904875"/>
                <a:ext cx="16575" cy="12525"/>
              </a:xfrm>
              <a:custGeom>
                <a:avLst/>
                <a:gdLst/>
                <a:ahLst/>
                <a:cxnLst/>
                <a:rect l="l" t="t" r="r" b="b"/>
                <a:pathLst>
                  <a:path w="663" h="501" extrusionOk="0">
                    <a:moveTo>
                      <a:pt x="332" y="0"/>
                    </a:moveTo>
                    <a:cubicBezTo>
                      <a:pt x="277" y="0"/>
                      <a:pt x="221" y="18"/>
                      <a:pt x="174" y="56"/>
                    </a:cubicBezTo>
                    <a:cubicBezTo>
                      <a:pt x="0" y="197"/>
                      <a:pt x="84" y="477"/>
                      <a:pt x="306" y="499"/>
                    </a:cubicBezTo>
                    <a:cubicBezTo>
                      <a:pt x="316" y="500"/>
                      <a:pt x="326" y="501"/>
                      <a:pt x="336" y="501"/>
                    </a:cubicBezTo>
                    <a:cubicBezTo>
                      <a:pt x="540" y="501"/>
                      <a:pt x="662" y="260"/>
                      <a:pt x="527" y="94"/>
                    </a:cubicBezTo>
                    <a:cubicBezTo>
                      <a:pt x="478" y="32"/>
                      <a:pt x="406"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855;p45"/>
              <p:cNvSpPr/>
              <p:nvPr/>
            </p:nvSpPr>
            <p:spPr>
              <a:xfrm>
                <a:off x="4205675" y="3888375"/>
                <a:ext cx="15950" cy="12075"/>
              </a:xfrm>
              <a:custGeom>
                <a:avLst/>
                <a:gdLst/>
                <a:ahLst/>
                <a:cxnLst/>
                <a:rect l="l" t="t" r="r" b="b"/>
                <a:pathLst>
                  <a:path w="638" h="483" extrusionOk="0">
                    <a:moveTo>
                      <a:pt x="319" y="0"/>
                    </a:moveTo>
                    <a:cubicBezTo>
                      <a:pt x="266" y="0"/>
                      <a:pt x="212" y="18"/>
                      <a:pt x="167" y="54"/>
                    </a:cubicBezTo>
                    <a:cubicBezTo>
                      <a:pt x="0" y="189"/>
                      <a:pt x="80" y="459"/>
                      <a:pt x="293" y="481"/>
                    </a:cubicBezTo>
                    <a:cubicBezTo>
                      <a:pt x="302" y="482"/>
                      <a:pt x="311" y="483"/>
                      <a:pt x="320" y="483"/>
                    </a:cubicBezTo>
                    <a:cubicBezTo>
                      <a:pt x="519" y="483"/>
                      <a:pt x="637" y="249"/>
                      <a:pt x="508" y="89"/>
                    </a:cubicBezTo>
                    <a:cubicBezTo>
                      <a:pt x="460" y="31"/>
                      <a:pt x="39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856;p45"/>
              <p:cNvSpPr/>
              <p:nvPr/>
            </p:nvSpPr>
            <p:spPr>
              <a:xfrm>
                <a:off x="4192400" y="3871800"/>
                <a:ext cx="15325" cy="11700"/>
              </a:xfrm>
              <a:custGeom>
                <a:avLst/>
                <a:gdLst/>
                <a:ahLst/>
                <a:cxnLst/>
                <a:rect l="l" t="t" r="r" b="b"/>
                <a:pathLst>
                  <a:path w="613" h="468" extrusionOk="0">
                    <a:moveTo>
                      <a:pt x="308" y="1"/>
                    </a:moveTo>
                    <a:cubicBezTo>
                      <a:pt x="257" y="1"/>
                      <a:pt x="205" y="18"/>
                      <a:pt x="162" y="55"/>
                    </a:cubicBezTo>
                    <a:cubicBezTo>
                      <a:pt x="1" y="183"/>
                      <a:pt x="78" y="444"/>
                      <a:pt x="284" y="466"/>
                    </a:cubicBezTo>
                    <a:cubicBezTo>
                      <a:pt x="292" y="467"/>
                      <a:pt x="299" y="467"/>
                      <a:pt x="307" y="467"/>
                    </a:cubicBezTo>
                    <a:cubicBezTo>
                      <a:pt x="499" y="467"/>
                      <a:pt x="613" y="241"/>
                      <a:pt x="489" y="87"/>
                    </a:cubicBezTo>
                    <a:cubicBezTo>
                      <a:pt x="442" y="30"/>
                      <a:pt x="375"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857;p45"/>
              <p:cNvSpPr/>
              <p:nvPr/>
            </p:nvSpPr>
            <p:spPr>
              <a:xfrm>
                <a:off x="4179150" y="3855300"/>
                <a:ext cx="14775" cy="11150"/>
              </a:xfrm>
              <a:custGeom>
                <a:avLst/>
                <a:gdLst/>
                <a:ahLst/>
                <a:cxnLst/>
                <a:rect l="l" t="t" r="r" b="b"/>
                <a:pathLst>
                  <a:path w="591" h="446" extrusionOk="0">
                    <a:moveTo>
                      <a:pt x="295" y="0"/>
                    </a:moveTo>
                    <a:cubicBezTo>
                      <a:pt x="246" y="0"/>
                      <a:pt x="196" y="16"/>
                      <a:pt x="155" y="49"/>
                    </a:cubicBezTo>
                    <a:cubicBezTo>
                      <a:pt x="1" y="175"/>
                      <a:pt x="74" y="425"/>
                      <a:pt x="274" y="445"/>
                    </a:cubicBezTo>
                    <a:cubicBezTo>
                      <a:pt x="282" y="445"/>
                      <a:pt x="289" y="446"/>
                      <a:pt x="297" y="446"/>
                    </a:cubicBezTo>
                    <a:cubicBezTo>
                      <a:pt x="479" y="446"/>
                      <a:pt x="590" y="230"/>
                      <a:pt x="470" y="82"/>
                    </a:cubicBezTo>
                    <a:cubicBezTo>
                      <a:pt x="426" y="28"/>
                      <a:pt x="361"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858;p45"/>
              <p:cNvSpPr/>
              <p:nvPr/>
            </p:nvSpPr>
            <p:spPr>
              <a:xfrm>
                <a:off x="4165825" y="3838750"/>
                <a:ext cx="14100" cy="10750"/>
              </a:xfrm>
              <a:custGeom>
                <a:avLst/>
                <a:gdLst/>
                <a:ahLst/>
                <a:cxnLst/>
                <a:rect l="l" t="t" r="r" b="b"/>
                <a:pathLst>
                  <a:path w="564" h="430" extrusionOk="0">
                    <a:moveTo>
                      <a:pt x="283" y="0"/>
                    </a:moveTo>
                    <a:cubicBezTo>
                      <a:pt x="236" y="0"/>
                      <a:pt x="188" y="16"/>
                      <a:pt x="148" y="49"/>
                    </a:cubicBezTo>
                    <a:cubicBezTo>
                      <a:pt x="0" y="168"/>
                      <a:pt x="71" y="406"/>
                      <a:pt x="260" y="429"/>
                    </a:cubicBezTo>
                    <a:cubicBezTo>
                      <a:pt x="268" y="429"/>
                      <a:pt x="276" y="430"/>
                      <a:pt x="284" y="430"/>
                    </a:cubicBezTo>
                    <a:cubicBezTo>
                      <a:pt x="460" y="430"/>
                      <a:pt x="564" y="223"/>
                      <a:pt x="450" y="82"/>
                    </a:cubicBezTo>
                    <a:cubicBezTo>
                      <a:pt x="408" y="28"/>
                      <a:pt x="34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859;p45"/>
              <p:cNvSpPr/>
              <p:nvPr/>
            </p:nvSpPr>
            <p:spPr>
              <a:xfrm>
                <a:off x="4152550" y="3822200"/>
                <a:ext cx="13500" cy="10275"/>
              </a:xfrm>
              <a:custGeom>
                <a:avLst/>
                <a:gdLst/>
                <a:ahLst/>
                <a:cxnLst/>
                <a:rect l="l" t="t" r="r" b="b"/>
                <a:pathLst>
                  <a:path w="540" h="411" extrusionOk="0">
                    <a:moveTo>
                      <a:pt x="270" y="1"/>
                    </a:moveTo>
                    <a:cubicBezTo>
                      <a:pt x="225" y="1"/>
                      <a:pt x="180" y="16"/>
                      <a:pt x="142" y="46"/>
                    </a:cubicBezTo>
                    <a:cubicBezTo>
                      <a:pt x="1" y="162"/>
                      <a:pt x="68" y="390"/>
                      <a:pt x="251" y="409"/>
                    </a:cubicBezTo>
                    <a:cubicBezTo>
                      <a:pt x="259" y="410"/>
                      <a:pt x="267" y="411"/>
                      <a:pt x="275" y="411"/>
                    </a:cubicBezTo>
                    <a:cubicBezTo>
                      <a:pt x="441" y="411"/>
                      <a:pt x="539" y="214"/>
                      <a:pt x="431" y="78"/>
                    </a:cubicBezTo>
                    <a:cubicBezTo>
                      <a:pt x="389" y="27"/>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860;p45"/>
              <p:cNvSpPr/>
              <p:nvPr/>
            </p:nvSpPr>
            <p:spPr>
              <a:xfrm>
                <a:off x="4139300" y="3805700"/>
                <a:ext cx="12825" cy="9750"/>
              </a:xfrm>
              <a:custGeom>
                <a:avLst/>
                <a:gdLst/>
                <a:ahLst/>
                <a:cxnLst/>
                <a:rect l="l" t="t" r="r" b="b"/>
                <a:pathLst>
                  <a:path w="513" h="390" extrusionOk="0">
                    <a:moveTo>
                      <a:pt x="258" y="1"/>
                    </a:moveTo>
                    <a:cubicBezTo>
                      <a:pt x="215" y="1"/>
                      <a:pt x="172" y="15"/>
                      <a:pt x="136" y="44"/>
                    </a:cubicBezTo>
                    <a:cubicBezTo>
                      <a:pt x="1" y="153"/>
                      <a:pt x="65" y="372"/>
                      <a:pt x="235" y="388"/>
                    </a:cubicBezTo>
                    <a:cubicBezTo>
                      <a:pt x="243" y="389"/>
                      <a:pt x="251" y="389"/>
                      <a:pt x="258" y="389"/>
                    </a:cubicBezTo>
                    <a:cubicBezTo>
                      <a:pt x="418" y="389"/>
                      <a:pt x="513" y="202"/>
                      <a:pt x="409" y="73"/>
                    </a:cubicBezTo>
                    <a:cubicBezTo>
                      <a:pt x="370" y="26"/>
                      <a:pt x="314"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861;p45"/>
              <p:cNvSpPr/>
              <p:nvPr/>
            </p:nvSpPr>
            <p:spPr>
              <a:xfrm>
                <a:off x="4126050" y="3789150"/>
                <a:ext cx="12200" cy="9325"/>
              </a:xfrm>
              <a:custGeom>
                <a:avLst/>
                <a:gdLst/>
                <a:ahLst/>
                <a:cxnLst/>
                <a:rect l="l" t="t" r="r" b="b"/>
                <a:pathLst>
                  <a:path w="488" h="373" extrusionOk="0">
                    <a:moveTo>
                      <a:pt x="243" y="0"/>
                    </a:moveTo>
                    <a:cubicBezTo>
                      <a:pt x="203" y="0"/>
                      <a:pt x="162" y="13"/>
                      <a:pt x="129" y="41"/>
                    </a:cubicBezTo>
                    <a:cubicBezTo>
                      <a:pt x="0" y="147"/>
                      <a:pt x="61" y="356"/>
                      <a:pt x="225" y="372"/>
                    </a:cubicBezTo>
                    <a:cubicBezTo>
                      <a:pt x="232" y="373"/>
                      <a:pt x="238" y="373"/>
                      <a:pt x="245" y="373"/>
                    </a:cubicBezTo>
                    <a:cubicBezTo>
                      <a:pt x="397" y="373"/>
                      <a:pt x="488" y="193"/>
                      <a:pt x="389" y="70"/>
                    </a:cubicBezTo>
                    <a:cubicBezTo>
                      <a:pt x="352" y="24"/>
                      <a:pt x="298"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862;p45"/>
              <p:cNvSpPr/>
              <p:nvPr/>
            </p:nvSpPr>
            <p:spPr>
              <a:xfrm>
                <a:off x="4112700" y="3772650"/>
                <a:ext cx="11725" cy="8800"/>
              </a:xfrm>
              <a:custGeom>
                <a:avLst/>
                <a:gdLst/>
                <a:ahLst/>
                <a:cxnLst/>
                <a:rect l="l" t="t" r="r" b="b"/>
                <a:pathLst>
                  <a:path w="469" h="352" extrusionOk="0">
                    <a:moveTo>
                      <a:pt x="235" y="0"/>
                    </a:moveTo>
                    <a:cubicBezTo>
                      <a:pt x="196" y="0"/>
                      <a:pt x="156" y="13"/>
                      <a:pt x="123" y="39"/>
                    </a:cubicBezTo>
                    <a:cubicBezTo>
                      <a:pt x="1" y="139"/>
                      <a:pt x="62" y="335"/>
                      <a:pt x="216" y="351"/>
                    </a:cubicBezTo>
                    <a:cubicBezTo>
                      <a:pt x="224" y="352"/>
                      <a:pt x="231" y="352"/>
                      <a:pt x="239" y="352"/>
                    </a:cubicBezTo>
                    <a:cubicBezTo>
                      <a:pt x="383" y="352"/>
                      <a:pt x="468" y="181"/>
                      <a:pt x="374" y="65"/>
                    </a:cubicBezTo>
                    <a:cubicBezTo>
                      <a:pt x="339" y="22"/>
                      <a:pt x="287" y="0"/>
                      <a:pt x="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5863;p45"/>
              <p:cNvSpPr/>
              <p:nvPr/>
            </p:nvSpPr>
            <p:spPr>
              <a:xfrm>
                <a:off x="4099450" y="3756075"/>
                <a:ext cx="11100" cy="8425"/>
              </a:xfrm>
              <a:custGeom>
                <a:avLst/>
                <a:gdLst/>
                <a:ahLst/>
                <a:cxnLst/>
                <a:rect l="l" t="t" r="r" b="b"/>
                <a:pathLst>
                  <a:path w="444" h="337" extrusionOk="0">
                    <a:moveTo>
                      <a:pt x="221" y="1"/>
                    </a:moveTo>
                    <a:cubicBezTo>
                      <a:pt x="184" y="1"/>
                      <a:pt x="147" y="13"/>
                      <a:pt x="116" y="40"/>
                    </a:cubicBezTo>
                    <a:cubicBezTo>
                      <a:pt x="1" y="133"/>
                      <a:pt x="55" y="319"/>
                      <a:pt x="206" y="336"/>
                    </a:cubicBezTo>
                    <a:cubicBezTo>
                      <a:pt x="213" y="336"/>
                      <a:pt x="219" y="337"/>
                      <a:pt x="225" y="337"/>
                    </a:cubicBezTo>
                    <a:cubicBezTo>
                      <a:pt x="362" y="337"/>
                      <a:pt x="443" y="173"/>
                      <a:pt x="351" y="62"/>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5864;p45"/>
              <p:cNvSpPr/>
              <p:nvPr/>
            </p:nvSpPr>
            <p:spPr>
              <a:xfrm>
                <a:off x="4086200" y="3739550"/>
                <a:ext cx="10350" cy="7925"/>
              </a:xfrm>
              <a:custGeom>
                <a:avLst/>
                <a:gdLst/>
                <a:ahLst/>
                <a:cxnLst/>
                <a:rect l="l" t="t" r="r" b="b"/>
                <a:pathLst>
                  <a:path w="414" h="317" extrusionOk="0">
                    <a:moveTo>
                      <a:pt x="208" y="1"/>
                    </a:moveTo>
                    <a:cubicBezTo>
                      <a:pt x="173" y="1"/>
                      <a:pt x="139" y="12"/>
                      <a:pt x="110" y="36"/>
                    </a:cubicBezTo>
                    <a:cubicBezTo>
                      <a:pt x="0" y="126"/>
                      <a:pt x="52" y="302"/>
                      <a:pt x="190" y="315"/>
                    </a:cubicBezTo>
                    <a:cubicBezTo>
                      <a:pt x="196" y="316"/>
                      <a:pt x="203" y="316"/>
                      <a:pt x="209" y="316"/>
                    </a:cubicBezTo>
                    <a:cubicBezTo>
                      <a:pt x="339" y="316"/>
                      <a:pt x="414" y="165"/>
                      <a:pt x="331" y="61"/>
                    </a:cubicBezTo>
                    <a:cubicBezTo>
                      <a:pt x="300" y="21"/>
                      <a:pt x="254"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5865;p45"/>
              <p:cNvSpPr/>
              <p:nvPr/>
            </p:nvSpPr>
            <p:spPr>
              <a:xfrm>
                <a:off x="4343050" y="4022675"/>
                <a:ext cx="21450" cy="16300"/>
              </a:xfrm>
              <a:custGeom>
                <a:avLst/>
                <a:gdLst/>
                <a:ahLst/>
                <a:cxnLst/>
                <a:rect l="l" t="t" r="r" b="b"/>
                <a:pathLst>
                  <a:path w="858" h="652" extrusionOk="0">
                    <a:moveTo>
                      <a:pt x="429" y="0"/>
                    </a:moveTo>
                    <a:cubicBezTo>
                      <a:pt x="357" y="0"/>
                      <a:pt x="285" y="24"/>
                      <a:pt x="226" y="74"/>
                    </a:cubicBezTo>
                    <a:cubicBezTo>
                      <a:pt x="1" y="258"/>
                      <a:pt x="107" y="621"/>
                      <a:pt x="396" y="650"/>
                    </a:cubicBezTo>
                    <a:cubicBezTo>
                      <a:pt x="408" y="651"/>
                      <a:pt x="420" y="651"/>
                      <a:pt x="431" y="651"/>
                    </a:cubicBezTo>
                    <a:cubicBezTo>
                      <a:pt x="699" y="651"/>
                      <a:pt x="858" y="338"/>
                      <a:pt x="682" y="123"/>
                    </a:cubicBezTo>
                    <a:cubicBezTo>
                      <a:pt x="618" y="42"/>
                      <a:pt x="52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5866;p45"/>
              <p:cNvSpPr/>
              <p:nvPr/>
            </p:nvSpPr>
            <p:spPr>
              <a:xfrm>
                <a:off x="4329725" y="4006100"/>
                <a:ext cx="20875" cy="15850"/>
              </a:xfrm>
              <a:custGeom>
                <a:avLst/>
                <a:gdLst/>
                <a:ahLst/>
                <a:cxnLst/>
                <a:rect l="l" t="t" r="r" b="b"/>
                <a:pathLst>
                  <a:path w="835" h="634" extrusionOk="0">
                    <a:moveTo>
                      <a:pt x="420" y="0"/>
                    </a:moveTo>
                    <a:cubicBezTo>
                      <a:pt x="351" y="0"/>
                      <a:pt x="280" y="23"/>
                      <a:pt x="222" y="72"/>
                    </a:cubicBezTo>
                    <a:cubicBezTo>
                      <a:pt x="0" y="249"/>
                      <a:pt x="106" y="602"/>
                      <a:pt x="386" y="631"/>
                    </a:cubicBezTo>
                    <a:cubicBezTo>
                      <a:pt x="398" y="632"/>
                      <a:pt x="409" y="633"/>
                      <a:pt x="420" y="633"/>
                    </a:cubicBezTo>
                    <a:cubicBezTo>
                      <a:pt x="680" y="633"/>
                      <a:pt x="835" y="326"/>
                      <a:pt x="665" y="117"/>
                    </a:cubicBezTo>
                    <a:cubicBezTo>
                      <a:pt x="603" y="40"/>
                      <a:pt x="512"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5867;p45"/>
              <p:cNvSpPr/>
              <p:nvPr/>
            </p:nvSpPr>
            <p:spPr>
              <a:xfrm>
                <a:off x="4316450" y="3989550"/>
                <a:ext cx="20250" cy="15350"/>
              </a:xfrm>
              <a:custGeom>
                <a:avLst/>
                <a:gdLst/>
                <a:ahLst/>
                <a:cxnLst/>
                <a:rect l="l" t="t" r="r" b="b"/>
                <a:pathLst>
                  <a:path w="810" h="614" extrusionOk="0">
                    <a:moveTo>
                      <a:pt x="407" y="1"/>
                    </a:moveTo>
                    <a:cubicBezTo>
                      <a:pt x="338" y="1"/>
                      <a:pt x="270" y="23"/>
                      <a:pt x="213" y="69"/>
                    </a:cubicBezTo>
                    <a:cubicBezTo>
                      <a:pt x="1" y="242"/>
                      <a:pt x="104" y="586"/>
                      <a:pt x="374" y="612"/>
                    </a:cubicBezTo>
                    <a:cubicBezTo>
                      <a:pt x="386" y="613"/>
                      <a:pt x="397" y="614"/>
                      <a:pt x="409" y="614"/>
                    </a:cubicBezTo>
                    <a:cubicBezTo>
                      <a:pt x="661" y="614"/>
                      <a:pt x="810" y="320"/>
                      <a:pt x="647" y="114"/>
                    </a:cubicBezTo>
                    <a:cubicBezTo>
                      <a:pt x="585" y="39"/>
                      <a:pt x="496"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5868;p45"/>
              <p:cNvSpPr/>
              <p:nvPr/>
            </p:nvSpPr>
            <p:spPr>
              <a:xfrm>
                <a:off x="4303200" y="3973050"/>
                <a:ext cx="19600" cy="14900"/>
              </a:xfrm>
              <a:custGeom>
                <a:avLst/>
                <a:gdLst/>
                <a:ahLst/>
                <a:cxnLst/>
                <a:rect l="l" t="t" r="r" b="b"/>
                <a:pathLst>
                  <a:path w="784" h="596" extrusionOk="0">
                    <a:moveTo>
                      <a:pt x="393" y="1"/>
                    </a:moveTo>
                    <a:cubicBezTo>
                      <a:pt x="328" y="1"/>
                      <a:pt x="262" y="23"/>
                      <a:pt x="206" y="67"/>
                    </a:cubicBezTo>
                    <a:cubicBezTo>
                      <a:pt x="1" y="234"/>
                      <a:pt x="100" y="565"/>
                      <a:pt x="364" y="594"/>
                    </a:cubicBezTo>
                    <a:cubicBezTo>
                      <a:pt x="375" y="595"/>
                      <a:pt x="387" y="596"/>
                      <a:pt x="398" y="596"/>
                    </a:cubicBezTo>
                    <a:cubicBezTo>
                      <a:pt x="641" y="596"/>
                      <a:pt x="784" y="308"/>
                      <a:pt x="624" y="112"/>
                    </a:cubicBezTo>
                    <a:cubicBezTo>
                      <a:pt x="566" y="39"/>
                      <a:pt x="480"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5869;p45"/>
              <p:cNvSpPr/>
              <p:nvPr/>
            </p:nvSpPr>
            <p:spPr>
              <a:xfrm>
                <a:off x="4289950" y="3956475"/>
                <a:ext cx="18950" cy="14450"/>
              </a:xfrm>
              <a:custGeom>
                <a:avLst/>
                <a:gdLst/>
                <a:ahLst/>
                <a:cxnLst/>
                <a:rect l="l" t="t" r="r" b="b"/>
                <a:pathLst>
                  <a:path w="758" h="578" extrusionOk="0">
                    <a:moveTo>
                      <a:pt x="379" y="1"/>
                    </a:moveTo>
                    <a:cubicBezTo>
                      <a:pt x="316" y="1"/>
                      <a:pt x="252" y="22"/>
                      <a:pt x="200" y="65"/>
                    </a:cubicBezTo>
                    <a:cubicBezTo>
                      <a:pt x="0" y="228"/>
                      <a:pt x="94" y="550"/>
                      <a:pt x="351" y="576"/>
                    </a:cubicBezTo>
                    <a:cubicBezTo>
                      <a:pt x="362" y="577"/>
                      <a:pt x="374" y="578"/>
                      <a:pt x="385" y="578"/>
                    </a:cubicBezTo>
                    <a:cubicBezTo>
                      <a:pt x="619" y="578"/>
                      <a:pt x="758" y="300"/>
                      <a:pt x="604" y="110"/>
                    </a:cubicBezTo>
                    <a:cubicBezTo>
                      <a:pt x="548" y="38"/>
                      <a:pt x="463"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5870;p45"/>
              <p:cNvSpPr/>
              <p:nvPr/>
            </p:nvSpPr>
            <p:spPr>
              <a:xfrm>
                <a:off x="4276700" y="3940000"/>
                <a:ext cx="18400" cy="13975"/>
              </a:xfrm>
              <a:custGeom>
                <a:avLst/>
                <a:gdLst/>
                <a:ahLst/>
                <a:cxnLst/>
                <a:rect l="l" t="t" r="r" b="b"/>
                <a:pathLst>
                  <a:path w="736" h="559" extrusionOk="0">
                    <a:moveTo>
                      <a:pt x="366" y="0"/>
                    </a:moveTo>
                    <a:cubicBezTo>
                      <a:pt x="305" y="0"/>
                      <a:pt x="244" y="20"/>
                      <a:pt x="193" y="62"/>
                    </a:cubicBezTo>
                    <a:cubicBezTo>
                      <a:pt x="0" y="219"/>
                      <a:pt x="93" y="531"/>
                      <a:pt x="341" y="556"/>
                    </a:cubicBezTo>
                    <a:cubicBezTo>
                      <a:pt x="351" y="558"/>
                      <a:pt x="362" y="558"/>
                      <a:pt x="372" y="558"/>
                    </a:cubicBezTo>
                    <a:cubicBezTo>
                      <a:pt x="601" y="558"/>
                      <a:pt x="736" y="288"/>
                      <a:pt x="585" y="103"/>
                    </a:cubicBezTo>
                    <a:cubicBezTo>
                      <a:pt x="528" y="35"/>
                      <a:pt x="447" y="0"/>
                      <a:pt x="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5871;p45"/>
              <p:cNvSpPr/>
              <p:nvPr/>
            </p:nvSpPr>
            <p:spPr>
              <a:xfrm>
                <a:off x="4263350" y="3923425"/>
                <a:ext cx="17775" cy="13500"/>
              </a:xfrm>
              <a:custGeom>
                <a:avLst/>
                <a:gdLst/>
                <a:ahLst/>
                <a:cxnLst/>
                <a:rect l="l" t="t" r="r" b="b"/>
                <a:pathLst>
                  <a:path w="711" h="540" extrusionOk="0">
                    <a:moveTo>
                      <a:pt x="357" y="1"/>
                    </a:moveTo>
                    <a:cubicBezTo>
                      <a:pt x="297" y="1"/>
                      <a:pt x="237" y="21"/>
                      <a:pt x="187" y="63"/>
                    </a:cubicBezTo>
                    <a:cubicBezTo>
                      <a:pt x="1" y="210"/>
                      <a:pt x="91" y="512"/>
                      <a:pt x="328" y="538"/>
                    </a:cubicBezTo>
                    <a:cubicBezTo>
                      <a:pt x="339" y="539"/>
                      <a:pt x="349" y="540"/>
                      <a:pt x="359" y="540"/>
                    </a:cubicBezTo>
                    <a:cubicBezTo>
                      <a:pt x="582" y="540"/>
                      <a:pt x="711" y="279"/>
                      <a:pt x="566" y="101"/>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5872;p45"/>
              <p:cNvSpPr/>
              <p:nvPr/>
            </p:nvSpPr>
            <p:spPr>
              <a:xfrm>
                <a:off x="4250100" y="3906900"/>
                <a:ext cx="17225" cy="13075"/>
              </a:xfrm>
              <a:custGeom>
                <a:avLst/>
                <a:gdLst/>
                <a:ahLst/>
                <a:cxnLst/>
                <a:rect l="l" t="t" r="r" b="b"/>
                <a:pathLst>
                  <a:path w="689" h="523" extrusionOk="0">
                    <a:moveTo>
                      <a:pt x="345" y="0"/>
                    </a:moveTo>
                    <a:cubicBezTo>
                      <a:pt x="287" y="0"/>
                      <a:pt x="229" y="19"/>
                      <a:pt x="180" y="58"/>
                    </a:cubicBezTo>
                    <a:cubicBezTo>
                      <a:pt x="0" y="206"/>
                      <a:pt x="87" y="495"/>
                      <a:pt x="318" y="521"/>
                    </a:cubicBezTo>
                    <a:cubicBezTo>
                      <a:pt x="328" y="522"/>
                      <a:pt x="337" y="522"/>
                      <a:pt x="346" y="522"/>
                    </a:cubicBezTo>
                    <a:cubicBezTo>
                      <a:pt x="561" y="522"/>
                      <a:pt x="689" y="270"/>
                      <a:pt x="547" y="97"/>
                    </a:cubicBezTo>
                    <a:cubicBezTo>
                      <a:pt x="496"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5873;p45"/>
              <p:cNvSpPr/>
              <p:nvPr/>
            </p:nvSpPr>
            <p:spPr>
              <a:xfrm>
                <a:off x="4236850" y="3890400"/>
                <a:ext cx="16575" cy="12550"/>
              </a:xfrm>
              <a:custGeom>
                <a:avLst/>
                <a:gdLst/>
                <a:ahLst/>
                <a:cxnLst/>
                <a:rect l="l" t="t" r="r" b="b"/>
                <a:pathLst>
                  <a:path w="663" h="502" extrusionOk="0">
                    <a:moveTo>
                      <a:pt x="332" y="0"/>
                    </a:moveTo>
                    <a:cubicBezTo>
                      <a:pt x="276" y="0"/>
                      <a:pt x="220" y="19"/>
                      <a:pt x="174" y="56"/>
                    </a:cubicBezTo>
                    <a:cubicBezTo>
                      <a:pt x="0" y="198"/>
                      <a:pt x="84" y="477"/>
                      <a:pt x="305" y="500"/>
                    </a:cubicBezTo>
                    <a:cubicBezTo>
                      <a:pt x="315" y="501"/>
                      <a:pt x="324" y="501"/>
                      <a:pt x="333" y="501"/>
                    </a:cubicBezTo>
                    <a:cubicBezTo>
                      <a:pt x="538" y="501"/>
                      <a:pt x="663" y="261"/>
                      <a:pt x="527" y="92"/>
                    </a:cubicBezTo>
                    <a:cubicBezTo>
                      <a:pt x="478" y="32"/>
                      <a:pt x="40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5874;p45"/>
              <p:cNvSpPr/>
              <p:nvPr/>
            </p:nvSpPr>
            <p:spPr>
              <a:xfrm>
                <a:off x="4223575" y="3873825"/>
                <a:ext cx="15875" cy="12075"/>
              </a:xfrm>
              <a:custGeom>
                <a:avLst/>
                <a:gdLst/>
                <a:ahLst/>
                <a:cxnLst/>
                <a:rect l="l" t="t" r="r" b="b"/>
                <a:pathLst>
                  <a:path w="635" h="483" extrusionOk="0">
                    <a:moveTo>
                      <a:pt x="319" y="0"/>
                    </a:moveTo>
                    <a:cubicBezTo>
                      <a:pt x="266" y="0"/>
                      <a:pt x="212" y="18"/>
                      <a:pt x="168" y="54"/>
                    </a:cubicBezTo>
                    <a:cubicBezTo>
                      <a:pt x="1" y="189"/>
                      <a:pt x="81" y="459"/>
                      <a:pt x="293" y="481"/>
                    </a:cubicBezTo>
                    <a:cubicBezTo>
                      <a:pt x="302" y="482"/>
                      <a:pt x="312" y="483"/>
                      <a:pt x="320" y="483"/>
                    </a:cubicBezTo>
                    <a:cubicBezTo>
                      <a:pt x="519" y="483"/>
                      <a:pt x="635" y="249"/>
                      <a:pt x="509" y="89"/>
                    </a:cubicBezTo>
                    <a:cubicBezTo>
                      <a:pt x="459" y="31"/>
                      <a:pt x="389"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5875;p45"/>
              <p:cNvSpPr/>
              <p:nvPr/>
            </p:nvSpPr>
            <p:spPr>
              <a:xfrm>
                <a:off x="4210250" y="3857325"/>
                <a:ext cx="15375" cy="11625"/>
              </a:xfrm>
              <a:custGeom>
                <a:avLst/>
                <a:gdLst/>
                <a:ahLst/>
                <a:cxnLst/>
                <a:rect l="l" t="t" r="r" b="b"/>
                <a:pathLst>
                  <a:path w="615" h="465" extrusionOk="0">
                    <a:moveTo>
                      <a:pt x="309" y="1"/>
                    </a:moveTo>
                    <a:cubicBezTo>
                      <a:pt x="258" y="1"/>
                      <a:pt x="207" y="18"/>
                      <a:pt x="164" y="52"/>
                    </a:cubicBezTo>
                    <a:cubicBezTo>
                      <a:pt x="0" y="184"/>
                      <a:pt x="77" y="444"/>
                      <a:pt x="286" y="463"/>
                    </a:cubicBezTo>
                    <a:cubicBezTo>
                      <a:pt x="295" y="464"/>
                      <a:pt x="304" y="465"/>
                      <a:pt x="313" y="465"/>
                    </a:cubicBezTo>
                    <a:cubicBezTo>
                      <a:pt x="503" y="465"/>
                      <a:pt x="615" y="241"/>
                      <a:pt x="489" y="87"/>
                    </a:cubicBezTo>
                    <a:cubicBezTo>
                      <a:pt x="443" y="30"/>
                      <a:pt x="376"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5876;p45"/>
              <p:cNvSpPr/>
              <p:nvPr/>
            </p:nvSpPr>
            <p:spPr>
              <a:xfrm>
                <a:off x="4197000" y="3840800"/>
                <a:ext cx="14750" cy="11200"/>
              </a:xfrm>
              <a:custGeom>
                <a:avLst/>
                <a:gdLst/>
                <a:ahLst/>
                <a:cxnLst/>
                <a:rect l="l" t="t" r="r" b="b"/>
                <a:pathLst>
                  <a:path w="590" h="448" extrusionOk="0">
                    <a:moveTo>
                      <a:pt x="297" y="1"/>
                    </a:moveTo>
                    <a:cubicBezTo>
                      <a:pt x="247" y="1"/>
                      <a:pt x="196" y="17"/>
                      <a:pt x="154" y="51"/>
                    </a:cubicBezTo>
                    <a:cubicBezTo>
                      <a:pt x="0" y="176"/>
                      <a:pt x="74" y="424"/>
                      <a:pt x="273" y="446"/>
                    </a:cubicBezTo>
                    <a:cubicBezTo>
                      <a:pt x="281" y="447"/>
                      <a:pt x="289" y="447"/>
                      <a:pt x="296" y="447"/>
                    </a:cubicBezTo>
                    <a:cubicBezTo>
                      <a:pt x="479" y="447"/>
                      <a:pt x="590" y="231"/>
                      <a:pt x="469" y="83"/>
                    </a:cubicBezTo>
                    <a:cubicBezTo>
                      <a:pt x="426" y="29"/>
                      <a:pt x="362" y="1"/>
                      <a:pt x="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5877;p45"/>
              <p:cNvSpPr/>
              <p:nvPr/>
            </p:nvSpPr>
            <p:spPr>
              <a:xfrm>
                <a:off x="4183725" y="3824225"/>
                <a:ext cx="14125" cy="10750"/>
              </a:xfrm>
              <a:custGeom>
                <a:avLst/>
                <a:gdLst/>
                <a:ahLst/>
                <a:cxnLst/>
                <a:rect l="l" t="t" r="r" b="b"/>
                <a:pathLst>
                  <a:path w="565" h="430" extrusionOk="0">
                    <a:moveTo>
                      <a:pt x="284" y="1"/>
                    </a:moveTo>
                    <a:cubicBezTo>
                      <a:pt x="236" y="1"/>
                      <a:pt x="189" y="17"/>
                      <a:pt x="149" y="49"/>
                    </a:cubicBezTo>
                    <a:cubicBezTo>
                      <a:pt x="1" y="168"/>
                      <a:pt x="71" y="409"/>
                      <a:pt x="261" y="428"/>
                    </a:cubicBezTo>
                    <a:cubicBezTo>
                      <a:pt x="269" y="429"/>
                      <a:pt x="277" y="429"/>
                      <a:pt x="284" y="429"/>
                    </a:cubicBezTo>
                    <a:cubicBezTo>
                      <a:pt x="460" y="429"/>
                      <a:pt x="565" y="223"/>
                      <a:pt x="451" y="81"/>
                    </a:cubicBezTo>
                    <a:cubicBezTo>
                      <a:pt x="407" y="28"/>
                      <a:pt x="346"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5878;p45"/>
              <p:cNvSpPr/>
              <p:nvPr/>
            </p:nvSpPr>
            <p:spPr>
              <a:xfrm>
                <a:off x="4170475" y="3807750"/>
                <a:ext cx="13475" cy="10175"/>
              </a:xfrm>
              <a:custGeom>
                <a:avLst/>
                <a:gdLst/>
                <a:ahLst/>
                <a:cxnLst/>
                <a:rect l="l" t="t" r="r" b="b"/>
                <a:pathLst>
                  <a:path w="539" h="407" extrusionOk="0">
                    <a:moveTo>
                      <a:pt x="270" y="0"/>
                    </a:moveTo>
                    <a:cubicBezTo>
                      <a:pt x="225" y="0"/>
                      <a:pt x="180" y="15"/>
                      <a:pt x="142" y="46"/>
                    </a:cubicBezTo>
                    <a:cubicBezTo>
                      <a:pt x="0" y="158"/>
                      <a:pt x="68" y="390"/>
                      <a:pt x="248" y="406"/>
                    </a:cubicBezTo>
                    <a:cubicBezTo>
                      <a:pt x="256" y="406"/>
                      <a:pt x="264" y="407"/>
                      <a:pt x="271" y="407"/>
                    </a:cubicBezTo>
                    <a:cubicBezTo>
                      <a:pt x="440" y="407"/>
                      <a:pt x="539" y="210"/>
                      <a:pt x="428" y="75"/>
                    </a:cubicBezTo>
                    <a:cubicBezTo>
                      <a:pt x="388"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5879;p45"/>
              <p:cNvSpPr/>
              <p:nvPr/>
            </p:nvSpPr>
            <p:spPr>
              <a:xfrm>
                <a:off x="4157225" y="3791175"/>
                <a:ext cx="12825" cy="9800"/>
              </a:xfrm>
              <a:custGeom>
                <a:avLst/>
                <a:gdLst/>
                <a:ahLst/>
                <a:cxnLst/>
                <a:rect l="l" t="t" r="r" b="b"/>
                <a:pathLst>
                  <a:path w="513" h="392" extrusionOk="0">
                    <a:moveTo>
                      <a:pt x="257" y="0"/>
                    </a:moveTo>
                    <a:cubicBezTo>
                      <a:pt x="214" y="0"/>
                      <a:pt x="171" y="14"/>
                      <a:pt x="135" y="43"/>
                    </a:cubicBezTo>
                    <a:cubicBezTo>
                      <a:pt x="0" y="156"/>
                      <a:pt x="64" y="371"/>
                      <a:pt x="238" y="391"/>
                    </a:cubicBezTo>
                    <a:cubicBezTo>
                      <a:pt x="246" y="391"/>
                      <a:pt x="253" y="392"/>
                      <a:pt x="261" y="392"/>
                    </a:cubicBezTo>
                    <a:cubicBezTo>
                      <a:pt x="418" y="392"/>
                      <a:pt x="513" y="201"/>
                      <a:pt x="408" y="72"/>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5880;p45"/>
              <p:cNvSpPr/>
              <p:nvPr/>
            </p:nvSpPr>
            <p:spPr>
              <a:xfrm>
                <a:off x="4143950" y="3774675"/>
                <a:ext cx="12275" cy="9275"/>
              </a:xfrm>
              <a:custGeom>
                <a:avLst/>
                <a:gdLst/>
                <a:ahLst/>
                <a:cxnLst/>
                <a:rect l="l" t="t" r="r" b="b"/>
                <a:pathLst>
                  <a:path w="491" h="371" extrusionOk="0">
                    <a:moveTo>
                      <a:pt x="245" y="1"/>
                    </a:moveTo>
                    <a:cubicBezTo>
                      <a:pt x="205" y="1"/>
                      <a:pt x="164" y="14"/>
                      <a:pt x="129" y="41"/>
                    </a:cubicBezTo>
                    <a:cubicBezTo>
                      <a:pt x="1" y="144"/>
                      <a:pt x="62" y="353"/>
                      <a:pt x="226" y="369"/>
                    </a:cubicBezTo>
                    <a:cubicBezTo>
                      <a:pt x="234" y="370"/>
                      <a:pt x="241" y="371"/>
                      <a:pt x="249" y="371"/>
                    </a:cubicBezTo>
                    <a:cubicBezTo>
                      <a:pt x="399" y="371"/>
                      <a:pt x="491" y="193"/>
                      <a:pt x="390" y="70"/>
                    </a:cubicBezTo>
                    <a:cubicBezTo>
                      <a:pt x="353" y="24"/>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5881;p45"/>
              <p:cNvSpPr/>
              <p:nvPr/>
            </p:nvSpPr>
            <p:spPr>
              <a:xfrm>
                <a:off x="4130625" y="3758125"/>
                <a:ext cx="11650" cy="8875"/>
              </a:xfrm>
              <a:custGeom>
                <a:avLst/>
                <a:gdLst/>
                <a:ahLst/>
                <a:cxnLst/>
                <a:rect l="l" t="t" r="r" b="b"/>
                <a:pathLst>
                  <a:path w="466" h="355" extrusionOk="0">
                    <a:moveTo>
                      <a:pt x="234" y="0"/>
                    </a:moveTo>
                    <a:cubicBezTo>
                      <a:pt x="195" y="0"/>
                      <a:pt x="156" y="14"/>
                      <a:pt x="123" y="41"/>
                    </a:cubicBezTo>
                    <a:cubicBezTo>
                      <a:pt x="0" y="138"/>
                      <a:pt x="58" y="337"/>
                      <a:pt x="216" y="353"/>
                    </a:cubicBezTo>
                    <a:cubicBezTo>
                      <a:pt x="222" y="354"/>
                      <a:pt x="229" y="354"/>
                      <a:pt x="235" y="354"/>
                    </a:cubicBezTo>
                    <a:cubicBezTo>
                      <a:pt x="381" y="354"/>
                      <a:pt x="465" y="184"/>
                      <a:pt x="370" y="67"/>
                    </a:cubicBezTo>
                    <a:cubicBezTo>
                      <a:pt x="335" y="23"/>
                      <a:pt x="285"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5882;p45"/>
              <p:cNvSpPr/>
              <p:nvPr/>
            </p:nvSpPr>
            <p:spPr>
              <a:xfrm>
                <a:off x="4117375" y="3741575"/>
                <a:ext cx="11075" cy="8375"/>
              </a:xfrm>
              <a:custGeom>
                <a:avLst/>
                <a:gdLst/>
                <a:ahLst/>
                <a:cxnLst/>
                <a:rect l="l" t="t" r="r" b="b"/>
                <a:pathLst>
                  <a:path w="443" h="335" extrusionOk="0">
                    <a:moveTo>
                      <a:pt x="221" y="1"/>
                    </a:moveTo>
                    <a:cubicBezTo>
                      <a:pt x="184" y="1"/>
                      <a:pt x="147" y="13"/>
                      <a:pt x="116" y="38"/>
                    </a:cubicBezTo>
                    <a:cubicBezTo>
                      <a:pt x="0" y="131"/>
                      <a:pt x="55" y="321"/>
                      <a:pt x="203" y="334"/>
                    </a:cubicBezTo>
                    <a:cubicBezTo>
                      <a:pt x="209" y="335"/>
                      <a:pt x="216" y="335"/>
                      <a:pt x="222" y="335"/>
                    </a:cubicBezTo>
                    <a:cubicBezTo>
                      <a:pt x="362" y="335"/>
                      <a:pt x="443" y="174"/>
                      <a:pt x="350" y="64"/>
                    </a:cubicBezTo>
                    <a:cubicBezTo>
                      <a:pt x="318" y="22"/>
                      <a:pt x="269"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5883;p45"/>
              <p:cNvSpPr/>
              <p:nvPr/>
            </p:nvSpPr>
            <p:spPr>
              <a:xfrm>
                <a:off x="4104100" y="3725075"/>
                <a:ext cx="10400" cy="7925"/>
              </a:xfrm>
              <a:custGeom>
                <a:avLst/>
                <a:gdLst/>
                <a:ahLst/>
                <a:cxnLst/>
                <a:rect l="l" t="t" r="r" b="b"/>
                <a:pathLst>
                  <a:path w="416" h="317" extrusionOk="0">
                    <a:moveTo>
                      <a:pt x="210" y="1"/>
                    </a:moveTo>
                    <a:cubicBezTo>
                      <a:pt x="175" y="1"/>
                      <a:pt x="140" y="12"/>
                      <a:pt x="110" y="36"/>
                    </a:cubicBezTo>
                    <a:cubicBezTo>
                      <a:pt x="1" y="123"/>
                      <a:pt x="52" y="300"/>
                      <a:pt x="194" y="316"/>
                    </a:cubicBezTo>
                    <a:cubicBezTo>
                      <a:pt x="199" y="316"/>
                      <a:pt x="204" y="316"/>
                      <a:pt x="209" y="316"/>
                    </a:cubicBezTo>
                    <a:cubicBezTo>
                      <a:pt x="338" y="316"/>
                      <a:pt x="415" y="164"/>
                      <a:pt x="332" y="59"/>
                    </a:cubicBezTo>
                    <a:cubicBezTo>
                      <a:pt x="301" y="20"/>
                      <a:pt x="256"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5884;p45"/>
              <p:cNvSpPr/>
              <p:nvPr/>
            </p:nvSpPr>
            <p:spPr>
              <a:xfrm>
                <a:off x="4347625" y="3991625"/>
                <a:ext cx="20900" cy="15850"/>
              </a:xfrm>
              <a:custGeom>
                <a:avLst/>
                <a:gdLst/>
                <a:ahLst/>
                <a:cxnLst/>
                <a:rect l="l" t="t" r="r" b="b"/>
                <a:pathLst>
                  <a:path w="836" h="634" extrusionOk="0">
                    <a:moveTo>
                      <a:pt x="418" y="1"/>
                    </a:moveTo>
                    <a:cubicBezTo>
                      <a:pt x="348" y="1"/>
                      <a:pt x="278" y="24"/>
                      <a:pt x="219" y="73"/>
                    </a:cubicBezTo>
                    <a:cubicBezTo>
                      <a:pt x="1" y="249"/>
                      <a:pt x="107" y="603"/>
                      <a:pt x="386" y="632"/>
                    </a:cubicBezTo>
                    <a:cubicBezTo>
                      <a:pt x="398" y="633"/>
                      <a:pt x="410" y="634"/>
                      <a:pt x="421" y="634"/>
                    </a:cubicBezTo>
                    <a:cubicBezTo>
                      <a:pt x="680" y="634"/>
                      <a:pt x="835" y="327"/>
                      <a:pt x="666" y="118"/>
                    </a:cubicBezTo>
                    <a:cubicBezTo>
                      <a:pt x="602" y="41"/>
                      <a:pt x="51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5885;p45"/>
              <p:cNvSpPr/>
              <p:nvPr/>
            </p:nvSpPr>
            <p:spPr>
              <a:xfrm>
                <a:off x="4334375" y="3975100"/>
                <a:ext cx="20250" cy="15350"/>
              </a:xfrm>
              <a:custGeom>
                <a:avLst/>
                <a:gdLst/>
                <a:ahLst/>
                <a:cxnLst/>
                <a:rect l="l" t="t" r="r" b="b"/>
                <a:pathLst>
                  <a:path w="810" h="614" extrusionOk="0">
                    <a:moveTo>
                      <a:pt x="406" y="0"/>
                    </a:moveTo>
                    <a:cubicBezTo>
                      <a:pt x="338" y="0"/>
                      <a:pt x="270" y="22"/>
                      <a:pt x="213" y="68"/>
                    </a:cubicBezTo>
                    <a:cubicBezTo>
                      <a:pt x="1" y="239"/>
                      <a:pt x="103" y="583"/>
                      <a:pt x="373" y="611"/>
                    </a:cubicBezTo>
                    <a:cubicBezTo>
                      <a:pt x="385" y="613"/>
                      <a:pt x="397" y="613"/>
                      <a:pt x="408" y="613"/>
                    </a:cubicBezTo>
                    <a:cubicBezTo>
                      <a:pt x="661" y="613"/>
                      <a:pt x="809" y="316"/>
                      <a:pt x="643" y="113"/>
                    </a:cubicBezTo>
                    <a:cubicBezTo>
                      <a:pt x="583" y="39"/>
                      <a:pt x="495"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5886;p45"/>
              <p:cNvSpPr/>
              <p:nvPr/>
            </p:nvSpPr>
            <p:spPr>
              <a:xfrm>
                <a:off x="4321125" y="3958525"/>
                <a:ext cx="19600" cy="14900"/>
              </a:xfrm>
              <a:custGeom>
                <a:avLst/>
                <a:gdLst/>
                <a:ahLst/>
                <a:cxnLst/>
                <a:rect l="l" t="t" r="r" b="b"/>
                <a:pathLst>
                  <a:path w="784" h="596" extrusionOk="0">
                    <a:moveTo>
                      <a:pt x="393" y="0"/>
                    </a:moveTo>
                    <a:cubicBezTo>
                      <a:pt x="327" y="0"/>
                      <a:pt x="261" y="22"/>
                      <a:pt x="206" y="66"/>
                    </a:cubicBezTo>
                    <a:cubicBezTo>
                      <a:pt x="0" y="233"/>
                      <a:pt x="97" y="567"/>
                      <a:pt x="363" y="593"/>
                    </a:cubicBezTo>
                    <a:cubicBezTo>
                      <a:pt x="375" y="594"/>
                      <a:pt x="387" y="595"/>
                      <a:pt x="398" y="595"/>
                    </a:cubicBezTo>
                    <a:cubicBezTo>
                      <a:pt x="641" y="595"/>
                      <a:pt x="783" y="308"/>
                      <a:pt x="624" y="111"/>
                    </a:cubicBezTo>
                    <a:cubicBezTo>
                      <a:pt x="565" y="38"/>
                      <a:pt x="48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5887;p45"/>
              <p:cNvSpPr/>
              <p:nvPr/>
            </p:nvSpPr>
            <p:spPr>
              <a:xfrm>
                <a:off x="4307775" y="3942025"/>
                <a:ext cx="19075" cy="14425"/>
              </a:xfrm>
              <a:custGeom>
                <a:avLst/>
                <a:gdLst/>
                <a:ahLst/>
                <a:cxnLst/>
                <a:rect l="l" t="t" r="r" b="b"/>
                <a:pathLst>
                  <a:path w="763" h="577" extrusionOk="0">
                    <a:moveTo>
                      <a:pt x="384" y="0"/>
                    </a:moveTo>
                    <a:cubicBezTo>
                      <a:pt x="320" y="0"/>
                      <a:pt x="256" y="21"/>
                      <a:pt x="203" y="64"/>
                    </a:cubicBezTo>
                    <a:cubicBezTo>
                      <a:pt x="1" y="225"/>
                      <a:pt x="97" y="549"/>
                      <a:pt x="354" y="575"/>
                    </a:cubicBezTo>
                    <a:cubicBezTo>
                      <a:pt x="365" y="576"/>
                      <a:pt x="375" y="577"/>
                      <a:pt x="385" y="577"/>
                    </a:cubicBezTo>
                    <a:cubicBezTo>
                      <a:pt x="621" y="577"/>
                      <a:pt x="762" y="297"/>
                      <a:pt x="608" y="106"/>
                    </a:cubicBezTo>
                    <a:cubicBezTo>
                      <a:pt x="552" y="36"/>
                      <a:pt x="468"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5888;p45"/>
              <p:cNvSpPr/>
              <p:nvPr/>
            </p:nvSpPr>
            <p:spPr>
              <a:xfrm>
                <a:off x="4294525" y="3925500"/>
                <a:ext cx="18425" cy="13925"/>
              </a:xfrm>
              <a:custGeom>
                <a:avLst/>
                <a:gdLst/>
                <a:ahLst/>
                <a:cxnLst/>
                <a:rect l="l" t="t" r="r" b="b"/>
                <a:pathLst>
                  <a:path w="737" h="557" extrusionOk="0">
                    <a:moveTo>
                      <a:pt x="372" y="0"/>
                    </a:moveTo>
                    <a:cubicBezTo>
                      <a:pt x="310" y="0"/>
                      <a:pt x="247" y="21"/>
                      <a:pt x="193" y="63"/>
                    </a:cubicBezTo>
                    <a:cubicBezTo>
                      <a:pt x="0" y="221"/>
                      <a:pt x="97" y="532"/>
                      <a:pt x="341" y="555"/>
                    </a:cubicBezTo>
                    <a:cubicBezTo>
                      <a:pt x="352" y="556"/>
                      <a:pt x="362" y="556"/>
                      <a:pt x="372" y="556"/>
                    </a:cubicBezTo>
                    <a:cubicBezTo>
                      <a:pt x="601" y="556"/>
                      <a:pt x="736" y="286"/>
                      <a:pt x="585" y="102"/>
                    </a:cubicBezTo>
                    <a:cubicBezTo>
                      <a:pt x="531" y="35"/>
                      <a:pt x="452"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5889;p45"/>
              <p:cNvSpPr/>
              <p:nvPr/>
            </p:nvSpPr>
            <p:spPr>
              <a:xfrm>
                <a:off x="4281275" y="3908925"/>
                <a:ext cx="17775" cy="13550"/>
              </a:xfrm>
              <a:custGeom>
                <a:avLst/>
                <a:gdLst/>
                <a:ahLst/>
                <a:cxnLst/>
                <a:rect l="l" t="t" r="r" b="b"/>
                <a:pathLst>
                  <a:path w="711" h="542" extrusionOk="0">
                    <a:moveTo>
                      <a:pt x="357" y="1"/>
                    </a:moveTo>
                    <a:cubicBezTo>
                      <a:pt x="297" y="1"/>
                      <a:pt x="237" y="21"/>
                      <a:pt x="187" y="61"/>
                    </a:cubicBezTo>
                    <a:cubicBezTo>
                      <a:pt x="0" y="212"/>
                      <a:pt x="90" y="514"/>
                      <a:pt x="328" y="540"/>
                    </a:cubicBezTo>
                    <a:cubicBezTo>
                      <a:pt x="339" y="541"/>
                      <a:pt x="349" y="541"/>
                      <a:pt x="359" y="541"/>
                    </a:cubicBezTo>
                    <a:cubicBezTo>
                      <a:pt x="581" y="541"/>
                      <a:pt x="710" y="281"/>
                      <a:pt x="566" y="103"/>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5890;p45"/>
              <p:cNvSpPr/>
              <p:nvPr/>
            </p:nvSpPr>
            <p:spPr>
              <a:xfrm>
                <a:off x="4268000" y="3892375"/>
                <a:ext cx="17150" cy="13075"/>
              </a:xfrm>
              <a:custGeom>
                <a:avLst/>
                <a:gdLst/>
                <a:ahLst/>
                <a:cxnLst/>
                <a:rect l="l" t="t" r="r" b="b"/>
                <a:pathLst>
                  <a:path w="686" h="523" extrusionOk="0">
                    <a:moveTo>
                      <a:pt x="343" y="1"/>
                    </a:moveTo>
                    <a:cubicBezTo>
                      <a:pt x="286" y="1"/>
                      <a:pt x="229" y="19"/>
                      <a:pt x="181" y="58"/>
                    </a:cubicBezTo>
                    <a:cubicBezTo>
                      <a:pt x="1" y="202"/>
                      <a:pt x="85" y="495"/>
                      <a:pt x="316" y="520"/>
                    </a:cubicBezTo>
                    <a:cubicBezTo>
                      <a:pt x="326" y="522"/>
                      <a:pt x="337" y="522"/>
                      <a:pt x="347" y="522"/>
                    </a:cubicBezTo>
                    <a:cubicBezTo>
                      <a:pt x="560" y="522"/>
                      <a:pt x="685" y="271"/>
                      <a:pt x="547" y="99"/>
                    </a:cubicBezTo>
                    <a:cubicBezTo>
                      <a:pt x="496" y="35"/>
                      <a:pt x="419"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5891;p45"/>
              <p:cNvSpPr/>
              <p:nvPr/>
            </p:nvSpPr>
            <p:spPr>
              <a:xfrm>
                <a:off x="4254750" y="3875850"/>
                <a:ext cx="16525" cy="12625"/>
              </a:xfrm>
              <a:custGeom>
                <a:avLst/>
                <a:gdLst/>
                <a:ahLst/>
                <a:cxnLst/>
                <a:rect l="l" t="t" r="r" b="b"/>
                <a:pathLst>
                  <a:path w="661" h="505" extrusionOk="0">
                    <a:moveTo>
                      <a:pt x="330" y="1"/>
                    </a:moveTo>
                    <a:cubicBezTo>
                      <a:pt x="275" y="1"/>
                      <a:pt x="220" y="19"/>
                      <a:pt x="174" y="57"/>
                    </a:cubicBezTo>
                    <a:cubicBezTo>
                      <a:pt x="1" y="198"/>
                      <a:pt x="81" y="478"/>
                      <a:pt x="306" y="503"/>
                    </a:cubicBezTo>
                    <a:cubicBezTo>
                      <a:pt x="315" y="504"/>
                      <a:pt x="324" y="505"/>
                      <a:pt x="333" y="505"/>
                    </a:cubicBezTo>
                    <a:cubicBezTo>
                      <a:pt x="539" y="505"/>
                      <a:pt x="660" y="262"/>
                      <a:pt x="528" y="95"/>
                    </a:cubicBezTo>
                    <a:cubicBezTo>
                      <a:pt x="477" y="33"/>
                      <a:pt x="403"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5892;p45"/>
              <p:cNvSpPr/>
              <p:nvPr/>
            </p:nvSpPr>
            <p:spPr>
              <a:xfrm>
                <a:off x="4241500" y="3859350"/>
                <a:ext cx="15875" cy="12100"/>
              </a:xfrm>
              <a:custGeom>
                <a:avLst/>
                <a:gdLst/>
                <a:ahLst/>
                <a:cxnLst/>
                <a:rect l="l" t="t" r="r" b="b"/>
                <a:pathLst>
                  <a:path w="635" h="484" extrusionOk="0">
                    <a:moveTo>
                      <a:pt x="318" y="1"/>
                    </a:moveTo>
                    <a:cubicBezTo>
                      <a:pt x="264" y="1"/>
                      <a:pt x="210" y="19"/>
                      <a:pt x="164" y="55"/>
                    </a:cubicBezTo>
                    <a:cubicBezTo>
                      <a:pt x="0" y="190"/>
                      <a:pt x="81" y="459"/>
                      <a:pt x="293" y="482"/>
                    </a:cubicBezTo>
                    <a:cubicBezTo>
                      <a:pt x="302" y="483"/>
                      <a:pt x="311" y="483"/>
                      <a:pt x="320" y="483"/>
                    </a:cubicBezTo>
                    <a:cubicBezTo>
                      <a:pt x="516" y="483"/>
                      <a:pt x="634" y="250"/>
                      <a:pt x="505" y="90"/>
                    </a:cubicBezTo>
                    <a:cubicBezTo>
                      <a:pt x="457" y="31"/>
                      <a:pt x="388"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5893;p45"/>
              <p:cNvSpPr/>
              <p:nvPr/>
            </p:nvSpPr>
            <p:spPr>
              <a:xfrm>
                <a:off x="4228150" y="3842800"/>
                <a:ext cx="15400" cy="11625"/>
              </a:xfrm>
              <a:custGeom>
                <a:avLst/>
                <a:gdLst/>
                <a:ahLst/>
                <a:cxnLst/>
                <a:rect l="l" t="t" r="r" b="b"/>
                <a:pathLst>
                  <a:path w="616" h="465" extrusionOk="0">
                    <a:moveTo>
                      <a:pt x="307" y="0"/>
                    </a:moveTo>
                    <a:cubicBezTo>
                      <a:pt x="256" y="0"/>
                      <a:pt x="204" y="17"/>
                      <a:pt x="162" y="51"/>
                    </a:cubicBezTo>
                    <a:cubicBezTo>
                      <a:pt x="1" y="183"/>
                      <a:pt x="78" y="440"/>
                      <a:pt x="284" y="463"/>
                    </a:cubicBezTo>
                    <a:cubicBezTo>
                      <a:pt x="293" y="464"/>
                      <a:pt x="302" y="464"/>
                      <a:pt x="311" y="464"/>
                    </a:cubicBezTo>
                    <a:cubicBezTo>
                      <a:pt x="501" y="464"/>
                      <a:pt x="615" y="240"/>
                      <a:pt x="489" y="87"/>
                    </a:cubicBezTo>
                    <a:cubicBezTo>
                      <a:pt x="444" y="30"/>
                      <a:pt x="376"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5894;p45"/>
              <p:cNvSpPr/>
              <p:nvPr/>
            </p:nvSpPr>
            <p:spPr>
              <a:xfrm>
                <a:off x="4214900" y="3826300"/>
                <a:ext cx="14775" cy="11150"/>
              </a:xfrm>
              <a:custGeom>
                <a:avLst/>
                <a:gdLst/>
                <a:ahLst/>
                <a:cxnLst/>
                <a:rect l="l" t="t" r="r" b="b"/>
                <a:pathLst>
                  <a:path w="591" h="446" extrusionOk="0">
                    <a:moveTo>
                      <a:pt x="295" y="0"/>
                    </a:moveTo>
                    <a:cubicBezTo>
                      <a:pt x="246" y="0"/>
                      <a:pt x="196" y="16"/>
                      <a:pt x="155" y="49"/>
                    </a:cubicBezTo>
                    <a:cubicBezTo>
                      <a:pt x="1" y="175"/>
                      <a:pt x="75" y="425"/>
                      <a:pt x="274" y="445"/>
                    </a:cubicBezTo>
                    <a:cubicBezTo>
                      <a:pt x="282" y="445"/>
                      <a:pt x="289" y="446"/>
                      <a:pt x="297" y="446"/>
                    </a:cubicBezTo>
                    <a:cubicBezTo>
                      <a:pt x="480" y="446"/>
                      <a:pt x="590" y="230"/>
                      <a:pt x="470" y="81"/>
                    </a:cubicBezTo>
                    <a:cubicBezTo>
                      <a:pt x="426" y="28"/>
                      <a:pt x="361"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5895;p45"/>
              <p:cNvSpPr/>
              <p:nvPr/>
            </p:nvSpPr>
            <p:spPr>
              <a:xfrm>
                <a:off x="4201650" y="3809800"/>
                <a:ext cx="14100" cy="10725"/>
              </a:xfrm>
              <a:custGeom>
                <a:avLst/>
                <a:gdLst/>
                <a:ahLst/>
                <a:cxnLst/>
                <a:rect l="l" t="t" r="r" b="b"/>
                <a:pathLst>
                  <a:path w="564" h="429" extrusionOk="0">
                    <a:moveTo>
                      <a:pt x="280" y="1"/>
                    </a:moveTo>
                    <a:cubicBezTo>
                      <a:pt x="233" y="1"/>
                      <a:pt x="187" y="16"/>
                      <a:pt x="148" y="47"/>
                    </a:cubicBezTo>
                    <a:cubicBezTo>
                      <a:pt x="0" y="169"/>
                      <a:pt x="71" y="407"/>
                      <a:pt x="261" y="426"/>
                    </a:cubicBezTo>
                    <a:cubicBezTo>
                      <a:pt x="270" y="428"/>
                      <a:pt x="279" y="428"/>
                      <a:pt x="287" y="428"/>
                    </a:cubicBezTo>
                    <a:cubicBezTo>
                      <a:pt x="461" y="428"/>
                      <a:pt x="564" y="220"/>
                      <a:pt x="450" y="79"/>
                    </a:cubicBezTo>
                    <a:cubicBezTo>
                      <a:pt x="406" y="28"/>
                      <a:pt x="343" y="1"/>
                      <a:pt x="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5896;p45"/>
              <p:cNvSpPr/>
              <p:nvPr/>
            </p:nvSpPr>
            <p:spPr>
              <a:xfrm>
                <a:off x="4188400" y="3793200"/>
                <a:ext cx="13475" cy="10275"/>
              </a:xfrm>
              <a:custGeom>
                <a:avLst/>
                <a:gdLst/>
                <a:ahLst/>
                <a:cxnLst/>
                <a:rect l="l" t="t" r="r" b="b"/>
                <a:pathLst>
                  <a:path w="539" h="411" extrusionOk="0">
                    <a:moveTo>
                      <a:pt x="269" y="1"/>
                    </a:moveTo>
                    <a:cubicBezTo>
                      <a:pt x="224" y="1"/>
                      <a:pt x="179" y="16"/>
                      <a:pt x="142" y="46"/>
                    </a:cubicBezTo>
                    <a:cubicBezTo>
                      <a:pt x="0" y="162"/>
                      <a:pt x="68" y="390"/>
                      <a:pt x="248" y="409"/>
                    </a:cubicBezTo>
                    <a:cubicBezTo>
                      <a:pt x="255" y="410"/>
                      <a:pt x="263" y="410"/>
                      <a:pt x="271" y="410"/>
                    </a:cubicBezTo>
                    <a:cubicBezTo>
                      <a:pt x="437" y="410"/>
                      <a:pt x="538" y="213"/>
                      <a:pt x="428" y="78"/>
                    </a:cubicBezTo>
                    <a:cubicBezTo>
                      <a:pt x="387" y="27"/>
                      <a:pt x="328"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5897;p45"/>
              <p:cNvSpPr/>
              <p:nvPr/>
            </p:nvSpPr>
            <p:spPr>
              <a:xfrm>
                <a:off x="4175050" y="3776700"/>
                <a:ext cx="12925" cy="9750"/>
              </a:xfrm>
              <a:custGeom>
                <a:avLst/>
                <a:gdLst/>
                <a:ahLst/>
                <a:cxnLst/>
                <a:rect l="l" t="t" r="r" b="b"/>
                <a:pathLst>
                  <a:path w="517" h="390" extrusionOk="0">
                    <a:moveTo>
                      <a:pt x="261" y="1"/>
                    </a:moveTo>
                    <a:cubicBezTo>
                      <a:pt x="218" y="1"/>
                      <a:pt x="175" y="15"/>
                      <a:pt x="139" y="44"/>
                    </a:cubicBezTo>
                    <a:cubicBezTo>
                      <a:pt x="1" y="153"/>
                      <a:pt x="68" y="372"/>
                      <a:pt x="238" y="388"/>
                    </a:cubicBezTo>
                    <a:cubicBezTo>
                      <a:pt x="246" y="389"/>
                      <a:pt x="254" y="389"/>
                      <a:pt x="262" y="389"/>
                    </a:cubicBezTo>
                    <a:cubicBezTo>
                      <a:pt x="422" y="389"/>
                      <a:pt x="516" y="202"/>
                      <a:pt x="412" y="73"/>
                    </a:cubicBezTo>
                    <a:cubicBezTo>
                      <a:pt x="374" y="25"/>
                      <a:pt x="318"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5898;p45"/>
              <p:cNvSpPr/>
              <p:nvPr/>
            </p:nvSpPr>
            <p:spPr>
              <a:xfrm>
                <a:off x="4161800" y="3760125"/>
                <a:ext cx="12300" cy="9350"/>
              </a:xfrm>
              <a:custGeom>
                <a:avLst/>
                <a:gdLst/>
                <a:ahLst/>
                <a:cxnLst/>
                <a:rect l="l" t="t" r="r" b="b"/>
                <a:pathLst>
                  <a:path w="492" h="374" extrusionOk="0">
                    <a:moveTo>
                      <a:pt x="246" y="1"/>
                    </a:moveTo>
                    <a:cubicBezTo>
                      <a:pt x="205" y="1"/>
                      <a:pt x="163" y="14"/>
                      <a:pt x="129" y="42"/>
                    </a:cubicBezTo>
                    <a:cubicBezTo>
                      <a:pt x="0" y="148"/>
                      <a:pt x="61" y="357"/>
                      <a:pt x="229" y="373"/>
                    </a:cubicBezTo>
                    <a:cubicBezTo>
                      <a:pt x="235" y="373"/>
                      <a:pt x="242" y="374"/>
                      <a:pt x="248" y="374"/>
                    </a:cubicBezTo>
                    <a:cubicBezTo>
                      <a:pt x="400" y="374"/>
                      <a:pt x="491" y="194"/>
                      <a:pt x="392" y="71"/>
                    </a:cubicBezTo>
                    <a:cubicBezTo>
                      <a:pt x="356" y="25"/>
                      <a:pt x="30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5899;p45"/>
              <p:cNvSpPr/>
              <p:nvPr/>
            </p:nvSpPr>
            <p:spPr>
              <a:xfrm>
                <a:off x="4148550" y="3743625"/>
                <a:ext cx="11625" cy="8825"/>
              </a:xfrm>
              <a:custGeom>
                <a:avLst/>
                <a:gdLst/>
                <a:ahLst/>
                <a:cxnLst/>
                <a:rect l="l" t="t" r="r" b="b"/>
                <a:pathLst>
                  <a:path w="465" h="353" extrusionOk="0">
                    <a:moveTo>
                      <a:pt x="233" y="1"/>
                    </a:moveTo>
                    <a:cubicBezTo>
                      <a:pt x="194" y="1"/>
                      <a:pt x="155" y="14"/>
                      <a:pt x="122" y="40"/>
                    </a:cubicBezTo>
                    <a:cubicBezTo>
                      <a:pt x="0" y="139"/>
                      <a:pt x="58" y="335"/>
                      <a:pt x="215" y="351"/>
                    </a:cubicBezTo>
                    <a:cubicBezTo>
                      <a:pt x="223" y="352"/>
                      <a:pt x="231" y="353"/>
                      <a:pt x="238" y="353"/>
                    </a:cubicBezTo>
                    <a:cubicBezTo>
                      <a:pt x="382" y="353"/>
                      <a:pt x="464" y="182"/>
                      <a:pt x="370" y="65"/>
                    </a:cubicBezTo>
                    <a:cubicBezTo>
                      <a:pt x="335" y="23"/>
                      <a:pt x="284"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5900;p45"/>
              <p:cNvSpPr/>
              <p:nvPr/>
            </p:nvSpPr>
            <p:spPr>
              <a:xfrm>
                <a:off x="4135275" y="3727075"/>
                <a:ext cx="11025" cy="8425"/>
              </a:xfrm>
              <a:custGeom>
                <a:avLst/>
                <a:gdLst/>
                <a:ahLst/>
                <a:cxnLst/>
                <a:rect l="l" t="t" r="r" b="b"/>
                <a:pathLst>
                  <a:path w="441" h="337" extrusionOk="0">
                    <a:moveTo>
                      <a:pt x="222" y="1"/>
                    </a:moveTo>
                    <a:cubicBezTo>
                      <a:pt x="184" y="1"/>
                      <a:pt x="147" y="13"/>
                      <a:pt x="117" y="40"/>
                    </a:cubicBezTo>
                    <a:cubicBezTo>
                      <a:pt x="1" y="133"/>
                      <a:pt x="55" y="319"/>
                      <a:pt x="203" y="335"/>
                    </a:cubicBezTo>
                    <a:cubicBezTo>
                      <a:pt x="210" y="336"/>
                      <a:pt x="216" y="336"/>
                      <a:pt x="222" y="336"/>
                    </a:cubicBezTo>
                    <a:cubicBezTo>
                      <a:pt x="359" y="336"/>
                      <a:pt x="440" y="173"/>
                      <a:pt x="351" y="62"/>
                    </a:cubicBezTo>
                    <a:cubicBezTo>
                      <a:pt x="318" y="22"/>
                      <a:pt x="27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5901;p45"/>
              <p:cNvSpPr/>
              <p:nvPr/>
            </p:nvSpPr>
            <p:spPr>
              <a:xfrm>
                <a:off x="4122025" y="3710550"/>
                <a:ext cx="10375" cy="7925"/>
              </a:xfrm>
              <a:custGeom>
                <a:avLst/>
                <a:gdLst/>
                <a:ahLst/>
                <a:cxnLst/>
                <a:rect l="l" t="t" r="r" b="b"/>
                <a:pathLst>
                  <a:path w="415" h="317" extrusionOk="0">
                    <a:moveTo>
                      <a:pt x="209" y="0"/>
                    </a:moveTo>
                    <a:cubicBezTo>
                      <a:pt x="174" y="0"/>
                      <a:pt x="139" y="12"/>
                      <a:pt x="110" y="35"/>
                    </a:cubicBezTo>
                    <a:cubicBezTo>
                      <a:pt x="1" y="125"/>
                      <a:pt x="52" y="302"/>
                      <a:pt x="190" y="315"/>
                    </a:cubicBezTo>
                    <a:cubicBezTo>
                      <a:pt x="197" y="316"/>
                      <a:pt x="203" y="316"/>
                      <a:pt x="210" y="316"/>
                    </a:cubicBezTo>
                    <a:cubicBezTo>
                      <a:pt x="339" y="316"/>
                      <a:pt x="414" y="165"/>
                      <a:pt x="332" y="61"/>
                    </a:cubicBezTo>
                    <a:cubicBezTo>
                      <a:pt x="300" y="21"/>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5902;p45"/>
              <p:cNvSpPr/>
              <p:nvPr/>
            </p:nvSpPr>
            <p:spPr>
              <a:xfrm>
                <a:off x="4338950" y="3944050"/>
                <a:ext cx="19700" cy="14900"/>
              </a:xfrm>
              <a:custGeom>
                <a:avLst/>
                <a:gdLst/>
                <a:ahLst/>
                <a:cxnLst/>
                <a:rect l="l" t="t" r="r" b="b"/>
                <a:pathLst>
                  <a:path w="788" h="596" extrusionOk="0">
                    <a:moveTo>
                      <a:pt x="395" y="1"/>
                    </a:moveTo>
                    <a:cubicBezTo>
                      <a:pt x="330" y="1"/>
                      <a:pt x="264" y="22"/>
                      <a:pt x="210" y="67"/>
                    </a:cubicBezTo>
                    <a:cubicBezTo>
                      <a:pt x="1" y="234"/>
                      <a:pt x="100" y="565"/>
                      <a:pt x="364" y="594"/>
                    </a:cubicBezTo>
                    <a:cubicBezTo>
                      <a:pt x="376" y="595"/>
                      <a:pt x="387" y="596"/>
                      <a:pt x="398" y="596"/>
                    </a:cubicBezTo>
                    <a:cubicBezTo>
                      <a:pt x="642" y="596"/>
                      <a:pt x="787" y="308"/>
                      <a:pt x="627" y="112"/>
                    </a:cubicBezTo>
                    <a:cubicBezTo>
                      <a:pt x="569" y="38"/>
                      <a:pt x="482" y="1"/>
                      <a:pt x="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5903;p45"/>
              <p:cNvSpPr/>
              <p:nvPr/>
            </p:nvSpPr>
            <p:spPr>
              <a:xfrm>
                <a:off x="4325700" y="3927475"/>
                <a:ext cx="19050" cy="14450"/>
              </a:xfrm>
              <a:custGeom>
                <a:avLst/>
                <a:gdLst/>
                <a:ahLst/>
                <a:cxnLst/>
                <a:rect l="l" t="t" r="r" b="b"/>
                <a:pathLst>
                  <a:path w="762" h="578" extrusionOk="0">
                    <a:moveTo>
                      <a:pt x="381" y="1"/>
                    </a:moveTo>
                    <a:cubicBezTo>
                      <a:pt x="317" y="1"/>
                      <a:pt x="253" y="22"/>
                      <a:pt x="200" y="64"/>
                    </a:cubicBezTo>
                    <a:cubicBezTo>
                      <a:pt x="0" y="228"/>
                      <a:pt x="97" y="550"/>
                      <a:pt x="354" y="575"/>
                    </a:cubicBezTo>
                    <a:cubicBezTo>
                      <a:pt x="366" y="577"/>
                      <a:pt x="377" y="577"/>
                      <a:pt x="388" y="577"/>
                    </a:cubicBezTo>
                    <a:cubicBezTo>
                      <a:pt x="622" y="577"/>
                      <a:pt x="761" y="300"/>
                      <a:pt x="608" y="109"/>
                    </a:cubicBezTo>
                    <a:cubicBezTo>
                      <a:pt x="549" y="38"/>
                      <a:pt x="465"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5904;p45"/>
              <p:cNvSpPr/>
              <p:nvPr/>
            </p:nvSpPr>
            <p:spPr>
              <a:xfrm>
                <a:off x="4312450" y="3910975"/>
                <a:ext cx="18400" cy="13975"/>
              </a:xfrm>
              <a:custGeom>
                <a:avLst/>
                <a:gdLst/>
                <a:ahLst/>
                <a:cxnLst/>
                <a:rect l="l" t="t" r="r" b="b"/>
                <a:pathLst>
                  <a:path w="736" h="559" extrusionOk="0">
                    <a:moveTo>
                      <a:pt x="369" y="1"/>
                    </a:moveTo>
                    <a:cubicBezTo>
                      <a:pt x="307" y="1"/>
                      <a:pt x="245" y="21"/>
                      <a:pt x="193" y="62"/>
                    </a:cubicBezTo>
                    <a:cubicBezTo>
                      <a:pt x="0" y="220"/>
                      <a:pt x="93" y="532"/>
                      <a:pt x="341" y="557"/>
                    </a:cubicBezTo>
                    <a:cubicBezTo>
                      <a:pt x="351" y="558"/>
                      <a:pt x="362" y="559"/>
                      <a:pt x="372" y="559"/>
                    </a:cubicBezTo>
                    <a:cubicBezTo>
                      <a:pt x="601" y="559"/>
                      <a:pt x="736" y="289"/>
                      <a:pt x="585" y="104"/>
                    </a:cubicBezTo>
                    <a:cubicBezTo>
                      <a:pt x="530" y="36"/>
                      <a:pt x="450"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5905;p45"/>
              <p:cNvSpPr/>
              <p:nvPr/>
            </p:nvSpPr>
            <p:spPr>
              <a:xfrm>
                <a:off x="4299175" y="3894425"/>
                <a:ext cx="17775" cy="13500"/>
              </a:xfrm>
              <a:custGeom>
                <a:avLst/>
                <a:gdLst/>
                <a:ahLst/>
                <a:cxnLst/>
                <a:rect l="l" t="t" r="r" b="b"/>
                <a:pathLst>
                  <a:path w="711" h="540" extrusionOk="0">
                    <a:moveTo>
                      <a:pt x="357" y="1"/>
                    </a:moveTo>
                    <a:cubicBezTo>
                      <a:pt x="298" y="1"/>
                      <a:pt x="237" y="21"/>
                      <a:pt x="187" y="62"/>
                    </a:cubicBezTo>
                    <a:cubicBezTo>
                      <a:pt x="1" y="210"/>
                      <a:pt x="91" y="512"/>
                      <a:pt x="329" y="538"/>
                    </a:cubicBezTo>
                    <a:cubicBezTo>
                      <a:pt x="339" y="539"/>
                      <a:pt x="349" y="540"/>
                      <a:pt x="359" y="540"/>
                    </a:cubicBezTo>
                    <a:cubicBezTo>
                      <a:pt x="579" y="540"/>
                      <a:pt x="711" y="279"/>
                      <a:pt x="567" y="101"/>
                    </a:cubicBezTo>
                    <a:cubicBezTo>
                      <a:pt x="514" y="35"/>
                      <a:pt x="436"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5906;p45"/>
              <p:cNvSpPr/>
              <p:nvPr/>
            </p:nvSpPr>
            <p:spPr>
              <a:xfrm>
                <a:off x="4285925" y="3877900"/>
                <a:ext cx="17150" cy="13000"/>
              </a:xfrm>
              <a:custGeom>
                <a:avLst/>
                <a:gdLst/>
                <a:ahLst/>
                <a:cxnLst/>
                <a:rect l="l" t="t" r="r" b="b"/>
                <a:pathLst>
                  <a:path w="686" h="520" extrusionOk="0">
                    <a:moveTo>
                      <a:pt x="345" y="0"/>
                    </a:moveTo>
                    <a:cubicBezTo>
                      <a:pt x="288" y="0"/>
                      <a:pt x="229" y="19"/>
                      <a:pt x="181" y="58"/>
                    </a:cubicBezTo>
                    <a:cubicBezTo>
                      <a:pt x="1" y="203"/>
                      <a:pt x="84" y="492"/>
                      <a:pt x="316" y="518"/>
                    </a:cubicBezTo>
                    <a:cubicBezTo>
                      <a:pt x="326" y="519"/>
                      <a:pt x="336" y="519"/>
                      <a:pt x="346" y="519"/>
                    </a:cubicBezTo>
                    <a:cubicBezTo>
                      <a:pt x="557" y="519"/>
                      <a:pt x="685" y="269"/>
                      <a:pt x="547" y="97"/>
                    </a:cubicBezTo>
                    <a:cubicBezTo>
                      <a:pt x="496"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5907;p45"/>
              <p:cNvSpPr/>
              <p:nvPr/>
            </p:nvSpPr>
            <p:spPr>
              <a:xfrm>
                <a:off x="4272600" y="3861400"/>
                <a:ext cx="16575" cy="12525"/>
              </a:xfrm>
              <a:custGeom>
                <a:avLst/>
                <a:gdLst/>
                <a:ahLst/>
                <a:cxnLst/>
                <a:rect l="l" t="t" r="r" b="b"/>
                <a:pathLst>
                  <a:path w="663" h="501" extrusionOk="0">
                    <a:moveTo>
                      <a:pt x="334" y="0"/>
                    </a:moveTo>
                    <a:cubicBezTo>
                      <a:pt x="279" y="0"/>
                      <a:pt x="223" y="18"/>
                      <a:pt x="177" y="56"/>
                    </a:cubicBezTo>
                    <a:cubicBezTo>
                      <a:pt x="0" y="198"/>
                      <a:pt x="84" y="477"/>
                      <a:pt x="305" y="500"/>
                    </a:cubicBezTo>
                    <a:cubicBezTo>
                      <a:pt x="315" y="501"/>
                      <a:pt x="324" y="501"/>
                      <a:pt x="333" y="501"/>
                    </a:cubicBezTo>
                    <a:cubicBezTo>
                      <a:pt x="541" y="501"/>
                      <a:pt x="663" y="261"/>
                      <a:pt x="527" y="91"/>
                    </a:cubicBezTo>
                    <a:cubicBezTo>
                      <a:pt x="478" y="31"/>
                      <a:pt x="406"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5908;p45"/>
              <p:cNvSpPr/>
              <p:nvPr/>
            </p:nvSpPr>
            <p:spPr>
              <a:xfrm>
                <a:off x="4259425" y="3844825"/>
                <a:ext cx="15850" cy="12075"/>
              </a:xfrm>
              <a:custGeom>
                <a:avLst/>
                <a:gdLst/>
                <a:ahLst/>
                <a:cxnLst/>
                <a:rect l="l" t="t" r="r" b="b"/>
                <a:pathLst>
                  <a:path w="634" h="483" extrusionOk="0">
                    <a:moveTo>
                      <a:pt x="316" y="1"/>
                    </a:moveTo>
                    <a:cubicBezTo>
                      <a:pt x="263" y="1"/>
                      <a:pt x="209" y="18"/>
                      <a:pt x="164" y="54"/>
                    </a:cubicBezTo>
                    <a:cubicBezTo>
                      <a:pt x="0" y="189"/>
                      <a:pt x="80" y="459"/>
                      <a:pt x="293" y="481"/>
                    </a:cubicBezTo>
                    <a:cubicBezTo>
                      <a:pt x="302" y="482"/>
                      <a:pt x="311" y="483"/>
                      <a:pt x="319" y="483"/>
                    </a:cubicBezTo>
                    <a:cubicBezTo>
                      <a:pt x="516" y="483"/>
                      <a:pt x="634" y="249"/>
                      <a:pt x="505" y="92"/>
                    </a:cubicBezTo>
                    <a:cubicBezTo>
                      <a:pt x="457" y="32"/>
                      <a:pt x="387"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5909;p45"/>
              <p:cNvSpPr/>
              <p:nvPr/>
            </p:nvSpPr>
            <p:spPr>
              <a:xfrm>
                <a:off x="4246075" y="3828325"/>
                <a:ext cx="15375" cy="11625"/>
              </a:xfrm>
              <a:custGeom>
                <a:avLst/>
                <a:gdLst/>
                <a:ahLst/>
                <a:cxnLst/>
                <a:rect l="l" t="t" r="r" b="b"/>
                <a:pathLst>
                  <a:path w="615" h="465" extrusionOk="0">
                    <a:moveTo>
                      <a:pt x="307" y="1"/>
                    </a:moveTo>
                    <a:cubicBezTo>
                      <a:pt x="256" y="1"/>
                      <a:pt x="204" y="17"/>
                      <a:pt x="161" y="52"/>
                    </a:cubicBezTo>
                    <a:cubicBezTo>
                      <a:pt x="1" y="184"/>
                      <a:pt x="78" y="444"/>
                      <a:pt x="283" y="463"/>
                    </a:cubicBezTo>
                    <a:cubicBezTo>
                      <a:pt x="293" y="464"/>
                      <a:pt x="302" y="465"/>
                      <a:pt x="310" y="465"/>
                    </a:cubicBezTo>
                    <a:cubicBezTo>
                      <a:pt x="500" y="465"/>
                      <a:pt x="615" y="241"/>
                      <a:pt x="489" y="87"/>
                    </a:cubicBezTo>
                    <a:cubicBezTo>
                      <a:pt x="443" y="30"/>
                      <a:pt x="375"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5910;p45"/>
              <p:cNvSpPr/>
              <p:nvPr/>
            </p:nvSpPr>
            <p:spPr>
              <a:xfrm>
                <a:off x="4232825" y="3811775"/>
                <a:ext cx="14750" cy="11225"/>
              </a:xfrm>
              <a:custGeom>
                <a:avLst/>
                <a:gdLst/>
                <a:ahLst/>
                <a:cxnLst/>
                <a:rect l="l" t="t" r="r" b="b"/>
                <a:pathLst>
                  <a:path w="590" h="449" extrusionOk="0">
                    <a:moveTo>
                      <a:pt x="295" y="0"/>
                    </a:moveTo>
                    <a:cubicBezTo>
                      <a:pt x="246" y="0"/>
                      <a:pt x="196" y="17"/>
                      <a:pt x="155" y="52"/>
                    </a:cubicBezTo>
                    <a:cubicBezTo>
                      <a:pt x="0" y="174"/>
                      <a:pt x="74" y="425"/>
                      <a:pt x="270" y="447"/>
                    </a:cubicBezTo>
                    <a:cubicBezTo>
                      <a:pt x="278" y="448"/>
                      <a:pt x="286" y="448"/>
                      <a:pt x="294" y="448"/>
                    </a:cubicBezTo>
                    <a:cubicBezTo>
                      <a:pt x="479" y="448"/>
                      <a:pt x="590" y="232"/>
                      <a:pt x="470" y="84"/>
                    </a:cubicBezTo>
                    <a:cubicBezTo>
                      <a:pt x="424" y="29"/>
                      <a:pt x="36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5911;p45"/>
              <p:cNvSpPr/>
              <p:nvPr/>
            </p:nvSpPr>
            <p:spPr>
              <a:xfrm>
                <a:off x="4219575" y="3795225"/>
                <a:ext cx="14025" cy="10725"/>
              </a:xfrm>
              <a:custGeom>
                <a:avLst/>
                <a:gdLst/>
                <a:ahLst/>
                <a:cxnLst/>
                <a:rect l="l" t="t" r="r" b="b"/>
                <a:pathLst>
                  <a:path w="561" h="429" extrusionOk="0">
                    <a:moveTo>
                      <a:pt x="281" y="1"/>
                    </a:moveTo>
                    <a:cubicBezTo>
                      <a:pt x="234" y="1"/>
                      <a:pt x="187" y="17"/>
                      <a:pt x="148" y="49"/>
                    </a:cubicBezTo>
                    <a:cubicBezTo>
                      <a:pt x="0" y="167"/>
                      <a:pt x="71" y="409"/>
                      <a:pt x="260" y="428"/>
                    </a:cubicBezTo>
                    <a:cubicBezTo>
                      <a:pt x="268" y="429"/>
                      <a:pt x="276" y="429"/>
                      <a:pt x="283" y="429"/>
                    </a:cubicBezTo>
                    <a:cubicBezTo>
                      <a:pt x="456" y="429"/>
                      <a:pt x="561" y="222"/>
                      <a:pt x="447" y="81"/>
                    </a:cubicBezTo>
                    <a:cubicBezTo>
                      <a:pt x="405" y="28"/>
                      <a:pt x="343"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5912;p45"/>
              <p:cNvSpPr/>
              <p:nvPr/>
            </p:nvSpPr>
            <p:spPr>
              <a:xfrm>
                <a:off x="4206225" y="3778750"/>
                <a:ext cx="13475" cy="10250"/>
              </a:xfrm>
              <a:custGeom>
                <a:avLst/>
                <a:gdLst/>
                <a:ahLst/>
                <a:cxnLst/>
                <a:rect l="l" t="t" r="r" b="b"/>
                <a:pathLst>
                  <a:path w="539" h="410" extrusionOk="0">
                    <a:moveTo>
                      <a:pt x="272" y="0"/>
                    </a:moveTo>
                    <a:cubicBezTo>
                      <a:pt x="227" y="0"/>
                      <a:pt x="181" y="15"/>
                      <a:pt x="142" y="46"/>
                    </a:cubicBezTo>
                    <a:cubicBezTo>
                      <a:pt x="1" y="161"/>
                      <a:pt x="68" y="389"/>
                      <a:pt x="251" y="409"/>
                    </a:cubicBezTo>
                    <a:cubicBezTo>
                      <a:pt x="259" y="410"/>
                      <a:pt x="267" y="410"/>
                      <a:pt x="274" y="410"/>
                    </a:cubicBezTo>
                    <a:cubicBezTo>
                      <a:pt x="441" y="410"/>
                      <a:pt x="539" y="213"/>
                      <a:pt x="431" y="78"/>
                    </a:cubicBezTo>
                    <a:cubicBezTo>
                      <a:pt x="391" y="26"/>
                      <a:pt x="332" y="0"/>
                      <a:pt x="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5913;p45"/>
              <p:cNvSpPr/>
              <p:nvPr/>
            </p:nvSpPr>
            <p:spPr>
              <a:xfrm>
                <a:off x="4192975" y="3762175"/>
                <a:ext cx="12925" cy="9800"/>
              </a:xfrm>
              <a:custGeom>
                <a:avLst/>
                <a:gdLst/>
                <a:ahLst/>
                <a:cxnLst/>
                <a:rect l="l" t="t" r="r" b="b"/>
                <a:pathLst>
                  <a:path w="517" h="392" extrusionOk="0">
                    <a:moveTo>
                      <a:pt x="259" y="0"/>
                    </a:moveTo>
                    <a:cubicBezTo>
                      <a:pt x="215" y="0"/>
                      <a:pt x="171" y="14"/>
                      <a:pt x="135" y="43"/>
                    </a:cubicBezTo>
                    <a:cubicBezTo>
                      <a:pt x="0" y="156"/>
                      <a:pt x="65" y="371"/>
                      <a:pt x="238" y="390"/>
                    </a:cubicBezTo>
                    <a:cubicBezTo>
                      <a:pt x="246" y="391"/>
                      <a:pt x="254" y="392"/>
                      <a:pt x="261" y="392"/>
                    </a:cubicBezTo>
                    <a:cubicBezTo>
                      <a:pt x="421" y="392"/>
                      <a:pt x="516" y="201"/>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5914;p45"/>
              <p:cNvSpPr/>
              <p:nvPr/>
            </p:nvSpPr>
            <p:spPr>
              <a:xfrm>
                <a:off x="4179725" y="3745675"/>
                <a:ext cx="12250" cy="9275"/>
              </a:xfrm>
              <a:custGeom>
                <a:avLst/>
                <a:gdLst/>
                <a:ahLst/>
                <a:cxnLst/>
                <a:rect l="l" t="t" r="r" b="b"/>
                <a:pathLst>
                  <a:path w="490" h="371" extrusionOk="0">
                    <a:moveTo>
                      <a:pt x="244" y="0"/>
                    </a:moveTo>
                    <a:cubicBezTo>
                      <a:pt x="204" y="0"/>
                      <a:pt x="163" y="14"/>
                      <a:pt x="129" y="41"/>
                    </a:cubicBezTo>
                    <a:cubicBezTo>
                      <a:pt x="0" y="144"/>
                      <a:pt x="61" y="353"/>
                      <a:pt x="225" y="369"/>
                    </a:cubicBezTo>
                    <a:cubicBezTo>
                      <a:pt x="233" y="370"/>
                      <a:pt x="241" y="370"/>
                      <a:pt x="248" y="370"/>
                    </a:cubicBezTo>
                    <a:cubicBezTo>
                      <a:pt x="401" y="370"/>
                      <a:pt x="490" y="193"/>
                      <a:pt x="389" y="70"/>
                    </a:cubicBezTo>
                    <a:cubicBezTo>
                      <a:pt x="352" y="24"/>
                      <a:pt x="299"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5915;p45"/>
              <p:cNvSpPr/>
              <p:nvPr/>
            </p:nvSpPr>
            <p:spPr>
              <a:xfrm>
                <a:off x="4166450" y="3729100"/>
                <a:ext cx="11650" cy="8875"/>
              </a:xfrm>
              <a:custGeom>
                <a:avLst/>
                <a:gdLst/>
                <a:ahLst/>
                <a:cxnLst/>
                <a:rect l="l" t="t" r="r" b="b"/>
                <a:pathLst>
                  <a:path w="466" h="355" extrusionOk="0">
                    <a:moveTo>
                      <a:pt x="231" y="0"/>
                    </a:moveTo>
                    <a:cubicBezTo>
                      <a:pt x="193" y="0"/>
                      <a:pt x="154" y="13"/>
                      <a:pt x="123" y="39"/>
                    </a:cubicBezTo>
                    <a:cubicBezTo>
                      <a:pt x="1" y="139"/>
                      <a:pt x="59" y="338"/>
                      <a:pt x="216" y="354"/>
                    </a:cubicBezTo>
                    <a:cubicBezTo>
                      <a:pt x="223" y="355"/>
                      <a:pt x="229" y="355"/>
                      <a:pt x="235" y="355"/>
                    </a:cubicBezTo>
                    <a:cubicBezTo>
                      <a:pt x="378" y="355"/>
                      <a:pt x="466" y="185"/>
                      <a:pt x="370" y="68"/>
                    </a:cubicBezTo>
                    <a:cubicBezTo>
                      <a:pt x="335" y="24"/>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5916;p45"/>
              <p:cNvSpPr/>
              <p:nvPr/>
            </p:nvSpPr>
            <p:spPr>
              <a:xfrm>
                <a:off x="4153200" y="3712575"/>
                <a:ext cx="11000" cy="8375"/>
              </a:xfrm>
              <a:custGeom>
                <a:avLst/>
                <a:gdLst/>
                <a:ahLst/>
                <a:cxnLst/>
                <a:rect l="l" t="t" r="r" b="b"/>
                <a:pathLst>
                  <a:path w="440" h="335" extrusionOk="0">
                    <a:moveTo>
                      <a:pt x="221" y="1"/>
                    </a:moveTo>
                    <a:cubicBezTo>
                      <a:pt x="184" y="1"/>
                      <a:pt x="147" y="13"/>
                      <a:pt x="116" y="38"/>
                    </a:cubicBezTo>
                    <a:cubicBezTo>
                      <a:pt x="1" y="131"/>
                      <a:pt x="55" y="321"/>
                      <a:pt x="203" y="334"/>
                    </a:cubicBezTo>
                    <a:cubicBezTo>
                      <a:pt x="210" y="334"/>
                      <a:pt x="216" y="335"/>
                      <a:pt x="222" y="335"/>
                    </a:cubicBezTo>
                    <a:cubicBezTo>
                      <a:pt x="359" y="335"/>
                      <a:pt x="440" y="174"/>
                      <a:pt x="351" y="64"/>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5917;p45"/>
              <p:cNvSpPr/>
              <p:nvPr/>
            </p:nvSpPr>
            <p:spPr>
              <a:xfrm>
                <a:off x="4139875" y="3696075"/>
                <a:ext cx="10450" cy="7925"/>
              </a:xfrm>
              <a:custGeom>
                <a:avLst/>
                <a:gdLst/>
                <a:ahLst/>
                <a:cxnLst/>
                <a:rect l="l" t="t" r="r" b="b"/>
                <a:pathLst>
                  <a:path w="418" h="317" extrusionOk="0">
                    <a:moveTo>
                      <a:pt x="209" y="1"/>
                    </a:moveTo>
                    <a:cubicBezTo>
                      <a:pt x="174" y="1"/>
                      <a:pt x="139" y="12"/>
                      <a:pt x="109" y="36"/>
                    </a:cubicBezTo>
                    <a:cubicBezTo>
                      <a:pt x="0" y="123"/>
                      <a:pt x="55" y="300"/>
                      <a:pt x="193" y="316"/>
                    </a:cubicBezTo>
                    <a:cubicBezTo>
                      <a:pt x="198" y="316"/>
                      <a:pt x="204" y="316"/>
                      <a:pt x="209" y="316"/>
                    </a:cubicBezTo>
                    <a:cubicBezTo>
                      <a:pt x="341" y="316"/>
                      <a:pt x="418" y="164"/>
                      <a:pt x="331" y="58"/>
                    </a:cubicBezTo>
                    <a:cubicBezTo>
                      <a:pt x="300" y="20"/>
                      <a:pt x="255"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5918;p45"/>
              <p:cNvSpPr/>
              <p:nvPr/>
            </p:nvSpPr>
            <p:spPr>
              <a:xfrm>
                <a:off x="4343625" y="3913025"/>
                <a:ext cx="19050" cy="14425"/>
              </a:xfrm>
              <a:custGeom>
                <a:avLst/>
                <a:gdLst/>
                <a:ahLst/>
                <a:cxnLst/>
                <a:rect l="l" t="t" r="r" b="b"/>
                <a:pathLst>
                  <a:path w="762" h="577" extrusionOk="0">
                    <a:moveTo>
                      <a:pt x="381" y="0"/>
                    </a:moveTo>
                    <a:cubicBezTo>
                      <a:pt x="318" y="0"/>
                      <a:pt x="253" y="21"/>
                      <a:pt x="199" y="64"/>
                    </a:cubicBezTo>
                    <a:cubicBezTo>
                      <a:pt x="0" y="225"/>
                      <a:pt x="97" y="549"/>
                      <a:pt x="350" y="575"/>
                    </a:cubicBezTo>
                    <a:cubicBezTo>
                      <a:pt x="361" y="576"/>
                      <a:pt x="371" y="577"/>
                      <a:pt x="382" y="577"/>
                    </a:cubicBezTo>
                    <a:cubicBezTo>
                      <a:pt x="620" y="577"/>
                      <a:pt x="761" y="297"/>
                      <a:pt x="604" y="106"/>
                    </a:cubicBezTo>
                    <a:cubicBezTo>
                      <a:pt x="548" y="36"/>
                      <a:pt x="465"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5919;p45"/>
              <p:cNvSpPr/>
              <p:nvPr/>
            </p:nvSpPr>
            <p:spPr>
              <a:xfrm>
                <a:off x="4330350" y="3896500"/>
                <a:ext cx="18425" cy="13925"/>
              </a:xfrm>
              <a:custGeom>
                <a:avLst/>
                <a:gdLst/>
                <a:ahLst/>
                <a:cxnLst/>
                <a:rect l="l" t="t" r="r" b="b"/>
                <a:pathLst>
                  <a:path w="737" h="557" extrusionOk="0">
                    <a:moveTo>
                      <a:pt x="371" y="0"/>
                    </a:moveTo>
                    <a:cubicBezTo>
                      <a:pt x="309" y="0"/>
                      <a:pt x="246" y="21"/>
                      <a:pt x="194" y="63"/>
                    </a:cubicBezTo>
                    <a:cubicBezTo>
                      <a:pt x="1" y="220"/>
                      <a:pt x="94" y="532"/>
                      <a:pt x="341" y="555"/>
                    </a:cubicBezTo>
                    <a:cubicBezTo>
                      <a:pt x="352" y="556"/>
                      <a:pt x="362" y="556"/>
                      <a:pt x="372" y="556"/>
                    </a:cubicBezTo>
                    <a:cubicBezTo>
                      <a:pt x="601" y="556"/>
                      <a:pt x="737" y="286"/>
                      <a:pt x="586" y="101"/>
                    </a:cubicBezTo>
                    <a:cubicBezTo>
                      <a:pt x="531" y="35"/>
                      <a:pt x="452"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5920;p45"/>
              <p:cNvSpPr/>
              <p:nvPr/>
            </p:nvSpPr>
            <p:spPr>
              <a:xfrm>
                <a:off x="4317100" y="3879925"/>
                <a:ext cx="17775" cy="13550"/>
              </a:xfrm>
              <a:custGeom>
                <a:avLst/>
                <a:gdLst/>
                <a:ahLst/>
                <a:cxnLst/>
                <a:rect l="l" t="t" r="r" b="b"/>
                <a:pathLst>
                  <a:path w="711" h="542" extrusionOk="0">
                    <a:moveTo>
                      <a:pt x="357" y="1"/>
                    </a:moveTo>
                    <a:cubicBezTo>
                      <a:pt x="297" y="1"/>
                      <a:pt x="237" y="20"/>
                      <a:pt x="187" y="61"/>
                    </a:cubicBezTo>
                    <a:cubicBezTo>
                      <a:pt x="1" y="212"/>
                      <a:pt x="87" y="514"/>
                      <a:pt x="328" y="540"/>
                    </a:cubicBezTo>
                    <a:cubicBezTo>
                      <a:pt x="339" y="541"/>
                      <a:pt x="349" y="541"/>
                      <a:pt x="359" y="541"/>
                    </a:cubicBezTo>
                    <a:cubicBezTo>
                      <a:pt x="579" y="541"/>
                      <a:pt x="711" y="281"/>
                      <a:pt x="566" y="102"/>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5921;p45"/>
              <p:cNvSpPr/>
              <p:nvPr/>
            </p:nvSpPr>
            <p:spPr>
              <a:xfrm>
                <a:off x="4303775" y="3863375"/>
                <a:ext cx="17200" cy="13050"/>
              </a:xfrm>
              <a:custGeom>
                <a:avLst/>
                <a:gdLst/>
                <a:ahLst/>
                <a:cxnLst/>
                <a:rect l="l" t="t" r="r" b="b"/>
                <a:pathLst>
                  <a:path w="688" h="522" extrusionOk="0">
                    <a:moveTo>
                      <a:pt x="345" y="1"/>
                    </a:moveTo>
                    <a:cubicBezTo>
                      <a:pt x="288" y="1"/>
                      <a:pt x="231" y="19"/>
                      <a:pt x="183" y="57"/>
                    </a:cubicBezTo>
                    <a:cubicBezTo>
                      <a:pt x="0" y="202"/>
                      <a:pt x="87" y="495"/>
                      <a:pt x="315" y="520"/>
                    </a:cubicBezTo>
                    <a:cubicBezTo>
                      <a:pt x="326" y="521"/>
                      <a:pt x="336" y="522"/>
                      <a:pt x="346" y="522"/>
                    </a:cubicBezTo>
                    <a:cubicBezTo>
                      <a:pt x="559" y="522"/>
                      <a:pt x="688" y="271"/>
                      <a:pt x="546" y="99"/>
                    </a:cubicBezTo>
                    <a:cubicBezTo>
                      <a:pt x="497" y="35"/>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5922;p45"/>
              <p:cNvSpPr/>
              <p:nvPr/>
            </p:nvSpPr>
            <p:spPr>
              <a:xfrm>
                <a:off x="4290500" y="3846850"/>
                <a:ext cx="16600" cy="12625"/>
              </a:xfrm>
              <a:custGeom>
                <a:avLst/>
                <a:gdLst/>
                <a:ahLst/>
                <a:cxnLst/>
                <a:rect l="l" t="t" r="r" b="b"/>
                <a:pathLst>
                  <a:path w="664" h="505" extrusionOk="0">
                    <a:moveTo>
                      <a:pt x="333" y="1"/>
                    </a:moveTo>
                    <a:cubicBezTo>
                      <a:pt x="277" y="1"/>
                      <a:pt x="221" y="19"/>
                      <a:pt x="174" y="56"/>
                    </a:cubicBezTo>
                    <a:cubicBezTo>
                      <a:pt x="1" y="198"/>
                      <a:pt x="84" y="477"/>
                      <a:pt x="306" y="503"/>
                    </a:cubicBezTo>
                    <a:cubicBezTo>
                      <a:pt x="315" y="504"/>
                      <a:pt x="324" y="505"/>
                      <a:pt x="333" y="505"/>
                    </a:cubicBezTo>
                    <a:cubicBezTo>
                      <a:pt x="539" y="505"/>
                      <a:pt x="663" y="261"/>
                      <a:pt x="528" y="95"/>
                    </a:cubicBezTo>
                    <a:cubicBezTo>
                      <a:pt x="478" y="33"/>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5923;p45"/>
              <p:cNvSpPr/>
              <p:nvPr/>
            </p:nvSpPr>
            <p:spPr>
              <a:xfrm>
                <a:off x="4277250" y="3830350"/>
                <a:ext cx="15950" cy="12100"/>
              </a:xfrm>
              <a:custGeom>
                <a:avLst/>
                <a:gdLst/>
                <a:ahLst/>
                <a:cxnLst/>
                <a:rect l="l" t="t" r="r" b="b"/>
                <a:pathLst>
                  <a:path w="638" h="484" extrusionOk="0">
                    <a:moveTo>
                      <a:pt x="320" y="1"/>
                    </a:moveTo>
                    <a:cubicBezTo>
                      <a:pt x="266" y="1"/>
                      <a:pt x="212" y="18"/>
                      <a:pt x="168" y="54"/>
                    </a:cubicBezTo>
                    <a:cubicBezTo>
                      <a:pt x="1" y="189"/>
                      <a:pt x="81" y="459"/>
                      <a:pt x="296" y="482"/>
                    </a:cubicBezTo>
                    <a:cubicBezTo>
                      <a:pt x="305" y="483"/>
                      <a:pt x="314" y="483"/>
                      <a:pt x="323" y="483"/>
                    </a:cubicBezTo>
                    <a:cubicBezTo>
                      <a:pt x="519" y="483"/>
                      <a:pt x="638" y="250"/>
                      <a:pt x="508" y="90"/>
                    </a:cubicBezTo>
                    <a:cubicBezTo>
                      <a:pt x="461" y="31"/>
                      <a:pt x="390"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5924;p45"/>
              <p:cNvSpPr/>
              <p:nvPr/>
            </p:nvSpPr>
            <p:spPr>
              <a:xfrm>
                <a:off x="4264000" y="3813800"/>
                <a:ext cx="15400" cy="11675"/>
              </a:xfrm>
              <a:custGeom>
                <a:avLst/>
                <a:gdLst/>
                <a:ahLst/>
                <a:cxnLst/>
                <a:rect l="l" t="t" r="r" b="b"/>
                <a:pathLst>
                  <a:path w="616" h="467" extrusionOk="0">
                    <a:moveTo>
                      <a:pt x="310" y="1"/>
                    </a:moveTo>
                    <a:cubicBezTo>
                      <a:pt x="258" y="1"/>
                      <a:pt x="206" y="18"/>
                      <a:pt x="161" y="54"/>
                    </a:cubicBezTo>
                    <a:cubicBezTo>
                      <a:pt x="0" y="183"/>
                      <a:pt x="77" y="443"/>
                      <a:pt x="286" y="466"/>
                    </a:cubicBezTo>
                    <a:cubicBezTo>
                      <a:pt x="294" y="466"/>
                      <a:pt x="302" y="467"/>
                      <a:pt x="310" y="467"/>
                    </a:cubicBezTo>
                    <a:cubicBezTo>
                      <a:pt x="501" y="467"/>
                      <a:pt x="615" y="241"/>
                      <a:pt x="489" y="87"/>
                    </a:cubicBezTo>
                    <a:cubicBezTo>
                      <a:pt x="443" y="30"/>
                      <a:pt x="377"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5925;p45"/>
              <p:cNvSpPr/>
              <p:nvPr/>
            </p:nvSpPr>
            <p:spPr>
              <a:xfrm>
                <a:off x="4250750" y="3797300"/>
                <a:ext cx="14650" cy="11150"/>
              </a:xfrm>
              <a:custGeom>
                <a:avLst/>
                <a:gdLst/>
                <a:ahLst/>
                <a:cxnLst/>
                <a:rect l="l" t="t" r="r" b="b"/>
                <a:pathLst>
                  <a:path w="586" h="446" extrusionOk="0">
                    <a:moveTo>
                      <a:pt x="294" y="0"/>
                    </a:moveTo>
                    <a:cubicBezTo>
                      <a:pt x="245" y="0"/>
                      <a:pt x="196" y="16"/>
                      <a:pt x="154" y="49"/>
                    </a:cubicBezTo>
                    <a:cubicBezTo>
                      <a:pt x="0" y="174"/>
                      <a:pt x="74" y="425"/>
                      <a:pt x="270" y="444"/>
                    </a:cubicBezTo>
                    <a:cubicBezTo>
                      <a:pt x="279" y="445"/>
                      <a:pt x="288" y="446"/>
                      <a:pt x="297" y="446"/>
                    </a:cubicBezTo>
                    <a:cubicBezTo>
                      <a:pt x="480" y="446"/>
                      <a:pt x="586" y="228"/>
                      <a:pt x="466" y="81"/>
                    </a:cubicBezTo>
                    <a:cubicBezTo>
                      <a:pt x="422" y="28"/>
                      <a:pt x="358"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5926;p45"/>
              <p:cNvSpPr/>
              <p:nvPr/>
            </p:nvSpPr>
            <p:spPr>
              <a:xfrm>
                <a:off x="4237400" y="3780725"/>
                <a:ext cx="14200" cy="10775"/>
              </a:xfrm>
              <a:custGeom>
                <a:avLst/>
                <a:gdLst/>
                <a:ahLst/>
                <a:cxnLst/>
                <a:rect l="l" t="t" r="r" b="b"/>
                <a:pathLst>
                  <a:path w="568" h="431" extrusionOk="0">
                    <a:moveTo>
                      <a:pt x="285" y="1"/>
                    </a:moveTo>
                    <a:cubicBezTo>
                      <a:pt x="237" y="1"/>
                      <a:pt x="189" y="17"/>
                      <a:pt x="148" y="50"/>
                    </a:cubicBezTo>
                    <a:cubicBezTo>
                      <a:pt x="1" y="169"/>
                      <a:pt x="71" y="407"/>
                      <a:pt x="261" y="429"/>
                    </a:cubicBezTo>
                    <a:cubicBezTo>
                      <a:pt x="269" y="430"/>
                      <a:pt x="277" y="431"/>
                      <a:pt x="284" y="431"/>
                    </a:cubicBezTo>
                    <a:cubicBezTo>
                      <a:pt x="460" y="431"/>
                      <a:pt x="567" y="224"/>
                      <a:pt x="450" y="79"/>
                    </a:cubicBezTo>
                    <a:cubicBezTo>
                      <a:pt x="409" y="28"/>
                      <a:pt x="347"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5927;p45"/>
              <p:cNvSpPr/>
              <p:nvPr/>
            </p:nvSpPr>
            <p:spPr>
              <a:xfrm>
                <a:off x="4224150" y="3764200"/>
                <a:ext cx="13475" cy="10275"/>
              </a:xfrm>
              <a:custGeom>
                <a:avLst/>
                <a:gdLst/>
                <a:ahLst/>
                <a:cxnLst/>
                <a:rect l="l" t="t" r="r" b="b"/>
                <a:pathLst>
                  <a:path w="539" h="411" extrusionOk="0">
                    <a:moveTo>
                      <a:pt x="272" y="0"/>
                    </a:moveTo>
                    <a:cubicBezTo>
                      <a:pt x="226" y="0"/>
                      <a:pt x="180" y="15"/>
                      <a:pt x="142" y="46"/>
                    </a:cubicBezTo>
                    <a:cubicBezTo>
                      <a:pt x="0" y="162"/>
                      <a:pt x="68" y="390"/>
                      <a:pt x="251" y="409"/>
                    </a:cubicBezTo>
                    <a:cubicBezTo>
                      <a:pt x="259" y="410"/>
                      <a:pt x="266" y="410"/>
                      <a:pt x="274" y="410"/>
                    </a:cubicBezTo>
                    <a:cubicBezTo>
                      <a:pt x="440" y="410"/>
                      <a:pt x="538" y="213"/>
                      <a:pt x="431" y="78"/>
                    </a:cubicBezTo>
                    <a:cubicBezTo>
                      <a:pt x="391" y="27"/>
                      <a:pt x="332" y="0"/>
                      <a:pt x="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5928;p45"/>
              <p:cNvSpPr/>
              <p:nvPr/>
            </p:nvSpPr>
            <p:spPr>
              <a:xfrm>
                <a:off x="4210875" y="3747700"/>
                <a:ext cx="12950" cy="9800"/>
              </a:xfrm>
              <a:custGeom>
                <a:avLst/>
                <a:gdLst/>
                <a:ahLst/>
                <a:cxnLst/>
                <a:rect l="l" t="t" r="r" b="b"/>
                <a:pathLst>
                  <a:path w="518" h="392" extrusionOk="0">
                    <a:moveTo>
                      <a:pt x="258" y="1"/>
                    </a:moveTo>
                    <a:cubicBezTo>
                      <a:pt x="215" y="1"/>
                      <a:pt x="172" y="15"/>
                      <a:pt x="136" y="44"/>
                    </a:cubicBezTo>
                    <a:cubicBezTo>
                      <a:pt x="1" y="153"/>
                      <a:pt x="65" y="372"/>
                      <a:pt x="239" y="391"/>
                    </a:cubicBezTo>
                    <a:cubicBezTo>
                      <a:pt x="245" y="392"/>
                      <a:pt x="252" y="392"/>
                      <a:pt x="258" y="392"/>
                    </a:cubicBezTo>
                    <a:cubicBezTo>
                      <a:pt x="420" y="392"/>
                      <a:pt x="517" y="203"/>
                      <a:pt x="412" y="73"/>
                    </a:cubicBezTo>
                    <a:cubicBezTo>
                      <a:pt x="372" y="25"/>
                      <a:pt x="315"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5929;p45"/>
              <p:cNvSpPr/>
              <p:nvPr/>
            </p:nvSpPr>
            <p:spPr>
              <a:xfrm>
                <a:off x="4197625" y="3731125"/>
                <a:ext cx="12300" cy="9350"/>
              </a:xfrm>
              <a:custGeom>
                <a:avLst/>
                <a:gdLst/>
                <a:ahLst/>
                <a:cxnLst/>
                <a:rect l="l" t="t" r="r" b="b"/>
                <a:pathLst>
                  <a:path w="492" h="374" extrusionOk="0">
                    <a:moveTo>
                      <a:pt x="245" y="1"/>
                    </a:moveTo>
                    <a:cubicBezTo>
                      <a:pt x="205" y="1"/>
                      <a:pt x="164" y="14"/>
                      <a:pt x="129" y="42"/>
                    </a:cubicBezTo>
                    <a:cubicBezTo>
                      <a:pt x="1" y="148"/>
                      <a:pt x="62" y="357"/>
                      <a:pt x="226" y="373"/>
                    </a:cubicBezTo>
                    <a:cubicBezTo>
                      <a:pt x="232" y="373"/>
                      <a:pt x="239" y="374"/>
                      <a:pt x="245" y="374"/>
                    </a:cubicBezTo>
                    <a:cubicBezTo>
                      <a:pt x="398" y="374"/>
                      <a:pt x="491" y="194"/>
                      <a:pt x="390" y="71"/>
                    </a:cubicBezTo>
                    <a:cubicBezTo>
                      <a:pt x="353"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5930;p45"/>
              <p:cNvSpPr/>
              <p:nvPr/>
            </p:nvSpPr>
            <p:spPr>
              <a:xfrm>
                <a:off x="4184375" y="3714625"/>
                <a:ext cx="11625" cy="8825"/>
              </a:xfrm>
              <a:custGeom>
                <a:avLst/>
                <a:gdLst/>
                <a:ahLst/>
                <a:cxnLst/>
                <a:rect l="l" t="t" r="r" b="b"/>
                <a:pathLst>
                  <a:path w="465" h="353" extrusionOk="0">
                    <a:moveTo>
                      <a:pt x="232" y="1"/>
                    </a:moveTo>
                    <a:cubicBezTo>
                      <a:pt x="193" y="1"/>
                      <a:pt x="154" y="13"/>
                      <a:pt x="123" y="40"/>
                    </a:cubicBezTo>
                    <a:cubicBezTo>
                      <a:pt x="0" y="139"/>
                      <a:pt x="58" y="335"/>
                      <a:pt x="216" y="351"/>
                    </a:cubicBezTo>
                    <a:cubicBezTo>
                      <a:pt x="223" y="352"/>
                      <a:pt x="231" y="353"/>
                      <a:pt x="238" y="353"/>
                    </a:cubicBezTo>
                    <a:cubicBezTo>
                      <a:pt x="379" y="353"/>
                      <a:pt x="465" y="181"/>
                      <a:pt x="370" y="65"/>
                    </a:cubicBezTo>
                    <a:cubicBezTo>
                      <a:pt x="335" y="23"/>
                      <a:pt x="284"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5931;p45"/>
              <p:cNvSpPr/>
              <p:nvPr/>
            </p:nvSpPr>
            <p:spPr>
              <a:xfrm>
                <a:off x="4171025" y="3698100"/>
                <a:ext cx="11100" cy="8400"/>
              </a:xfrm>
              <a:custGeom>
                <a:avLst/>
                <a:gdLst/>
                <a:ahLst/>
                <a:cxnLst/>
                <a:rect l="l" t="t" r="r" b="b"/>
                <a:pathLst>
                  <a:path w="444" h="336" extrusionOk="0">
                    <a:moveTo>
                      <a:pt x="223" y="1"/>
                    </a:moveTo>
                    <a:cubicBezTo>
                      <a:pt x="185" y="1"/>
                      <a:pt x="148" y="13"/>
                      <a:pt x="117" y="39"/>
                    </a:cubicBezTo>
                    <a:cubicBezTo>
                      <a:pt x="1" y="132"/>
                      <a:pt x="56" y="318"/>
                      <a:pt x="203" y="334"/>
                    </a:cubicBezTo>
                    <a:cubicBezTo>
                      <a:pt x="210" y="335"/>
                      <a:pt x="217" y="335"/>
                      <a:pt x="223" y="335"/>
                    </a:cubicBezTo>
                    <a:cubicBezTo>
                      <a:pt x="362" y="335"/>
                      <a:pt x="443" y="172"/>
                      <a:pt x="351" y="61"/>
                    </a:cubicBezTo>
                    <a:cubicBezTo>
                      <a:pt x="319" y="21"/>
                      <a:pt x="271"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5932;p45"/>
              <p:cNvSpPr/>
              <p:nvPr/>
            </p:nvSpPr>
            <p:spPr>
              <a:xfrm>
                <a:off x="4157775" y="3681550"/>
                <a:ext cx="10475" cy="7975"/>
              </a:xfrm>
              <a:custGeom>
                <a:avLst/>
                <a:gdLst/>
                <a:ahLst/>
                <a:cxnLst/>
                <a:rect l="l" t="t" r="r" b="b"/>
                <a:pathLst>
                  <a:path w="419" h="319" extrusionOk="0">
                    <a:moveTo>
                      <a:pt x="209" y="0"/>
                    </a:moveTo>
                    <a:cubicBezTo>
                      <a:pt x="174" y="0"/>
                      <a:pt x="139" y="12"/>
                      <a:pt x="110" y="35"/>
                    </a:cubicBezTo>
                    <a:cubicBezTo>
                      <a:pt x="1" y="125"/>
                      <a:pt x="52" y="302"/>
                      <a:pt x="194" y="318"/>
                    </a:cubicBezTo>
                    <a:cubicBezTo>
                      <a:pt x="199" y="319"/>
                      <a:pt x="204" y="319"/>
                      <a:pt x="209" y="319"/>
                    </a:cubicBezTo>
                    <a:cubicBezTo>
                      <a:pt x="341" y="319"/>
                      <a:pt x="418" y="166"/>
                      <a:pt x="332" y="61"/>
                    </a:cubicBezTo>
                    <a:cubicBezTo>
                      <a:pt x="301" y="21"/>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5933;p45"/>
              <p:cNvSpPr/>
              <p:nvPr/>
            </p:nvSpPr>
            <p:spPr>
              <a:xfrm>
                <a:off x="4348275" y="3881975"/>
                <a:ext cx="18425" cy="13975"/>
              </a:xfrm>
              <a:custGeom>
                <a:avLst/>
                <a:gdLst/>
                <a:ahLst/>
                <a:cxnLst/>
                <a:rect l="l" t="t" r="r" b="b"/>
                <a:pathLst>
                  <a:path w="737" h="559" extrusionOk="0">
                    <a:moveTo>
                      <a:pt x="368" y="1"/>
                    </a:moveTo>
                    <a:cubicBezTo>
                      <a:pt x="306" y="1"/>
                      <a:pt x="244" y="21"/>
                      <a:pt x="193" y="62"/>
                    </a:cubicBezTo>
                    <a:cubicBezTo>
                      <a:pt x="0" y="220"/>
                      <a:pt x="94" y="531"/>
                      <a:pt x="341" y="557"/>
                    </a:cubicBezTo>
                    <a:cubicBezTo>
                      <a:pt x="352" y="558"/>
                      <a:pt x="362" y="559"/>
                      <a:pt x="372" y="559"/>
                    </a:cubicBezTo>
                    <a:cubicBezTo>
                      <a:pt x="601" y="559"/>
                      <a:pt x="736" y="289"/>
                      <a:pt x="585" y="104"/>
                    </a:cubicBezTo>
                    <a:cubicBezTo>
                      <a:pt x="530" y="36"/>
                      <a:pt x="449"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5934;p45"/>
              <p:cNvSpPr/>
              <p:nvPr/>
            </p:nvSpPr>
            <p:spPr>
              <a:xfrm>
                <a:off x="4335025" y="3865425"/>
                <a:ext cx="17775" cy="13500"/>
              </a:xfrm>
              <a:custGeom>
                <a:avLst/>
                <a:gdLst/>
                <a:ahLst/>
                <a:cxnLst/>
                <a:rect l="l" t="t" r="r" b="b"/>
                <a:pathLst>
                  <a:path w="711" h="540" extrusionOk="0">
                    <a:moveTo>
                      <a:pt x="357" y="0"/>
                    </a:moveTo>
                    <a:cubicBezTo>
                      <a:pt x="297" y="0"/>
                      <a:pt x="237" y="21"/>
                      <a:pt x="187" y="62"/>
                    </a:cubicBezTo>
                    <a:cubicBezTo>
                      <a:pt x="0" y="210"/>
                      <a:pt x="87" y="512"/>
                      <a:pt x="328" y="538"/>
                    </a:cubicBezTo>
                    <a:cubicBezTo>
                      <a:pt x="338" y="539"/>
                      <a:pt x="349" y="540"/>
                      <a:pt x="359" y="540"/>
                    </a:cubicBezTo>
                    <a:cubicBezTo>
                      <a:pt x="578" y="540"/>
                      <a:pt x="710" y="279"/>
                      <a:pt x="566" y="101"/>
                    </a:cubicBezTo>
                    <a:cubicBezTo>
                      <a:pt x="513" y="35"/>
                      <a:pt x="435"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5935;p45"/>
              <p:cNvSpPr/>
              <p:nvPr/>
            </p:nvSpPr>
            <p:spPr>
              <a:xfrm>
                <a:off x="4321675" y="3848875"/>
                <a:ext cx="17250" cy="13100"/>
              </a:xfrm>
              <a:custGeom>
                <a:avLst/>
                <a:gdLst/>
                <a:ahLst/>
                <a:cxnLst/>
                <a:rect l="l" t="t" r="r" b="b"/>
                <a:pathLst>
                  <a:path w="690" h="524" extrusionOk="0">
                    <a:moveTo>
                      <a:pt x="345" y="1"/>
                    </a:moveTo>
                    <a:cubicBezTo>
                      <a:pt x="288" y="1"/>
                      <a:pt x="229" y="20"/>
                      <a:pt x="181" y="59"/>
                    </a:cubicBezTo>
                    <a:cubicBezTo>
                      <a:pt x="1" y="207"/>
                      <a:pt x="88" y="496"/>
                      <a:pt x="319" y="522"/>
                    </a:cubicBezTo>
                    <a:cubicBezTo>
                      <a:pt x="328" y="523"/>
                      <a:pt x="337" y="523"/>
                      <a:pt x="346" y="523"/>
                    </a:cubicBezTo>
                    <a:cubicBezTo>
                      <a:pt x="561" y="523"/>
                      <a:pt x="689" y="270"/>
                      <a:pt x="547" y="98"/>
                    </a:cubicBezTo>
                    <a:cubicBezTo>
                      <a:pt x="496" y="34"/>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5936;p45"/>
              <p:cNvSpPr/>
              <p:nvPr/>
            </p:nvSpPr>
            <p:spPr>
              <a:xfrm>
                <a:off x="4308425" y="3832400"/>
                <a:ext cx="16575" cy="12550"/>
              </a:xfrm>
              <a:custGeom>
                <a:avLst/>
                <a:gdLst/>
                <a:ahLst/>
                <a:cxnLst/>
                <a:rect l="l" t="t" r="r" b="b"/>
                <a:pathLst>
                  <a:path w="663" h="502" extrusionOk="0">
                    <a:moveTo>
                      <a:pt x="334" y="0"/>
                    </a:moveTo>
                    <a:cubicBezTo>
                      <a:pt x="278" y="0"/>
                      <a:pt x="221" y="18"/>
                      <a:pt x="174" y="56"/>
                    </a:cubicBezTo>
                    <a:cubicBezTo>
                      <a:pt x="0" y="197"/>
                      <a:pt x="84" y="477"/>
                      <a:pt x="306" y="499"/>
                    </a:cubicBezTo>
                    <a:cubicBezTo>
                      <a:pt x="316" y="501"/>
                      <a:pt x="326" y="501"/>
                      <a:pt x="336" y="501"/>
                    </a:cubicBezTo>
                    <a:cubicBezTo>
                      <a:pt x="543" y="501"/>
                      <a:pt x="662" y="257"/>
                      <a:pt x="528" y="91"/>
                    </a:cubicBezTo>
                    <a:cubicBezTo>
                      <a:pt x="478" y="31"/>
                      <a:pt x="407"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5937;p45"/>
              <p:cNvSpPr/>
              <p:nvPr/>
            </p:nvSpPr>
            <p:spPr>
              <a:xfrm>
                <a:off x="4295175" y="3815825"/>
                <a:ext cx="15950" cy="12075"/>
              </a:xfrm>
              <a:custGeom>
                <a:avLst/>
                <a:gdLst/>
                <a:ahLst/>
                <a:cxnLst/>
                <a:rect l="l" t="t" r="r" b="b"/>
                <a:pathLst>
                  <a:path w="638" h="483" extrusionOk="0">
                    <a:moveTo>
                      <a:pt x="318" y="0"/>
                    </a:moveTo>
                    <a:cubicBezTo>
                      <a:pt x="265" y="0"/>
                      <a:pt x="211" y="18"/>
                      <a:pt x="167" y="54"/>
                    </a:cubicBezTo>
                    <a:cubicBezTo>
                      <a:pt x="0" y="189"/>
                      <a:pt x="81" y="459"/>
                      <a:pt x="293" y="481"/>
                    </a:cubicBezTo>
                    <a:cubicBezTo>
                      <a:pt x="302" y="482"/>
                      <a:pt x="311" y="483"/>
                      <a:pt x="320" y="483"/>
                    </a:cubicBezTo>
                    <a:cubicBezTo>
                      <a:pt x="519" y="483"/>
                      <a:pt x="637" y="249"/>
                      <a:pt x="508" y="92"/>
                    </a:cubicBezTo>
                    <a:cubicBezTo>
                      <a:pt x="460" y="32"/>
                      <a:pt x="389"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5938;p45"/>
              <p:cNvSpPr/>
              <p:nvPr/>
            </p:nvSpPr>
            <p:spPr>
              <a:xfrm>
                <a:off x="4281900" y="3799325"/>
                <a:ext cx="15325" cy="11625"/>
              </a:xfrm>
              <a:custGeom>
                <a:avLst/>
                <a:gdLst/>
                <a:ahLst/>
                <a:cxnLst/>
                <a:rect l="l" t="t" r="r" b="b"/>
                <a:pathLst>
                  <a:path w="613" h="465" extrusionOk="0">
                    <a:moveTo>
                      <a:pt x="306" y="1"/>
                    </a:moveTo>
                    <a:cubicBezTo>
                      <a:pt x="255" y="1"/>
                      <a:pt x="204" y="17"/>
                      <a:pt x="162" y="52"/>
                    </a:cubicBezTo>
                    <a:cubicBezTo>
                      <a:pt x="1" y="183"/>
                      <a:pt x="78" y="444"/>
                      <a:pt x="284" y="463"/>
                    </a:cubicBezTo>
                    <a:cubicBezTo>
                      <a:pt x="293" y="464"/>
                      <a:pt x="302" y="465"/>
                      <a:pt x="311" y="465"/>
                    </a:cubicBezTo>
                    <a:cubicBezTo>
                      <a:pt x="500" y="465"/>
                      <a:pt x="612" y="241"/>
                      <a:pt x="486" y="87"/>
                    </a:cubicBezTo>
                    <a:cubicBezTo>
                      <a:pt x="440" y="30"/>
                      <a:pt x="373"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5939;p45"/>
              <p:cNvSpPr/>
              <p:nvPr/>
            </p:nvSpPr>
            <p:spPr>
              <a:xfrm>
                <a:off x="4268575" y="3782775"/>
                <a:ext cx="14750" cy="11225"/>
              </a:xfrm>
              <a:custGeom>
                <a:avLst/>
                <a:gdLst/>
                <a:ahLst/>
                <a:cxnLst/>
                <a:rect l="l" t="t" r="r" b="b"/>
                <a:pathLst>
                  <a:path w="590" h="449" extrusionOk="0">
                    <a:moveTo>
                      <a:pt x="296" y="0"/>
                    </a:moveTo>
                    <a:cubicBezTo>
                      <a:pt x="246" y="0"/>
                      <a:pt x="196" y="17"/>
                      <a:pt x="155" y="52"/>
                    </a:cubicBezTo>
                    <a:cubicBezTo>
                      <a:pt x="0" y="174"/>
                      <a:pt x="74" y="424"/>
                      <a:pt x="274" y="447"/>
                    </a:cubicBezTo>
                    <a:cubicBezTo>
                      <a:pt x="282" y="448"/>
                      <a:pt x="289" y="448"/>
                      <a:pt x="297" y="448"/>
                    </a:cubicBezTo>
                    <a:cubicBezTo>
                      <a:pt x="482" y="448"/>
                      <a:pt x="590" y="232"/>
                      <a:pt x="470" y="84"/>
                    </a:cubicBezTo>
                    <a:cubicBezTo>
                      <a:pt x="426" y="29"/>
                      <a:pt x="361"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5940;p45"/>
              <p:cNvSpPr/>
              <p:nvPr/>
            </p:nvSpPr>
            <p:spPr>
              <a:xfrm>
                <a:off x="4255325" y="3766225"/>
                <a:ext cx="14125" cy="10725"/>
              </a:xfrm>
              <a:custGeom>
                <a:avLst/>
                <a:gdLst/>
                <a:ahLst/>
                <a:cxnLst/>
                <a:rect l="l" t="t" r="r" b="b"/>
                <a:pathLst>
                  <a:path w="565" h="429" extrusionOk="0">
                    <a:moveTo>
                      <a:pt x="284" y="1"/>
                    </a:moveTo>
                    <a:cubicBezTo>
                      <a:pt x="237" y="1"/>
                      <a:pt x="188" y="16"/>
                      <a:pt x="148" y="48"/>
                    </a:cubicBezTo>
                    <a:cubicBezTo>
                      <a:pt x="0" y="167"/>
                      <a:pt x="71" y="408"/>
                      <a:pt x="261" y="428"/>
                    </a:cubicBezTo>
                    <a:cubicBezTo>
                      <a:pt x="268" y="428"/>
                      <a:pt x="276" y="429"/>
                      <a:pt x="284" y="429"/>
                    </a:cubicBezTo>
                    <a:cubicBezTo>
                      <a:pt x="460" y="429"/>
                      <a:pt x="564" y="222"/>
                      <a:pt x="450" y="81"/>
                    </a:cubicBezTo>
                    <a:cubicBezTo>
                      <a:pt x="408" y="28"/>
                      <a:pt x="347"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5941;p45"/>
              <p:cNvSpPr/>
              <p:nvPr/>
            </p:nvSpPr>
            <p:spPr>
              <a:xfrm>
                <a:off x="4242050" y="3749725"/>
                <a:ext cx="13500" cy="10200"/>
              </a:xfrm>
              <a:custGeom>
                <a:avLst/>
                <a:gdLst/>
                <a:ahLst/>
                <a:cxnLst/>
                <a:rect l="l" t="t" r="r" b="b"/>
                <a:pathLst>
                  <a:path w="540" h="408" extrusionOk="0">
                    <a:moveTo>
                      <a:pt x="272" y="1"/>
                    </a:moveTo>
                    <a:cubicBezTo>
                      <a:pt x="226" y="1"/>
                      <a:pt x="180" y="16"/>
                      <a:pt x="142" y="46"/>
                    </a:cubicBezTo>
                    <a:cubicBezTo>
                      <a:pt x="1" y="159"/>
                      <a:pt x="68" y="390"/>
                      <a:pt x="252" y="406"/>
                    </a:cubicBezTo>
                    <a:cubicBezTo>
                      <a:pt x="259" y="407"/>
                      <a:pt x="267" y="408"/>
                      <a:pt x="275" y="408"/>
                    </a:cubicBezTo>
                    <a:cubicBezTo>
                      <a:pt x="441" y="408"/>
                      <a:pt x="539" y="211"/>
                      <a:pt x="432" y="75"/>
                    </a:cubicBezTo>
                    <a:cubicBezTo>
                      <a:pt x="392" y="26"/>
                      <a:pt x="33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5942;p45"/>
              <p:cNvSpPr/>
              <p:nvPr/>
            </p:nvSpPr>
            <p:spPr>
              <a:xfrm>
                <a:off x="4228800" y="3733150"/>
                <a:ext cx="12925" cy="9825"/>
              </a:xfrm>
              <a:custGeom>
                <a:avLst/>
                <a:gdLst/>
                <a:ahLst/>
                <a:cxnLst/>
                <a:rect l="l" t="t" r="r" b="b"/>
                <a:pathLst>
                  <a:path w="517" h="393" extrusionOk="0">
                    <a:moveTo>
                      <a:pt x="259" y="1"/>
                    </a:moveTo>
                    <a:cubicBezTo>
                      <a:pt x="215" y="1"/>
                      <a:pt x="172" y="15"/>
                      <a:pt x="136" y="44"/>
                    </a:cubicBezTo>
                    <a:cubicBezTo>
                      <a:pt x="1" y="157"/>
                      <a:pt x="65" y="372"/>
                      <a:pt x="238" y="391"/>
                    </a:cubicBezTo>
                    <a:cubicBezTo>
                      <a:pt x="246" y="392"/>
                      <a:pt x="254" y="393"/>
                      <a:pt x="261" y="393"/>
                    </a:cubicBezTo>
                    <a:cubicBezTo>
                      <a:pt x="421" y="393"/>
                      <a:pt x="516" y="202"/>
                      <a:pt x="412" y="73"/>
                    </a:cubicBezTo>
                    <a:cubicBezTo>
                      <a:pt x="374" y="26"/>
                      <a:pt x="31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5943;p45"/>
              <p:cNvSpPr/>
              <p:nvPr/>
            </p:nvSpPr>
            <p:spPr>
              <a:xfrm>
                <a:off x="4215550" y="3716675"/>
                <a:ext cx="12200" cy="9350"/>
              </a:xfrm>
              <a:custGeom>
                <a:avLst/>
                <a:gdLst/>
                <a:ahLst/>
                <a:cxnLst/>
                <a:rect l="l" t="t" r="r" b="b"/>
                <a:pathLst>
                  <a:path w="488" h="374" extrusionOk="0">
                    <a:moveTo>
                      <a:pt x="243" y="0"/>
                    </a:moveTo>
                    <a:cubicBezTo>
                      <a:pt x="203" y="0"/>
                      <a:pt x="162" y="14"/>
                      <a:pt x="129" y="41"/>
                    </a:cubicBezTo>
                    <a:cubicBezTo>
                      <a:pt x="0" y="144"/>
                      <a:pt x="61" y="353"/>
                      <a:pt x="225" y="372"/>
                    </a:cubicBezTo>
                    <a:cubicBezTo>
                      <a:pt x="232" y="373"/>
                      <a:pt x="238" y="373"/>
                      <a:pt x="245" y="373"/>
                    </a:cubicBezTo>
                    <a:cubicBezTo>
                      <a:pt x="397" y="373"/>
                      <a:pt x="488" y="193"/>
                      <a:pt x="389" y="70"/>
                    </a:cubicBezTo>
                    <a:cubicBezTo>
                      <a:pt x="352" y="24"/>
                      <a:pt x="298"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5944;p45"/>
              <p:cNvSpPr/>
              <p:nvPr/>
            </p:nvSpPr>
            <p:spPr>
              <a:xfrm>
                <a:off x="4202200" y="3700100"/>
                <a:ext cx="11750" cy="8875"/>
              </a:xfrm>
              <a:custGeom>
                <a:avLst/>
                <a:gdLst/>
                <a:ahLst/>
                <a:cxnLst/>
                <a:rect l="l" t="t" r="r" b="b"/>
                <a:pathLst>
                  <a:path w="470" h="355" extrusionOk="0">
                    <a:moveTo>
                      <a:pt x="236" y="1"/>
                    </a:moveTo>
                    <a:cubicBezTo>
                      <a:pt x="196" y="1"/>
                      <a:pt x="156" y="14"/>
                      <a:pt x="123" y="42"/>
                    </a:cubicBezTo>
                    <a:cubicBezTo>
                      <a:pt x="1" y="139"/>
                      <a:pt x="62" y="338"/>
                      <a:pt x="216" y="354"/>
                    </a:cubicBezTo>
                    <a:cubicBezTo>
                      <a:pt x="223" y="355"/>
                      <a:pt x="229" y="355"/>
                      <a:pt x="236" y="355"/>
                    </a:cubicBezTo>
                    <a:cubicBezTo>
                      <a:pt x="382" y="355"/>
                      <a:pt x="469" y="185"/>
                      <a:pt x="374" y="68"/>
                    </a:cubicBezTo>
                    <a:cubicBezTo>
                      <a:pt x="339" y="24"/>
                      <a:pt x="288"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5945;p45"/>
              <p:cNvSpPr/>
              <p:nvPr/>
            </p:nvSpPr>
            <p:spPr>
              <a:xfrm>
                <a:off x="4188950" y="3683575"/>
                <a:ext cx="11100" cy="8375"/>
              </a:xfrm>
              <a:custGeom>
                <a:avLst/>
                <a:gdLst/>
                <a:ahLst/>
                <a:cxnLst/>
                <a:rect l="l" t="t" r="r" b="b"/>
                <a:pathLst>
                  <a:path w="444" h="335" extrusionOk="0">
                    <a:moveTo>
                      <a:pt x="223" y="0"/>
                    </a:moveTo>
                    <a:cubicBezTo>
                      <a:pt x="186" y="0"/>
                      <a:pt x="148" y="13"/>
                      <a:pt x="116" y="38"/>
                    </a:cubicBezTo>
                    <a:cubicBezTo>
                      <a:pt x="1" y="131"/>
                      <a:pt x="55" y="321"/>
                      <a:pt x="206" y="334"/>
                    </a:cubicBezTo>
                    <a:cubicBezTo>
                      <a:pt x="213" y="334"/>
                      <a:pt x="219" y="335"/>
                      <a:pt x="226" y="335"/>
                    </a:cubicBezTo>
                    <a:cubicBezTo>
                      <a:pt x="362" y="335"/>
                      <a:pt x="443" y="174"/>
                      <a:pt x="354" y="64"/>
                    </a:cubicBezTo>
                    <a:cubicBezTo>
                      <a:pt x="320" y="22"/>
                      <a:pt x="271"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5946;p45"/>
              <p:cNvSpPr/>
              <p:nvPr/>
            </p:nvSpPr>
            <p:spPr>
              <a:xfrm>
                <a:off x="4175700" y="3667075"/>
                <a:ext cx="10450" cy="7925"/>
              </a:xfrm>
              <a:custGeom>
                <a:avLst/>
                <a:gdLst/>
                <a:ahLst/>
                <a:cxnLst/>
                <a:rect l="l" t="t" r="r" b="b"/>
                <a:pathLst>
                  <a:path w="418" h="317" extrusionOk="0">
                    <a:moveTo>
                      <a:pt x="209" y="0"/>
                    </a:moveTo>
                    <a:cubicBezTo>
                      <a:pt x="174" y="0"/>
                      <a:pt x="139" y="12"/>
                      <a:pt x="110" y="36"/>
                    </a:cubicBezTo>
                    <a:cubicBezTo>
                      <a:pt x="0" y="123"/>
                      <a:pt x="52" y="299"/>
                      <a:pt x="193" y="315"/>
                    </a:cubicBezTo>
                    <a:cubicBezTo>
                      <a:pt x="198" y="316"/>
                      <a:pt x="204" y="316"/>
                      <a:pt x="209" y="316"/>
                    </a:cubicBezTo>
                    <a:cubicBezTo>
                      <a:pt x="338" y="316"/>
                      <a:pt x="418" y="163"/>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5947;p45"/>
              <p:cNvSpPr/>
              <p:nvPr/>
            </p:nvSpPr>
            <p:spPr>
              <a:xfrm>
                <a:off x="4339600" y="3834375"/>
                <a:ext cx="17125" cy="13050"/>
              </a:xfrm>
              <a:custGeom>
                <a:avLst/>
                <a:gdLst/>
                <a:ahLst/>
                <a:cxnLst/>
                <a:rect l="l" t="t" r="r" b="b"/>
                <a:pathLst>
                  <a:path w="685" h="522" extrusionOk="0">
                    <a:moveTo>
                      <a:pt x="342" y="1"/>
                    </a:moveTo>
                    <a:cubicBezTo>
                      <a:pt x="285" y="1"/>
                      <a:pt x="228" y="19"/>
                      <a:pt x="180" y="57"/>
                    </a:cubicBezTo>
                    <a:cubicBezTo>
                      <a:pt x="0" y="202"/>
                      <a:pt x="84" y="494"/>
                      <a:pt x="315" y="520"/>
                    </a:cubicBezTo>
                    <a:cubicBezTo>
                      <a:pt x="326" y="521"/>
                      <a:pt x="336" y="522"/>
                      <a:pt x="346" y="522"/>
                    </a:cubicBezTo>
                    <a:cubicBezTo>
                      <a:pt x="559" y="522"/>
                      <a:pt x="685" y="271"/>
                      <a:pt x="547" y="99"/>
                    </a:cubicBezTo>
                    <a:cubicBezTo>
                      <a:pt x="495" y="34"/>
                      <a:pt x="419"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5948;p45"/>
              <p:cNvSpPr/>
              <p:nvPr/>
            </p:nvSpPr>
            <p:spPr>
              <a:xfrm>
                <a:off x="4326350" y="3817850"/>
                <a:ext cx="16575" cy="12625"/>
              </a:xfrm>
              <a:custGeom>
                <a:avLst/>
                <a:gdLst/>
                <a:ahLst/>
                <a:cxnLst/>
                <a:rect l="l" t="t" r="r" b="b"/>
                <a:pathLst>
                  <a:path w="663" h="505" extrusionOk="0">
                    <a:moveTo>
                      <a:pt x="331" y="1"/>
                    </a:moveTo>
                    <a:cubicBezTo>
                      <a:pt x="275" y="1"/>
                      <a:pt x="219" y="19"/>
                      <a:pt x="174" y="56"/>
                    </a:cubicBezTo>
                    <a:cubicBezTo>
                      <a:pt x="0" y="198"/>
                      <a:pt x="84" y="477"/>
                      <a:pt x="305" y="503"/>
                    </a:cubicBezTo>
                    <a:cubicBezTo>
                      <a:pt x="315" y="504"/>
                      <a:pt x="324" y="504"/>
                      <a:pt x="333" y="504"/>
                    </a:cubicBezTo>
                    <a:cubicBezTo>
                      <a:pt x="538" y="504"/>
                      <a:pt x="663" y="261"/>
                      <a:pt x="527" y="95"/>
                    </a:cubicBezTo>
                    <a:cubicBezTo>
                      <a:pt x="478" y="33"/>
                      <a:pt x="40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5949;p45"/>
              <p:cNvSpPr/>
              <p:nvPr/>
            </p:nvSpPr>
            <p:spPr>
              <a:xfrm>
                <a:off x="4313075" y="3801350"/>
                <a:ext cx="15875" cy="12100"/>
              </a:xfrm>
              <a:custGeom>
                <a:avLst/>
                <a:gdLst/>
                <a:ahLst/>
                <a:cxnLst/>
                <a:rect l="l" t="t" r="r" b="b"/>
                <a:pathLst>
                  <a:path w="635" h="484" extrusionOk="0">
                    <a:moveTo>
                      <a:pt x="320" y="1"/>
                    </a:moveTo>
                    <a:cubicBezTo>
                      <a:pt x="266" y="1"/>
                      <a:pt x="212" y="18"/>
                      <a:pt x="168" y="54"/>
                    </a:cubicBezTo>
                    <a:cubicBezTo>
                      <a:pt x="1" y="189"/>
                      <a:pt x="81" y="459"/>
                      <a:pt x="293" y="482"/>
                    </a:cubicBezTo>
                    <a:cubicBezTo>
                      <a:pt x="303" y="483"/>
                      <a:pt x="312" y="483"/>
                      <a:pt x="321" y="483"/>
                    </a:cubicBezTo>
                    <a:cubicBezTo>
                      <a:pt x="519" y="483"/>
                      <a:pt x="635" y="250"/>
                      <a:pt x="509" y="90"/>
                    </a:cubicBezTo>
                    <a:cubicBezTo>
                      <a:pt x="461" y="31"/>
                      <a:pt x="391"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5950;p45"/>
              <p:cNvSpPr/>
              <p:nvPr/>
            </p:nvSpPr>
            <p:spPr>
              <a:xfrm>
                <a:off x="4299750" y="3784800"/>
                <a:ext cx="15400" cy="11675"/>
              </a:xfrm>
              <a:custGeom>
                <a:avLst/>
                <a:gdLst/>
                <a:ahLst/>
                <a:cxnLst/>
                <a:rect l="l" t="t" r="r" b="b"/>
                <a:pathLst>
                  <a:path w="616" h="467" extrusionOk="0">
                    <a:moveTo>
                      <a:pt x="310" y="0"/>
                    </a:moveTo>
                    <a:cubicBezTo>
                      <a:pt x="258" y="0"/>
                      <a:pt x="206" y="18"/>
                      <a:pt x="161" y="54"/>
                    </a:cubicBezTo>
                    <a:cubicBezTo>
                      <a:pt x="0" y="183"/>
                      <a:pt x="78" y="443"/>
                      <a:pt x="286" y="466"/>
                    </a:cubicBezTo>
                    <a:cubicBezTo>
                      <a:pt x="294" y="466"/>
                      <a:pt x="302" y="467"/>
                      <a:pt x="310" y="467"/>
                    </a:cubicBezTo>
                    <a:cubicBezTo>
                      <a:pt x="502" y="467"/>
                      <a:pt x="616" y="241"/>
                      <a:pt x="489" y="86"/>
                    </a:cubicBezTo>
                    <a:cubicBezTo>
                      <a:pt x="443" y="30"/>
                      <a:pt x="377"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5951;p45"/>
              <p:cNvSpPr/>
              <p:nvPr/>
            </p:nvSpPr>
            <p:spPr>
              <a:xfrm>
                <a:off x="4286500" y="3768275"/>
                <a:ext cx="14725" cy="11175"/>
              </a:xfrm>
              <a:custGeom>
                <a:avLst/>
                <a:gdLst/>
                <a:ahLst/>
                <a:cxnLst/>
                <a:rect l="l" t="t" r="r" b="b"/>
                <a:pathLst>
                  <a:path w="589" h="447" extrusionOk="0">
                    <a:moveTo>
                      <a:pt x="295" y="1"/>
                    </a:moveTo>
                    <a:cubicBezTo>
                      <a:pt x="246" y="1"/>
                      <a:pt x="196" y="17"/>
                      <a:pt x="154" y="50"/>
                    </a:cubicBezTo>
                    <a:cubicBezTo>
                      <a:pt x="0" y="175"/>
                      <a:pt x="74" y="426"/>
                      <a:pt x="273" y="445"/>
                    </a:cubicBezTo>
                    <a:cubicBezTo>
                      <a:pt x="282" y="446"/>
                      <a:pt x="291" y="447"/>
                      <a:pt x="300" y="447"/>
                    </a:cubicBezTo>
                    <a:cubicBezTo>
                      <a:pt x="480" y="447"/>
                      <a:pt x="589" y="229"/>
                      <a:pt x="469" y="82"/>
                    </a:cubicBezTo>
                    <a:cubicBezTo>
                      <a:pt x="425" y="29"/>
                      <a:pt x="360"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5952;p45"/>
              <p:cNvSpPr/>
              <p:nvPr/>
            </p:nvSpPr>
            <p:spPr>
              <a:xfrm>
                <a:off x="4273225" y="3751725"/>
                <a:ext cx="14125" cy="10775"/>
              </a:xfrm>
              <a:custGeom>
                <a:avLst/>
                <a:gdLst/>
                <a:ahLst/>
                <a:cxnLst/>
                <a:rect l="l" t="t" r="r" b="b"/>
                <a:pathLst>
                  <a:path w="565" h="431" extrusionOk="0">
                    <a:moveTo>
                      <a:pt x="284" y="1"/>
                    </a:moveTo>
                    <a:cubicBezTo>
                      <a:pt x="236" y="1"/>
                      <a:pt x="189" y="17"/>
                      <a:pt x="149" y="50"/>
                    </a:cubicBezTo>
                    <a:cubicBezTo>
                      <a:pt x="1" y="169"/>
                      <a:pt x="72" y="407"/>
                      <a:pt x="261" y="429"/>
                    </a:cubicBezTo>
                    <a:cubicBezTo>
                      <a:pt x="269" y="430"/>
                      <a:pt x="277" y="430"/>
                      <a:pt x="284" y="430"/>
                    </a:cubicBezTo>
                    <a:cubicBezTo>
                      <a:pt x="460" y="430"/>
                      <a:pt x="565" y="224"/>
                      <a:pt x="451" y="82"/>
                    </a:cubicBezTo>
                    <a:cubicBezTo>
                      <a:pt x="409" y="29"/>
                      <a:pt x="347"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5953;p45"/>
              <p:cNvSpPr/>
              <p:nvPr/>
            </p:nvSpPr>
            <p:spPr>
              <a:xfrm>
                <a:off x="4259975" y="3735200"/>
                <a:ext cx="13475" cy="10275"/>
              </a:xfrm>
              <a:custGeom>
                <a:avLst/>
                <a:gdLst/>
                <a:ahLst/>
                <a:cxnLst/>
                <a:rect l="l" t="t" r="r" b="b"/>
                <a:pathLst>
                  <a:path w="539" h="411" extrusionOk="0">
                    <a:moveTo>
                      <a:pt x="269" y="0"/>
                    </a:moveTo>
                    <a:cubicBezTo>
                      <a:pt x="224" y="0"/>
                      <a:pt x="179" y="15"/>
                      <a:pt x="142" y="46"/>
                    </a:cubicBezTo>
                    <a:cubicBezTo>
                      <a:pt x="1" y="161"/>
                      <a:pt x="68" y="390"/>
                      <a:pt x="248" y="409"/>
                    </a:cubicBezTo>
                    <a:cubicBezTo>
                      <a:pt x="256" y="410"/>
                      <a:pt x="264" y="410"/>
                      <a:pt x="272" y="410"/>
                    </a:cubicBezTo>
                    <a:cubicBezTo>
                      <a:pt x="441" y="410"/>
                      <a:pt x="539" y="213"/>
                      <a:pt x="428" y="78"/>
                    </a:cubicBezTo>
                    <a:cubicBezTo>
                      <a:pt x="388" y="27"/>
                      <a:pt x="329" y="0"/>
                      <a:pt x="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5954;p45"/>
              <p:cNvSpPr/>
              <p:nvPr/>
            </p:nvSpPr>
            <p:spPr>
              <a:xfrm>
                <a:off x="4246725" y="3718700"/>
                <a:ext cx="12825" cy="9725"/>
              </a:xfrm>
              <a:custGeom>
                <a:avLst/>
                <a:gdLst/>
                <a:ahLst/>
                <a:cxnLst/>
                <a:rect l="l" t="t" r="r" b="b"/>
                <a:pathLst>
                  <a:path w="513" h="389" extrusionOk="0">
                    <a:moveTo>
                      <a:pt x="257" y="0"/>
                    </a:moveTo>
                    <a:cubicBezTo>
                      <a:pt x="215" y="0"/>
                      <a:pt x="171" y="15"/>
                      <a:pt x="135" y="44"/>
                    </a:cubicBezTo>
                    <a:cubicBezTo>
                      <a:pt x="0" y="153"/>
                      <a:pt x="65" y="371"/>
                      <a:pt x="238" y="388"/>
                    </a:cubicBezTo>
                    <a:cubicBezTo>
                      <a:pt x="246" y="388"/>
                      <a:pt x="253" y="389"/>
                      <a:pt x="261" y="389"/>
                    </a:cubicBezTo>
                    <a:cubicBezTo>
                      <a:pt x="418" y="389"/>
                      <a:pt x="513" y="201"/>
                      <a:pt x="408" y="73"/>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5955;p45"/>
              <p:cNvSpPr/>
              <p:nvPr/>
            </p:nvSpPr>
            <p:spPr>
              <a:xfrm>
                <a:off x="4233375" y="3702125"/>
                <a:ext cx="12300" cy="9350"/>
              </a:xfrm>
              <a:custGeom>
                <a:avLst/>
                <a:gdLst/>
                <a:ahLst/>
                <a:cxnLst/>
                <a:rect l="l" t="t" r="r" b="b"/>
                <a:pathLst>
                  <a:path w="492" h="374" extrusionOk="0">
                    <a:moveTo>
                      <a:pt x="246" y="1"/>
                    </a:moveTo>
                    <a:cubicBezTo>
                      <a:pt x="205" y="1"/>
                      <a:pt x="164" y="14"/>
                      <a:pt x="129" y="41"/>
                    </a:cubicBezTo>
                    <a:cubicBezTo>
                      <a:pt x="1" y="147"/>
                      <a:pt x="62" y="356"/>
                      <a:pt x="229" y="372"/>
                    </a:cubicBezTo>
                    <a:cubicBezTo>
                      <a:pt x="236" y="373"/>
                      <a:pt x="242" y="373"/>
                      <a:pt x="248" y="373"/>
                    </a:cubicBezTo>
                    <a:cubicBezTo>
                      <a:pt x="401" y="373"/>
                      <a:pt x="492" y="194"/>
                      <a:pt x="393" y="70"/>
                    </a:cubicBezTo>
                    <a:cubicBezTo>
                      <a:pt x="356" y="24"/>
                      <a:pt x="302"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5956;p45"/>
              <p:cNvSpPr/>
              <p:nvPr/>
            </p:nvSpPr>
            <p:spPr>
              <a:xfrm>
                <a:off x="4220125" y="3685625"/>
                <a:ext cx="11650" cy="8825"/>
              </a:xfrm>
              <a:custGeom>
                <a:avLst/>
                <a:gdLst/>
                <a:ahLst/>
                <a:cxnLst/>
                <a:rect l="l" t="t" r="r" b="b"/>
                <a:pathLst>
                  <a:path w="466" h="353" extrusionOk="0">
                    <a:moveTo>
                      <a:pt x="234" y="1"/>
                    </a:moveTo>
                    <a:cubicBezTo>
                      <a:pt x="195" y="1"/>
                      <a:pt x="156" y="13"/>
                      <a:pt x="123" y="39"/>
                    </a:cubicBezTo>
                    <a:cubicBezTo>
                      <a:pt x="1" y="139"/>
                      <a:pt x="58" y="335"/>
                      <a:pt x="216" y="351"/>
                    </a:cubicBezTo>
                    <a:cubicBezTo>
                      <a:pt x="224" y="352"/>
                      <a:pt x="231" y="353"/>
                      <a:pt x="239" y="353"/>
                    </a:cubicBezTo>
                    <a:cubicBezTo>
                      <a:pt x="382" y="353"/>
                      <a:pt x="465" y="181"/>
                      <a:pt x="373" y="65"/>
                    </a:cubicBezTo>
                    <a:cubicBezTo>
                      <a:pt x="337" y="23"/>
                      <a:pt x="285"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5957;p45"/>
              <p:cNvSpPr/>
              <p:nvPr/>
            </p:nvSpPr>
            <p:spPr>
              <a:xfrm>
                <a:off x="4206875" y="3669100"/>
                <a:ext cx="11075" cy="8400"/>
              </a:xfrm>
              <a:custGeom>
                <a:avLst/>
                <a:gdLst/>
                <a:ahLst/>
                <a:cxnLst/>
                <a:rect l="l" t="t" r="r" b="b"/>
                <a:pathLst>
                  <a:path w="443" h="336" extrusionOk="0">
                    <a:moveTo>
                      <a:pt x="222" y="1"/>
                    </a:moveTo>
                    <a:cubicBezTo>
                      <a:pt x="185" y="1"/>
                      <a:pt x="147" y="13"/>
                      <a:pt x="116" y="38"/>
                    </a:cubicBezTo>
                    <a:cubicBezTo>
                      <a:pt x="0" y="132"/>
                      <a:pt x="55" y="318"/>
                      <a:pt x="203" y="334"/>
                    </a:cubicBezTo>
                    <a:cubicBezTo>
                      <a:pt x="209" y="335"/>
                      <a:pt x="216" y="335"/>
                      <a:pt x="222" y="335"/>
                    </a:cubicBezTo>
                    <a:cubicBezTo>
                      <a:pt x="362" y="335"/>
                      <a:pt x="443" y="172"/>
                      <a:pt x="351" y="61"/>
                    </a:cubicBezTo>
                    <a:cubicBezTo>
                      <a:pt x="318" y="21"/>
                      <a:pt x="27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5958;p45"/>
              <p:cNvSpPr/>
              <p:nvPr/>
            </p:nvSpPr>
            <p:spPr>
              <a:xfrm>
                <a:off x="4193625" y="3652550"/>
                <a:ext cx="10450" cy="7975"/>
              </a:xfrm>
              <a:custGeom>
                <a:avLst/>
                <a:gdLst/>
                <a:ahLst/>
                <a:cxnLst/>
                <a:rect l="l" t="t" r="r" b="b"/>
                <a:pathLst>
                  <a:path w="418" h="319" extrusionOk="0">
                    <a:moveTo>
                      <a:pt x="208" y="0"/>
                    </a:moveTo>
                    <a:cubicBezTo>
                      <a:pt x="173" y="0"/>
                      <a:pt x="138" y="12"/>
                      <a:pt x="109" y="35"/>
                    </a:cubicBezTo>
                    <a:cubicBezTo>
                      <a:pt x="0" y="125"/>
                      <a:pt x="51" y="302"/>
                      <a:pt x="193" y="318"/>
                    </a:cubicBezTo>
                    <a:cubicBezTo>
                      <a:pt x="198" y="318"/>
                      <a:pt x="204" y="319"/>
                      <a:pt x="209" y="319"/>
                    </a:cubicBezTo>
                    <a:cubicBezTo>
                      <a:pt x="341" y="319"/>
                      <a:pt x="418" y="166"/>
                      <a:pt x="331" y="61"/>
                    </a:cubicBezTo>
                    <a:cubicBezTo>
                      <a:pt x="300" y="21"/>
                      <a:pt x="254"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5959;p45"/>
              <p:cNvSpPr/>
              <p:nvPr/>
            </p:nvSpPr>
            <p:spPr>
              <a:xfrm>
                <a:off x="4344250" y="3803375"/>
                <a:ext cx="16600" cy="12550"/>
              </a:xfrm>
              <a:custGeom>
                <a:avLst/>
                <a:gdLst/>
                <a:ahLst/>
                <a:cxnLst/>
                <a:rect l="l" t="t" r="r" b="b"/>
                <a:pathLst>
                  <a:path w="664" h="502" extrusionOk="0">
                    <a:moveTo>
                      <a:pt x="333" y="1"/>
                    </a:moveTo>
                    <a:cubicBezTo>
                      <a:pt x="277" y="1"/>
                      <a:pt x="220" y="19"/>
                      <a:pt x="174" y="57"/>
                    </a:cubicBezTo>
                    <a:cubicBezTo>
                      <a:pt x="1" y="198"/>
                      <a:pt x="84" y="478"/>
                      <a:pt x="306" y="500"/>
                    </a:cubicBezTo>
                    <a:cubicBezTo>
                      <a:pt x="315" y="501"/>
                      <a:pt x="324" y="502"/>
                      <a:pt x="333" y="502"/>
                    </a:cubicBezTo>
                    <a:cubicBezTo>
                      <a:pt x="539" y="502"/>
                      <a:pt x="663" y="259"/>
                      <a:pt x="528" y="92"/>
                    </a:cubicBezTo>
                    <a:cubicBezTo>
                      <a:pt x="479" y="32"/>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5960;p45"/>
              <p:cNvSpPr/>
              <p:nvPr/>
            </p:nvSpPr>
            <p:spPr>
              <a:xfrm>
                <a:off x="4331000" y="3786825"/>
                <a:ext cx="15875" cy="12075"/>
              </a:xfrm>
              <a:custGeom>
                <a:avLst/>
                <a:gdLst/>
                <a:ahLst/>
                <a:cxnLst/>
                <a:rect l="l" t="t" r="r" b="b"/>
                <a:pathLst>
                  <a:path w="635" h="483" extrusionOk="0">
                    <a:moveTo>
                      <a:pt x="317" y="0"/>
                    </a:moveTo>
                    <a:cubicBezTo>
                      <a:pt x="265" y="0"/>
                      <a:pt x="212" y="18"/>
                      <a:pt x="168" y="54"/>
                    </a:cubicBezTo>
                    <a:cubicBezTo>
                      <a:pt x="1" y="189"/>
                      <a:pt x="81" y="458"/>
                      <a:pt x="293" y="481"/>
                    </a:cubicBezTo>
                    <a:cubicBezTo>
                      <a:pt x="302" y="482"/>
                      <a:pt x="311" y="482"/>
                      <a:pt x="320" y="482"/>
                    </a:cubicBezTo>
                    <a:cubicBezTo>
                      <a:pt x="516" y="482"/>
                      <a:pt x="634" y="249"/>
                      <a:pt x="505" y="92"/>
                    </a:cubicBezTo>
                    <a:cubicBezTo>
                      <a:pt x="457" y="31"/>
                      <a:pt x="387"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5961;p45"/>
              <p:cNvSpPr/>
              <p:nvPr/>
            </p:nvSpPr>
            <p:spPr>
              <a:xfrm>
                <a:off x="4317675" y="3770325"/>
                <a:ext cx="15375" cy="11625"/>
              </a:xfrm>
              <a:custGeom>
                <a:avLst/>
                <a:gdLst/>
                <a:ahLst/>
                <a:cxnLst/>
                <a:rect l="l" t="t" r="r" b="b"/>
                <a:pathLst>
                  <a:path w="615" h="465" extrusionOk="0">
                    <a:moveTo>
                      <a:pt x="306" y="0"/>
                    </a:moveTo>
                    <a:cubicBezTo>
                      <a:pt x="255" y="0"/>
                      <a:pt x="203" y="17"/>
                      <a:pt x="161" y="52"/>
                    </a:cubicBezTo>
                    <a:cubicBezTo>
                      <a:pt x="0" y="183"/>
                      <a:pt x="77" y="444"/>
                      <a:pt x="283" y="463"/>
                    </a:cubicBezTo>
                    <a:cubicBezTo>
                      <a:pt x="292" y="464"/>
                      <a:pt x="301" y="464"/>
                      <a:pt x="310" y="464"/>
                    </a:cubicBezTo>
                    <a:cubicBezTo>
                      <a:pt x="503" y="464"/>
                      <a:pt x="614" y="240"/>
                      <a:pt x="489" y="87"/>
                    </a:cubicBezTo>
                    <a:cubicBezTo>
                      <a:pt x="443" y="30"/>
                      <a:pt x="375"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5962;p45"/>
              <p:cNvSpPr/>
              <p:nvPr/>
            </p:nvSpPr>
            <p:spPr>
              <a:xfrm>
                <a:off x="4304400" y="3753775"/>
                <a:ext cx="14775" cy="11200"/>
              </a:xfrm>
              <a:custGeom>
                <a:avLst/>
                <a:gdLst/>
                <a:ahLst/>
                <a:cxnLst/>
                <a:rect l="l" t="t" r="r" b="b"/>
                <a:pathLst>
                  <a:path w="591" h="448" extrusionOk="0">
                    <a:moveTo>
                      <a:pt x="296" y="0"/>
                    </a:moveTo>
                    <a:cubicBezTo>
                      <a:pt x="247" y="0"/>
                      <a:pt x="197" y="17"/>
                      <a:pt x="155" y="52"/>
                    </a:cubicBezTo>
                    <a:cubicBezTo>
                      <a:pt x="1" y="174"/>
                      <a:pt x="75" y="424"/>
                      <a:pt x="274" y="447"/>
                    </a:cubicBezTo>
                    <a:cubicBezTo>
                      <a:pt x="282" y="448"/>
                      <a:pt x="290" y="448"/>
                      <a:pt x="297" y="448"/>
                    </a:cubicBezTo>
                    <a:cubicBezTo>
                      <a:pt x="480" y="448"/>
                      <a:pt x="590" y="232"/>
                      <a:pt x="470" y="84"/>
                    </a:cubicBezTo>
                    <a:cubicBezTo>
                      <a:pt x="426" y="29"/>
                      <a:pt x="362"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5963;p45"/>
              <p:cNvSpPr/>
              <p:nvPr/>
            </p:nvSpPr>
            <p:spPr>
              <a:xfrm>
                <a:off x="4291150" y="3737225"/>
                <a:ext cx="14050" cy="10725"/>
              </a:xfrm>
              <a:custGeom>
                <a:avLst/>
                <a:gdLst/>
                <a:ahLst/>
                <a:cxnLst/>
                <a:rect l="l" t="t" r="r" b="b"/>
                <a:pathLst>
                  <a:path w="562" h="429" extrusionOk="0">
                    <a:moveTo>
                      <a:pt x="282" y="1"/>
                    </a:moveTo>
                    <a:cubicBezTo>
                      <a:pt x="235" y="1"/>
                      <a:pt x="187" y="16"/>
                      <a:pt x="148" y="48"/>
                    </a:cubicBezTo>
                    <a:cubicBezTo>
                      <a:pt x="1" y="167"/>
                      <a:pt x="71" y="408"/>
                      <a:pt x="261" y="427"/>
                    </a:cubicBezTo>
                    <a:cubicBezTo>
                      <a:pt x="269" y="428"/>
                      <a:pt x="276" y="429"/>
                      <a:pt x="284" y="429"/>
                    </a:cubicBezTo>
                    <a:cubicBezTo>
                      <a:pt x="457" y="429"/>
                      <a:pt x="561" y="222"/>
                      <a:pt x="447" y="80"/>
                    </a:cubicBezTo>
                    <a:cubicBezTo>
                      <a:pt x="405" y="28"/>
                      <a:pt x="34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5964;p45"/>
              <p:cNvSpPr/>
              <p:nvPr/>
            </p:nvSpPr>
            <p:spPr>
              <a:xfrm>
                <a:off x="4277900" y="3720725"/>
                <a:ext cx="13475" cy="10200"/>
              </a:xfrm>
              <a:custGeom>
                <a:avLst/>
                <a:gdLst/>
                <a:ahLst/>
                <a:cxnLst/>
                <a:rect l="l" t="t" r="r" b="b"/>
                <a:pathLst>
                  <a:path w="539" h="408" extrusionOk="0">
                    <a:moveTo>
                      <a:pt x="270" y="1"/>
                    </a:moveTo>
                    <a:cubicBezTo>
                      <a:pt x="225" y="1"/>
                      <a:pt x="179" y="16"/>
                      <a:pt x="142" y="46"/>
                    </a:cubicBezTo>
                    <a:cubicBezTo>
                      <a:pt x="0" y="159"/>
                      <a:pt x="68" y="390"/>
                      <a:pt x="248" y="406"/>
                    </a:cubicBezTo>
                    <a:cubicBezTo>
                      <a:pt x="256" y="407"/>
                      <a:pt x="264" y="407"/>
                      <a:pt x="271" y="407"/>
                    </a:cubicBezTo>
                    <a:cubicBezTo>
                      <a:pt x="440" y="407"/>
                      <a:pt x="538" y="210"/>
                      <a:pt x="428" y="75"/>
                    </a:cubicBezTo>
                    <a:cubicBezTo>
                      <a:pt x="388" y="26"/>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5965;p45"/>
              <p:cNvSpPr/>
              <p:nvPr/>
            </p:nvSpPr>
            <p:spPr>
              <a:xfrm>
                <a:off x="4264625" y="3704150"/>
                <a:ext cx="12850" cy="9825"/>
              </a:xfrm>
              <a:custGeom>
                <a:avLst/>
                <a:gdLst/>
                <a:ahLst/>
                <a:cxnLst/>
                <a:rect l="l" t="t" r="r" b="b"/>
                <a:pathLst>
                  <a:path w="514" h="393" extrusionOk="0">
                    <a:moveTo>
                      <a:pt x="257" y="1"/>
                    </a:moveTo>
                    <a:cubicBezTo>
                      <a:pt x="214" y="1"/>
                      <a:pt x="170" y="15"/>
                      <a:pt x="133" y="44"/>
                    </a:cubicBezTo>
                    <a:cubicBezTo>
                      <a:pt x="1" y="156"/>
                      <a:pt x="65" y="372"/>
                      <a:pt x="239" y="391"/>
                    </a:cubicBezTo>
                    <a:cubicBezTo>
                      <a:pt x="246" y="392"/>
                      <a:pt x="254" y="392"/>
                      <a:pt x="261" y="392"/>
                    </a:cubicBezTo>
                    <a:cubicBezTo>
                      <a:pt x="418" y="392"/>
                      <a:pt x="514" y="202"/>
                      <a:pt x="409" y="73"/>
                    </a:cubicBezTo>
                    <a:cubicBezTo>
                      <a:pt x="371" y="25"/>
                      <a:pt x="315"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5966;p45"/>
              <p:cNvSpPr/>
              <p:nvPr/>
            </p:nvSpPr>
            <p:spPr>
              <a:xfrm>
                <a:off x="4251300" y="3687650"/>
                <a:ext cx="12275" cy="9300"/>
              </a:xfrm>
              <a:custGeom>
                <a:avLst/>
                <a:gdLst/>
                <a:ahLst/>
                <a:cxnLst/>
                <a:rect l="l" t="t" r="r" b="b"/>
                <a:pathLst>
                  <a:path w="491" h="372" extrusionOk="0">
                    <a:moveTo>
                      <a:pt x="247" y="1"/>
                    </a:moveTo>
                    <a:cubicBezTo>
                      <a:pt x="206" y="1"/>
                      <a:pt x="164" y="14"/>
                      <a:pt x="129" y="42"/>
                    </a:cubicBezTo>
                    <a:cubicBezTo>
                      <a:pt x="1" y="145"/>
                      <a:pt x="62" y="354"/>
                      <a:pt x="229" y="370"/>
                    </a:cubicBezTo>
                    <a:cubicBezTo>
                      <a:pt x="236" y="371"/>
                      <a:pt x="244" y="371"/>
                      <a:pt x="252" y="371"/>
                    </a:cubicBezTo>
                    <a:cubicBezTo>
                      <a:pt x="402" y="371"/>
                      <a:pt x="491" y="193"/>
                      <a:pt x="393" y="68"/>
                    </a:cubicBezTo>
                    <a:cubicBezTo>
                      <a:pt x="356" y="24"/>
                      <a:pt x="302"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5967;p45"/>
              <p:cNvSpPr/>
              <p:nvPr/>
            </p:nvSpPr>
            <p:spPr>
              <a:xfrm>
                <a:off x="4238050" y="3671100"/>
                <a:ext cx="11650" cy="8875"/>
              </a:xfrm>
              <a:custGeom>
                <a:avLst/>
                <a:gdLst/>
                <a:ahLst/>
                <a:cxnLst/>
                <a:rect l="l" t="t" r="r" b="b"/>
                <a:pathLst>
                  <a:path w="466" h="355" extrusionOk="0">
                    <a:moveTo>
                      <a:pt x="234" y="1"/>
                    </a:moveTo>
                    <a:cubicBezTo>
                      <a:pt x="195" y="1"/>
                      <a:pt x="156" y="14"/>
                      <a:pt x="122" y="42"/>
                    </a:cubicBezTo>
                    <a:cubicBezTo>
                      <a:pt x="0" y="138"/>
                      <a:pt x="58" y="338"/>
                      <a:pt x="216" y="354"/>
                    </a:cubicBezTo>
                    <a:cubicBezTo>
                      <a:pt x="222" y="354"/>
                      <a:pt x="229" y="355"/>
                      <a:pt x="235" y="355"/>
                    </a:cubicBezTo>
                    <a:cubicBezTo>
                      <a:pt x="381" y="355"/>
                      <a:pt x="465" y="185"/>
                      <a:pt x="370" y="68"/>
                    </a:cubicBezTo>
                    <a:cubicBezTo>
                      <a:pt x="335" y="24"/>
                      <a:pt x="285"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5968;p45"/>
              <p:cNvSpPr/>
              <p:nvPr/>
            </p:nvSpPr>
            <p:spPr>
              <a:xfrm>
                <a:off x="4224775" y="3654575"/>
                <a:ext cx="11025" cy="8375"/>
              </a:xfrm>
              <a:custGeom>
                <a:avLst/>
                <a:gdLst/>
                <a:ahLst/>
                <a:cxnLst/>
                <a:rect l="l" t="t" r="r" b="b"/>
                <a:pathLst>
                  <a:path w="441" h="335" extrusionOk="0">
                    <a:moveTo>
                      <a:pt x="222" y="0"/>
                    </a:moveTo>
                    <a:cubicBezTo>
                      <a:pt x="185" y="0"/>
                      <a:pt x="147" y="13"/>
                      <a:pt x="117" y="38"/>
                    </a:cubicBezTo>
                    <a:cubicBezTo>
                      <a:pt x="1" y="131"/>
                      <a:pt x="56" y="321"/>
                      <a:pt x="203" y="333"/>
                    </a:cubicBezTo>
                    <a:cubicBezTo>
                      <a:pt x="210" y="334"/>
                      <a:pt x="216" y="334"/>
                      <a:pt x="223" y="334"/>
                    </a:cubicBezTo>
                    <a:cubicBezTo>
                      <a:pt x="359" y="334"/>
                      <a:pt x="440" y="174"/>
                      <a:pt x="351" y="63"/>
                    </a:cubicBezTo>
                    <a:cubicBezTo>
                      <a:pt x="318" y="22"/>
                      <a:pt x="270" y="0"/>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5969;p45"/>
              <p:cNvSpPr/>
              <p:nvPr/>
            </p:nvSpPr>
            <p:spPr>
              <a:xfrm>
                <a:off x="4211525" y="3638075"/>
                <a:ext cx="10400" cy="7900"/>
              </a:xfrm>
              <a:custGeom>
                <a:avLst/>
                <a:gdLst/>
                <a:ahLst/>
                <a:cxnLst/>
                <a:rect l="l" t="t" r="r" b="b"/>
                <a:pathLst>
                  <a:path w="416" h="316" extrusionOk="0">
                    <a:moveTo>
                      <a:pt x="210" y="0"/>
                    </a:moveTo>
                    <a:cubicBezTo>
                      <a:pt x="175" y="0"/>
                      <a:pt x="139" y="12"/>
                      <a:pt x="110" y="36"/>
                    </a:cubicBezTo>
                    <a:cubicBezTo>
                      <a:pt x="1" y="122"/>
                      <a:pt x="52" y="299"/>
                      <a:pt x="190" y="315"/>
                    </a:cubicBezTo>
                    <a:cubicBezTo>
                      <a:pt x="196" y="316"/>
                      <a:pt x="201" y="316"/>
                      <a:pt x="206" y="316"/>
                    </a:cubicBezTo>
                    <a:cubicBezTo>
                      <a:pt x="338" y="316"/>
                      <a:pt x="415" y="163"/>
                      <a:pt x="332" y="58"/>
                    </a:cubicBezTo>
                    <a:cubicBezTo>
                      <a:pt x="301" y="20"/>
                      <a:pt x="256"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5970;p45"/>
              <p:cNvSpPr/>
              <p:nvPr/>
            </p:nvSpPr>
            <p:spPr>
              <a:xfrm>
                <a:off x="4348925" y="3772350"/>
                <a:ext cx="15950" cy="12075"/>
              </a:xfrm>
              <a:custGeom>
                <a:avLst/>
                <a:gdLst/>
                <a:ahLst/>
                <a:cxnLst/>
                <a:rect l="l" t="t" r="r" b="b"/>
                <a:pathLst>
                  <a:path w="638" h="483" extrusionOk="0">
                    <a:moveTo>
                      <a:pt x="318" y="1"/>
                    </a:moveTo>
                    <a:cubicBezTo>
                      <a:pt x="265" y="1"/>
                      <a:pt x="211" y="18"/>
                      <a:pt x="167" y="54"/>
                    </a:cubicBezTo>
                    <a:cubicBezTo>
                      <a:pt x="0" y="192"/>
                      <a:pt x="81" y="459"/>
                      <a:pt x="293" y="482"/>
                    </a:cubicBezTo>
                    <a:cubicBezTo>
                      <a:pt x="302" y="482"/>
                      <a:pt x="311" y="483"/>
                      <a:pt x="320" y="483"/>
                    </a:cubicBezTo>
                    <a:cubicBezTo>
                      <a:pt x="519" y="483"/>
                      <a:pt x="637" y="253"/>
                      <a:pt x="508" y="93"/>
                    </a:cubicBezTo>
                    <a:cubicBezTo>
                      <a:pt x="460" y="32"/>
                      <a:pt x="389"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5971;p45"/>
              <p:cNvSpPr/>
              <p:nvPr/>
            </p:nvSpPr>
            <p:spPr>
              <a:xfrm>
                <a:off x="4335575" y="3755800"/>
                <a:ext cx="15400" cy="11675"/>
              </a:xfrm>
              <a:custGeom>
                <a:avLst/>
                <a:gdLst/>
                <a:ahLst/>
                <a:cxnLst/>
                <a:rect l="l" t="t" r="r" b="b"/>
                <a:pathLst>
                  <a:path w="616" h="467" extrusionOk="0">
                    <a:moveTo>
                      <a:pt x="309" y="0"/>
                    </a:moveTo>
                    <a:cubicBezTo>
                      <a:pt x="257" y="0"/>
                      <a:pt x="205" y="18"/>
                      <a:pt x="161" y="54"/>
                    </a:cubicBezTo>
                    <a:cubicBezTo>
                      <a:pt x="1" y="183"/>
                      <a:pt x="78" y="443"/>
                      <a:pt x="284" y="465"/>
                    </a:cubicBezTo>
                    <a:cubicBezTo>
                      <a:pt x="291" y="466"/>
                      <a:pt x="299" y="467"/>
                      <a:pt x="307" y="467"/>
                    </a:cubicBezTo>
                    <a:cubicBezTo>
                      <a:pt x="499" y="467"/>
                      <a:pt x="616" y="241"/>
                      <a:pt x="489" y="86"/>
                    </a:cubicBezTo>
                    <a:cubicBezTo>
                      <a:pt x="444" y="30"/>
                      <a:pt x="377"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5972;p45"/>
              <p:cNvSpPr/>
              <p:nvPr/>
            </p:nvSpPr>
            <p:spPr>
              <a:xfrm>
                <a:off x="4322325" y="3739275"/>
                <a:ext cx="14750" cy="11175"/>
              </a:xfrm>
              <a:custGeom>
                <a:avLst/>
                <a:gdLst/>
                <a:ahLst/>
                <a:cxnLst/>
                <a:rect l="l" t="t" r="r" b="b"/>
                <a:pathLst>
                  <a:path w="590" h="447" extrusionOk="0">
                    <a:moveTo>
                      <a:pt x="294" y="1"/>
                    </a:moveTo>
                    <a:cubicBezTo>
                      <a:pt x="245" y="1"/>
                      <a:pt x="196" y="17"/>
                      <a:pt x="155" y="50"/>
                    </a:cubicBezTo>
                    <a:cubicBezTo>
                      <a:pt x="0" y="175"/>
                      <a:pt x="74" y="426"/>
                      <a:pt x="270" y="445"/>
                    </a:cubicBezTo>
                    <a:cubicBezTo>
                      <a:pt x="280" y="446"/>
                      <a:pt x="288" y="447"/>
                      <a:pt x="297" y="447"/>
                    </a:cubicBezTo>
                    <a:cubicBezTo>
                      <a:pt x="481" y="447"/>
                      <a:pt x="589" y="229"/>
                      <a:pt x="470" y="82"/>
                    </a:cubicBezTo>
                    <a:cubicBezTo>
                      <a:pt x="424" y="29"/>
                      <a:pt x="359"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5973;p45"/>
              <p:cNvSpPr/>
              <p:nvPr/>
            </p:nvSpPr>
            <p:spPr>
              <a:xfrm>
                <a:off x="4309075" y="3722725"/>
                <a:ext cx="14100" cy="10775"/>
              </a:xfrm>
              <a:custGeom>
                <a:avLst/>
                <a:gdLst/>
                <a:ahLst/>
                <a:cxnLst/>
                <a:rect l="l" t="t" r="r" b="b"/>
                <a:pathLst>
                  <a:path w="564" h="431" extrusionOk="0">
                    <a:moveTo>
                      <a:pt x="281" y="1"/>
                    </a:moveTo>
                    <a:cubicBezTo>
                      <a:pt x="234" y="1"/>
                      <a:pt x="187" y="17"/>
                      <a:pt x="148" y="50"/>
                    </a:cubicBezTo>
                    <a:cubicBezTo>
                      <a:pt x="0" y="169"/>
                      <a:pt x="71" y="407"/>
                      <a:pt x="260" y="429"/>
                    </a:cubicBezTo>
                    <a:cubicBezTo>
                      <a:pt x="268" y="430"/>
                      <a:pt x="276" y="430"/>
                      <a:pt x="284" y="430"/>
                    </a:cubicBezTo>
                    <a:cubicBezTo>
                      <a:pt x="460" y="430"/>
                      <a:pt x="564" y="224"/>
                      <a:pt x="447" y="82"/>
                    </a:cubicBezTo>
                    <a:cubicBezTo>
                      <a:pt x="405" y="29"/>
                      <a:pt x="343"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5974;p45"/>
              <p:cNvSpPr/>
              <p:nvPr/>
            </p:nvSpPr>
            <p:spPr>
              <a:xfrm>
                <a:off x="4295725" y="3706200"/>
                <a:ext cx="13575" cy="10250"/>
              </a:xfrm>
              <a:custGeom>
                <a:avLst/>
                <a:gdLst/>
                <a:ahLst/>
                <a:cxnLst/>
                <a:rect l="l" t="t" r="r" b="b"/>
                <a:pathLst>
                  <a:path w="543" h="410" extrusionOk="0">
                    <a:moveTo>
                      <a:pt x="273" y="0"/>
                    </a:moveTo>
                    <a:cubicBezTo>
                      <a:pt x="228" y="0"/>
                      <a:pt x="183" y="15"/>
                      <a:pt x="145" y="46"/>
                    </a:cubicBezTo>
                    <a:cubicBezTo>
                      <a:pt x="1" y="161"/>
                      <a:pt x="71" y="389"/>
                      <a:pt x="251" y="409"/>
                    </a:cubicBezTo>
                    <a:cubicBezTo>
                      <a:pt x="259" y="410"/>
                      <a:pt x="267" y="410"/>
                      <a:pt x="274" y="410"/>
                    </a:cubicBezTo>
                    <a:cubicBezTo>
                      <a:pt x="441" y="410"/>
                      <a:pt x="542" y="213"/>
                      <a:pt x="431" y="78"/>
                    </a:cubicBezTo>
                    <a:cubicBezTo>
                      <a:pt x="391" y="26"/>
                      <a:pt x="332"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5975;p45"/>
              <p:cNvSpPr/>
              <p:nvPr/>
            </p:nvSpPr>
            <p:spPr>
              <a:xfrm>
                <a:off x="4282475" y="3689700"/>
                <a:ext cx="12925" cy="9725"/>
              </a:xfrm>
              <a:custGeom>
                <a:avLst/>
                <a:gdLst/>
                <a:ahLst/>
                <a:cxnLst/>
                <a:rect l="l" t="t" r="r" b="b"/>
                <a:pathLst>
                  <a:path w="517" h="389" extrusionOk="0">
                    <a:moveTo>
                      <a:pt x="259" y="0"/>
                    </a:moveTo>
                    <a:cubicBezTo>
                      <a:pt x="215" y="0"/>
                      <a:pt x="171" y="14"/>
                      <a:pt x="135" y="44"/>
                    </a:cubicBezTo>
                    <a:cubicBezTo>
                      <a:pt x="0" y="153"/>
                      <a:pt x="65" y="371"/>
                      <a:pt x="238" y="387"/>
                    </a:cubicBezTo>
                    <a:cubicBezTo>
                      <a:pt x="246" y="388"/>
                      <a:pt x="254" y="389"/>
                      <a:pt x="262" y="389"/>
                    </a:cubicBezTo>
                    <a:cubicBezTo>
                      <a:pt x="421" y="389"/>
                      <a:pt x="516" y="201"/>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5976;p45"/>
              <p:cNvSpPr/>
              <p:nvPr/>
            </p:nvSpPr>
            <p:spPr>
              <a:xfrm>
                <a:off x="4269225" y="3673125"/>
                <a:ext cx="12275" cy="9350"/>
              </a:xfrm>
              <a:custGeom>
                <a:avLst/>
                <a:gdLst/>
                <a:ahLst/>
                <a:cxnLst/>
                <a:rect l="l" t="t" r="r" b="b"/>
                <a:pathLst>
                  <a:path w="491" h="374" extrusionOk="0">
                    <a:moveTo>
                      <a:pt x="245" y="0"/>
                    </a:moveTo>
                    <a:cubicBezTo>
                      <a:pt x="204" y="0"/>
                      <a:pt x="163" y="14"/>
                      <a:pt x="129" y="41"/>
                    </a:cubicBezTo>
                    <a:cubicBezTo>
                      <a:pt x="0" y="147"/>
                      <a:pt x="61" y="356"/>
                      <a:pt x="225" y="372"/>
                    </a:cubicBezTo>
                    <a:cubicBezTo>
                      <a:pt x="232" y="373"/>
                      <a:pt x="238" y="373"/>
                      <a:pt x="245" y="373"/>
                    </a:cubicBezTo>
                    <a:cubicBezTo>
                      <a:pt x="400" y="373"/>
                      <a:pt x="491" y="194"/>
                      <a:pt x="392" y="70"/>
                    </a:cubicBezTo>
                    <a:cubicBezTo>
                      <a:pt x="354"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5977;p45"/>
              <p:cNvSpPr/>
              <p:nvPr/>
            </p:nvSpPr>
            <p:spPr>
              <a:xfrm>
                <a:off x="4255875" y="3656625"/>
                <a:ext cx="11725" cy="8825"/>
              </a:xfrm>
              <a:custGeom>
                <a:avLst/>
                <a:gdLst/>
                <a:ahLst/>
                <a:cxnLst/>
                <a:rect l="l" t="t" r="r" b="b"/>
                <a:pathLst>
                  <a:path w="469" h="353" extrusionOk="0">
                    <a:moveTo>
                      <a:pt x="235" y="0"/>
                    </a:moveTo>
                    <a:cubicBezTo>
                      <a:pt x="196" y="0"/>
                      <a:pt x="156" y="13"/>
                      <a:pt x="123" y="39"/>
                    </a:cubicBezTo>
                    <a:cubicBezTo>
                      <a:pt x="1" y="139"/>
                      <a:pt x="62" y="335"/>
                      <a:pt x="216" y="351"/>
                    </a:cubicBezTo>
                    <a:cubicBezTo>
                      <a:pt x="224" y="352"/>
                      <a:pt x="231" y="352"/>
                      <a:pt x="239" y="352"/>
                    </a:cubicBezTo>
                    <a:cubicBezTo>
                      <a:pt x="383" y="352"/>
                      <a:pt x="468" y="181"/>
                      <a:pt x="373" y="65"/>
                    </a:cubicBezTo>
                    <a:cubicBezTo>
                      <a:pt x="339" y="23"/>
                      <a:pt x="287" y="0"/>
                      <a:pt x="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5978;p45"/>
              <p:cNvSpPr/>
              <p:nvPr/>
            </p:nvSpPr>
            <p:spPr>
              <a:xfrm>
                <a:off x="4242700" y="3640100"/>
                <a:ext cx="11025" cy="8375"/>
              </a:xfrm>
              <a:custGeom>
                <a:avLst/>
                <a:gdLst/>
                <a:ahLst/>
                <a:cxnLst/>
                <a:rect l="l" t="t" r="r" b="b"/>
                <a:pathLst>
                  <a:path w="441" h="335" extrusionOk="0">
                    <a:moveTo>
                      <a:pt x="222" y="1"/>
                    </a:moveTo>
                    <a:cubicBezTo>
                      <a:pt x="185" y="1"/>
                      <a:pt x="147" y="13"/>
                      <a:pt x="116" y="38"/>
                    </a:cubicBezTo>
                    <a:cubicBezTo>
                      <a:pt x="1" y="131"/>
                      <a:pt x="55" y="318"/>
                      <a:pt x="203" y="334"/>
                    </a:cubicBezTo>
                    <a:cubicBezTo>
                      <a:pt x="210" y="335"/>
                      <a:pt x="216" y="335"/>
                      <a:pt x="222" y="335"/>
                    </a:cubicBezTo>
                    <a:cubicBezTo>
                      <a:pt x="359" y="335"/>
                      <a:pt x="440" y="171"/>
                      <a:pt x="351" y="61"/>
                    </a:cubicBezTo>
                    <a:cubicBezTo>
                      <a:pt x="318" y="21"/>
                      <a:pt x="271"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5979;p45"/>
              <p:cNvSpPr/>
              <p:nvPr/>
            </p:nvSpPr>
            <p:spPr>
              <a:xfrm>
                <a:off x="4229375" y="3623525"/>
                <a:ext cx="10450" cy="7925"/>
              </a:xfrm>
              <a:custGeom>
                <a:avLst/>
                <a:gdLst/>
                <a:ahLst/>
                <a:cxnLst/>
                <a:rect l="l" t="t" r="r" b="b"/>
                <a:pathLst>
                  <a:path w="418" h="317" extrusionOk="0">
                    <a:moveTo>
                      <a:pt x="212" y="1"/>
                    </a:moveTo>
                    <a:cubicBezTo>
                      <a:pt x="176" y="1"/>
                      <a:pt x="140" y="12"/>
                      <a:pt x="109" y="36"/>
                    </a:cubicBezTo>
                    <a:cubicBezTo>
                      <a:pt x="0" y="123"/>
                      <a:pt x="52" y="300"/>
                      <a:pt x="193" y="316"/>
                    </a:cubicBezTo>
                    <a:cubicBezTo>
                      <a:pt x="199" y="316"/>
                      <a:pt x="206" y="317"/>
                      <a:pt x="212" y="317"/>
                    </a:cubicBezTo>
                    <a:cubicBezTo>
                      <a:pt x="342" y="317"/>
                      <a:pt x="417" y="163"/>
                      <a:pt x="334" y="58"/>
                    </a:cubicBezTo>
                    <a:cubicBezTo>
                      <a:pt x="303" y="20"/>
                      <a:pt x="258"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5980;p45"/>
              <p:cNvSpPr/>
              <p:nvPr/>
            </p:nvSpPr>
            <p:spPr>
              <a:xfrm>
                <a:off x="4340250" y="3724750"/>
                <a:ext cx="14675" cy="11225"/>
              </a:xfrm>
              <a:custGeom>
                <a:avLst/>
                <a:gdLst/>
                <a:ahLst/>
                <a:cxnLst/>
                <a:rect l="l" t="t" r="r" b="b"/>
                <a:pathLst>
                  <a:path w="587" h="449" extrusionOk="0">
                    <a:moveTo>
                      <a:pt x="295" y="1"/>
                    </a:moveTo>
                    <a:cubicBezTo>
                      <a:pt x="246" y="1"/>
                      <a:pt x="196" y="18"/>
                      <a:pt x="154" y="52"/>
                    </a:cubicBezTo>
                    <a:cubicBezTo>
                      <a:pt x="0" y="174"/>
                      <a:pt x="74" y="425"/>
                      <a:pt x="270" y="448"/>
                    </a:cubicBezTo>
                    <a:cubicBezTo>
                      <a:pt x="278" y="448"/>
                      <a:pt x="286" y="449"/>
                      <a:pt x="294" y="449"/>
                    </a:cubicBezTo>
                    <a:cubicBezTo>
                      <a:pt x="479" y="449"/>
                      <a:pt x="587" y="233"/>
                      <a:pt x="469" y="84"/>
                    </a:cubicBezTo>
                    <a:cubicBezTo>
                      <a:pt x="424" y="30"/>
                      <a:pt x="359"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5981;p45"/>
              <p:cNvSpPr/>
              <p:nvPr/>
            </p:nvSpPr>
            <p:spPr>
              <a:xfrm>
                <a:off x="4326975" y="3708225"/>
                <a:ext cx="14050" cy="10725"/>
              </a:xfrm>
              <a:custGeom>
                <a:avLst/>
                <a:gdLst/>
                <a:ahLst/>
                <a:cxnLst/>
                <a:rect l="l" t="t" r="r" b="b"/>
                <a:pathLst>
                  <a:path w="562" h="429" extrusionOk="0">
                    <a:moveTo>
                      <a:pt x="282" y="0"/>
                    </a:moveTo>
                    <a:cubicBezTo>
                      <a:pt x="235" y="0"/>
                      <a:pt x="188" y="16"/>
                      <a:pt x="149" y="48"/>
                    </a:cubicBezTo>
                    <a:cubicBezTo>
                      <a:pt x="1" y="167"/>
                      <a:pt x="72" y="408"/>
                      <a:pt x="258" y="427"/>
                    </a:cubicBezTo>
                    <a:cubicBezTo>
                      <a:pt x="266" y="428"/>
                      <a:pt x="274" y="429"/>
                      <a:pt x="281" y="429"/>
                    </a:cubicBezTo>
                    <a:cubicBezTo>
                      <a:pt x="457" y="429"/>
                      <a:pt x="562" y="222"/>
                      <a:pt x="448" y="80"/>
                    </a:cubicBezTo>
                    <a:cubicBezTo>
                      <a:pt x="406" y="27"/>
                      <a:pt x="344"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5982;p45"/>
              <p:cNvSpPr/>
              <p:nvPr/>
            </p:nvSpPr>
            <p:spPr>
              <a:xfrm>
                <a:off x="4313725" y="3691725"/>
                <a:ext cx="13475" cy="10200"/>
              </a:xfrm>
              <a:custGeom>
                <a:avLst/>
                <a:gdLst/>
                <a:ahLst/>
                <a:cxnLst/>
                <a:rect l="l" t="t" r="r" b="b"/>
                <a:pathLst>
                  <a:path w="539" h="408" extrusionOk="0">
                    <a:moveTo>
                      <a:pt x="270" y="0"/>
                    </a:moveTo>
                    <a:cubicBezTo>
                      <a:pt x="225" y="0"/>
                      <a:pt x="180" y="15"/>
                      <a:pt x="142" y="46"/>
                    </a:cubicBezTo>
                    <a:cubicBezTo>
                      <a:pt x="1" y="159"/>
                      <a:pt x="68" y="390"/>
                      <a:pt x="248" y="406"/>
                    </a:cubicBezTo>
                    <a:cubicBezTo>
                      <a:pt x="256" y="407"/>
                      <a:pt x="264" y="407"/>
                      <a:pt x="272" y="407"/>
                    </a:cubicBezTo>
                    <a:cubicBezTo>
                      <a:pt x="441" y="407"/>
                      <a:pt x="539" y="210"/>
                      <a:pt x="428" y="75"/>
                    </a:cubicBezTo>
                    <a:cubicBezTo>
                      <a:pt x="388"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983;p45"/>
              <p:cNvSpPr/>
              <p:nvPr/>
            </p:nvSpPr>
            <p:spPr>
              <a:xfrm>
                <a:off x="4300400" y="3675150"/>
                <a:ext cx="12900" cy="9825"/>
              </a:xfrm>
              <a:custGeom>
                <a:avLst/>
                <a:gdLst/>
                <a:ahLst/>
                <a:cxnLst/>
                <a:rect l="l" t="t" r="r" b="b"/>
                <a:pathLst>
                  <a:path w="516" h="393" extrusionOk="0">
                    <a:moveTo>
                      <a:pt x="257" y="1"/>
                    </a:moveTo>
                    <a:cubicBezTo>
                      <a:pt x="214" y="1"/>
                      <a:pt x="171" y="15"/>
                      <a:pt x="135" y="44"/>
                    </a:cubicBezTo>
                    <a:cubicBezTo>
                      <a:pt x="0" y="156"/>
                      <a:pt x="64" y="372"/>
                      <a:pt x="238" y="391"/>
                    </a:cubicBezTo>
                    <a:cubicBezTo>
                      <a:pt x="246" y="392"/>
                      <a:pt x="253" y="392"/>
                      <a:pt x="261" y="392"/>
                    </a:cubicBezTo>
                    <a:cubicBezTo>
                      <a:pt x="421" y="392"/>
                      <a:pt x="516" y="202"/>
                      <a:pt x="411" y="73"/>
                    </a:cubicBezTo>
                    <a:cubicBezTo>
                      <a:pt x="371" y="25"/>
                      <a:pt x="314"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984;p45"/>
              <p:cNvSpPr/>
              <p:nvPr/>
            </p:nvSpPr>
            <p:spPr>
              <a:xfrm>
                <a:off x="4287125" y="3658650"/>
                <a:ext cx="12275" cy="9275"/>
              </a:xfrm>
              <a:custGeom>
                <a:avLst/>
                <a:gdLst/>
                <a:ahLst/>
                <a:cxnLst/>
                <a:rect l="l" t="t" r="r" b="b"/>
                <a:pathLst>
                  <a:path w="491" h="371" extrusionOk="0">
                    <a:moveTo>
                      <a:pt x="245" y="1"/>
                    </a:moveTo>
                    <a:cubicBezTo>
                      <a:pt x="205" y="1"/>
                      <a:pt x="164" y="14"/>
                      <a:pt x="129" y="42"/>
                    </a:cubicBezTo>
                    <a:cubicBezTo>
                      <a:pt x="1" y="145"/>
                      <a:pt x="62" y="354"/>
                      <a:pt x="226" y="370"/>
                    </a:cubicBezTo>
                    <a:cubicBezTo>
                      <a:pt x="234" y="371"/>
                      <a:pt x="241" y="371"/>
                      <a:pt x="249" y="371"/>
                    </a:cubicBezTo>
                    <a:cubicBezTo>
                      <a:pt x="399" y="371"/>
                      <a:pt x="491" y="193"/>
                      <a:pt x="390" y="71"/>
                    </a:cubicBezTo>
                    <a:cubicBezTo>
                      <a:pt x="353"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5985;p45"/>
              <p:cNvSpPr/>
              <p:nvPr/>
            </p:nvSpPr>
            <p:spPr>
              <a:xfrm>
                <a:off x="4273875" y="3642100"/>
                <a:ext cx="11650" cy="8875"/>
              </a:xfrm>
              <a:custGeom>
                <a:avLst/>
                <a:gdLst/>
                <a:ahLst/>
                <a:cxnLst/>
                <a:rect l="l" t="t" r="r" b="b"/>
                <a:pathLst>
                  <a:path w="466" h="355" extrusionOk="0">
                    <a:moveTo>
                      <a:pt x="231" y="0"/>
                    </a:moveTo>
                    <a:cubicBezTo>
                      <a:pt x="192" y="0"/>
                      <a:pt x="154" y="13"/>
                      <a:pt x="123" y="39"/>
                    </a:cubicBezTo>
                    <a:cubicBezTo>
                      <a:pt x="1" y="138"/>
                      <a:pt x="58" y="337"/>
                      <a:pt x="216" y="354"/>
                    </a:cubicBezTo>
                    <a:cubicBezTo>
                      <a:pt x="222" y="354"/>
                      <a:pt x="229" y="355"/>
                      <a:pt x="235" y="355"/>
                    </a:cubicBezTo>
                    <a:cubicBezTo>
                      <a:pt x="378" y="355"/>
                      <a:pt x="466" y="184"/>
                      <a:pt x="370" y="68"/>
                    </a:cubicBezTo>
                    <a:cubicBezTo>
                      <a:pt x="335" y="23"/>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5986;p45"/>
              <p:cNvSpPr/>
              <p:nvPr/>
            </p:nvSpPr>
            <p:spPr>
              <a:xfrm>
                <a:off x="4260550" y="3625575"/>
                <a:ext cx="11075" cy="8375"/>
              </a:xfrm>
              <a:custGeom>
                <a:avLst/>
                <a:gdLst/>
                <a:ahLst/>
                <a:cxnLst/>
                <a:rect l="l" t="t" r="r" b="b"/>
                <a:pathLst>
                  <a:path w="443" h="335" extrusionOk="0">
                    <a:moveTo>
                      <a:pt x="224" y="0"/>
                    </a:moveTo>
                    <a:cubicBezTo>
                      <a:pt x="187" y="0"/>
                      <a:pt x="150" y="13"/>
                      <a:pt x="119" y="38"/>
                    </a:cubicBezTo>
                    <a:cubicBezTo>
                      <a:pt x="0" y="131"/>
                      <a:pt x="58" y="320"/>
                      <a:pt x="206" y="333"/>
                    </a:cubicBezTo>
                    <a:cubicBezTo>
                      <a:pt x="212" y="334"/>
                      <a:pt x="219" y="334"/>
                      <a:pt x="225" y="334"/>
                    </a:cubicBezTo>
                    <a:cubicBezTo>
                      <a:pt x="361" y="334"/>
                      <a:pt x="443" y="174"/>
                      <a:pt x="354" y="63"/>
                    </a:cubicBezTo>
                    <a:cubicBezTo>
                      <a:pt x="321" y="21"/>
                      <a:pt x="27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5987;p45"/>
              <p:cNvSpPr/>
              <p:nvPr/>
            </p:nvSpPr>
            <p:spPr>
              <a:xfrm>
                <a:off x="4247275" y="3609075"/>
                <a:ext cx="10475" cy="7900"/>
              </a:xfrm>
              <a:custGeom>
                <a:avLst/>
                <a:gdLst/>
                <a:ahLst/>
                <a:cxnLst/>
                <a:rect l="l" t="t" r="r" b="b"/>
                <a:pathLst>
                  <a:path w="419" h="316" extrusionOk="0">
                    <a:moveTo>
                      <a:pt x="210" y="0"/>
                    </a:moveTo>
                    <a:cubicBezTo>
                      <a:pt x="175" y="0"/>
                      <a:pt x="139" y="12"/>
                      <a:pt x="110" y="36"/>
                    </a:cubicBezTo>
                    <a:cubicBezTo>
                      <a:pt x="1" y="122"/>
                      <a:pt x="55" y="299"/>
                      <a:pt x="194" y="315"/>
                    </a:cubicBezTo>
                    <a:cubicBezTo>
                      <a:pt x="199" y="316"/>
                      <a:pt x="204" y="316"/>
                      <a:pt x="210" y="316"/>
                    </a:cubicBezTo>
                    <a:cubicBezTo>
                      <a:pt x="341" y="316"/>
                      <a:pt x="418" y="163"/>
                      <a:pt x="332" y="58"/>
                    </a:cubicBezTo>
                    <a:cubicBezTo>
                      <a:pt x="301" y="20"/>
                      <a:pt x="256"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5988;p45"/>
              <p:cNvSpPr/>
              <p:nvPr/>
            </p:nvSpPr>
            <p:spPr>
              <a:xfrm>
                <a:off x="4344825" y="3693725"/>
                <a:ext cx="14125" cy="10775"/>
              </a:xfrm>
              <a:custGeom>
                <a:avLst/>
                <a:gdLst/>
                <a:ahLst/>
                <a:cxnLst/>
                <a:rect l="l" t="t" r="r" b="b"/>
                <a:pathLst>
                  <a:path w="565" h="431" extrusionOk="0">
                    <a:moveTo>
                      <a:pt x="283" y="1"/>
                    </a:moveTo>
                    <a:cubicBezTo>
                      <a:pt x="236" y="1"/>
                      <a:pt x="188" y="16"/>
                      <a:pt x="148" y="50"/>
                    </a:cubicBezTo>
                    <a:cubicBezTo>
                      <a:pt x="0" y="169"/>
                      <a:pt x="71" y="406"/>
                      <a:pt x="261" y="429"/>
                    </a:cubicBezTo>
                    <a:cubicBezTo>
                      <a:pt x="269" y="430"/>
                      <a:pt x="276" y="430"/>
                      <a:pt x="284" y="430"/>
                    </a:cubicBezTo>
                    <a:cubicBezTo>
                      <a:pt x="460" y="430"/>
                      <a:pt x="564" y="223"/>
                      <a:pt x="450" y="82"/>
                    </a:cubicBezTo>
                    <a:cubicBezTo>
                      <a:pt x="408" y="29"/>
                      <a:pt x="346" y="1"/>
                      <a:pt x="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989;p45"/>
              <p:cNvSpPr/>
              <p:nvPr/>
            </p:nvSpPr>
            <p:spPr>
              <a:xfrm>
                <a:off x="4331575" y="3677200"/>
                <a:ext cx="13475" cy="10250"/>
              </a:xfrm>
              <a:custGeom>
                <a:avLst/>
                <a:gdLst/>
                <a:ahLst/>
                <a:cxnLst/>
                <a:rect l="l" t="t" r="r" b="b"/>
                <a:pathLst>
                  <a:path w="539" h="410" extrusionOk="0">
                    <a:moveTo>
                      <a:pt x="270" y="0"/>
                    </a:moveTo>
                    <a:cubicBezTo>
                      <a:pt x="224" y="0"/>
                      <a:pt x="179" y="15"/>
                      <a:pt x="141" y="45"/>
                    </a:cubicBezTo>
                    <a:cubicBezTo>
                      <a:pt x="0" y="161"/>
                      <a:pt x="68" y="389"/>
                      <a:pt x="251" y="409"/>
                    </a:cubicBezTo>
                    <a:cubicBezTo>
                      <a:pt x="259" y="409"/>
                      <a:pt x="266" y="410"/>
                      <a:pt x="274" y="410"/>
                    </a:cubicBezTo>
                    <a:cubicBezTo>
                      <a:pt x="440" y="410"/>
                      <a:pt x="538" y="213"/>
                      <a:pt x="431" y="78"/>
                    </a:cubicBezTo>
                    <a:cubicBezTo>
                      <a:pt x="390" y="26"/>
                      <a:pt x="330"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990;p45"/>
              <p:cNvSpPr/>
              <p:nvPr/>
            </p:nvSpPr>
            <p:spPr>
              <a:xfrm>
                <a:off x="4318300" y="3660700"/>
                <a:ext cx="12850" cy="9725"/>
              </a:xfrm>
              <a:custGeom>
                <a:avLst/>
                <a:gdLst/>
                <a:ahLst/>
                <a:cxnLst/>
                <a:rect l="l" t="t" r="r" b="b"/>
                <a:pathLst>
                  <a:path w="514" h="389" extrusionOk="0">
                    <a:moveTo>
                      <a:pt x="258" y="0"/>
                    </a:moveTo>
                    <a:cubicBezTo>
                      <a:pt x="215" y="0"/>
                      <a:pt x="172" y="14"/>
                      <a:pt x="136" y="43"/>
                    </a:cubicBezTo>
                    <a:cubicBezTo>
                      <a:pt x="1" y="153"/>
                      <a:pt x="65" y="371"/>
                      <a:pt x="239" y="387"/>
                    </a:cubicBezTo>
                    <a:cubicBezTo>
                      <a:pt x="246" y="388"/>
                      <a:pt x="254" y="389"/>
                      <a:pt x="262" y="389"/>
                    </a:cubicBezTo>
                    <a:cubicBezTo>
                      <a:pt x="421" y="389"/>
                      <a:pt x="513" y="201"/>
                      <a:pt x="409" y="72"/>
                    </a:cubicBezTo>
                    <a:cubicBezTo>
                      <a:pt x="371"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991;p45"/>
              <p:cNvSpPr/>
              <p:nvPr/>
            </p:nvSpPr>
            <p:spPr>
              <a:xfrm>
                <a:off x="4305050" y="3644125"/>
                <a:ext cx="12300" cy="9350"/>
              </a:xfrm>
              <a:custGeom>
                <a:avLst/>
                <a:gdLst/>
                <a:ahLst/>
                <a:cxnLst/>
                <a:rect l="l" t="t" r="r" b="b"/>
                <a:pathLst>
                  <a:path w="492" h="374" extrusionOk="0">
                    <a:moveTo>
                      <a:pt x="245" y="0"/>
                    </a:moveTo>
                    <a:cubicBezTo>
                      <a:pt x="204" y="0"/>
                      <a:pt x="163" y="14"/>
                      <a:pt x="129" y="41"/>
                    </a:cubicBezTo>
                    <a:cubicBezTo>
                      <a:pt x="0" y="147"/>
                      <a:pt x="62" y="356"/>
                      <a:pt x="225" y="372"/>
                    </a:cubicBezTo>
                    <a:cubicBezTo>
                      <a:pt x="232" y="373"/>
                      <a:pt x="239" y="373"/>
                      <a:pt x="245" y="373"/>
                    </a:cubicBezTo>
                    <a:cubicBezTo>
                      <a:pt x="398" y="373"/>
                      <a:pt x="491" y="193"/>
                      <a:pt x="389"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992;p45"/>
              <p:cNvSpPr/>
              <p:nvPr/>
            </p:nvSpPr>
            <p:spPr>
              <a:xfrm>
                <a:off x="4291800" y="3627625"/>
                <a:ext cx="11575" cy="8800"/>
              </a:xfrm>
              <a:custGeom>
                <a:avLst/>
                <a:gdLst/>
                <a:ahLst/>
                <a:cxnLst/>
                <a:rect l="l" t="t" r="r" b="b"/>
                <a:pathLst>
                  <a:path w="463" h="352" extrusionOk="0">
                    <a:moveTo>
                      <a:pt x="231" y="0"/>
                    </a:moveTo>
                    <a:cubicBezTo>
                      <a:pt x="192" y="0"/>
                      <a:pt x="152" y="13"/>
                      <a:pt x="119" y="39"/>
                    </a:cubicBezTo>
                    <a:cubicBezTo>
                      <a:pt x="0" y="139"/>
                      <a:pt x="58" y="335"/>
                      <a:pt x="212" y="351"/>
                    </a:cubicBezTo>
                    <a:cubicBezTo>
                      <a:pt x="219" y="352"/>
                      <a:pt x="225" y="352"/>
                      <a:pt x="232" y="352"/>
                    </a:cubicBezTo>
                    <a:cubicBezTo>
                      <a:pt x="378" y="352"/>
                      <a:pt x="462" y="182"/>
                      <a:pt x="370" y="65"/>
                    </a:cubicBezTo>
                    <a:cubicBezTo>
                      <a:pt x="335" y="23"/>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993;p45"/>
              <p:cNvSpPr/>
              <p:nvPr/>
            </p:nvSpPr>
            <p:spPr>
              <a:xfrm>
                <a:off x="4278450" y="3611100"/>
                <a:ext cx="11100" cy="8375"/>
              </a:xfrm>
              <a:custGeom>
                <a:avLst/>
                <a:gdLst/>
                <a:ahLst/>
                <a:cxnLst/>
                <a:rect l="l" t="t" r="r" b="b"/>
                <a:pathLst>
                  <a:path w="444" h="335" extrusionOk="0">
                    <a:moveTo>
                      <a:pt x="226" y="0"/>
                    </a:moveTo>
                    <a:cubicBezTo>
                      <a:pt x="188" y="0"/>
                      <a:pt x="151" y="13"/>
                      <a:pt x="120" y="38"/>
                    </a:cubicBezTo>
                    <a:cubicBezTo>
                      <a:pt x="1" y="131"/>
                      <a:pt x="59" y="318"/>
                      <a:pt x="206" y="334"/>
                    </a:cubicBezTo>
                    <a:cubicBezTo>
                      <a:pt x="213" y="334"/>
                      <a:pt x="219" y="335"/>
                      <a:pt x="225" y="335"/>
                    </a:cubicBezTo>
                    <a:cubicBezTo>
                      <a:pt x="362" y="335"/>
                      <a:pt x="443" y="171"/>
                      <a:pt x="354" y="61"/>
                    </a:cubicBezTo>
                    <a:cubicBezTo>
                      <a:pt x="322" y="21"/>
                      <a:pt x="274"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994;p45"/>
              <p:cNvSpPr/>
              <p:nvPr/>
            </p:nvSpPr>
            <p:spPr>
              <a:xfrm>
                <a:off x="4265200" y="3594525"/>
                <a:ext cx="10450" cy="7925"/>
              </a:xfrm>
              <a:custGeom>
                <a:avLst/>
                <a:gdLst/>
                <a:ahLst/>
                <a:cxnLst/>
                <a:rect l="l" t="t" r="r" b="b"/>
                <a:pathLst>
                  <a:path w="418" h="317" extrusionOk="0">
                    <a:moveTo>
                      <a:pt x="210" y="1"/>
                    </a:moveTo>
                    <a:cubicBezTo>
                      <a:pt x="174" y="1"/>
                      <a:pt x="139" y="12"/>
                      <a:pt x="110" y="36"/>
                    </a:cubicBezTo>
                    <a:cubicBezTo>
                      <a:pt x="0" y="126"/>
                      <a:pt x="52" y="303"/>
                      <a:pt x="193" y="315"/>
                    </a:cubicBezTo>
                    <a:cubicBezTo>
                      <a:pt x="200" y="316"/>
                      <a:pt x="206" y="317"/>
                      <a:pt x="212" y="317"/>
                    </a:cubicBezTo>
                    <a:cubicBezTo>
                      <a:pt x="342" y="317"/>
                      <a:pt x="417" y="163"/>
                      <a:pt x="331" y="58"/>
                    </a:cubicBezTo>
                    <a:cubicBezTo>
                      <a:pt x="301" y="20"/>
                      <a:pt x="255"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5995;p45"/>
              <p:cNvSpPr/>
              <p:nvPr/>
            </p:nvSpPr>
            <p:spPr>
              <a:xfrm>
                <a:off x="4336225" y="3646150"/>
                <a:ext cx="12825" cy="9825"/>
              </a:xfrm>
              <a:custGeom>
                <a:avLst/>
                <a:gdLst/>
                <a:ahLst/>
                <a:cxnLst/>
                <a:rect l="l" t="t" r="r" b="b"/>
                <a:pathLst>
                  <a:path w="513" h="393" extrusionOk="0">
                    <a:moveTo>
                      <a:pt x="258" y="0"/>
                    </a:moveTo>
                    <a:cubicBezTo>
                      <a:pt x="215" y="0"/>
                      <a:pt x="171" y="15"/>
                      <a:pt x="135" y="44"/>
                    </a:cubicBezTo>
                    <a:cubicBezTo>
                      <a:pt x="0" y="156"/>
                      <a:pt x="65" y="371"/>
                      <a:pt x="238" y="391"/>
                    </a:cubicBezTo>
                    <a:cubicBezTo>
                      <a:pt x="246" y="392"/>
                      <a:pt x="254" y="392"/>
                      <a:pt x="261" y="392"/>
                    </a:cubicBezTo>
                    <a:cubicBezTo>
                      <a:pt x="421" y="392"/>
                      <a:pt x="513" y="202"/>
                      <a:pt x="409" y="73"/>
                    </a:cubicBezTo>
                    <a:cubicBezTo>
                      <a:pt x="370"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996;p45"/>
              <p:cNvSpPr/>
              <p:nvPr/>
            </p:nvSpPr>
            <p:spPr>
              <a:xfrm>
                <a:off x="4322875" y="3629650"/>
                <a:ext cx="12275" cy="9275"/>
              </a:xfrm>
              <a:custGeom>
                <a:avLst/>
                <a:gdLst/>
                <a:ahLst/>
                <a:cxnLst/>
                <a:rect l="l" t="t" r="r" b="b"/>
                <a:pathLst>
                  <a:path w="491" h="371" extrusionOk="0">
                    <a:moveTo>
                      <a:pt x="247" y="1"/>
                    </a:moveTo>
                    <a:cubicBezTo>
                      <a:pt x="206" y="1"/>
                      <a:pt x="166" y="14"/>
                      <a:pt x="133" y="42"/>
                    </a:cubicBezTo>
                    <a:cubicBezTo>
                      <a:pt x="1" y="145"/>
                      <a:pt x="62" y="353"/>
                      <a:pt x="229" y="369"/>
                    </a:cubicBezTo>
                    <a:cubicBezTo>
                      <a:pt x="237" y="370"/>
                      <a:pt x="245" y="371"/>
                      <a:pt x="252" y="371"/>
                    </a:cubicBezTo>
                    <a:cubicBezTo>
                      <a:pt x="402" y="371"/>
                      <a:pt x="491" y="193"/>
                      <a:pt x="393" y="71"/>
                    </a:cubicBezTo>
                    <a:cubicBezTo>
                      <a:pt x="356" y="25"/>
                      <a:pt x="302"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5997;p45"/>
              <p:cNvSpPr/>
              <p:nvPr/>
            </p:nvSpPr>
            <p:spPr>
              <a:xfrm>
                <a:off x="4309625" y="3613075"/>
                <a:ext cx="11650" cy="8900"/>
              </a:xfrm>
              <a:custGeom>
                <a:avLst/>
                <a:gdLst/>
                <a:ahLst/>
                <a:cxnLst/>
                <a:rect l="l" t="t" r="r" b="b"/>
                <a:pathLst>
                  <a:path w="466" h="356" extrusionOk="0">
                    <a:moveTo>
                      <a:pt x="234" y="1"/>
                    </a:moveTo>
                    <a:cubicBezTo>
                      <a:pt x="195" y="1"/>
                      <a:pt x="156" y="13"/>
                      <a:pt x="123" y="39"/>
                    </a:cubicBezTo>
                    <a:cubicBezTo>
                      <a:pt x="1" y="139"/>
                      <a:pt x="59" y="338"/>
                      <a:pt x="216" y="354"/>
                    </a:cubicBezTo>
                    <a:cubicBezTo>
                      <a:pt x="223" y="355"/>
                      <a:pt x="229" y="355"/>
                      <a:pt x="236" y="355"/>
                    </a:cubicBezTo>
                    <a:cubicBezTo>
                      <a:pt x="381" y="355"/>
                      <a:pt x="466" y="185"/>
                      <a:pt x="373" y="68"/>
                    </a:cubicBezTo>
                    <a:cubicBezTo>
                      <a:pt x="338" y="24"/>
                      <a:pt x="286"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998;p45"/>
              <p:cNvSpPr/>
              <p:nvPr/>
            </p:nvSpPr>
            <p:spPr>
              <a:xfrm>
                <a:off x="4296375" y="3596550"/>
                <a:ext cx="11075" cy="8400"/>
              </a:xfrm>
              <a:custGeom>
                <a:avLst/>
                <a:gdLst/>
                <a:ahLst/>
                <a:cxnLst/>
                <a:rect l="l" t="t" r="r" b="b"/>
                <a:pathLst>
                  <a:path w="443" h="336" extrusionOk="0">
                    <a:moveTo>
                      <a:pt x="221" y="1"/>
                    </a:moveTo>
                    <a:cubicBezTo>
                      <a:pt x="184" y="1"/>
                      <a:pt x="147" y="13"/>
                      <a:pt x="116" y="38"/>
                    </a:cubicBezTo>
                    <a:cubicBezTo>
                      <a:pt x="0" y="132"/>
                      <a:pt x="55" y="321"/>
                      <a:pt x="206" y="334"/>
                    </a:cubicBezTo>
                    <a:cubicBezTo>
                      <a:pt x="213" y="335"/>
                      <a:pt x="219" y="335"/>
                      <a:pt x="225" y="335"/>
                    </a:cubicBezTo>
                    <a:cubicBezTo>
                      <a:pt x="362" y="335"/>
                      <a:pt x="443" y="175"/>
                      <a:pt x="351" y="64"/>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5999;p45"/>
              <p:cNvSpPr/>
              <p:nvPr/>
            </p:nvSpPr>
            <p:spPr>
              <a:xfrm>
                <a:off x="4283125" y="3580075"/>
                <a:ext cx="10450" cy="7900"/>
              </a:xfrm>
              <a:custGeom>
                <a:avLst/>
                <a:gdLst/>
                <a:ahLst/>
                <a:cxnLst/>
                <a:rect l="l" t="t" r="r" b="b"/>
                <a:pathLst>
                  <a:path w="418" h="316" extrusionOk="0">
                    <a:moveTo>
                      <a:pt x="209" y="0"/>
                    </a:moveTo>
                    <a:cubicBezTo>
                      <a:pt x="174" y="0"/>
                      <a:pt x="139" y="12"/>
                      <a:pt x="109" y="35"/>
                    </a:cubicBezTo>
                    <a:cubicBezTo>
                      <a:pt x="0" y="122"/>
                      <a:pt x="52" y="299"/>
                      <a:pt x="193" y="315"/>
                    </a:cubicBezTo>
                    <a:cubicBezTo>
                      <a:pt x="198" y="315"/>
                      <a:pt x="203" y="316"/>
                      <a:pt x="208" y="316"/>
                    </a:cubicBezTo>
                    <a:cubicBezTo>
                      <a:pt x="338" y="316"/>
                      <a:pt x="418" y="163"/>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6000;p45"/>
              <p:cNvSpPr/>
              <p:nvPr/>
            </p:nvSpPr>
            <p:spPr>
              <a:xfrm>
                <a:off x="4340800" y="3615125"/>
                <a:ext cx="12300" cy="9325"/>
              </a:xfrm>
              <a:custGeom>
                <a:avLst/>
                <a:gdLst/>
                <a:ahLst/>
                <a:cxnLst/>
                <a:rect l="l" t="t" r="r" b="b"/>
                <a:pathLst>
                  <a:path w="492" h="373" extrusionOk="0">
                    <a:moveTo>
                      <a:pt x="245" y="0"/>
                    </a:moveTo>
                    <a:cubicBezTo>
                      <a:pt x="204" y="0"/>
                      <a:pt x="164" y="13"/>
                      <a:pt x="129" y="41"/>
                    </a:cubicBezTo>
                    <a:cubicBezTo>
                      <a:pt x="1" y="147"/>
                      <a:pt x="62" y="356"/>
                      <a:pt x="226" y="372"/>
                    </a:cubicBezTo>
                    <a:cubicBezTo>
                      <a:pt x="232" y="373"/>
                      <a:pt x="239" y="373"/>
                      <a:pt x="245" y="373"/>
                    </a:cubicBezTo>
                    <a:cubicBezTo>
                      <a:pt x="398" y="373"/>
                      <a:pt x="491" y="193"/>
                      <a:pt x="389"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6001;p45"/>
              <p:cNvSpPr/>
              <p:nvPr/>
            </p:nvSpPr>
            <p:spPr>
              <a:xfrm>
                <a:off x="4327550" y="3598625"/>
                <a:ext cx="11650" cy="8800"/>
              </a:xfrm>
              <a:custGeom>
                <a:avLst/>
                <a:gdLst/>
                <a:ahLst/>
                <a:cxnLst/>
                <a:rect l="l" t="t" r="r" b="b"/>
                <a:pathLst>
                  <a:path w="466" h="352" extrusionOk="0">
                    <a:moveTo>
                      <a:pt x="233" y="0"/>
                    </a:moveTo>
                    <a:cubicBezTo>
                      <a:pt x="195" y="0"/>
                      <a:pt x="156" y="13"/>
                      <a:pt x="122" y="39"/>
                    </a:cubicBezTo>
                    <a:cubicBezTo>
                      <a:pt x="0" y="139"/>
                      <a:pt x="58" y="335"/>
                      <a:pt x="216" y="351"/>
                    </a:cubicBezTo>
                    <a:cubicBezTo>
                      <a:pt x="222" y="351"/>
                      <a:pt x="229" y="352"/>
                      <a:pt x="235" y="352"/>
                    </a:cubicBezTo>
                    <a:cubicBezTo>
                      <a:pt x="381" y="352"/>
                      <a:pt x="465" y="182"/>
                      <a:pt x="370" y="65"/>
                    </a:cubicBezTo>
                    <a:cubicBezTo>
                      <a:pt x="335" y="22"/>
                      <a:pt x="284"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6002;p45"/>
              <p:cNvSpPr/>
              <p:nvPr/>
            </p:nvSpPr>
            <p:spPr>
              <a:xfrm>
                <a:off x="4314300" y="3582100"/>
                <a:ext cx="11000" cy="8375"/>
              </a:xfrm>
              <a:custGeom>
                <a:avLst/>
                <a:gdLst/>
                <a:ahLst/>
                <a:cxnLst/>
                <a:rect l="l" t="t" r="r" b="b"/>
                <a:pathLst>
                  <a:path w="440" h="335" extrusionOk="0">
                    <a:moveTo>
                      <a:pt x="222" y="0"/>
                    </a:moveTo>
                    <a:cubicBezTo>
                      <a:pt x="184" y="0"/>
                      <a:pt x="147" y="13"/>
                      <a:pt x="116" y="38"/>
                    </a:cubicBezTo>
                    <a:cubicBezTo>
                      <a:pt x="0" y="131"/>
                      <a:pt x="55" y="318"/>
                      <a:pt x="203" y="334"/>
                    </a:cubicBezTo>
                    <a:cubicBezTo>
                      <a:pt x="209" y="334"/>
                      <a:pt x="215" y="335"/>
                      <a:pt x="222" y="335"/>
                    </a:cubicBezTo>
                    <a:cubicBezTo>
                      <a:pt x="358" y="335"/>
                      <a:pt x="440" y="171"/>
                      <a:pt x="350" y="60"/>
                    </a:cubicBezTo>
                    <a:cubicBezTo>
                      <a:pt x="318" y="21"/>
                      <a:pt x="270" y="0"/>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6003;p45"/>
              <p:cNvSpPr/>
              <p:nvPr/>
            </p:nvSpPr>
            <p:spPr>
              <a:xfrm>
                <a:off x="4301025" y="3565550"/>
                <a:ext cx="10450" cy="7900"/>
              </a:xfrm>
              <a:custGeom>
                <a:avLst/>
                <a:gdLst/>
                <a:ahLst/>
                <a:cxnLst/>
                <a:rect l="l" t="t" r="r" b="b"/>
                <a:pathLst>
                  <a:path w="418" h="316" extrusionOk="0">
                    <a:moveTo>
                      <a:pt x="208" y="0"/>
                    </a:moveTo>
                    <a:cubicBezTo>
                      <a:pt x="173" y="0"/>
                      <a:pt x="139" y="11"/>
                      <a:pt x="110" y="35"/>
                    </a:cubicBezTo>
                    <a:cubicBezTo>
                      <a:pt x="1" y="125"/>
                      <a:pt x="52" y="301"/>
                      <a:pt x="190" y="314"/>
                    </a:cubicBezTo>
                    <a:cubicBezTo>
                      <a:pt x="197" y="315"/>
                      <a:pt x="203" y="315"/>
                      <a:pt x="210" y="315"/>
                    </a:cubicBezTo>
                    <a:cubicBezTo>
                      <a:pt x="340" y="315"/>
                      <a:pt x="418" y="161"/>
                      <a:pt x="332" y="57"/>
                    </a:cubicBezTo>
                    <a:cubicBezTo>
                      <a:pt x="300" y="20"/>
                      <a:pt x="254"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6004;p45"/>
            <p:cNvSpPr/>
            <p:nvPr/>
          </p:nvSpPr>
          <p:spPr>
            <a:xfrm rot="10800000" flipH="1">
              <a:off x="8119025" y="-8884"/>
              <a:ext cx="1060558" cy="2032721"/>
            </a:xfrm>
            <a:custGeom>
              <a:avLst/>
              <a:gdLst/>
              <a:ahLst/>
              <a:cxnLst/>
              <a:rect l="l" t="t" r="r" b="b"/>
              <a:pathLst>
                <a:path w="20290" h="38887" extrusionOk="0">
                  <a:moveTo>
                    <a:pt x="20289" y="38887"/>
                  </a:moveTo>
                  <a:lnTo>
                    <a:pt x="1" y="38887"/>
                  </a:lnTo>
                  <a:cubicBezTo>
                    <a:pt x="11272" y="34905"/>
                    <a:pt x="8897" y="23307"/>
                    <a:pt x="12461" y="11651"/>
                  </a:cubicBezTo>
                  <a:cubicBezTo>
                    <a:pt x="14411" y="5278"/>
                    <a:pt x="17413" y="1839"/>
                    <a:pt x="20289" y="1"/>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05;p45"/>
            <p:cNvSpPr/>
            <p:nvPr/>
          </p:nvSpPr>
          <p:spPr>
            <a:xfrm>
              <a:off x="6636775" y="-8900"/>
              <a:ext cx="2542768" cy="1325952"/>
            </a:xfrm>
            <a:custGeom>
              <a:avLst/>
              <a:gdLst/>
              <a:ahLst/>
              <a:cxnLst/>
              <a:rect l="l" t="t" r="r" b="b"/>
              <a:pathLst>
                <a:path w="38910" h="20290" extrusionOk="0">
                  <a:moveTo>
                    <a:pt x="38887" y="1"/>
                  </a:moveTo>
                  <a:lnTo>
                    <a:pt x="38910" y="20289"/>
                  </a:lnTo>
                  <a:cubicBezTo>
                    <a:pt x="34915" y="9022"/>
                    <a:pt x="23320" y="11410"/>
                    <a:pt x="11660" y="7858"/>
                  </a:cubicBezTo>
                  <a:cubicBezTo>
                    <a:pt x="5284" y="5914"/>
                    <a:pt x="1842" y="2916"/>
                    <a:pt x="1" y="46"/>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5567;p41"/>
          <p:cNvSpPr/>
          <p:nvPr/>
        </p:nvSpPr>
        <p:spPr>
          <a:xfrm rot="306423">
            <a:off x="5363136" y="245378"/>
            <a:ext cx="278843" cy="278843"/>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568;p41"/>
          <p:cNvSpPr/>
          <p:nvPr/>
        </p:nvSpPr>
        <p:spPr>
          <a:xfrm>
            <a:off x="3371299" y="4468823"/>
            <a:ext cx="127179" cy="146876"/>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591;p42"/>
          <p:cNvSpPr/>
          <p:nvPr/>
        </p:nvSpPr>
        <p:spPr>
          <a:xfrm flipH="1">
            <a:off x="1512647" y="3983440"/>
            <a:ext cx="190482" cy="190398"/>
          </a:xfrm>
          <a:custGeom>
            <a:avLst/>
            <a:gdLst/>
            <a:ahLst/>
            <a:cxnLst/>
            <a:rect l="l" t="t" r="r" b="b"/>
            <a:pathLst>
              <a:path w="2274" h="2273" fill="none" extrusionOk="0">
                <a:moveTo>
                  <a:pt x="2273" y="971"/>
                </a:moveTo>
                <a:cubicBezTo>
                  <a:pt x="2273" y="1839"/>
                  <a:pt x="1225" y="2273"/>
                  <a:pt x="612" y="1659"/>
                </a:cubicBezTo>
                <a:cubicBezTo>
                  <a:pt x="1" y="1048"/>
                  <a:pt x="435" y="1"/>
                  <a:pt x="1299" y="1"/>
                </a:cubicBezTo>
                <a:cubicBezTo>
                  <a:pt x="1836" y="1"/>
                  <a:pt x="2273" y="435"/>
                  <a:pt x="2273" y="971"/>
                </a:cubicBezTo>
                <a:close/>
              </a:path>
            </a:pathLst>
          </a:custGeom>
          <a:solidFill>
            <a:schemeClr val="accent1"/>
          </a:solidFill>
          <a:ln w="19050"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444" name="Google Shape;5101;p38"/>
          <p:cNvSpPr txBox="1">
            <a:spLocks/>
          </p:cNvSpPr>
          <p:nvPr/>
        </p:nvSpPr>
        <p:spPr>
          <a:xfrm>
            <a:off x="8768791" y="4788096"/>
            <a:ext cx="232254"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3</a:t>
            </a:r>
            <a:endParaRPr lang="en-PH" sz="700" b="1" spc="90" dirty="0">
              <a:solidFill>
                <a:srgbClr val="8747F0"/>
              </a:solidFill>
              <a:latin typeface="Glacial Indifference" pitchFamily="50" charset="0"/>
            </a:endParaRPr>
          </a:p>
        </p:txBody>
      </p:sp>
      <p:cxnSp>
        <p:nvCxnSpPr>
          <p:cNvPr id="445" name="Straight Connector 444"/>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359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300" fill="hold"/>
                                        <p:tgtEl>
                                          <p:spTgt spid="23"/>
                                        </p:tgtEl>
                                        <p:attrNameLst>
                                          <p:attrName>ppt_x</p:attrName>
                                        </p:attrNameLst>
                                      </p:cBhvr>
                                      <p:tavLst>
                                        <p:tav tm="0">
                                          <p:val>
                                            <p:strVal val="0-#ppt_w/2"/>
                                          </p:val>
                                        </p:tav>
                                        <p:tav tm="100000">
                                          <p:val>
                                            <p:strVal val="#ppt_x"/>
                                          </p:val>
                                        </p:tav>
                                      </p:tavLst>
                                    </p:anim>
                                    <p:anim calcmode="lin" valueType="num">
                                      <p:cBhvr additive="base">
                                        <p:cTn id="8" dur="3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anim calcmode="lin" valueType="num">
                                      <p:cBhvr>
                                        <p:cTn id="19" dur="500" fill="hold"/>
                                        <p:tgtEl>
                                          <p:spTgt spid="2"/>
                                        </p:tgtEl>
                                        <p:attrNameLst>
                                          <p:attrName>ppt_x</p:attrName>
                                        </p:attrNameLst>
                                      </p:cBhvr>
                                      <p:tavLst>
                                        <p:tav tm="0">
                                          <p:val>
                                            <p:strVal val="#ppt_x"/>
                                          </p:val>
                                        </p:tav>
                                        <p:tav tm="100000">
                                          <p:val>
                                            <p:strVal val="#ppt_x"/>
                                          </p:val>
                                        </p:tav>
                                      </p:tavLst>
                                    </p:anim>
                                    <p:anim calcmode="lin" valueType="num">
                                      <p:cBhvr>
                                        <p:cTn id="20"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5101;p38"/>
          <p:cNvSpPr txBox="1">
            <a:spLocks/>
          </p:cNvSpPr>
          <p:nvPr/>
        </p:nvSpPr>
        <p:spPr>
          <a:xfrm>
            <a:off x="390278" y="302179"/>
            <a:ext cx="4661742" cy="110203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2400" b="1" spc="50" dirty="0" smtClean="0">
                <a:solidFill>
                  <a:srgbClr val="6E47F0"/>
                </a:solidFill>
                <a:latin typeface="Glacial Indifference" pitchFamily="50" charset="0"/>
              </a:rPr>
              <a:t>Why use Bootstrap on your Front-End Development?</a:t>
            </a:r>
            <a:endParaRPr lang="en-PH" sz="2400" b="1" spc="50" dirty="0">
              <a:solidFill>
                <a:srgbClr val="6E47F0"/>
              </a:solidFill>
              <a:latin typeface="Glacial Indifference" pitchFamily="50" charset="0"/>
            </a:endParaRPr>
          </a:p>
        </p:txBody>
      </p:sp>
      <p:sp>
        <p:nvSpPr>
          <p:cNvPr id="19" name="Google Shape;5101;p38"/>
          <p:cNvSpPr txBox="1">
            <a:spLocks/>
          </p:cNvSpPr>
          <p:nvPr/>
        </p:nvSpPr>
        <p:spPr>
          <a:xfrm>
            <a:off x="567763" y="1430310"/>
            <a:ext cx="4207726" cy="34299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a:solidFill>
                  <a:srgbClr val="8562F6"/>
                </a:solidFill>
                <a:latin typeface="Glacial Indifference" pitchFamily="50" charset="0"/>
              </a:rPr>
              <a:t>Bootstrap </a:t>
            </a:r>
            <a:r>
              <a:rPr lang="en-US" sz="1600" b="1" spc="50" dirty="0" smtClean="0">
                <a:solidFill>
                  <a:srgbClr val="8562F6"/>
                </a:solidFill>
                <a:latin typeface="Glacial Indifference" pitchFamily="50" charset="0"/>
              </a:rPr>
              <a:t> Image  System</a:t>
            </a:r>
            <a:endParaRPr lang="en-PH" sz="1600" b="1" spc="50" dirty="0">
              <a:solidFill>
                <a:srgbClr val="8562F6"/>
              </a:solidFill>
              <a:latin typeface="Glacial Indifference" pitchFamily="50" charset="0"/>
            </a:endParaRPr>
          </a:p>
        </p:txBody>
      </p:sp>
      <p:sp>
        <p:nvSpPr>
          <p:cNvPr id="21" name="Google Shape;5101;p38"/>
          <p:cNvSpPr txBox="1">
            <a:spLocks/>
          </p:cNvSpPr>
          <p:nvPr/>
        </p:nvSpPr>
        <p:spPr>
          <a:xfrm>
            <a:off x="893868" y="1706290"/>
            <a:ext cx="3678382" cy="27929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100" spc="50" dirty="0">
                <a:solidFill>
                  <a:srgbClr val="3B3B3B"/>
                </a:solidFill>
                <a:latin typeface="Paytone One"/>
              </a:rPr>
              <a:t>Bootstrap handles the image display and responsiveness with its predefined HTML and CSS rules. </a:t>
            </a:r>
            <a:endParaRPr lang="en-US" sz="1100" spc="50" dirty="0" smtClean="0">
              <a:solidFill>
                <a:srgbClr val="3B3B3B"/>
              </a:solidFill>
              <a:latin typeface="Paytone One"/>
            </a:endParaRPr>
          </a:p>
          <a:p>
            <a:pPr algn="just">
              <a:lnSpc>
                <a:spcPts val="2200"/>
              </a:lnSpc>
            </a:pPr>
            <a:endParaRPr lang="en-US" sz="1100" spc="50" dirty="0">
              <a:solidFill>
                <a:srgbClr val="3B3B3B"/>
              </a:solidFill>
              <a:latin typeface="Paytone One"/>
            </a:endParaRPr>
          </a:p>
          <a:p>
            <a:pPr algn="just">
              <a:lnSpc>
                <a:spcPts val="2200"/>
              </a:lnSpc>
            </a:pPr>
            <a:r>
              <a:rPr lang="en-US" sz="1100" spc="50" dirty="0" smtClean="0">
                <a:solidFill>
                  <a:srgbClr val="3B3B3B"/>
                </a:solidFill>
                <a:latin typeface="Paytone One"/>
              </a:rPr>
              <a:t>Adding </a:t>
            </a:r>
            <a:r>
              <a:rPr lang="en-US" sz="1100" spc="50" dirty="0">
                <a:solidFill>
                  <a:srgbClr val="3B3B3B"/>
                </a:solidFill>
                <a:latin typeface="Paytone One"/>
              </a:rPr>
              <a:t>the .</a:t>
            </a:r>
            <a:r>
              <a:rPr lang="en-US" sz="1100" spc="50" dirty="0" err="1">
                <a:solidFill>
                  <a:srgbClr val="3B3B3B"/>
                </a:solidFill>
                <a:latin typeface="Paytone One"/>
              </a:rPr>
              <a:t>img</a:t>
            </a:r>
            <a:r>
              <a:rPr lang="en-US" sz="1100" spc="50" dirty="0">
                <a:solidFill>
                  <a:srgbClr val="3B3B3B"/>
                </a:solidFill>
                <a:latin typeface="Paytone One"/>
              </a:rPr>
              <a:t>-responsive class will automatically resize images based on the users’ screen size. This will benefit your website’s performance, as reducing image sizes is part of the site optimization process.</a:t>
            </a:r>
            <a:endParaRPr lang="en-US" sz="1100" spc="50" dirty="0" smtClean="0">
              <a:solidFill>
                <a:srgbClr val="3B3B3B"/>
              </a:solidFill>
              <a:latin typeface="Paytone One"/>
            </a:endParaRPr>
          </a:p>
        </p:txBody>
      </p:sp>
      <p:sp>
        <p:nvSpPr>
          <p:cNvPr id="22" name="Google Shape;6167;p48"/>
          <p:cNvSpPr/>
          <p:nvPr/>
        </p:nvSpPr>
        <p:spPr>
          <a:xfrm>
            <a:off x="696673" y="1959216"/>
            <a:ext cx="92142" cy="83681"/>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67;p48"/>
          <p:cNvSpPr/>
          <p:nvPr/>
        </p:nvSpPr>
        <p:spPr>
          <a:xfrm>
            <a:off x="696673" y="3086911"/>
            <a:ext cx="92142" cy="83681"/>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640" y="642877"/>
            <a:ext cx="4178505" cy="4178505"/>
          </a:xfrm>
          <a:prstGeom prst="rect">
            <a:avLst/>
          </a:prstGeom>
        </p:spPr>
      </p:pic>
      <p:sp>
        <p:nvSpPr>
          <p:cNvPr id="25" name="Google Shape;5568;p41"/>
          <p:cNvSpPr/>
          <p:nvPr/>
        </p:nvSpPr>
        <p:spPr>
          <a:xfrm rot="19047007">
            <a:off x="-116721" y="4429687"/>
            <a:ext cx="402756" cy="465133"/>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91;p42"/>
          <p:cNvSpPr/>
          <p:nvPr/>
        </p:nvSpPr>
        <p:spPr>
          <a:xfrm flipH="1">
            <a:off x="-169237" y="135391"/>
            <a:ext cx="338473" cy="338324"/>
          </a:xfrm>
          <a:custGeom>
            <a:avLst/>
            <a:gdLst/>
            <a:ahLst/>
            <a:cxnLst/>
            <a:rect l="l" t="t" r="r" b="b"/>
            <a:pathLst>
              <a:path w="2274" h="2273" fill="none" extrusionOk="0">
                <a:moveTo>
                  <a:pt x="2273" y="971"/>
                </a:moveTo>
                <a:cubicBezTo>
                  <a:pt x="2273" y="1839"/>
                  <a:pt x="1225" y="2273"/>
                  <a:pt x="612" y="1659"/>
                </a:cubicBezTo>
                <a:cubicBezTo>
                  <a:pt x="1" y="1048"/>
                  <a:pt x="435" y="1"/>
                  <a:pt x="1299" y="1"/>
                </a:cubicBezTo>
                <a:cubicBezTo>
                  <a:pt x="1836" y="1"/>
                  <a:pt x="2273" y="435"/>
                  <a:pt x="2273" y="971"/>
                </a:cubicBezTo>
                <a:close/>
              </a:path>
            </a:pathLst>
          </a:custGeom>
          <a:solidFill>
            <a:schemeClr val="accent1"/>
          </a:solidFill>
          <a:ln w="19050"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Oval 422"/>
          <p:cNvSpPr/>
          <p:nvPr/>
        </p:nvSpPr>
        <p:spPr>
          <a:xfrm>
            <a:off x="8437864" y="-1036024"/>
            <a:ext cx="1418253" cy="1418253"/>
          </a:xfrm>
          <a:prstGeom prst="ellipse">
            <a:avLst/>
          </a:prstGeom>
          <a:solidFill>
            <a:srgbClr val="6E4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4" name="Google Shape;6656;p52"/>
          <p:cNvSpPr/>
          <p:nvPr/>
        </p:nvSpPr>
        <p:spPr>
          <a:xfrm rot="10800000">
            <a:off x="-529358" y="-362183"/>
            <a:ext cx="1405843" cy="2694286"/>
          </a:xfrm>
          <a:custGeom>
            <a:avLst/>
            <a:gdLst/>
            <a:ahLst/>
            <a:cxnLst/>
            <a:rect l="l" t="t" r="r" b="b"/>
            <a:pathLst>
              <a:path w="20290" h="38887" extrusionOk="0">
                <a:moveTo>
                  <a:pt x="20289" y="38887"/>
                </a:moveTo>
                <a:lnTo>
                  <a:pt x="1" y="38887"/>
                </a:lnTo>
                <a:cubicBezTo>
                  <a:pt x="11272" y="34905"/>
                  <a:pt x="8897" y="23307"/>
                  <a:pt x="12461" y="11651"/>
                </a:cubicBezTo>
                <a:cubicBezTo>
                  <a:pt x="14411" y="5278"/>
                  <a:pt x="17413" y="1839"/>
                  <a:pt x="20289" y="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426" name="Google Shape;5101;p38"/>
          <p:cNvSpPr txBox="1">
            <a:spLocks/>
          </p:cNvSpPr>
          <p:nvPr/>
        </p:nvSpPr>
        <p:spPr>
          <a:xfrm>
            <a:off x="8768791" y="4788096"/>
            <a:ext cx="232254"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4</a:t>
            </a:r>
            <a:endParaRPr lang="en-PH" sz="700" b="1" spc="90" dirty="0">
              <a:solidFill>
                <a:srgbClr val="8747F0"/>
              </a:solidFill>
              <a:latin typeface="Glacial Indifference" pitchFamily="50" charset="0"/>
            </a:endParaRPr>
          </a:p>
        </p:txBody>
      </p:sp>
      <p:cxnSp>
        <p:nvCxnSpPr>
          <p:cNvPr id="427" name="Straight Connector 426"/>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30" name="Google Shape;5568;p41"/>
          <p:cNvSpPr/>
          <p:nvPr/>
        </p:nvSpPr>
        <p:spPr>
          <a:xfrm>
            <a:off x="189842" y="3855759"/>
            <a:ext cx="127179" cy="146876"/>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5568;p41"/>
          <p:cNvSpPr/>
          <p:nvPr/>
        </p:nvSpPr>
        <p:spPr>
          <a:xfrm rot="4024280">
            <a:off x="787992" y="4991387"/>
            <a:ext cx="211751" cy="244546"/>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5503;p39"/>
          <p:cNvSpPr/>
          <p:nvPr/>
        </p:nvSpPr>
        <p:spPr>
          <a:xfrm rot="11393512">
            <a:off x="8962063" y="1297073"/>
            <a:ext cx="198604" cy="214290"/>
          </a:xfrm>
          <a:custGeom>
            <a:avLst/>
            <a:gdLst/>
            <a:ahLst/>
            <a:cxnLst/>
            <a:rect l="l" t="t" r="r" b="b"/>
            <a:pathLst>
              <a:path w="4195" h="4526" fill="none" extrusionOk="0">
                <a:moveTo>
                  <a:pt x="4195" y="4526"/>
                </a:moveTo>
                <a:lnTo>
                  <a:pt x="3430" y="1"/>
                </a:lnTo>
                <a:lnTo>
                  <a:pt x="1" y="2655"/>
                </a:lnTo>
                <a:close/>
              </a:path>
            </a:pathLst>
          </a:custGeom>
          <a:solidFill>
            <a:schemeClr val="accent1"/>
          </a:solidFill>
          <a:ln w="28575"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5500;p39"/>
          <p:cNvGrpSpPr/>
          <p:nvPr/>
        </p:nvGrpSpPr>
        <p:grpSpPr>
          <a:xfrm rot="4828211">
            <a:off x="8072733" y="193109"/>
            <a:ext cx="306496" cy="378241"/>
            <a:chOff x="368125" y="2950571"/>
            <a:chExt cx="281055" cy="346846"/>
          </a:xfrm>
          <a:noFill/>
        </p:grpSpPr>
        <p:sp>
          <p:nvSpPr>
            <p:cNvPr id="435"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0605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500"/>
                                        <p:tgtEl>
                                          <p:spTgt spid="4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3"/>
                                        </p:tgtEl>
                                        <p:attrNameLst>
                                          <p:attrName>style.visibility</p:attrName>
                                        </p:attrNameLst>
                                      </p:cBhvr>
                                      <p:to>
                                        <p:strVal val="visible"/>
                                      </p:to>
                                    </p:set>
                                    <p:animEffect transition="in" filter="fade">
                                      <p:cBhvr>
                                        <p:cTn id="10" dur="500"/>
                                        <p:tgtEl>
                                          <p:spTgt spid="4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0"/>
                                        </p:tgtEl>
                                        <p:attrNameLst>
                                          <p:attrName>style.visibility</p:attrName>
                                        </p:attrNameLst>
                                      </p:cBhvr>
                                      <p:to>
                                        <p:strVal val="visible"/>
                                      </p:to>
                                    </p:set>
                                    <p:animEffect transition="in" filter="fade">
                                      <p:cBhvr>
                                        <p:cTn id="13" dur="500"/>
                                        <p:tgtEl>
                                          <p:spTgt spid="4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1"/>
                                        </p:tgtEl>
                                        <p:attrNameLst>
                                          <p:attrName>style.visibility</p:attrName>
                                        </p:attrNameLst>
                                      </p:cBhvr>
                                      <p:to>
                                        <p:strVal val="visible"/>
                                      </p:to>
                                    </p:set>
                                    <p:animEffect transition="in" filter="fade">
                                      <p:cBhvr>
                                        <p:cTn id="19" dur="500"/>
                                        <p:tgtEl>
                                          <p:spTgt spid="43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300" fill="hold"/>
                                        <p:tgtEl>
                                          <p:spTgt spid="19"/>
                                        </p:tgtEl>
                                        <p:attrNameLst>
                                          <p:attrName>ppt_x</p:attrName>
                                        </p:attrNameLst>
                                      </p:cBhvr>
                                      <p:tavLst>
                                        <p:tav tm="0">
                                          <p:val>
                                            <p:strVal val="0-#ppt_w/2"/>
                                          </p:val>
                                        </p:tav>
                                        <p:tav tm="100000">
                                          <p:val>
                                            <p:strVal val="#ppt_x"/>
                                          </p:val>
                                        </p:tav>
                                      </p:tavLst>
                                    </p:anim>
                                    <p:anim calcmode="lin" valueType="num">
                                      <p:cBhvr additive="base">
                                        <p:cTn id="25" dur="3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anim calcmode="lin" valueType="num">
                                      <p:cBhvr>
                                        <p:cTn id="42" dur="500" fill="hold"/>
                                        <p:tgtEl>
                                          <p:spTgt spid="24"/>
                                        </p:tgtEl>
                                        <p:attrNameLst>
                                          <p:attrName>ppt_x</p:attrName>
                                        </p:attrNameLst>
                                      </p:cBhvr>
                                      <p:tavLst>
                                        <p:tav tm="0">
                                          <p:val>
                                            <p:strVal val="#ppt_x"/>
                                          </p:val>
                                        </p:tav>
                                        <p:tav tm="100000">
                                          <p:val>
                                            <p:strVal val="#ppt_x"/>
                                          </p:val>
                                        </p:tav>
                                      </p:tavLst>
                                    </p:anim>
                                    <p:anim calcmode="lin" valueType="num">
                                      <p:cBhvr>
                                        <p:cTn id="43"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animBg="1"/>
      <p:bldP spid="23" grpId="0" animBg="1"/>
      <p:bldP spid="25" grpId="0" animBg="1"/>
      <p:bldP spid="430" grpId="0" animBg="1"/>
      <p:bldP spid="431" grpId="0" animBg="1"/>
      <p:bldP spid="4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5101;p38"/>
          <p:cNvSpPr txBox="1">
            <a:spLocks/>
          </p:cNvSpPr>
          <p:nvPr/>
        </p:nvSpPr>
        <p:spPr>
          <a:xfrm>
            <a:off x="390278" y="302179"/>
            <a:ext cx="4661742" cy="110203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2400" b="1" spc="50" dirty="0" smtClean="0">
                <a:solidFill>
                  <a:srgbClr val="6E47F0"/>
                </a:solidFill>
                <a:latin typeface="Glacial Indifference" pitchFamily="50" charset="0"/>
              </a:rPr>
              <a:t>Why use Bootstrap on your Front-End Development?</a:t>
            </a:r>
            <a:endParaRPr lang="en-PH" sz="2400" b="1" spc="50" dirty="0">
              <a:solidFill>
                <a:srgbClr val="6E47F0"/>
              </a:solidFill>
              <a:latin typeface="Glacial Indifference" pitchFamily="50" charset="0"/>
            </a:endParaRPr>
          </a:p>
        </p:txBody>
      </p:sp>
      <p:sp>
        <p:nvSpPr>
          <p:cNvPr id="19" name="Google Shape;5101;p38"/>
          <p:cNvSpPr txBox="1">
            <a:spLocks/>
          </p:cNvSpPr>
          <p:nvPr/>
        </p:nvSpPr>
        <p:spPr>
          <a:xfrm>
            <a:off x="561452" y="1430310"/>
            <a:ext cx="4207726" cy="34299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a:solidFill>
                  <a:srgbClr val="8562F6"/>
                </a:solidFill>
                <a:latin typeface="Glacial Indifference" pitchFamily="50" charset="0"/>
              </a:rPr>
              <a:t>Bootstrap </a:t>
            </a:r>
            <a:r>
              <a:rPr lang="en-US" sz="1600" b="1" spc="50" dirty="0" smtClean="0">
                <a:solidFill>
                  <a:srgbClr val="8562F6"/>
                </a:solidFill>
                <a:latin typeface="Glacial Indifference" pitchFamily="50" charset="0"/>
              </a:rPr>
              <a:t> Documentation</a:t>
            </a:r>
            <a:endParaRPr lang="en-PH" sz="1600" b="1" spc="50" dirty="0">
              <a:solidFill>
                <a:srgbClr val="8562F6"/>
              </a:solidFill>
              <a:latin typeface="Glacial Indifference" pitchFamily="50" charset="0"/>
            </a:endParaRPr>
          </a:p>
        </p:txBody>
      </p:sp>
      <p:sp>
        <p:nvSpPr>
          <p:cNvPr id="21" name="Google Shape;5101;p38"/>
          <p:cNvSpPr txBox="1">
            <a:spLocks/>
          </p:cNvSpPr>
          <p:nvPr/>
        </p:nvSpPr>
        <p:spPr>
          <a:xfrm>
            <a:off x="887557" y="1737463"/>
            <a:ext cx="4103278" cy="272930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100" spc="50" dirty="0" smtClean="0">
                <a:solidFill>
                  <a:srgbClr val="3B3B3B"/>
                </a:solidFill>
                <a:latin typeface="Paytone One"/>
              </a:rPr>
              <a:t>Bootstrap’s </a:t>
            </a:r>
            <a:r>
              <a:rPr lang="en-US" sz="1100" spc="50" dirty="0">
                <a:solidFill>
                  <a:srgbClr val="3B3B3B"/>
                </a:solidFill>
                <a:latin typeface="Paytone One"/>
              </a:rPr>
              <a:t>documentation is some of the best we’ve ever seen. Every piece of code is described and explained in explicit detail on their website. </a:t>
            </a:r>
            <a:endParaRPr lang="en-US" sz="1100" spc="50" dirty="0" smtClean="0">
              <a:solidFill>
                <a:srgbClr val="3B3B3B"/>
              </a:solidFill>
              <a:latin typeface="Paytone One"/>
            </a:endParaRPr>
          </a:p>
          <a:p>
            <a:pPr algn="just">
              <a:lnSpc>
                <a:spcPts val="2200"/>
              </a:lnSpc>
            </a:pPr>
            <a:endParaRPr lang="en-US" sz="1100" spc="50" dirty="0">
              <a:solidFill>
                <a:srgbClr val="3B3B3B"/>
              </a:solidFill>
              <a:latin typeface="Paytone One"/>
            </a:endParaRPr>
          </a:p>
          <a:p>
            <a:pPr algn="just">
              <a:lnSpc>
                <a:spcPts val="2200"/>
              </a:lnSpc>
            </a:pPr>
            <a:r>
              <a:rPr lang="en-US" sz="1100" spc="50" dirty="0" smtClean="0">
                <a:solidFill>
                  <a:srgbClr val="3B3B3B"/>
                </a:solidFill>
                <a:latin typeface="Paytone One"/>
              </a:rPr>
              <a:t>Explanations </a:t>
            </a:r>
            <a:r>
              <a:rPr lang="en-US" sz="1100" spc="50" dirty="0">
                <a:solidFill>
                  <a:srgbClr val="3B3B3B"/>
                </a:solidFill>
                <a:latin typeface="Paytone One"/>
              </a:rPr>
              <a:t>also include code samples for basic implementation, simplifying the process for even the most beginner of beginners. All you need to do is choose a component, copy and paste the code into your page, and tweak from there.</a:t>
            </a:r>
            <a:endParaRPr lang="en-US" sz="1100" spc="50" dirty="0" smtClean="0">
              <a:solidFill>
                <a:srgbClr val="3B3B3B"/>
              </a:solidFill>
              <a:latin typeface="Paytone One"/>
            </a:endParaRPr>
          </a:p>
        </p:txBody>
      </p:sp>
      <p:sp>
        <p:nvSpPr>
          <p:cNvPr id="22" name="Google Shape;6167;p48"/>
          <p:cNvSpPr/>
          <p:nvPr/>
        </p:nvSpPr>
        <p:spPr>
          <a:xfrm>
            <a:off x="690362" y="1959216"/>
            <a:ext cx="92142" cy="83681"/>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167;p48"/>
          <p:cNvSpPr/>
          <p:nvPr/>
        </p:nvSpPr>
        <p:spPr>
          <a:xfrm>
            <a:off x="690362" y="3086911"/>
            <a:ext cx="92142" cy="83681"/>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6265;p52"/>
          <p:cNvPicPr preferRelativeResize="0"/>
          <p:nvPr/>
        </p:nvPicPr>
        <p:blipFill>
          <a:blip r:embed="rId2">
            <a:extLst>
              <a:ext uri="{28A0092B-C50C-407E-A947-70E740481C1C}">
                <a14:useLocalDpi xmlns:a14="http://schemas.microsoft.com/office/drawing/2010/main" val="0"/>
              </a:ext>
            </a:extLst>
          </a:blip>
          <a:stretch>
            <a:fillRect/>
          </a:stretch>
        </p:blipFill>
        <p:spPr>
          <a:xfrm flipH="1">
            <a:off x="5590058" y="0"/>
            <a:ext cx="3556411" cy="5143500"/>
          </a:xfrm>
          <a:prstGeom prst="rect">
            <a:avLst/>
          </a:prstGeom>
          <a:noFill/>
          <a:ln>
            <a:noFill/>
          </a:ln>
        </p:spPr>
      </p:pic>
      <p:sp>
        <p:nvSpPr>
          <p:cNvPr id="25" name="Google Shape;6266;p52"/>
          <p:cNvSpPr/>
          <p:nvPr/>
        </p:nvSpPr>
        <p:spPr>
          <a:xfrm rot="614785" flipH="1">
            <a:off x="4949067" y="-555795"/>
            <a:ext cx="1565924" cy="5789650"/>
          </a:xfrm>
          <a:custGeom>
            <a:avLst/>
            <a:gdLst/>
            <a:ahLst/>
            <a:cxnLst/>
            <a:rect l="l" t="t" r="r" b="b"/>
            <a:pathLst>
              <a:path w="20290" h="38887" extrusionOk="0">
                <a:moveTo>
                  <a:pt x="20289" y="38887"/>
                </a:moveTo>
                <a:lnTo>
                  <a:pt x="1" y="38887"/>
                </a:lnTo>
                <a:cubicBezTo>
                  <a:pt x="11272" y="34905"/>
                  <a:pt x="8897" y="23307"/>
                  <a:pt x="12461" y="11651"/>
                </a:cubicBezTo>
                <a:cubicBezTo>
                  <a:pt x="14411" y="5278"/>
                  <a:pt x="17413" y="1839"/>
                  <a:pt x="20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100;p38"/>
          <p:cNvSpPr/>
          <p:nvPr/>
        </p:nvSpPr>
        <p:spPr>
          <a:xfrm rot="5400000" flipH="1">
            <a:off x="-417032" y="4157487"/>
            <a:ext cx="1967870"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5589;p42"/>
          <p:cNvSpPr/>
          <p:nvPr/>
        </p:nvSpPr>
        <p:spPr>
          <a:xfrm rot="4714133" flipH="1">
            <a:off x="-1165658" y="2986747"/>
            <a:ext cx="4163780" cy="2241834"/>
          </a:xfrm>
          <a:custGeom>
            <a:avLst/>
            <a:gdLst/>
            <a:ahLst/>
            <a:cxnLst/>
            <a:rect l="l" t="t" r="r" b="b"/>
            <a:pathLst>
              <a:path w="42073" h="22652" extrusionOk="0">
                <a:moveTo>
                  <a:pt x="1" y="22651"/>
                </a:moveTo>
                <a:lnTo>
                  <a:pt x="1" y="1"/>
                </a:lnTo>
                <a:cubicBezTo>
                  <a:pt x="9607" y="1855"/>
                  <a:pt x="9218" y="22388"/>
                  <a:pt x="21244" y="19572"/>
                </a:cubicBezTo>
                <a:cubicBezTo>
                  <a:pt x="30657" y="17368"/>
                  <a:pt x="38469" y="20659"/>
                  <a:pt x="42072" y="2265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5591;p42"/>
          <p:cNvSpPr/>
          <p:nvPr/>
        </p:nvSpPr>
        <p:spPr>
          <a:xfrm flipH="1">
            <a:off x="4990835" y="809178"/>
            <a:ext cx="190482" cy="190398"/>
          </a:xfrm>
          <a:custGeom>
            <a:avLst/>
            <a:gdLst/>
            <a:ahLst/>
            <a:cxnLst/>
            <a:rect l="l" t="t" r="r" b="b"/>
            <a:pathLst>
              <a:path w="2274" h="2273" fill="none" extrusionOk="0">
                <a:moveTo>
                  <a:pt x="2273" y="971"/>
                </a:moveTo>
                <a:cubicBezTo>
                  <a:pt x="2273" y="1839"/>
                  <a:pt x="1225" y="2273"/>
                  <a:pt x="612" y="1659"/>
                </a:cubicBezTo>
                <a:cubicBezTo>
                  <a:pt x="1" y="1048"/>
                  <a:pt x="435" y="1"/>
                  <a:pt x="1299" y="1"/>
                </a:cubicBezTo>
                <a:cubicBezTo>
                  <a:pt x="1836" y="1"/>
                  <a:pt x="2273" y="435"/>
                  <a:pt x="2273" y="971"/>
                </a:cubicBezTo>
                <a:close/>
              </a:path>
            </a:pathLst>
          </a:custGeom>
          <a:solidFill>
            <a:schemeClr val="accent1"/>
          </a:solidFill>
          <a:ln w="19050"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5592;p42"/>
          <p:cNvSpPr/>
          <p:nvPr/>
        </p:nvSpPr>
        <p:spPr>
          <a:xfrm rot="19958200" flipH="1">
            <a:off x="5052020" y="4642139"/>
            <a:ext cx="351373" cy="351770"/>
          </a:xfrm>
          <a:custGeom>
            <a:avLst/>
            <a:gdLst/>
            <a:ahLst/>
            <a:cxnLst/>
            <a:rect l="l" t="t" r="r" b="b"/>
            <a:pathLst>
              <a:path w="2701" h="2704" fill="none" extrusionOk="0">
                <a:moveTo>
                  <a:pt x="2035" y="2665"/>
                </a:moveTo>
                <a:lnTo>
                  <a:pt x="2700" y="1958"/>
                </a:lnTo>
                <a:lnTo>
                  <a:pt x="2035" y="1331"/>
                </a:lnTo>
                <a:lnTo>
                  <a:pt x="2662" y="666"/>
                </a:lnTo>
                <a:lnTo>
                  <a:pt x="1955" y="0"/>
                </a:lnTo>
                <a:lnTo>
                  <a:pt x="1328" y="669"/>
                </a:lnTo>
                <a:lnTo>
                  <a:pt x="663" y="42"/>
                </a:lnTo>
                <a:lnTo>
                  <a:pt x="1" y="749"/>
                </a:lnTo>
                <a:lnTo>
                  <a:pt x="666" y="1373"/>
                </a:lnTo>
                <a:lnTo>
                  <a:pt x="39" y="2038"/>
                </a:lnTo>
                <a:lnTo>
                  <a:pt x="746" y="2703"/>
                </a:lnTo>
                <a:lnTo>
                  <a:pt x="1370" y="2038"/>
                </a:lnTo>
                <a:close/>
              </a:path>
            </a:pathLst>
          </a:custGeom>
          <a:solidFill>
            <a:schemeClr val="accent4"/>
          </a:solidFill>
          <a:ln w="19050"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5500;p39"/>
          <p:cNvGrpSpPr/>
          <p:nvPr/>
        </p:nvGrpSpPr>
        <p:grpSpPr>
          <a:xfrm rot="4955582">
            <a:off x="519672" y="4685426"/>
            <a:ext cx="270332" cy="333612"/>
            <a:chOff x="368125" y="2950571"/>
            <a:chExt cx="281055" cy="346846"/>
          </a:xfrm>
        </p:grpSpPr>
        <p:sp>
          <p:nvSpPr>
            <p:cNvPr id="428"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6656;p52"/>
          <p:cNvSpPr/>
          <p:nvPr/>
        </p:nvSpPr>
        <p:spPr>
          <a:xfrm rot="10800000" flipH="1">
            <a:off x="8382047" y="-69992"/>
            <a:ext cx="1523906" cy="2694286"/>
          </a:xfrm>
          <a:custGeom>
            <a:avLst/>
            <a:gdLst/>
            <a:ahLst/>
            <a:cxnLst/>
            <a:rect l="l" t="t" r="r" b="b"/>
            <a:pathLst>
              <a:path w="20290" h="38887" extrusionOk="0">
                <a:moveTo>
                  <a:pt x="20289" y="38887"/>
                </a:moveTo>
                <a:lnTo>
                  <a:pt x="1" y="38887"/>
                </a:lnTo>
                <a:cubicBezTo>
                  <a:pt x="11272" y="34905"/>
                  <a:pt x="8897" y="23307"/>
                  <a:pt x="12461" y="11651"/>
                </a:cubicBezTo>
                <a:cubicBezTo>
                  <a:pt x="14411" y="5278"/>
                  <a:pt x="17413" y="1839"/>
                  <a:pt x="20289" y="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5943600" y="4696689"/>
            <a:ext cx="3202869" cy="4405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34" name="Google Shape;5101;p38"/>
          <p:cNvSpPr txBox="1">
            <a:spLocks/>
          </p:cNvSpPr>
          <p:nvPr/>
        </p:nvSpPr>
        <p:spPr>
          <a:xfrm>
            <a:off x="8768791" y="4788096"/>
            <a:ext cx="232254"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5</a:t>
            </a:r>
            <a:endParaRPr lang="en-PH" sz="700" b="1" spc="90" dirty="0">
              <a:solidFill>
                <a:srgbClr val="8747F0"/>
              </a:solidFill>
              <a:latin typeface="Glacial Indifference" pitchFamily="50" charset="0"/>
            </a:endParaRPr>
          </a:p>
        </p:txBody>
      </p:sp>
      <p:cxnSp>
        <p:nvCxnSpPr>
          <p:cNvPr id="35" name="Straight Connector 34"/>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073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300" fill="hold"/>
                                        <p:tgtEl>
                                          <p:spTgt spid="19"/>
                                        </p:tgtEl>
                                        <p:attrNameLst>
                                          <p:attrName>ppt_x</p:attrName>
                                        </p:attrNameLst>
                                      </p:cBhvr>
                                      <p:tavLst>
                                        <p:tav tm="0">
                                          <p:val>
                                            <p:strVal val="0-#ppt_w/2"/>
                                          </p:val>
                                        </p:tav>
                                        <p:tav tm="100000">
                                          <p:val>
                                            <p:strVal val="#ppt_x"/>
                                          </p:val>
                                        </p:tav>
                                      </p:tavLst>
                                    </p:anim>
                                    <p:anim calcmode="lin" valueType="num">
                                      <p:cBhvr additive="base">
                                        <p:cTn id="8" dur="3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427"/>
                                        </p:tgtEl>
                                        <p:attrNameLst>
                                          <p:attrName>style.visibility</p:attrName>
                                        </p:attrNameLst>
                                      </p:cBhvr>
                                      <p:to>
                                        <p:strVal val="visible"/>
                                      </p:to>
                                    </p:set>
                                    <p:animEffect transition="in" filter="fade">
                                      <p:cBhvr>
                                        <p:cTn id="22" dur="500"/>
                                        <p:tgtEl>
                                          <p:spTgt spid="4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5"/>
                                        </p:tgtEl>
                                        <p:attrNameLst>
                                          <p:attrName>style.visibility</p:attrName>
                                        </p:attrNameLst>
                                      </p:cBhvr>
                                      <p:to>
                                        <p:strVal val="visible"/>
                                      </p:to>
                                    </p:set>
                                    <p:animEffect transition="in" filter="fade">
                                      <p:cBhvr>
                                        <p:cTn id="25" dur="500"/>
                                        <p:tgtEl>
                                          <p:spTgt spid="4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26"/>
                                        </p:tgtEl>
                                        <p:attrNameLst>
                                          <p:attrName>style.visibility</p:attrName>
                                        </p:attrNameLst>
                                      </p:cBhvr>
                                      <p:to>
                                        <p:strVal val="visible"/>
                                      </p:to>
                                    </p:set>
                                    <p:animEffect transition="in" filter="fade">
                                      <p:cBhvr>
                                        <p:cTn id="28" dur="500"/>
                                        <p:tgtEl>
                                          <p:spTgt spid="42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300" fill="hold"/>
                                        <p:tgtEl>
                                          <p:spTgt spid="24"/>
                                        </p:tgtEl>
                                        <p:attrNameLst>
                                          <p:attrName>ppt_x</p:attrName>
                                        </p:attrNameLst>
                                      </p:cBhvr>
                                      <p:tavLst>
                                        <p:tav tm="0">
                                          <p:val>
                                            <p:strVal val="1+#ppt_w/2"/>
                                          </p:val>
                                        </p:tav>
                                        <p:tav tm="100000">
                                          <p:val>
                                            <p:strVal val="#ppt_x"/>
                                          </p:val>
                                        </p:tav>
                                      </p:tavLst>
                                    </p:anim>
                                    <p:anim calcmode="lin" valueType="num">
                                      <p:cBhvr additive="base">
                                        <p:cTn id="34" dur="300" fill="hold"/>
                                        <p:tgtEl>
                                          <p:spTgt spid="2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300" fill="hold"/>
                                        <p:tgtEl>
                                          <p:spTgt spid="2"/>
                                        </p:tgtEl>
                                        <p:attrNameLst>
                                          <p:attrName>ppt_x</p:attrName>
                                        </p:attrNameLst>
                                      </p:cBhvr>
                                      <p:tavLst>
                                        <p:tav tm="0">
                                          <p:val>
                                            <p:strVal val="1+#ppt_w/2"/>
                                          </p:val>
                                        </p:tav>
                                        <p:tav tm="100000">
                                          <p:val>
                                            <p:strVal val="#ppt_x"/>
                                          </p:val>
                                        </p:tav>
                                      </p:tavLst>
                                    </p:anim>
                                    <p:anim calcmode="lin" valueType="num">
                                      <p:cBhvr additive="base">
                                        <p:cTn id="38" dur="3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animBg="1"/>
      <p:bldP spid="23" grpId="0" animBg="1"/>
      <p:bldP spid="425" grpId="0" animBg="1"/>
      <p:bldP spid="426"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 name="Picture 4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478" y="779848"/>
            <a:ext cx="4114540" cy="4114540"/>
          </a:xfrm>
          <a:prstGeom prst="rect">
            <a:avLst/>
          </a:prstGeom>
        </p:spPr>
      </p:pic>
      <p:sp>
        <p:nvSpPr>
          <p:cNvPr id="409" name="Google Shape;5101;p38"/>
          <p:cNvSpPr txBox="1">
            <a:spLocks/>
          </p:cNvSpPr>
          <p:nvPr/>
        </p:nvSpPr>
        <p:spPr>
          <a:xfrm>
            <a:off x="1565741" y="98977"/>
            <a:ext cx="6030014" cy="79464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3600" b="1" spc="50" dirty="0" smtClean="0">
                <a:solidFill>
                  <a:srgbClr val="6E47F0"/>
                </a:solidFill>
                <a:latin typeface="Glacial Indifference" pitchFamily="50" charset="0"/>
              </a:rPr>
              <a:t>How to use Bootstrap?</a:t>
            </a:r>
            <a:endParaRPr lang="en-PH" sz="3600" b="1" spc="50" dirty="0">
              <a:solidFill>
                <a:srgbClr val="6E47F0"/>
              </a:solidFill>
              <a:latin typeface="Glacial Indifference" pitchFamily="50" charset="0"/>
            </a:endParaRPr>
          </a:p>
        </p:txBody>
      </p:sp>
      <p:pic>
        <p:nvPicPr>
          <p:cNvPr id="459" name="Picture 4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296" y="3926467"/>
            <a:ext cx="89346" cy="89346"/>
          </a:xfrm>
          <a:prstGeom prst="rect">
            <a:avLst/>
          </a:prstGeom>
        </p:spPr>
      </p:pic>
      <p:pic>
        <p:nvPicPr>
          <p:cNvPr id="461" name="Picture 4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059" y="1662046"/>
            <a:ext cx="178691" cy="178691"/>
          </a:xfrm>
          <a:prstGeom prst="rect">
            <a:avLst/>
          </a:prstGeom>
        </p:spPr>
      </p:pic>
      <p:pic>
        <p:nvPicPr>
          <p:cNvPr id="462" name="Picture 4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347" y="2729115"/>
            <a:ext cx="178691" cy="178691"/>
          </a:xfrm>
          <a:prstGeom prst="rect">
            <a:avLst/>
          </a:prstGeom>
        </p:spPr>
      </p:pic>
      <p:pic>
        <p:nvPicPr>
          <p:cNvPr id="463" name="Picture 46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8206" y="1470956"/>
            <a:ext cx="89346" cy="89346"/>
          </a:xfrm>
          <a:prstGeom prst="rect">
            <a:avLst/>
          </a:prstGeom>
        </p:spPr>
      </p:pic>
      <p:pic>
        <p:nvPicPr>
          <p:cNvPr id="464" name="Picture 4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049" y="1595522"/>
            <a:ext cx="256275" cy="256275"/>
          </a:xfrm>
          <a:prstGeom prst="rect">
            <a:avLst/>
          </a:prstGeom>
        </p:spPr>
      </p:pic>
      <p:pic>
        <p:nvPicPr>
          <p:cNvPr id="466" name="Picture 4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485" y="3088084"/>
            <a:ext cx="89346" cy="89346"/>
          </a:xfrm>
          <a:prstGeom prst="rect">
            <a:avLst/>
          </a:prstGeom>
        </p:spPr>
      </p:pic>
      <p:sp>
        <p:nvSpPr>
          <p:cNvPr id="469" name="Google Shape;5569;p41"/>
          <p:cNvSpPr/>
          <p:nvPr/>
        </p:nvSpPr>
        <p:spPr>
          <a:xfrm>
            <a:off x="1655258" y="3848958"/>
            <a:ext cx="309126" cy="309139"/>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2" name="Picture 4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247" y="1959706"/>
            <a:ext cx="128137" cy="128137"/>
          </a:xfrm>
          <a:prstGeom prst="rect">
            <a:avLst/>
          </a:prstGeom>
        </p:spPr>
      </p:pic>
      <p:pic>
        <p:nvPicPr>
          <p:cNvPr id="473" name="Picture 4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911" y="2627579"/>
            <a:ext cx="111836" cy="111836"/>
          </a:xfrm>
          <a:prstGeom prst="rect">
            <a:avLst/>
          </a:prstGeom>
        </p:spPr>
      </p:pic>
      <p:pic>
        <p:nvPicPr>
          <p:cNvPr id="474" name="Picture 47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9607" y="1364829"/>
            <a:ext cx="150800" cy="150800"/>
          </a:xfrm>
          <a:prstGeom prst="rect">
            <a:avLst/>
          </a:prstGeom>
        </p:spPr>
      </p:pic>
      <p:sp>
        <p:nvSpPr>
          <p:cNvPr id="475" name="Google Shape;5569;p41"/>
          <p:cNvSpPr/>
          <p:nvPr/>
        </p:nvSpPr>
        <p:spPr>
          <a:xfrm>
            <a:off x="602663" y="344224"/>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smtClean="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415" name="Google Shape;5101;p38"/>
          <p:cNvSpPr txBox="1">
            <a:spLocks/>
          </p:cNvSpPr>
          <p:nvPr/>
        </p:nvSpPr>
        <p:spPr>
          <a:xfrm>
            <a:off x="8768791" y="4788096"/>
            <a:ext cx="232254"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6</a:t>
            </a:r>
            <a:endParaRPr lang="en-PH" sz="700" b="1" spc="90" dirty="0">
              <a:solidFill>
                <a:srgbClr val="8747F0"/>
              </a:solidFill>
              <a:latin typeface="Glacial Indifference" pitchFamily="50" charset="0"/>
            </a:endParaRPr>
          </a:p>
        </p:txBody>
      </p:sp>
      <p:cxnSp>
        <p:nvCxnSpPr>
          <p:cNvPr id="416" name="Straight Connector 415"/>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18" name="Google Shape;5493;p38"/>
          <p:cNvSpPr/>
          <p:nvPr/>
        </p:nvSpPr>
        <p:spPr>
          <a:xfrm rot="5400000" flipH="1" flipV="1">
            <a:off x="7377912" y="434359"/>
            <a:ext cx="2583390" cy="1356979"/>
          </a:xfrm>
          <a:custGeom>
            <a:avLst/>
            <a:gdLst/>
            <a:ahLst/>
            <a:cxnLst/>
            <a:rect l="l" t="t" r="r" b="b"/>
            <a:pathLst>
              <a:path w="37331" h="21276" extrusionOk="0">
                <a:moveTo>
                  <a:pt x="37218" y="21247"/>
                </a:moveTo>
                <a:lnTo>
                  <a:pt x="37331" y="1"/>
                </a:lnTo>
                <a:cubicBezTo>
                  <a:pt x="34220" y="322"/>
                  <a:pt x="28249" y="2074"/>
                  <a:pt x="24232" y="10391"/>
                </a:cubicBezTo>
                <a:cubicBezTo>
                  <a:pt x="18977" y="21276"/>
                  <a:pt x="5772" y="13730"/>
                  <a:pt x="0" y="21047"/>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503;p39"/>
          <p:cNvSpPr/>
          <p:nvPr/>
        </p:nvSpPr>
        <p:spPr>
          <a:xfrm rot="20046455">
            <a:off x="8370485" y="195593"/>
            <a:ext cx="275503" cy="297262"/>
          </a:xfrm>
          <a:custGeom>
            <a:avLst/>
            <a:gdLst/>
            <a:ahLst/>
            <a:cxnLst/>
            <a:rect l="l" t="t" r="r" b="b"/>
            <a:pathLst>
              <a:path w="4195" h="4526" fill="none" extrusionOk="0">
                <a:moveTo>
                  <a:pt x="4195" y="4526"/>
                </a:moveTo>
                <a:lnTo>
                  <a:pt x="3430" y="1"/>
                </a:lnTo>
                <a:lnTo>
                  <a:pt x="1" y="2655"/>
                </a:lnTo>
                <a:close/>
              </a:path>
            </a:pathLst>
          </a:custGeom>
          <a:solidFill>
            <a:schemeClr val="accent1"/>
          </a:solidFill>
          <a:ln w="28575" cap="flat" cmpd="sng">
            <a:solidFill>
              <a:schemeClr val="accent2">
                <a:lumMod val="95000"/>
              </a:schemeClr>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5500;p39"/>
          <p:cNvGrpSpPr/>
          <p:nvPr/>
        </p:nvGrpSpPr>
        <p:grpSpPr>
          <a:xfrm rot="5032256">
            <a:off x="7893411" y="4126546"/>
            <a:ext cx="238230" cy="293995"/>
            <a:chOff x="368125" y="2950571"/>
            <a:chExt cx="281055" cy="346846"/>
          </a:xfrm>
        </p:grpSpPr>
        <p:sp>
          <p:nvSpPr>
            <p:cNvPr id="426"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5101;p38"/>
          <p:cNvSpPr txBox="1">
            <a:spLocks/>
          </p:cNvSpPr>
          <p:nvPr/>
        </p:nvSpPr>
        <p:spPr>
          <a:xfrm>
            <a:off x="1572630" y="659447"/>
            <a:ext cx="6030014" cy="45340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1600" b="1" spc="100" dirty="0" smtClean="0">
                <a:solidFill>
                  <a:srgbClr val="3B3B3B"/>
                </a:solidFill>
                <a:latin typeface="Glacial Indifference" pitchFamily="50" charset="0"/>
              </a:rPr>
              <a:t>Environment Setup</a:t>
            </a:r>
            <a:endParaRPr lang="en-PH" sz="1600" b="1" spc="100" dirty="0">
              <a:solidFill>
                <a:srgbClr val="3B3B3B"/>
              </a:solidFill>
              <a:latin typeface="Glacial Indifference" pitchFamily="50" charset="0"/>
            </a:endParaRPr>
          </a:p>
        </p:txBody>
      </p:sp>
      <p:grpSp>
        <p:nvGrpSpPr>
          <p:cNvPr id="429" name="Google Shape;5615;p45"/>
          <p:cNvGrpSpPr/>
          <p:nvPr/>
        </p:nvGrpSpPr>
        <p:grpSpPr>
          <a:xfrm rot="10800000">
            <a:off x="-651459" y="3111608"/>
            <a:ext cx="3063933" cy="2558972"/>
            <a:chOff x="6636775" y="-8900"/>
            <a:chExt cx="3063933" cy="2558972"/>
          </a:xfrm>
        </p:grpSpPr>
        <p:grpSp>
          <p:nvGrpSpPr>
            <p:cNvPr id="430" name="Google Shape;5616;p45"/>
            <p:cNvGrpSpPr/>
            <p:nvPr/>
          </p:nvGrpSpPr>
          <p:grpSpPr>
            <a:xfrm rot="-10346140" flipH="1">
              <a:off x="7531166" y="269926"/>
              <a:ext cx="2036531" cy="2155482"/>
              <a:chOff x="3844200" y="3565550"/>
              <a:chExt cx="524325" cy="554950"/>
            </a:xfrm>
          </p:grpSpPr>
          <p:sp>
            <p:nvSpPr>
              <p:cNvPr id="433" name="Google Shape;5617;p45"/>
              <p:cNvSpPr/>
              <p:nvPr/>
            </p:nvSpPr>
            <p:spPr>
              <a:xfrm>
                <a:off x="3937150" y="4105850"/>
                <a:ext cx="15950" cy="12100"/>
              </a:xfrm>
              <a:custGeom>
                <a:avLst/>
                <a:gdLst/>
                <a:ahLst/>
                <a:cxnLst/>
                <a:rect l="l" t="t" r="r" b="b"/>
                <a:pathLst>
                  <a:path w="638" h="484" extrusionOk="0">
                    <a:moveTo>
                      <a:pt x="319" y="1"/>
                    </a:moveTo>
                    <a:cubicBezTo>
                      <a:pt x="265" y="1"/>
                      <a:pt x="212" y="18"/>
                      <a:pt x="168" y="54"/>
                    </a:cubicBezTo>
                    <a:cubicBezTo>
                      <a:pt x="1" y="192"/>
                      <a:pt x="81" y="459"/>
                      <a:pt x="293" y="482"/>
                    </a:cubicBezTo>
                    <a:cubicBezTo>
                      <a:pt x="302" y="483"/>
                      <a:pt x="312" y="483"/>
                      <a:pt x="320" y="483"/>
                    </a:cubicBezTo>
                    <a:cubicBezTo>
                      <a:pt x="520" y="483"/>
                      <a:pt x="638" y="250"/>
                      <a:pt x="509" y="93"/>
                    </a:cubicBezTo>
                    <a:cubicBezTo>
                      <a:pt x="461" y="32"/>
                      <a:pt x="390"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5618;p45"/>
              <p:cNvSpPr/>
              <p:nvPr/>
            </p:nvSpPr>
            <p:spPr>
              <a:xfrm>
                <a:off x="3923900" y="4089375"/>
                <a:ext cx="15300" cy="11625"/>
              </a:xfrm>
              <a:custGeom>
                <a:avLst/>
                <a:gdLst/>
                <a:ahLst/>
                <a:cxnLst/>
                <a:rect l="l" t="t" r="r" b="b"/>
                <a:pathLst>
                  <a:path w="612" h="465" extrusionOk="0">
                    <a:moveTo>
                      <a:pt x="305" y="0"/>
                    </a:moveTo>
                    <a:cubicBezTo>
                      <a:pt x="254" y="0"/>
                      <a:pt x="202" y="17"/>
                      <a:pt x="158" y="51"/>
                    </a:cubicBezTo>
                    <a:cubicBezTo>
                      <a:pt x="0" y="183"/>
                      <a:pt x="74" y="440"/>
                      <a:pt x="280" y="463"/>
                    </a:cubicBezTo>
                    <a:cubicBezTo>
                      <a:pt x="289" y="464"/>
                      <a:pt x="298" y="464"/>
                      <a:pt x="307" y="464"/>
                    </a:cubicBezTo>
                    <a:cubicBezTo>
                      <a:pt x="497" y="464"/>
                      <a:pt x="612" y="240"/>
                      <a:pt x="486" y="87"/>
                    </a:cubicBezTo>
                    <a:cubicBezTo>
                      <a:pt x="440" y="30"/>
                      <a:pt x="373"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5619;p45"/>
              <p:cNvSpPr/>
              <p:nvPr/>
            </p:nvSpPr>
            <p:spPr>
              <a:xfrm>
                <a:off x="3910575" y="4072850"/>
                <a:ext cx="14750" cy="11175"/>
              </a:xfrm>
              <a:custGeom>
                <a:avLst/>
                <a:gdLst/>
                <a:ahLst/>
                <a:cxnLst/>
                <a:rect l="l" t="t" r="r" b="b"/>
                <a:pathLst>
                  <a:path w="590" h="447" extrusionOk="0">
                    <a:moveTo>
                      <a:pt x="297" y="0"/>
                    </a:moveTo>
                    <a:cubicBezTo>
                      <a:pt x="247" y="0"/>
                      <a:pt x="196" y="17"/>
                      <a:pt x="154" y="50"/>
                    </a:cubicBezTo>
                    <a:cubicBezTo>
                      <a:pt x="0" y="176"/>
                      <a:pt x="74" y="423"/>
                      <a:pt x="273" y="445"/>
                    </a:cubicBezTo>
                    <a:cubicBezTo>
                      <a:pt x="281" y="446"/>
                      <a:pt x="289" y="447"/>
                      <a:pt x="296" y="447"/>
                    </a:cubicBezTo>
                    <a:cubicBezTo>
                      <a:pt x="479" y="447"/>
                      <a:pt x="590" y="230"/>
                      <a:pt x="469" y="82"/>
                    </a:cubicBezTo>
                    <a:cubicBezTo>
                      <a:pt x="426" y="28"/>
                      <a:pt x="362" y="0"/>
                      <a:pt x="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5620;p45"/>
              <p:cNvSpPr/>
              <p:nvPr/>
            </p:nvSpPr>
            <p:spPr>
              <a:xfrm>
                <a:off x="3897300" y="4056275"/>
                <a:ext cx="14125" cy="10725"/>
              </a:xfrm>
              <a:custGeom>
                <a:avLst/>
                <a:gdLst/>
                <a:ahLst/>
                <a:cxnLst/>
                <a:rect l="l" t="t" r="r" b="b"/>
                <a:pathLst>
                  <a:path w="565" h="429" extrusionOk="0">
                    <a:moveTo>
                      <a:pt x="285" y="0"/>
                    </a:moveTo>
                    <a:cubicBezTo>
                      <a:pt x="237" y="0"/>
                      <a:pt x="189" y="16"/>
                      <a:pt x="149" y="48"/>
                    </a:cubicBezTo>
                    <a:cubicBezTo>
                      <a:pt x="1" y="170"/>
                      <a:pt x="71" y="408"/>
                      <a:pt x="261" y="427"/>
                    </a:cubicBezTo>
                    <a:cubicBezTo>
                      <a:pt x="269" y="428"/>
                      <a:pt x="277" y="428"/>
                      <a:pt x="284" y="428"/>
                    </a:cubicBezTo>
                    <a:cubicBezTo>
                      <a:pt x="460" y="428"/>
                      <a:pt x="565" y="222"/>
                      <a:pt x="451" y="80"/>
                    </a:cubicBezTo>
                    <a:cubicBezTo>
                      <a:pt x="409"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5621;p45"/>
              <p:cNvSpPr/>
              <p:nvPr/>
            </p:nvSpPr>
            <p:spPr>
              <a:xfrm>
                <a:off x="3884050" y="4039775"/>
                <a:ext cx="13475" cy="10200"/>
              </a:xfrm>
              <a:custGeom>
                <a:avLst/>
                <a:gdLst/>
                <a:ahLst/>
                <a:cxnLst/>
                <a:rect l="l" t="t" r="r" b="b"/>
                <a:pathLst>
                  <a:path w="539" h="408" extrusionOk="0">
                    <a:moveTo>
                      <a:pt x="270" y="0"/>
                    </a:moveTo>
                    <a:cubicBezTo>
                      <a:pt x="225" y="0"/>
                      <a:pt x="180" y="15"/>
                      <a:pt x="142" y="46"/>
                    </a:cubicBezTo>
                    <a:cubicBezTo>
                      <a:pt x="0" y="158"/>
                      <a:pt x="68" y="390"/>
                      <a:pt x="248" y="406"/>
                    </a:cubicBezTo>
                    <a:cubicBezTo>
                      <a:pt x="256" y="407"/>
                      <a:pt x="264" y="407"/>
                      <a:pt x="271" y="407"/>
                    </a:cubicBezTo>
                    <a:cubicBezTo>
                      <a:pt x="440" y="407"/>
                      <a:pt x="539" y="210"/>
                      <a:pt x="428" y="75"/>
                    </a:cubicBezTo>
                    <a:cubicBezTo>
                      <a:pt x="388"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5622;p45"/>
              <p:cNvSpPr/>
              <p:nvPr/>
            </p:nvSpPr>
            <p:spPr>
              <a:xfrm>
                <a:off x="3870800" y="4023200"/>
                <a:ext cx="12825" cy="9825"/>
              </a:xfrm>
              <a:custGeom>
                <a:avLst/>
                <a:gdLst/>
                <a:ahLst/>
                <a:cxnLst/>
                <a:rect l="l" t="t" r="r" b="b"/>
                <a:pathLst>
                  <a:path w="513" h="393" extrusionOk="0">
                    <a:moveTo>
                      <a:pt x="257" y="0"/>
                    </a:moveTo>
                    <a:cubicBezTo>
                      <a:pt x="214" y="0"/>
                      <a:pt x="171" y="15"/>
                      <a:pt x="135" y="44"/>
                    </a:cubicBezTo>
                    <a:cubicBezTo>
                      <a:pt x="0" y="153"/>
                      <a:pt x="64" y="371"/>
                      <a:pt x="238" y="391"/>
                    </a:cubicBezTo>
                    <a:cubicBezTo>
                      <a:pt x="246" y="392"/>
                      <a:pt x="253" y="392"/>
                      <a:pt x="261" y="392"/>
                    </a:cubicBezTo>
                    <a:cubicBezTo>
                      <a:pt x="418" y="392"/>
                      <a:pt x="513" y="202"/>
                      <a:pt x="408" y="73"/>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5623;p45"/>
              <p:cNvSpPr/>
              <p:nvPr/>
            </p:nvSpPr>
            <p:spPr>
              <a:xfrm>
                <a:off x="3857450" y="4006700"/>
                <a:ext cx="12300" cy="9350"/>
              </a:xfrm>
              <a:custGeom>
                <a:avLst/>
                <a:gdLst/>
                <a:ahLst/>
                <a:cxnLst/>
                <a:rect l="l" t="t" r="r" b="b"/>
                <a:pathLst>
                  <a:path w="492" h="374" extrusionOk="0">
                    <a:moveTo>
                      <a:pt x="247" y="1"/>
                    </a:moveTo>
                    <a:cubicBezTo>
                      <a:pt x="206" y="1"/>
                      <a:pt x="166" y="14"/>
                      <a:pt x="132" y="42"/>
                    </a:cubicBezTo>
                    <a:cubicBezTo>
                      <a:pt x="1" y="144"/>
                      <a:pt x="65" y="353"/>
                      <a:pt x="229" y="373"/>
                    </a:cubicBezTo>
                    <a:cubicBezTo>
                      <a:pt x="235" y="373"/>
                      <a:pt x="242" y="374"/>
                      <a:pt x="248" y="374"/>
                    </a:cubicBezTo>
                    <a:cubicBezTo>
                      <a:pt x="401" y="374"/>
                      <a:pt x="492" y="194"/>
                      <a:pt x="393" y="71"/>
                    </a:cubicBezTo>
                    <a:cubicBezTo>
                      <a:pt x="356" y="25"/>
                      <a:pt x="301"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5624;p45"/>
              <p:cNvSpPr/>
              <p:nvPr/>
            </p:nvSpPr>
            <p:spPr>
              <a:xfrm>
                <a:off x="3844200" y="3990175"/>
                <a:ext cx="11650" cy="8850"/>
              </a:xfrm>
              <a:custGeom>
                <a:avLst/>
                <a:gdLst/>
                <a:ahLst/>
                <a:cxnLst/>
                <a:rect l="l" t="t" r="r" b="b"/>
                <a:pathLst>
                  <a:path w="466" h="354" extrusionOk="0">
                    <a:moveTo>
                      <a:pt x="235" y="1"/>
                    </a:moveTo>
                    <a:cubicBezTo>
                      <a:pt x="196" y="1"/>
                      <a:pt x="156" y="14"/>
                      <a:pt x="123" y="41"/>
                    </a:cubicBezTo>
                    <a:cubicBezTo>
                      <a:pt x="0" y="137"/>
                      <a:pt x="58" y="336"/>
                      <a:pt x="216" y="352"/>
                    </a:cubicBezTo>
                    <a:cubicBezTo>
                      <a:pt x="222" y="353"/>
                      <a:pt x="229" y="353"/>
                      <a:pt x="235" y="353"/>
                    </a:cubicBezTo>
                    <a:cubicBezTo>
                      <a:pt x="381" y="353"/>
                      <a:pt x="465" y="183"/>
                      <a:pt x="370" y="66"/>
                    </a:cubicBezTo>
                    <a:cubicBezTo>
                      <a:pt x="336" y="23"/>
                      <a:pt x="286"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5625;p45"/>
              <p:cNvSpPr/>
              <p:nvPr/>
            </p:nvSpPr>
            <p:spPr>
              <a:xfrm>
                <a:off x="3968325" y="4107900"/>
                <a:ext cx="16525" cy="12600"/>
              </a:xfrm>
              <a:custGeom>
                <a:avLst/>
                <a:gdLst/>
                <a:ahLst/>
                <a:cxnLst/>
                <a:rect l="l" t="t" r="r" b="b"/>
                <a:pathLst>
                  <a:path w="661" h="504" extrusionOk="0">
                    <a:moveTo>
                      <a:pt x="330" y="0"/>
                    </a:moveTo>
                    <a:cubicBezTo>
                      <a:pt x="275" y="0"/>
                      <a:pt x="220" y="18"/>
                      <a:pt x="174" y="56"/>
                    </a:cubicBezTo>
                    <a:cubicBezTo>
                      <a:pt x="1" y="197"/>
                      <a:pt x="84" y="480"/>
                      <a:pt x="306" y="503"/>
                    </a:cubicBezTo>
                    <a:cubicBezTo>
                      <a:pt x="315" y="503"/>
                      <a:pt x="324" y="504"/>
                      <a:pt x="333" y="504"/>
                    </a:cubicBezTo>
                    <a:cubicBezTo>
                      <a:pt x="539" y="504"/>
                      <a:pt x="660" y="261"/>
                      <a:pt x="528" y="94"/>
                    </a:cubicBezTo>
                    <a:cubicBezTo>
                      <a:pt x="477" y="32"/>
                      <a:pt x="403" y="0"/>
                      <a:pt x="3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5626;p45"/>
              <p:cNvSpPr/>
              <p:nvPr/>
            </p:nvSpPr>
            <p:spPr>
              <a:xfrm>
                <a:off x="3955075" y="4091400"/>
                <a:ext cx="15875" cy="12075"/>
              </a:xfrm>
              <a:custGeom>
                <a:avLst/>
                <a:gdLst/>
                <a:ahLst/>
                <a:cxnLst/>
                <a:rect l="l" t="t" r="r" b="b"/>
                <a:pathLst>
                  <a:path w="635" h="483" extrusionOk="0">
                    <a:moveTo>
                      <a:pt x="318" y="0"/>
                    </a:moveTo>
                    <a:cubicBezTo>
                      <a:pt x="264" y="0"/>
                      <a:pt x="210" y="18"/>
                      <a:pt x="164" y="54"/>
                    </a:cubicBezTo>
                    <a:cubicBezTo>
                      <a:pt x="0" y="189"/>
                      <a:pt x="81" y="459"/>
                      <a:pt x="293" y="481"/>
                    </a:cubicBezTo>
                    <a:cubicBezTo>
                      <a:pt x="302" y="482"/>
                      <a:pt x="311" y="483"/>
                      <a:pt x="320" y="483"/>
                    </a:cubicBezTo>
                    <a:cubicBezTo>
                      <a:pt x="516" y="483"/>
                      <a:pt x="634" y="249"/>
                      <a:pt x="505" y="89"/>
                    </a:cubicBezTo>
                    <a:cubicBezTo>
                      <a:pt x="457" y="31"/>
                      <a:pt x="388"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5627;p45"/>
              <p:cNvSpPr/>
              <p:nvPr/>
            </p:nvSpPr>
            <p:spPr>
              <a:xfrm>
                <a:off x="3941725" y="4074825"/>
                <a:ext cx="15400" cy="11700"/>
              </a:xfrm>
              <a:custGeom>
                <a:avLst/>
                <a:gdLst/>
                <a:ahLst/>
                <a:cxnLst/>
                <a:rect l="l" t="t" r="r" b="b"/>
                <a:pathLst>
                  <a:path w="616" h="468" extrusionOk="0">
                    <a:moveTo>
                      <a:pt x="309" y="1"/>
                    </a:moveTo>
                    <a:cubicBezTo>
                      <a:pt x="257" y="1"/>
                      <a:pt x="205" y="18"/>
                      <a:pt x="162" y="55"/>
                    </a:cubicBezTo>
                    <a:cubicBezTo>
                      <a:pt x="1" y="183"/>
                      <a:pt x="78" y="444"/>
                      <a:pt x="284" y="466"/>
                    </a:cubicBezTo>
                    <a:cubicBezTo>
                      <a:pt x="293" y="467"/>
                      <a:pt x="302" y="468"/>
                      <a:pt x="310" y="468"/>
                    </a:cubicBezTo>
                    <a:cubicBezTo>
                      <a:pt x="501" y="468"/>
                      <a:pt x="615" y="241"/>
                      <a:pt x="489" y="87"/>
                    </a:cubicBezTo>
                    <a:cubicBezTo>
                      <a:pt x="444" y="31"/>
                      <a:pt x="377"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5628;p45"/>
              <p:cNvSpPr/>
              <p:nvPr/>
            </p:nvSpPr>
            <p:spPr>
              <a:xfrm>
                <a:off x="3928475" y="4058325"/>
                <a:ext cx="14775" cy="11150"/>
              </a:xfrm>
              <a:custGeom>
                <a:avLst/>
                <a:gdLst/>
                <a:ahLst/>
                <a:cxnLst/>
                <a:rect l="l" t="t" r="r" b="b"/>
                <a:pathLst>
                  <a:path w="591" h="446" extrusionOk="0">
                    <a:moveTo>
                      <a:pt x="295" y="0"/>
                    </a:moveTo>
                    <a:cubicBezTo>
                      <a:pt x="246" y="0"/>
                      <a:pt x="196" y="16"/>
                      <a:pt x="155" y="50"/>
                    </a:cubicBezTo>
                    <a:cubicBezTo>
                      <a:pt x="1" y="175"/>
                      <a:pt x="75" y="426"/>
                      <a:pt x="274" y="445"/>
                    </a:cubicBezTo>
                    <a:cubicBezTo>
                      <a:pt x="282" y="446"/>
                      <a:pt x="289" y="446"/>
                      <a:pt x="297" y="446"/>
                    </a:cubicBezTo>
                    <a:cubicBezTo>
                      <a:pt x="480" y="446"/>
                      <a:pt x="590" y="230"/>
                      <a:pt x="470" y="82"/>
                    </a:cubicBezTo>
                    <a:cubicBezTo>
                      <a:pt x="426" y="28"/>
                      <a:pt x="361"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629;p45"/>
              <p:cNvSpPr/>
              <p:nvPr/>
            </p:nvSpPr>
            <p:spPr>
              <a:xfrm>
                <a:off x="3915225" y="4041800"/>
                <a:ext cx="14125" cy="10725"/>
              </a:xfrm>
              <a:custGeom>
                <a:avLst/>
                <a:gdLst/>
                <a:ahLst/>
                <a:cxnLst/>
                <a:rect l="l" t="t" r="r" b="b"/>
                <a:pathLst>
                  <a:path w="565" h="429" extrusionOk="0">
                    <a:moveTo>
                      <a:pt x="282" y="1"/>
                    </a:moveTo>
                    <a:cubicBezTo>
                      <a:pt x="235" y="1"/>
                      <a:pt x="187" y="16"/>
                      <a:pt x="148" y="48"/>
                    </a:cubicBezTo>
                    <a:cubicBezTo>
                      <a:pt x="0" y="167"/>
                      <a:pt x="71" y="405"/>
                      <a:pt x="261" y="428"/>
                    </a:cubicBezTo>
                    <a:cubicBezTo>
                      <a:pt x="269" y="428"/>
                      <a:pt x="276" y="429"/>
                      <a:pt x="284" y="429"/>
                    </a:cubicBezTo>
                    <a:cubicBezTo>
                      <a:pt x="460" y="429"/>
                      <a:pt x="564" y="222"/>
                      <a:pt x="450" y="81"/>
                    </a:cubicBezTo>
                    <a:cubicBezTo>
                      <a:pt x="407" y="28"/>
                      <a:pt x="34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630;p45"/>
              <p:cNvSpPr/>
              <p:nvPr/>
            </p:nvSpPr>
            <p:spPr>
              <a:xfrm>
                <a:off x="3901975" y="4025225"/>
                <a:ext cx="13475" cy="10275"/>
              </a:xfrm>
              <a:custGeom>
                <a:avLst/>
                <a:gdLst/>
                <a:ahLst/>
                <a:cxnLst/>
                <a:rect l="l" t="t" r="r" b="b"/>
                <a:pathLst>
                  <a:path w="539" h="411" extrusionOk="0">
                    <a:moveTo>
                      <a:pt x="269" y="1"/>
                    </a:moveTo>
                    <a:cubicBezTo>
                      <a:pt x="224" y="1"/>
                      <a:pt x="179" y="16"/>
                      <a:pt x="142" y="46"/>
                    </a:cubicBezTo>
                    <a:cubicBezTo>
                      <a:pt x="0" y="162"/>
                      <a:pt x="68" y="390"/>
                      <a:pt x="248" y="409"/>
                    </a:cubicBezTo>
                    <a:cubicBezTo>
                      <a:pt x="256" y="410"/>
                      <a:pt x="263" y="411"/>
                      <a:pt x="271" y="411"/>
                    </a:cubicBezTo>
                    <a:cubicBezTo>
                      <a:pt x="440" y="411"/>
                      <a:pt x="538" y="214"/>
                      <a:pt x="428" y="78"/>
                    </a:cubicBezTo>
                    <a:cubicBezTo>
                      <a:pt x="387" y="27"/>
                      <a:pt x="328"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5631;p45"/>
              <p:cNvSpPr/>
              <p:nvPr/>
            </p:nvSpPr>
            <p:spPr>
              <a:xfrm>
                <a:off x="3888625" y="4008725"/>
                <a:ext cx="12925" cy="9750"/>
              </a:xfrm>
              <a:custGeom>
                <a:avLst/>
                <a:gdLst/>
                <a:ahLst/>
                <a:cxnLst/>
                <a:rect l="l" t="t" r="r" b="b"/>
                <a:pathLst>
                  <a:path w="517" h="390" extrusionOk="0">
                    <a:moveTo>
                      <a:pt x="260" y="1"/>
                    </a:moveTo>
                    <a:cubicBezTo>
                      <a:pt x="217" y="1"/>
                      <a:pt x="173" y="15"/>
                      <a:pt x="136" y="44"/>
                    </a:cubicBezTo>
                    <a:cubicBezTo>
                      <a:pt x="1" y="153"/>
                      <a:pt x="68" y="372"/>
                      <a:pt x="238" y="388"/>
                    </a:cubicBezTo>
                    <a:cubicBezTo>
                      <a:pt x="246" y="389"/>
                      <a:pt x="254" y="389"/>
                      <a:pt x="262" y="389"/>
                    </a:cubicBezTo>
                    <a:cubicBezTo>
                      <a:pt x="422" y="389"/>
                      <a:pt x="516" y="202"/>
                      <a:pt x="412" y="73"/>
                    </a:cubicBezTo>
                    <a:cubicBezTo>
                      <a:pt x="374" y="26"/>
                      <a:pt x="31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5632;p45"/>
              <p:cNvSpPr/>
              <p:nvPr/>
            </p:nvSpPr>
            <p:spPr>
              <a:xfrm>
                <a:off x="3875375" y="3992175"/>
                <a:ext cx="12300" cy="9325"/>
              </a:xfrm>
              <a:custGeom>
                <a:avLst/>
                <a:gdLst/>
                <a:ahLst/>
                <a:cxnLst/>
                <a:rect l="l" t="t" r="r" b="b"/>
                <a:pathLst>
                  <a:path w="492" h="373" extrusionOk="0">
                    <a:moveTo>
                      <a:pt x="248" y="1"/>
                    </a:moveTo>
                    <a:cubicBezTo>
                      <a:pt x="206" y="1"/>
                      <a:pt x="164" y="15"/>
                      <a:pt x="129" y="44"/>
                    </a:cubicBezTo>
                    <a:cubicBezTo>
                      <a:pt x="0" y="147"/>
                      <a:pt x="61" y="356"/>
                      <a:pt x="229" y="372"/>
                    </a:cubicBezTo>
                    <a:cubicBezTo>
                      <a:pt x="235" y="373"/>
                      <a:pt x="242" y="373"/>
                      <a:pt x="248" y="373"/>
                    </a:cubicBezTo>
                    <a:cubicBezTo>
                      <a:pt x="400" y="373"/>
                      <a:pt x="491" y="193"/>
                      <a:pt x="392" y="70"/>
                    </a:cubicBezTo>
                    <a:cubicBezTo>
                      <a:pt x="356" y="25"/>
                      <a:pt x="302" y="1"/>
                      <a:pt x="2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5633;p45"/>
              <p:cNvSpPr/>
              <p:nvPr/>
            </p:nvSpPr>
            <p:spPr>
              <a:xfrm>
                <a:off x="3862125" y="3975675"/>
                <a:ext cx="11650" cy="8875"/>
              </a:xfrm>
              <a:custGeom>
                <a:avLst/>
                <a:gdLst/>
                <a:ahLst/>
                <a:cxnLst/>
                <a:rect l="l" t="t" r="r" b="b"/>
                <a:pathLst>
                  <a:path w="466" h="355" extrusionOk="0">
                    <a:moveTo>
                      <a:pt x="233" y="0"/>
                    </a:moveTo>
                    <a:cubicBezTo>
                      <a:pt x="194" y="0"/>
                      <a:pt x="155" y="13"/>
                      <a:pt x="122" y="39"/>
                    </a:cubicBezTo>
                    <a:cubicBezTo>
                      <a:pt x="0" y="139"/>
                      <a:pt x="58" y="335"/>
                      <a:pt x="215" y="354"/>
                    </a:cubicBezTo>
                    <a:cubicBezTo>
                      <a:pt x="222" y="355"/>
                      <a:pt x="228" y="355"/>
                      <a:pt x="235" y="355"/>
                    </a:cubicBezTo>
                    <a:cubicBezTo>
                      <a:pt x="381" y="355"/>
                      <a:pt x="465" y="182"/>
                      <a:pt x="370" y="65"/>
                    </a:cubicBezTo>
                    <a:cubicBezTo>
                      <a:pt x="335" y="22"/>
                      <a:pt x="284"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5634;p45"/>
              <p:cNvSpPr/>
              <p:nvPr/>
            </p:nvSpPr>
            <p:spPr>
              <a:xfrm>
                <a:off x="3848850" y="3959150"/>
                <a:ext cx="11025" cy="8375"/>
              </a:xfrm>
              <a:custGeom>
                <a:avLst/>
                <a:gdLst/>
                <a:ahLst/>
                <a:cxnLst/>
                <a:rect l="l" t="t" r="r" b="b"/>
                <a:pathLst>
                  <a:path w="441" h="335" extrusionOk="0">
                    <a:moveTo>
                      <a:pt x="223" y="0"/>
                    </a:moveTo>
                    <a:cubicBezTo>
                      <a:pt x="185" y="0"/>
                      <a:pt x="148" y="13"/>
                      <a:pt x="117" y="38"/>
                    </a:cubicBezTo>
                    <a:cubicBezTo>
                      <a:pt x="1" y="131"/>
                      <a:pt x="55" y="318"/>
                      <a:pt x="203" y="334"/>
                    </a:cubicBezTo>
                    <a:cubicBezTo>
                      <a:pt x="210" y="334"/>
                      <a:pt x="216" y="335"/>
                      <a:pt x="222" y="335"/>
                    </a:cubicBezTo>
                    <a:cubicBezTo>
                      <a:pt x="359" y="335"/>
                      <a:pt x="440" y="171"/>
                      <a:pt x="351" y="60"/>
                    </a:cubicBezTo>
                    <a:cubicBezTo>
                      <a:pt x="319" y="21"/>
                      <a:pt x="271"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5635;p45"/>
              <p:cNvSpPr/>
              <p:nvPr/>
            </p:nvSpPr>
            <p:spPr>
              <a:xfrm>
                <a:off x="3986250" y="4093425"/>
                <a:ext cx="16500" cy="12550"/>
              </a:xfrm>
              <a:custGeom>
                <a:avLst/>
                <a:gdLst/>
                <a:ahLst/>
                <a:cxnLst/>
                <a:rect l="l" t="t" r="r" b="b"/>
                <a:pathLst>
                  <a:path w="660" h="502" extrusionOk="0">
                    <a:moveTo>
                      <a:pt x="331" y="0"/>
                    </a:moveTo>
                    <a:cubicBezTo>
                      <a:pt x="276" y="0"/>
                      <a:pt x="220" y="19"/>
                      <a:pt x="174" y="56"/>
                    </a:cubicBezTo>
                    <a:cubicBezTo>
                      <a:pt x="0" y="198"/>
                      <a:pt x="81" y="477"/>
                      <a:pt x="306" y="500"/>
                    </a:cubicBezTo>
                    <a:cubicBezTo>
                      <a:pt x="316" y="501"/>
                      <a:pt x="326" y="502"/>
                      <a:pt x="336" y="502"/>
                    </a:cubicBezTo>
                    <a:cubicBezTo>
                      <a:pt x="540" y="502"/>
                      <a:pt x="659" y="257"/>
                      <a:pt x="527" y="92"/>
                    </a:cubicBezTo>
                    <a:cubicBezTo>
                      <a:pt x="476" y="32"/>
                      <a:pt x="404"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5636;p45"/>
              <p:cNvSpPr/>
              <p:nvPr/>
            </p:nvSpPr>
            <p:spPr>
              <a:xfrm>
                <a:off x="3973000" y="4076850"/>
                <a:ext cx="15850" cy="12075"/>
              </a:xfrm>
              <a:custGeom>
                <a:avLst/>
                <a:gdLst/>
                <a:ahLst/>
                <a:cxnLst/>
                <a:rect l="l" t="t" r="r" b="b"/>
                <a:pathLst>
                  <a:path w="634" h="483" extrusionOk="0">
                    <a:moveTo>
                      <a:pt x="316" y="1"/>
                    </a:moveTo>
                    <a:cubicBezTo>
                      <a:pt x="263" y="1"/>
                      <a:pt x="209" y="18"/>
                      <a:pt x="164" y="54"/>
                    </a:cubicBezTo>
                    <a:cubicBezTo>
                      <a:pt x="0" y="192"/>
                      <a:pt x="80" y="459"/>
                      <a:pt x="293" y="482"/>
                    </a:cubicBezTo>
                    <a:cubicBezTo>
                      <a:pt x="302" y="482"/>
                      <a:pt x="311" y="483"/>
                      <a:pt x="319" y="483"/>
                    </a:cubicBezTo>
                    <a:cubicBezTo>
                      <a:pt x="516" y="483"/>
                      <a:pt x="634" y="250"/>
                      <a:pt x="505" y="93"/>
                    </a:cubicBezTo>
                    <a:cubicBezTo>
                      <a:pt x="457" y="32"/>
                      <a:pt x="387"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5637;p45"/>
              <p:cNvSpPr/>
              <p:nvPr/>
            </p:nvSpPr>
            <p:spPr>
              <a:xfrm>
                <a:off x="3959650" y="4060350"/>
                <a:ext cx="15300" cy="11625"/>
              </a:xfrm>
              <a:custGeom>
                <a:avLst/>
                <a:gdLst/>
                <a:ahLst/>
                <a:cxnLst/>
                <a:rect l="l" t="t" r="r" b="b"/>
                <a:pathLst>
                  <a:path w="612" h="465" extrusionOk="0">
                    <a:moveTo>
                      <a:pt x="307" y="1"/>
                    </a:moveTo>
                    <a:cubicBezTo>
                      <a:pt x="256" y="1"/>
                      <a:pt x="204" y="18"/>
                      <a:pt x="161" y="52"/>
                    </a:cubicBezTo>
                    <a:cubicBezTo>
                      <a:pt x="1" y="184"/>
                      <a:pt x="78" y="441"/>
                      <a:pt x="283" y="463"/>
                    </a:cubicBezTo>
                    <a:cubicBezTo>
                      <a:pt x="293" y="464"/>
                      <a:pt x="302" y="465"/>
                      <a:pt x="310" y="465"/>
                    </a:cubicBezTo>
                    <a:cubicBezTo>
                      <a:pt x="500" y="465"/>
                      <a:pt x="612" y="241"/>
                      <a:pt x="489" y="87"/>
                    </a:cubicBezTo>
                    <a:cubicBezTo>
                      <a:pt x="443" y="31"/>
                      <a:pt x="375"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5638;p45"/>
              <p:cNvSpPr/>
              <p:nvPr/>
            </p:nvSpPr>
            <p:spPr>
              <a:xfrm>
                <a:off x="3946400" y="4043800"/>
                <a:ext cx="14675" cy="11150"/>
              </a:xfrm>
              <a:custGeom>
                <a:avLst/>
                <a:gdLst/>
                <a:ahLst/>
                <a:cxnLst/>
                <a:rect l="l" t="t" r="r" b="b"/>
                <a:pathLst>
                  <a:path w="587" h="446" extrusionOk="0">
                    <a:moveTo>
                      <a:pt x="295" y="1"/>
                    </a:moveTo>
                    <a:cubicBezTo>
                      <a:pt x="246" y="1"/>
                      <a:pt x="196" y="17"/>
                      <a:pt x="155" y="52"/>
                    </a:cubicBezTo>
                    <a:cubicBezTo>
                      <a:pt x="0" y="177"/>
                      <a:pt x="74" y="425"/>
                      <a:pt x="270" y="444"/>
                    </a:cubicBezTo>
                    <a:cubicBezTo>
                      <a:pt x="280" y="445"/>
                      <a:pt x="289" y="446"/>
                      <a:pt x="297" y="446"/>
                    </a:cubicBezTo>
                    <a:cubicBezTo>
                      <a:pt x="480" y="446"/>
                      <a:pt x="586" y="231"/>
                      <a:pt x="470" y="84"/>
                    </a:cubicBezTo>
                    <a:cubicBezTo>
                      <a:pt x="424" y="29"/>
                      <a:pt x="360"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5639;p45"/>
              <p:cNvSpPr/>
              <p:nvPr/>
            </p:nvSpPr>
            <p:spPr>
              <a:xfrm>
                <a:off x="3933150" y="4027275"/>
                <a:ext cx="14100" cy="10725"/>
              </a:xfrm>
              <a:custGeom>
                <a:avLst/>
                <a:gdLst/>
                <a:ahLst/>
                <a:cxnLst/>
                <a:rect l="l" t="t" r="r" b="b"/>
                <a:pathLst>
                  <a:path w="564" h="429" extrusionOk="0">
                    <a:moveTo>
                      <a:pt x="281" y="0"/>
                    </a:moveTo>
                    <a:cubicBezTo>
                      <a:pt x="234" y="0"/>
                      <a:pt x="187" y="16"/>
                      <a:pt x="148" y="48"/>
                    </a:cubicBezTo>
                    <a:cubicBezTo>
                      <a:pt x="0" y="170"/>
                      <a:pt x="71" y="408"/>
                      <a:pt x="260" y="427"/>
                    </a:cubicBezTo>
                    <a:cubicBezTo>
                      <a:pt x="268" y="428"/>
                      <a:pt x="276" y="428"/>
                      <a:pt x="284" y="428"/>
                    </a:cubicBezTo>
                    <a:cubicBezTo>
                      <a:pt x="459" y="428"/>
                      <a:pt x="564" y="222"/>
                      <a:pt x="447" y="80"/>
                    </a:cubicBezTo>
                    <a:cubicBezTo>
                      <a:pt x="405" y="27"/>
                      <a:pt x="343"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5640;p45"/>
              <p:cNvSpPr/>
              <p:nvPr/>
            </p:nvSpPr>
            <p:spPr>
              <a:xfrm>
                <a:off x="3919800" y="4010775"/>
                <a:ext cx="13550" cy="10175"/>
              </a:xfrm>
              <a:custGeom>
                <a:avLst/>
                <a:gdLst/>
                <a:ahLst/>
                <a:cxnLst/>
                <a:rect l="l" t="t" r="r" b="b"/>
                <a:pathLst>
                  <a:path w="542" h="407" extrusionOk="0">
                    <a:moveTo>
                      <a:pt x="274" y="0"/>
                    </a:moveTo>
                    <a:cubicBezTo>
                      <a:pt x="228" y="0"/>
                      <a:pt x="183" y="15"/>
                      <a:pt x="145" y="46"/>
                    </a:cubicBezTo>
                    <a:cubicBezTo>
                      <a:pt x="1" y="158"/>
                      <a:pt x="71" y="390"/>
                      <a:pt x="251" y="406"/>
                    </a:cubicBezTo>
                    <a:cubicBezTo>
                      <a:pt x="259" y="407"/>
                      <a:pt x="267" y="407"/>
                      <a:pt x="274" y="407"/>
                    </a:cubicBezTo>
                    <a:cubicBezTo>
                      <a:pt x="441" y="407"/>
                      <a:pt x="542" y="210"/>
                      <a:pt x="431" y="75"/>
                    </a:cubicBezTo>
                    <a:cubicBezTo>
                      <a:pt x="391" y="26"/>
                      <a:pt x="333"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5641;p45"/>
              <p:cNvSpPr/>
              <p:nvPr/>
            </p:nvSpPr>
            <p:spPr>
              <a:xfrm>
                <a:off x="3906550" y="3994200"/>
                <a:ext cx="12925" cy="9800"/>
              </a:xfrm>
              <a:custGeom>
                <a:avLst/>
                <a:gdLst/>
                <a:ahLst/>
                <a:cxnLst/>
                <a:rect l="l" t="t" r="r" b="b"/>
                <a:pathLst>
                  <a:path w="517" h="392" extrusionOk="0">
                    <a:moveTo>
                      <a:pt x="259" y="0"/>
                    </a:moveTo>
                    <a:cubicBezTo>
                      <a:pt x="215" y="0"/>
                      <a:pt x="171" y="14"/>
                      <a:pt x="135" y="44"/>
                    </a:cubicBezTo>
                    <a:cubicBezTo>
                      <a:pt x="0" y="153"/>
                      <a:pt x="65" y="371"/>
                      <a:pt x="238" y="391"/>
                    </a:cubicBezTo>
                    <a:cubicBezTo>
                      <a:pt x="246" y="391"/>
                      <a:pt x="254" y="392"/>
                      <a:pt x="261" y="392"/>
                    </a:cubicBezTo>
                    <a:cubicBezTo>
                      <a:pt x="421" y="392"/>
                      <a:pt x="516" y="201"/>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5642;p45"/>
              <p:cNvSpPr/>
              <p:nvPr/>
            </p:nvSpPr>
            <p:spPr>
              <a:xfrm>
                <a:off x="3893300" y="3977700"/>
                <a:ext cx="12275" cy="9350"/>
              </a:xfrm>
              <a:custGeom>
                <a:avLst/>
                <a:gdLst/>
                <a:ahLst/>
                <a:cxnLst/>
                <a:rect l="l" t="t" r="r" b="b"/>
                <a:pathLst>
                  <a:path w="491" h="374" extrusionOk="0">
                    <a:moveTo>
                      <a:pt x="244" y="1"/>
                    </a:moveTo>
                    <a:cubicBezTo>
                      <a:pt x="204" y="1"/>
                      <a:pt x="163" y="14"/>
                      <a:pt x="129" y="42"/>
                    </a:cubicBezTo>
                    <a:cubicBezTo>
                      <a:pt x="0" y="144"/>
                      <a:pt x="61" y="353"/>
                      <a:pt x="228" y="373"/>
                    </a:cubicBezTo>
                    <a:cubicBezTo>
                      <a:pt x="235" y="373"/>
                      <a:pt x="241" y="373"/>
                      <a:pt x="248" y="373"/>
                    </a:cubicBezTo>
                    <a:cubicBezTo>
                      <a:pt x="400" y="373"/>
                      <a:pt x="491" y="194"/>
                      <a:pt x="389" y="70"/>
                    </a:cubicBezTo>
                    <a:cubicBezTo>
                      <a:pt x="352" y="24"/>
                      <a:pt x="299"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5643;p45"/>
              <p:cNvSpPr/>
              <p:nvPr/>
            </p:nvSpPr>
            <p:spPr>
              <a:xfrm>
                <a:off x="3880025" y="3961150"/>
                <a:ext cx="11650" cy="8875"/>
              </a:xfrm>
              <a:custGeom>
                <a:avLst/>
                <a:gdLst/>
                <a:ahLst/>
                <a:cxnLst/>
                <a:rect l="l" t="t" r="r" b="b"/>
                <a:pathLst>
                  <a:path w="466" h="355" extrusionOk="0">
                    <a:moveTo>
                      <a:pt x="233" y="0"/>
                    </a:moveTo>
                    <a:cubicBezTo>
                      <a:pt x="194" y="0"/>
                      <a:pt x="155" y="14"/>
                      <a:pt x="123" y="41"/>
                    </a:cubicBezTo>
                    <a:cubicBezTo>
                      <a:pt x="1" y="138"/>
                      <a:pt x="59" y="337"/>
                      <a:pt x="216" y="353"/>
                    </a:cubicBezTo>
                    <a:cubicBezTo>
                      <a:pt x="223" y="354"/>
                      <a:pt x="229" y="354"/>
                      <a:pt x="235" y="354"/>
                    </a:cubicBezTo>
                    <a:cubicBezTo>
                      <a:pt x="378" y="354"/>
                      <a:pt x="466" y="184"/>
                      <a:pt x="370" y="67"/>
                    </a:cubicBezTo>
                    <a:cubicBezTo>
                      <a:pt x="336" y="23"/>
                      <a:pt x="284"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5644;p45"/>
              <p:cNvSpPr/>
              <p:nvPr/>
            </p:nvSpPr>
            <p:spPr>
              <a:xfrm>
                <a:off x="3866775" y="3944625"/>
                <a:ext cx="11000" cy="8350"/>
              </a:xfrm>
              <a:custGeom>
                <a:avLst/>
                <a:gdLst/>
                <a:ahLst/>
                <a:cxnLst/>
                <a:rect l="l" t="t" r="r" b="b"/>
                <a:pathLst>
                  <a:path w="440" h="334" extrusionOk="0">
                    <a:moveTo>
                      <a:pt x="219" y="1"/>
                    </a:moveTo>
                    <a:cubicBezTo>
                      <a:pt x="182" y="1"/>
                      <a:pt x="144" y="13"/>
                      <a:pt x="113" y="37"/>
                    </a:cubicBezTo>
                    <a:cubicBezTo>
                      <a:pt x="1" y="130"/>
                      <a:pt x="55" y="317"/>
                      <a:pt x="203" y="333"/>
                    </a:cubicBezTo>
                    <a:cubicBezTo>
                      <a:pt x="210" y="334"/>
                      <a:pt x="216" y="334"/>
                      <a:pt x="222" y="334"/>
                    </a:cubicBezTo>
                    <a:cubicBezTo>
                      <a:pt x="359" y="334"/>
                      <a:pt x="440" y="174"/>
                      <a:pt x="351" y="63"/>
                    </a:cubicBezTo>
                    <a:cubicBezTo>
                      <a:pt x="318" y="22"/>
                      <a:pt x="268" y="1"/>
                      <a:pt x="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5645;p45"/>
              <p:cNvSpPr/>
              <p:nvPr/>
            </p:nvSpPr>
            <p:spPr>
              <a:xfrm>
                <a:off x="3853450" y="3928100"/>
                <a:ext cx="10450" cy="7925"/>
              </a:xfrm>
              <a:custGeom>
                <a:avLst/>
                <a:gdLst/>
                <a:ahLst/>
                <a:cxnLst/>
                <a:rect l="l" t="t" r="r" b="b"/>
                <a:pathLst>
                  <a:path w="418" h="317" extrusionOk="0">
                    <a:moveTo>
                      <a:pt x="211" y="1"/>
                    </a:moveTo>
                    <a:cubicBezTo>
                      <a:pt x="176" y="1"/>
                      <a:pt x="140" y="12"/>
                      <a:pt x="109" y="36"/>
                    </a:cubicBezTo>
                    <a:cubicBezTo>
                      <a:pt x="0" y="123"/>
                      <a:pt x="55" y="300"/>
                      <a:pt x="193" y="316"/>
                    </a:cubicBezTo>
                    <a:cubicBezTo>
                      <a:pt x="199" y="317"/>
                      <a:pt x="206" y="317"/>
                      <a:pt x="212" y="317"/>
                    </a:cubicBezTo>
                    <a:cubicBezTo>
                      <a:pt x="342" y="317"/>
                      <a:pt x="417" y="163"/>
                      <a:pt x="334" y="59"/>
                    </a:cubicBezTo>
                    <a:cubicBezTo>
                      <a:pt x="302" y="21"/>
                      <a:pt x="257" y="1"/>
                      <a:pt x="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5646;p45"/>
              <p:cNvSpPr/>
              <p:nvPr/>
            </p:nvSpPr>
            <p:spPr>
              <a:xfrm>
                <a:off x="4017350" y="4095400"/>
                <a:ext cx="17200" cy="13075"/>
              </a:xfrm>
              <a:custGeom>
                <a:avLst/>
                <a:gdLst/>
                <a:ahLst/>
                <a:cxnLst/>
                <a:rect l="l" t="t" r="r" b="b"/>
                <a:pathLst>
                  <a:path w="688" h="523" extrusionOk="0">
                    <a:moveTo>
                      <a:pt x="345" y="1"/>
                    </a:moveTo>
                    <a:cubicBezTo>
                      <a:pt x="288" y="1"/>
                      <a:pt x="231" y="19"/>
                      <a:pt x="183" y="58"/>
                    </a:cubicBezTo>
                    <a:cubicBezTo>
                      <a:pt x="0" y="202"/>
                      <a:pt x="87" y="495"/>
                      <a:pt x="318" y="520"/>
                    </a:cubicBezTo>
                    <a:cubicBezTo>
                      <a:pt x="329" y="522"/>
                      <a:pt x="339" y="522"/>
                      <a:pt x="349" y="522"/>
                    </a:cubicBezTo>
                    <a:cubicBezTo>
                      <a:pt x="559" y="522"/>
                      <a:pt x="688" y="271"/>
                      <a:pt x="550" y="99"/>
                    </a:cubicBezTo>
                    <a:cubicBezTo>
                      <a:pt x="498" y="35"/>
                      <a:pt x="422"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5647;p45"/>
              <p:cNvSpPr/>
              <p:nvPr/>
            </p:nvSpPr>
            <p:spPr>
              <a:xfrm>
                <a:off x="4004075" y="4078875"/>
                <a:ext cx="16600" cy="12625"/>
              </a:xfrm>
              <a:custGeom>
                <a:avLst/>
                <a:gdLst/>
                <a:ahLst/>
                <a:cxnLst/>
                <a:rect l="l" t="t" r="r" b="b"/>
                <a:pathLst>
                  <a:path w="664" h="505" extrusionOk="0">
                    <a:moveTo>
                      <a:pt x="333" y="1"/>
                    </a:moveTo>
                    <a:cubicBezTo>
                      <a:pt x="277" y="1"/>
                      <a:pt x="221" y="19"/>
                      <a:pt x="174" y="57"/>
                    </a:cubicBezTo>
                    <a:cubicBezTo>
                      <a:pt x="1" y="198"/>
                      <a:pt x="84" y="481"/>
                      <a:pt x="306" y="503"/>
                    </a:cubicBezTo>
                    <a:cubicBezTo>
                      <a:pt x="315" y="504"/>
                      <a:pt x="325" y="505"/>
                      <a:pt x="334" y="505"/>
                    </a:cubicBezTo>
                    <a:cubicBezTo>
                      <a:pt x="542" y="505"/>
                      <a:pt x="663" y="262"/>
                      <a:pt x="528" y="95"/>
                    </a:cubicBezTo>
                    <a:cubicBezTo>
                      <a:pt x="478" y="33"/>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5648;p45"/>
              <p:cNvSpPr/>
              <p:nvPr/>
            </p:nvSpPr>
            <p:spPr>
              <a:xfrm>
                <a:off x="3990825" y="4062400"/>
                <a:ext cx="15950" cy="12075"/>
              </a:xfrm>
              <a:custGeom>
                <a:avLst/>
                <a:gdLst/>
                <a:ahLst/>
                <a:cxnLst/>
                <a:rect l="l" t="t" r="r" b="b"/>
                <a:pathLst>
                  <a:path w="638" h="483" extrusionOk="0">
                    <a:moveTo>
                      <a:pt x="320" y="0"/>
                    </a:moveTo>
                    <a:cubicBezTo>
                      <a:pt x="266" y="0"/>
                      <a:pt x="212" y="18"/>
                      <a:pt x="168" y="54"/>
                    </a:cubicBezTo>
                    <a:cubicBezTo>
                      <a:pt x="1" y="189"/>
                      <a:pt x="81" y="459"/>
                      <a:pt x="296" y="481"/>
                    </a:cubicBezTo>
                    <a:cubicBezTo>
                      <a:pt x="305" y="482"/>
                      <a:pt x="314" y="482"/>
                      <a:pt x="323" y="482"/>
                    </a:cubicBezTo>
                    <a:cubicBezTo>
                      <a:pt x="519" y="482"/>
                      <a:pt x="638" y="249"/>
                      <a:pt x="508" y="89"/>
                    </a:cubicBezTo>
                    <a:cubicBezTo>
                      <a:pt x="461" y="30"/>
                      <a:pt x="390"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5649;p45"/>
              <p:cNvSpPr/>
              <p:nvPr/>
            </p:nvSpPr>
            <p:spPr>
              <a:xfrm>
                <a:off x="3977575" y="4045825"/>
                <a:ext cx="15300" cy="11700"/>
              </a:xfrm>
              <a:custGeom>
                <a:avLst/>
                <a:gdLst/>
                <a:ahLst/>
                <a:cxnLst/>
                <a:rect l="l" t="t" r="r" b="b"/>
                <a:pathLst>
                  <a:path w="612" h="468" extrusionOk="0">
                    <a:moveTo>
                      <a:pt x="309" y="1"/>
                    </a:moveTo>
                    <a:cubicBezTo>
                      <a:pt x="257" y="1"/>
                      <a:pt x="204" y="18"/>
                      <a:pt x="161" y="55"/>
                    </a:cubicBezTo>
                    <a:cubicBezTo>
                      <a:pt x="0" y="183"/>
                      <a:pt x="77" y="443"/>
                      <a:pt x="283" y="466"/>
                    </a:cubicBezTo>
                    <a:cubicBezTo>
                      <a:pt x="292" y="467"/>
                      <a:pt x="301" y="467"/>
                      <a:pt x="310" y="467"/>
                    </a:cubicBezTo>
                    <a:cubicBezTo>
                      <a:pt x="500" y="467"/>
                      <a:pt x="612" y="240"/>
                      <a:pt x="489" y="87"/>
                    </a:cubicBezTo>
                    <a:cubicBezTo>
                      <a:pt x="443" y="30"/>
                      <a:pt x="376"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5650;p45"/>
              <p:cNvSpPr/>
              <p:nvPr/>
            </p:nvSpPr>
            <p:spPr>
              <a:xfrm>
                <a:off x="3964325" y="4029325"/>
                <a:ext cx="14675" cy="11150"/>
              </a:xfrm>
              <a:custGeom>
                <a:avLst/>
                <a:gdLst/>
                <a:ahLst/>
                <a:cxnLst/>
                <a:rect l="l" t="t" r="r" b="b"/>
                <a:pathLst>
                  <a:path w="587" h="446" extrusionOk="0">
                    <a:moveTo>
                      <a:pt x="294" y="0"/>
                    </a:moveTo>
                    <a:cubicBezTo>
                      <a:pt x="245" y="0"/>
                      <a:pt x="196" y="16"/>
                      <a:pt x="154" y="49"/>
                    </a:cubicBezTo>
                    <a:cubicBezTo>
                      <a:pt x="0" y="175"/>
                      <a:pt x="74" y="425"/>
                      <a:pt x="270" y="445"/>
                    </a:cubicBezTo>
                    <a:cubicBezTo>
                      <a:pt x="278" y="445"/>
                      <a:pt x="286" y="446"/>
                      <a:pt x="293" y="446"/>
                    </a:cubicBezTo>
                    <a:cubicBezTo>
                      <a:pt x="479" y="446"/>
                      <a:pt x="586" y="230"/>
                      <a:pt x="466" y="81"/>
                    </a:cubicBezTo>
                    <a:cubicBezTo>
                      <a:pt x="422" y="28"/>
                      <a:pt x="358"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5651;p45"/>
              <p:cNvSpPr/>
              <p:nvPr/>
            </p:nvSpPr>
            <p:spPr>
              <a:xfrm>
                <a:off x="3951050" y="4012800"/>
                <a:ext cx="14025" cy="10650"/>
              </a:xfrm>
              <a:custGeom>
                <a:avLst/>
                <a:gdLst/>
                <a:ahLst/>
                <a:cxnLst/>
                <a:rect l="l" t="t" r="r" b="b"/>
                <a:pathLst>
                  <a:path w="561" h="426" extrusionOk="0">
                    <a:moveTo>
                      <a:pt x="282" y="1"/>
                    </a:moveTo>
                    <a:cubicBezTo>
                      <a:pt x="235" y="1"/>
                      <a:pt x="188" y="16"/>
                      <a:pt x="149" y="48"/>
                    </a:cubicBezTo>
                    <a:cubicBezTo>
                      <a:pt x="1" y="167"/>
                      <a:pt x="71" y="405"/>
                      <a:pt x="261" y="424"/>
                    </a:cubicBezTo>
                    <a:cubicBezTo>
                      <a:pt x="270" y="425"/>
                      <a:pt x="279" y="426"/>
                      <a:pt x="288" y="426"/>
                    </a:cubicBezTo>
                    <a:cubicBezTo>
                      <a:pt x="458" y="426"/>
                      <a:pt x="561" y="221"/>
                      <a:pt x="447" y="80"/>
                    </a:cubicBezTo>
                    <a:cubicBezTo>
                      <a:pt x="406" y="28"/>
                      <a:pt x="34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5652;p45"/>
              <p:cNvSpPr/>
              <p:nvPr/>
            </p:nvSpPr>
            <p:spPr>
              <a:xfrm>
                <a:off x="3937725" y="3996225"/>
                <a:ext cx="13550" cy="10275"/>
              </a:xfrm>
              <a:custGeom>
                <a:avLst/>
                <a:gdLst/>
                <a:ahLst/>
                <a:cxnLst/>
                <a:rect l="l" t="t" r="r" b="b"/>
                <a:pathLst>
                  <a:path w="542" h="411" extrusionOk="0">
                    <a:moveTo>
                      <a:pt x="272" y="1"/>
                    </a:moveTo>
                    <a:cubicBezTo>
                      <a:pt x="226" y="1"/>
                      <a:pt x="180" y="16"/>
                      <a:pt x="142" y="46"/>
                    </a:cubicBezTo>
                    <a:cubicBezTo>
                      <a:pt x="0" y="162"/>
                      <a:pt x="68" y="390"/>
                      <a:pt x="251" y="409"/>
                    </a:cubicBezTo>
                    <a:cubicBezTo>
                      <a:pt x="259" y="410"/>
                      <a:pt x="266" y="410"/>
                      <a:pt x="274" y="410"/>
                    </a:cubicBezTo>
                    <a:cubicBezTo>
                      <a:pt x="441" y="410"/>
                      <a:pt x="542" y="213"/>
                      <a:pt x="431" y="78"/>
                    </a:cubicBezTo>
                    <a:cubicBezTo>
                      <a:pt x="391" y="27"/>
                      <a:pt x="33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5653;p45"/>
              <p:cNvSpPr/>
              <p:nvPr/>
            </p:nvSpPr>
            <p:spPr>
              <a:xfrm>
                <a:off x="3924450" y="3979725"/>
                <a:ext cx="12925" cy="9750"/>
              </a:xfrm>
              <a:custGeom>
                <a:avLst/>
                <a:gdLst/>
                <a:ahLst/>
                <a:cxnLst/>
                <a:rect l="l" t="t" r="r" b="b"/>
                <a:pathLst>
                  <a:path w="517" h="390" extrusionOk="0">
                    <a:moveTo>
                      <a:pt x="258" y="1"/>
                    </a:moveTo>
                    <a:cubicBezTo>
                      <a:pt x="215" y="1"/>
                      <a:pt x="172" y="15"/>
                      <a:pt x="136" y="44"/>
                    </a:cubicBezTo>
                    <a:cubicBezTo>
                      <a:pt x="1" y="153"/>
                      <a:pt x="65" y="372"/>
                      <a:pt x="239" y="388"/>
                    </a:cubicBezTo>
                    <a:cubicBezTo>
                      <a:pt x="247" y="389"/>
                      <a:pt x="254" y="389"/>
                      <a:pt x="262" y="389"/>
                    </a:cubicBezTo>
                    <a:cubicBezTo>
                      <a:pt x="422" y="389"/>
                      <a:pt x="517" y="202"/>
                      <a:pt x="412" y="73"/>
                    </a:cubicBezTo>
                    <a:cubicBezTo>
                      <a:pt x="372" y="25"/>
                      <a:pt x="315"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5654;p45"/>
              <p:cNvSpPr/>
              <p:nvPr/>
            </p:nvSpPr>
            <p:spPr>
              <a:xfrm>
                <a:off x="3911200" y="3963175"/>
                <a:ext cx="12300" cy="9325"/>
              </a:xfrm>
              <a:custGeom>
                <a:avLst/>
                <a:gdLst/>
                <a:ahLst/>
                <a:cxnLst/>
                <a:rect l="l" t="t" r="r" b="b"/>
                <a:pathLst>
                  <a:path w="492" h="373" extrusionOk="0">
                    <a:moveTo>
                      <a:pt x="247" y="1"/>
                    </a:moveTo>
                    <a:cubicBezTo>
                      <a:pt x="206" y="1"/>
                      <a:pt x="164" y="15"/>
                      <a:pt x="129" y="44"/>
                    </a:cubicBezTo>
                    <a:cubicBezTo>
                      <a:pt x="1" y="147"/>
                      <a:pt x="62" y="356"/>
                      <a:pt x="226" y="372"/>
                    </a:cubicBezTo>
                    <a:cubicBezTo>
                      <a:pt x="232" y="372"/>
                      <a:pt x="239" y="373"/>
                      <a:pt x="245" y="373"/>
                    </a:cubicBezTo>
                    <a:cubicBezTo>
                      <a:pt x="401" y="373"/>
                      <a:pt x="491" y="193"/>
                      <a:pt x="390" y="70"/>
                    </a:cubicBezTo>
                    <a:cubicBezTo>
                      <a:pt x="353" y="24"/>
                      <a:pt x="301"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5655;p45"/>
              <p:cNvSpPr/>
              <p:nvPr/>
            </p:nvSpPr>
            <p:spPr>
              <a:xfrm>
                <a:off x="3897950" y="3946675"/>
                <a:ext cx="11650" cy="8875"/>
              </a:xfrm>
              <a:custGeom>
                <a:avLst/>
                <a:gdLst/>
                <a:ahLst/>
                <a:cxnLst/>
                <a:rect l="l" t="t" r="r" b="b"/>
                <a:pathLst>
                  <a:path w="466" h="355" extrusionOk="0">
                    <a:moveTo>
                      <a:pt x="232" y="0"/>
                    </a:moveTo>
                    <a:cubicBezTo>
                      <a:pt x="193" y="0"/>
                      <a:pt x="154" y="13"/>
                      <a:pt x="123" y="39"/>
                    </a:cubicBezTo>
                    <a:cubicBezTo>
                      <a:pt x="0" y="138"/>
                      <a:pt x="58" y="334"/>
                      <a:pt x="216" y="354"/>
                    </a:cubicBezTo>
                    <a:cubicBezTo>
                      <a:pt x="222" y="354"/>
                      <a:pt x="228" y="355"/>
                      <a:pt x="235" y="355"/>
                    </a:cubicBezTo>
                    <a:cubicBezTo>
                      <a:pt x="378" y="355"/>
                      <a:pt x="466" y="182"/>
                      <a:pt x="370" y="65"/>
                    </a:cubicBezTo>
                    <a:cubicBezTo>
                      <a:pt x="335" y="22"/>
                      <a:pt x="284"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5656;p45"/>
              <p:cNvSpPr/>
              <p:nvPr/>
            </p:nvSpPr>
            <p:spPr>
              <a:xfrm>
                <a:off x="3884600" y="3930150"/>
                <a:ext cx="11100" cy="8375"/>
              </a:xfrm>
              <a:custGeom>
                <a:avLst/>
                <a:gdLst/>
                <a:ahLst/>
                <a:cxnLst/>
                <a:rect l="l" t="t" r="r" b="b"/>
                <a:pathLst>
                  <a:path w="444" h="335" extrusionOk="0">
                    <a:moveTo>
                      <a:pt x="226" y="0"/>
                    </a:moveTo>
                    <a:cubicBezTo>
                      <a:pt x="189" y="0"/>
                      <a:pt x="151" y="12"/>
                      <a:pt x="120" y="38"/>
                    </a:cubicBezTo>
                    <a:cubicBezTo>
                      <a:pt x="1" y="131"/>
                      <a:pt x="59" y="317"/>
                      <a:pt x="207" y="333"/>
                    </a:cubicBezTo>
                    <a:cubicBezTo>
                      <a:pt x="213" y="334"/>
                      <a:pt x="219" y="334"/>
                      <a:pt x="226" y="334"/>
                    </a:cubicBezTo>
                    <a:cubicBezTo>
                      <a:pt x="362" y="334"/>
                      <a:pt x="444" y="171"/>
                      <a:pt x="354" y="60"/>
                    </a:cubicBezTo>
                    <a:cubicBezTo>
                      <a:pt x="322" y="21"/>
                      <a:pt x="274"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5657;p45"/>
              <p:cNvSpPr/>
              <p:nvPr/>
            </p:nvSpPr>
            <p:spPr>
              <a:xfrm>
                <a:off x="3871350" y="3913575"/>
                <a:ext cx="10450" cy="7925"/>
              </a:xfrm>
              <a:custGeom>
                <a:avLst/>
                <a:gdLst/>
                <a:ahLst/>
                <a:cxnLst/>
                <a:rect l="l" t="t" r="r" b="b"/>
                <a:pathLst>
                  <a:path w="418" h="317" extrusionOk="0">
                    <a:moveTo>
                      <a:pt x="209" y="0"/>
                    </a:moveTo>
                    <a:cubicBezTo>
                      <a:pt x="174" y="0"/>
                      <a:pt x="139" y="12"/>
                      <a:pt x="110" y="36"/>
                    </a:cubicBezTo>
                    <a:cubicBezTo>
                      <a:pt x="1" y="126"/>
                      <a:pt x="55" y="302"/>
                      <a:pt x="194" y="315"/>
                    </a:cubicBezTo>
                    <a:cubicBezTo>
                      <a:pt x="200" y="316"/>
                      <a:pt x="207" y="316"/>
                      <a:pt x="213" y="316"/>
                    </a:cubicBezTo>
                    <a:cubicBezTo>
                      <a:pt x="343" y="316"/>
                      <a:pt x="417" y="165"/>
                      <a:pt x="332" y="61"/>
                    </a:cubicBezTo>
                    <a:cubicBezTo>
                      <a:pt x="301" y="21"/>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5658;p45"/>
              <p:cNvSpPr/>
              <p:nvPr/>
            </p:nvSpPr>
            <p:spPr>
              <a:xfrm>
                <a:off x="4048525" y="4097525"/>
                <a:ext cx="17850" cy="13500"/>
              </a:xfrm>
              <a:custGeom>
                <a:avLst/>
                <a:gdLst/>
                <a:ahLst/>
                <a:cxnLst/>
                <a:rect l="l" t="t" r="r" b="b"/>
                <a:pathLst>
                  <a:path w="714" h="540" extrusionOk="0">
                    <a:moveTo>
                      <a:pt x="358" y="0"/>
                    </a:moveTo>
                    <a:cubicBezTo>
                      <a:pt x="298" y="0"/>
                      <a:pt x="239" y="20"/>
                      <a:pt x="190" y="59"/>
                    </a:cubicBezTo>
                    <a:cubicBezTo>
                      <a:pt x="0" y="210"/>
                      <a:pt x="90" y="513"/>
                      <a:pt x="331" y="538"/>
                    </a:cubicBezTo>
                    <a:cubicBezTo>
                      <a:pt x="341" y="539"/>
                      <a:pt x="352" y="540"/>
                      <a:pt x="362" y="540"/>
                    </a:cubicBezTo>
                    <a:cubicBezTo>
                      <a:pt x="581" y="540"/>
                      <a:pt x="713" y="279"/>
                      <a:pt x="569" y="101"/>
                    </a:cubicBezTo>
                    <a:cubicBezTo>
                      <a:pt x="515" y="35"/>
                      <a:pt x="43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5659;p45"/>
              <p:cNvSpPr/>
              <p:nvPr/>
            </p:nvSpPr>
            <p:spPr>
              <a:xfrm>
                <a:off x="4035250" y="4080925"/>
                <a:ext cx="17150" cy="13000"/>
              </a:xfrm>
              <a:custGeom>
                <a:avLst/>
                <a:gdLst/>
                <a:ahLst/>
                <a:cxnLst/>
                <a:rect l="l" t="t" r="r" b="b"/>
                <a:pathLst>
                  <a:path w="686" h="520" extrusionOk="0">
                    <a:moveTo>
                      <a:pt x="345" y="0"/>
                    </a:moveTo>
                    <a:cubicBezTo>
                      <a:pt x="288" y="0"/>
                      <a:pt x="229" y="19"/>
                      <a:pt x="181" y="58"/>
                    </a:cubicBezTo>
                    <a:cubicBezTo>
                      <a:pt x="1" y="203"/>
                      <a:pt x="88" y="495"/>
                      <a:pt x="316" y="518"/>
                    </a:cubicBezTo>
                    <a:cubicBezTo>
                      <a:pt x="326" y="519"/>
                      <a:pt x="337" y="520"/>
                      <a:pt x="347" y="520"/>
                    </a:cubicBezTo>
                    <a:cubicBezTo>
                      <a:pt x="560" y="520"/>
                      <a:pt x="685" y="272"/>
                      <a:pt x="547" y="97"/>
                    </a:cubicBezTo>
                    <a:cubicBezTo>
                      <a:pt x="496"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5660;p45"/>
              <p:cNvSpPr/>
              <p:nvPr/>
            </p:nvSpPr>
            <p:spPr>
              <a:xfrm>
                <a:off x="4022000" y="4064425"/>
                <a:ext cx="16575" cy="12550"/>
              </a:xfrm>
              <a:custGeom>
                <a:avLst/>
                <a:gdLst/>
                <a:ahLst/>
                <a:cxnLst/>
                <a:rect l="l" t="t" r="r" b="b"/>
                <a:pathLst>
                  <a:path w="663" h="502" extrusionOk="0">
                    <a:moveTo>
                      <a:pt x="334" y="0"/>
                    </a:moveTo>
                    <a:cubicBezTo>
                      <a:pt x="278" y="0"/>
                      <a:pt x="221" y="19"/>
                      <a:pt x="174" y="56"/>
                    </a:cubicBezTo>
                    <a:cubicBezTo>
                      <a:pt x="0" y="198"/>
                      <a:pt x="84" y="477"/>
                      <a:pt x="306" y="500"/>
                    </a:cubicBezTo>
                    <a:cubicBezTo>
                      <a:pt x="316" y="501"/>
                      <a:pt x="326" y="501"/>
                      <a:pt x="336" y="501"/>
                    </a:cubicBezTo>
                    <a:cubicBezTo>
                      <a:pt x="543" y="501"/>
                      <a:pt x="662" y="257"/>
                      <a:pt x="528" y="92"/>
                    </a:cubicBezTo>
                    <a:cubicBezTo>
                      <a:pt x="478" y="31"/>
                      <a:pt x="407"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5661;p45"/>
              <p:cNvSpPr/>
              <p:nvPr/>
            </p:nvSpPr>
            <p:spPr>
              <a:xfrm>
                <a:off x="4008750" y="4047850"/>
                <a:ext cx="15950" cy="12075"/>
              </a:xfrm>
              <a:custGeom>
                <a:avLst/>
                <a:gdLst/>
                <a:ahLst/>
                <a:cxnLst/>
                <a:rect l="l" t="t" r="r" b="b"/>
                <a:pathLst>
                  <a:path w="638" h="483" extrusionOk="0">
                    <a:moveTo>
                      <a:pt x="318" y="1"/>
                    </a:moveTo>
                    <a:cubicBezTo>
                      <a:pt x="265" y="1"/>
                      <a:pt x="211" y="18"/>
                      <a:pt x="167" y="54"/>
                    </a:cubicBezTo>
                    <a:cubicBezTo>
                      <a:pt x="0" y="192"/>
                      <a:pt x="81" y="459"/>
                      <a:pt x="296" y="481"/>
                    </a:cubicBezTo>
                    <a:cubicBezTo>
                      <a:pt x="305" y="482"/>
                      <a:pt x="314" y="483"/>
                      <a:pt x="323" y="483"/>
                    </a:cubicBezTo>
                    <a:cubicBezTo>
                      <a:pt x="519" y="483"/>
                      <a:pt x="637" y="249"/>
                      <a:pt x="508" y="92"/>
                    </a:cubicBezTo>
                    <a:cubicBezTo>
                      <a:pt x="460" y="32"/>
                      <a:pt x="389"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5662;p45"/>
              <p:cNvSpPr/>
              <p:nvPr/>
            </p:nvSpPr>
            <p:spPr>
              <a:xfrm>
                <a:off x="3995475" y="4031350"/>
                <a:ext cx="15325" cy="11625"/>
              </a:xfrm>
              <a:custGeom>
                <a:avLst/>
                <a:gdLst/>
                <a:ahLst/>
                <a:cxnLst/>
                <a:rect l="l" t="t" r="r" b="b"/>
                <a:pathLst>
                  <a:path w="613" h="465" extrusionOk="0">
                    <a:moveTo>
                      <a:pt x="306" y="1"/>
                    </a:moveTo>
                    <a:cubicBezTo>
                      <a:pt x="255" y="1"/>
                      <a:pt x="204" y="17"/>
                      <a:pt x="162" y="52"/>
                    </a:cubicBezTo>
                    <a:cubicBezTo>
                      <a:pt x="1" y="184"/>
                      <a:pt x="78" y="441"/>
                      <a:pt x="284" y="463"/>
                    </a:cubicBezTo>
                    <a:cubicBezTo>
                      <a:pt x="293" y="464"/>
                      <a:pt x="302" y="465"/>
                      <a:pt x="311" y="465"/>
                    </a:cubicBezTo>
                    <a:cubicBezTo>
                      <a:pt x="500" y="465"/>
                      <a:pt x="612" y="241"/>
                      <a:pt x="489" y="87"/>
                    </a:cubicBezTo>
                    <a:cubicBezTo>
                      <a:pt x="442" y="30"/>
                      <a:pt x="374"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5663;p45"/>
              <p:cNvSpPr/>
              <p:nvPr/>
            </p:nvSpPr>
            <p:spPr>
              <a:xfrm>
                <a:off x="3982225" y="4014800"/>
                <a:ext cx="14675" cy="11150"/>
              </a:xfrm>
              <a:custGeom>
                <a:avLst/>
                <a:gdLst/>
                <a:ahLst/>
                <a:cxnLst/>
                <a:rect l="l" t="t" r="r" b="b"/>
                <a:pathLst>
                  <a:path w="587" h="446" extrusionOk="0">
                    <a:moveTo>
                      <a:pt x="293" y="0"/>
                    </a:moveTo>
                    <a:cubicBezTo>
                      <a:pt x="243" y="0"/>
                      <a:pt x="193" y="17"/>
                      <a:pt x="152" y="52"/>
                    </a:cubicBezTo>
                    <a:cubicBezTo>
                      <a:pt x="1" y="177"/>
                      <a:pt x="75" y="425"/>
                      <a:pt x="271" y="444"/>
                    </a:cubicBezTo>
                    <a:cubicBezTo>
                      <a:pt x="280" y="445"/>
                      <a:pt x="289" y="445"/>
                      <a:pt x="297" y="445"/>
                    </a:cubicBezTo>
                    <a:cubicBezTo>
                      <a:pt x="478" y="445"/>
                      <a:pt x="586" y="231"/>
                      <a:pt x="467" y="84"/>
                    </a:cubicBezTo>
                    <a:cubicBezTo>
                      <a:pt x="423" y="29"/>
                      <a:pt x="358"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5664;p45"/>
              <p:cNvSpPr/>
              <p:nvPr/>
            </p:nvSpPr>
            <p:spPr>
              <a:xfrm>
                <a:off x="3968900" y="3998250"/>
                <a:ext cx="14125" cy="10750"/>
              </a:xfrm>
              <a:custGeom>
                <a:avLst/>
                <a:gdLst/>
                <a:ahLst/>
                <a:cxnLst/>
                <a:rect l="l" t="t" r="r" b="b"/>
                <a:pathLst>
                  <a:path w="565" h="430" extrusionOk="0">
                    <a:moveTo>
                      <a:pt x="284" y="1"/>
                    </a:moveTo>
                    <a:cubicBezTo>
                      <a:pt x="237" y="1"/>
                      <a:pt x="188" y="17"/>
                      <a:pt x="148" y="49"/>
                    </a:cubicBezTo>
                    <a:cubicBezTo>
                      <a:pt x="0" y="171"/>
                      <a:pt x="71" y="409"/>
                      <a:pt x="261" y="428"/>
                    </a:cubicBezTo>
                    <a:cubicBezTo>
                      <a:pt x="268" y="429"/>
                      <a:pt x="276" y="429"/>
                      <a:pt x="284" y="429"/>
                    </a:cubicBezTo>
                    <a:cubicBezTo>
                      <a:pt x="460" y="429"/>
                      <a:pt x="564" y="222"/>
                      <a:pt x="450" y="81"/>
                    </a:cubicBezTo>
                    <a:cubicBezTo>
                      <a:pt x="408" y="28"/>
                      <a:pt x="347"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5665;p45"/>
              <p:cNvSpPr/>
              <p:nvPr/>
            </p:nvSpPr>
            <p:spPr>
              <a:xfrm>
                <a:off x="3955625" y="3981750"/>
                <a:ext cx="13500" cy="10200"/>
              </a:xfrm>
              <a:custGeom>
                <a:avLst/>
                <a:gdLst/>
                <a:ahLst/>
                <a:cxnLst/>
                <a:rect l="l" t="t" r="r" b="b"/>
                <a:pathLst>
                  <a:path w="540" h="408" extrusionOk="0">
                    <a:moveTo>
                      <a:pt x="271" y="1"/>
                    </a:moveTo>
                    <a:cubicBezTo>
                      <a:pt x="226" y="1"/>
                      <a:pt x="180" y="16"/>
                      <a:pt x="142" y="47"/>
                    </a:cubicBezTo>
                    <a:cubicBezTo>
                      <a:pt x="1" y="159"/>
                      <a:pt x="68" y="390"/>
                      <a:pt x="252" y="407"/>
                    </a:cubicBezTo>
                    <a:cubicBezTo>
                      <a:pt x="259" y="407"/>
                      <a:pt x="267" y="408"/>
                      <a:pt x="275" y="408"/>
                    </a:cubicBezTo>
                    <a:cubicBezTo>
                      <a:pt x="441" y="408"/>
                      <a:pt x="539" y="211"/>
                      <a:pt x="432" y="76"/>
                    </a:cubicBezTo>
                    <a:cubicBezTo>
                      <a:pt x="390" y="26"/>
                      <a:pt x="330"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5666;p45"/>
              <p:cNvSpPr/>
              <p:nvPr/>
            </p:nvSpPr>
            <p:spPr>
              <a:xfrm>
                <a:off x="3942375" y="3965200"/>
                <a:ext cx="12850" cy="9800"/>
              </a:xfrm>
              <a:custGeom>
                <a:avLst/>
                <a:gdLst/>
                <a:ahLst/>
                <a:cxnLst/>
                <a:rect l="l" t="t" r="r" b="b"/>
                <a:pathLst>
                  <a:path w="514" h="392" extrusionOk="0">
                    <a:moveTo>
                      <a:pt x="258" y="0"/>
                    </a:moveTo>
                    <a:cubicBezTo>
                      <a:pt x="215" y="0"/>
                      <a:pt x="172" y="14"/>
                      <a:pt x="136" y="43"/>
                    </a:cubicBezTo>
                    <a:cubicBezTo>
                      <a:pt x="1" y="153"/>
                      <a:pt x="65" y="371"/>
                      <a:pt x="238" y="390"/>
                    </a:cubicBezTo>
                    <a:cubicBezTo>
                      <a:pt x="246" y="391"/>
                      <a:pt x="254" y="392"/>
                      <a:pt x="261" y="392"/>
                    </a:cubicBezTo>
                    <a:cubicBezTo>
                      <a:pt x="421" y="392"/>
                      <a:pt x="513" y="201"/>
                      <a:pt x="409" y="72"/>
                    </a:cubicBezTo>
                    <a:cubicBezTo>
                      <a:pt x="370"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5667;p45"/>
              <p:cNvSpPr/>
              <p:nvPr/>
            </p:nvSpPr>
            <p:spPr>
              <a:xfrm>
                <a:off x="3929125" y="3948625"/>
                <a:ext cx="12275" cy="9350"/>
              </a:xfrm>
              <a:custGeom>
                <a:avLst/>
                <a:gdLst/>
                <a:ahLst/>
                <a:cxnLst/>
                <a:rect l="l" t="t" r="r" b="b"/>
                <a:pathLst>
                  <a:path w="491" h="374" extrusionOk="0">
                    <a:moveTo>
                      <a:pt x="247" y="1"/>
                    </a:moveTo>
                    <a:cubicBezTo>
                      <a:pt x="206" y="1"/>
                      <a:pt x="164" y="15"/>
                      <a:pt x="129" y="44"/>
                    </a:cubicBezTo>
                    <a:cubicBezTo>
                      <a:pt x="0" y="147"/>
                      <a:pt x="61" y="356"/>
                      <a:pt x="225" y="372"/>
                    </a:cubicBezTo>
                    <a:cubicBezTo>
                      <a:pt x="233" y="373"/>
                      <a:pt x="241" y="373"/>
                      <a:pt x="248" y="373"/>
                    </a:cubicBezTo>
                    <a:cubicBezTo>
                      <a:pt x="399" y="373"/>
                      <a:pt x="490" y="193"/>
                      <a:pt x="389" y="70"/>
                    </a:cubicBezTo>
                    <a:cubicBezTo>
                      <a:pt x="353" y="25"/>
                      <a:pt x="300"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668;p45"/>
              <p:cNvSpPr/>
              <p:nvPr/>
            </p:nvSpPr>
            <p:spPr>
              <a:xfrm>
                <a:off x="3915775" y="3932150"/>
                <a:ext cx="11750" cy="8875"/>
              </a:xfrm>
              <a:custGeom>
                <a:avLst/>
                <a:gdLst/>
                <a:ahLst/>
                <a:cxnLst/>
                <a:rect l="l" t="t" r="r" b="b"/>
                <a:pathLst>
                  <a:path w="470" h="355" extrusionOk="0">
                    <a:moveTo>
                      <a:pt x="236" y="0"/>
                    </a:moveTo>
                    <a:cubicBezTo>
                      <a:pt x="197" y="0"/>
                      <a:pt x="158" y="14"/>
                      <a:pt x="126" y="41"/>
                    </a:cubicBezTo>
                    <a:cubicBezTo>
                      <a:pt x="1" y="138"/>
                      <a:pt x="62" y="337"/>
                      <a:pt x="216" y="353"/>
                    </a:cubicBezTo>
                    <a:cubicBezTo>
                      <a:pt x="223" y="354"/>
                      <a:pt x="229" y="354"/>
                      <a:pt x="236" y="354"/>
                    </a:cubicBezTo>
                    <a:cubicBezTo>
                      <a:pt x="382" y="354"/>
                      <a:pt x="469" y="184"/>
                      <a:pt x="374" y="67"/>
                    </a:cubicBezTo>
                    <a:cubicBezTo>
                      <a:pt x="339" y="23"/>
                      <a:pt x="288"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669;p45"/>
              <p:cNvSpPr/>
              <p:nvPr/>
            </p:nvSpPr>
            <p:spPr>
              <a:xfrm>
                <a:off x="3902525" y="3915625"/>
                <a:ext cx="11100" cy="8350"/>
              </a:xfrm>
              <a:custGeom>
                <a:avLst/>
                <a:gdLst/>
                <a:ahLst/>
                <a:cxnLst/>
                <a:rect l="l" t="t" r="r" b="b"/>
                <a:pathLst>
                  <a:path w="444" h="334" extrusionOk="0">
                    <a:moveTo>
                      <a:pt x="221" y="1"/>
                    </a:moveTo>
                    <a:cubicBezTo>
                      <a:pt x="184" y="1"/>
                      <a:pt x="148" y="12"/>
                      <a:pt x="116" y="37"/>
                    </a:cubicBezTo>
                    <a:cubicBezTo>
                      <a:pt x="1" y="130"/>
                      <a:pt x="58" y="317"/>
                      <a:pt x="206" y="333"/>
                    </a:cubicBezTo>
                    <a:cubicBezTo>
                      <a:pt x="213" y="333"/>
                      <a:pt x="219" y="334"/>
                      <a:pt x="226" y="334"/>
                    </a:cubicBezTo>
                    <a:cubicBezTo>
                      <a:pt x="362" y="334"/>
                      <a:pt x="443" y="173"/>
                      <a:pt x="351" y="63"/>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670;p45"/>
              <p:cNvSpPr/>
              <p:nvPr/>
            </p:nvSpPr>
            <p:spPr>
              <a:xfrm>
                <a:off x="3889275" y="3899100"/>
                <a:ext cx="10450" cy="7925"/>
              </a:xfrm>
              <a:custGeom>
                <a:avLst/>
                <a:gdLst/>
                <a:ahLst/>
                <a:cxnLst/>
                <a:rect l="l" t="t" r="r" b="b"/>
                <a:pathLst>
                  <a:path w="418" h="317" extrusionOk="0">
                    <a:moveTo>
                      <a:pt x="213" y="1"/>
                    </a:moveTo>
                    <a:cubicBezTo>
                      <a:pt x="178" y="1"/>
                      <a:pt x="142" y="12"/>
                      <a:pt x="113" y="36"/>
                    </a:cubicBezTo>
                    <a:cubicBezTo>
                      <a:pt x="0" y="123"/>
                      <a:pt x="55" y="300"/>
                      <a:pt x="193" y="316"/>
                    </a:cubicBezTo>
                    <a:cubicBezTo>
                      <a:pt x="200" y="316"/>
                      <a:pt x="206" y="317"/>
                      <a:pt x="212" y="317"/>
                    </a:cubicBezTo>
                    <a:cubicBezTo>
                      <a:pt x="342" y="317"/>
                      <a:pt x="417" y="163"/>
                      <a:pt x="335" y="59"/>
                    </a:cubicBezTo>
                    <a:cubicBezTo>
                      <a:pt x="304" y="20"/>
                      <a:pt x="258" y="1"/>
                      <a:pt x="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671;p45"/>
              <p:cNvSpPr/>
              <p:nvPr/>
            </p:nvSpPr>
            <p:spPr>
              <a:xfrm>
                <a:off x="4079775" y="4099525"/>
                <a:ext cx="18325" cy="13925"/>
              </a:xfrm>
              <a:custGeom>
                <a:avLst/>
                <a:gdLst/>
                <a:ahLst/>
                <a:cxnLst/>
                <a:rect l="l" t="t" r="r" b="b"/>
                <a:pathLst>
                  <a:path w="733" h="557" extrusionOk="0">
                    <a:moveTo>
                      <a:pt x="369" y="0"/>
                    </a:moveTo>
                    <a:cubicBezTo>
                      <a:pt x="307" y="0"/>
                      <a:pt x="245" y="21"/>
                      <a:pt x="193" y="63"/>
                    </a:cubicBezTo>
                    <a:cubicBezTo>
                      <a:pt x="0" y="220"/>
                      <a:pt x="93" y="532"/>
                      <a:pt x="341" y="555"/>
                    </a:cubicBezTo>
                    <a:cubicBezTo>
                      <a:pt x="351" y="556"/>
                      <a:pt x="361" y="556"/>
                      <a:pt x="371" y="556"/>
                    </a:cubicBezTo>
                    <a:cubicBezTo>
                      <a:pt x="598" y="556"/>
                      <a:pt x="733" y="286"/>
                      <a:pt x="585" y="102"/>
                    </a:cubicBezTo>
                    <a:cubicBezTo>
                      <a:pt x="529" y="35"/>
                      <a:pt x="449" y="0"/>
                      <a:pt x="3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672;p45"/>
              <p:cNvSpPr/>
              <p:nvPr/>
            </p:nvSpPr>
            <p:spPr>
              <a:xfrm>
                <a:off x="4066425" y="4082975"/>
                <a:ext cx="17800" cy="13500"/>
              </a:xfrm>
              <a:custGeom>
                <a:avLst/>
                <a:gdLst/>
                <a:ahLst/>
                <a:cxnLst/>
                <a:rect l="l" t="t" r="r" b="b"/>
                <a:pathLst>
                  <a:path w="712" h="540" extrusionOk="0">
                    <a:moveTo>
                      <a:pt x="356" y="1"/>
                    </a:moveTo>
                    <a:cubicBezTo>
                      <a:pt x="298" y="1"/>
                      <a:pt x="238" y="20"/>
                      <a:pt x="187" y="60"/>
                    </a:cubicBezTo>
                    <a:cubicBezTo>
                      <a:pt x="1" y="211"/>
                      <a:pt x="91" y="513"/>
                      <a:pt x="328" y="539"/>
                    </a:cubicBezTo>
                    <a:cubicBezTo>
                      <a:pt x="338" y="539"/>
                      <a:pt x="347" y="540"/>
                      <a:pt x="356" y="540"/>
                    </a:cubicBezTo>
                    <a:cubicBezTo>
                      <a:pt x="581" y="540"/>
                      <a:pt x="711" y="281"/>
                      <a:pt x="566" y="102"/>
                    </a:cubicBezTo>
                    <a:cubicBezTo>
                      <a:pt x="513" y="35"/>
                      <a:pt x="435" y="1"/>
                      <a:pt x="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673;p45"/>
              <p:cNvSpPr/>
              <p:nvPr/>
            </p:nvSpPr>
            <p:spPr>
              <a:xfrm>
                <a:off x="4053175" y="4066450"/>
                <a:ext cx="17125" cy="13025"/>
              </a:xfrm>
              <a:custGeom>
                <a:avLst/>
                <a:gdLst/>
                <a:ahLst/>
                <a:cxnLst/>
                <a:rect l="l" t="t" r="r" b="b"/>
                <a:pathLst>
                  <a:path w="685" h="521" extrusionOk="0">
                    <a:moveTo>
                      <a:pt x="345" y="1"/>
                    </a:moveTo>
                    <a:cubicBezTo>
                      <a:pt x="287" y="1"/>
                      <a:pt x="229" y="20"/>
                      <a:pt x="180" y="59"/>
                    </a:cubicBezTo>
                    <a:cubicBezTo>
                      <a:pt x="0" y="203"/>
                      <a:pt x="87" y="493"/>
                      <a:pt x="315" y="518"/>
                    </a:cubicBezTo>
                    <a:cubicBezTo>
                      <a:pt x="326" y="519"/>
                      <a:pt x="336" y="520"/>
                      <a:pt x="346" y="520"/>
                    </a:cubicBezTo>
                    <a:cubicBezTo>
                      <a:pt x="559" y="520"/>
                      <a:pt x="685" y="269"/>
                      <a:pt x="547" y="97"/>
                    </a:cubicBezTo>
                    <a:cubicBezTo>
                      <a:pt x="496" y="33"/>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674;p45"/>
              <p:cNvSpPr/>
              <p:nvPr/>
            </p:nvSpPr>
            <p:spPr>
              <a:xfrm>
                <a:off x="4039925" y="4049875"/>
                <a:ext cx="16575" cy="12625"/>
              </a:xfrm>
              <a:custGeom>
                <a:avLst/>
                <a:gdLst/>
                <a:ahLst/>
                <a:cxnLst/>
                <a:rect l="l" t="t" r="r" b="b"/>
                <a:pathLst>
                  <a:path w="663" h="505" extrusionOk="0">
                    <a:moveTo>
                      <a:pt x="331" y="1"/>
                    </a:moveTo>
                    <a:cubicBezTo>
                      <a:pt x="275" y="1"/>
                      <a:pt x="219" y="19"/>
                      <a:pt x="174" y="56"/>
                    </a:cubicBezTo>
                    <a:cubicBezTo>
                      <a:pt x="0" y="198"/>
                      <a:pt x="84" y="481"/>
                      <a:pt x="305" y="503"/>
                    </a:cubicBezTo>
                    <a:cubicBezTo>
                      <a:pt x="315" y="504"/>
                      <a:pt x="324" y="505"/>
                      <a:pt x="333" y="505"/>
                    </a:cubicBezTo>
                    <a:cubicBezTo>
                      <a:pt x="538" y="505"/>
                      <a:pt x="663" y="261"/>
                      <a:pt x="527" y="95"/>
                    </a:cubicBezTo>
                    <a:cubicBezTo>
                      <a:pt x="478" y="33"/>
                      <a:pt x="40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675;p45"/>
              <p:cNvSpPr/>
              <p:nvPr/>
            </p:nvSpPr>
            <p:spPr>
              <a:xfrm>
                <a:off x="4026650" y="4033375"/>
                <a:ext cx="15875" cy="12100"/>
              </a:xfrm>
              <a:custGeom>
                <a:avLst/>
                <a:gdLst/>
                <a:ahLst/>
                <a:cxnLst/>
                <a:rect l="l" t="t" r="r" b="b"/>
                <a:pathLst>
                  <a:path w="635" h="484" extrusionOk="0">
                    <a:moveTo>
                      <a:pt x="320" y="1"/>
                    </a:moveTo>
                    <a:cubicBezTo>
                      <a:pt x="266" y="1"/>
                      <a:pt x="212" y="18"/>
                      <a:pt x="168" y="54"/>
                    </a:cubicBezTo>
                    <a:cubicBezTo>
                      <a:pt x="1" y="189"/>
                      <a:pt x="81" y="459"/>
                      <a:pt x="293" y="482"/>
                    </a:cubicBezTo>
                    <a:cubicBezTo>
                      <a:pt x="303" y="483"/>
                      <a:pt x="312" y="483"/>
                      <a:pt x="321" y="483"/>
                    </a:cubicBezTo>
                    <a:cubicBezTo>
                      <a:pt x="519" y="483"/>
                      <a:pt x="635" y="250"/>
                      <a:pt x="509" y="90"/>
                    </a:cubicBezTo>
                    <a:cubicBezTo>
                      <a:pt x="461" y="31"/>
                      <a:pt x="391"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676;p45"/>
              <p:cNvSpPr/>
              <p:nvPr/>
            </p:nvSpPr>
            <p:spPr>
              <a:xfrm>
                <a:off x="4013400" y="4016825"/>
                <a:ext cx="15325" cy="11675"/>
              </a:xfrm>
              <a:custGeom>
                <a:avLst/>
                <a:gdLst/>
                <a:ahLst/>
                <a:cxnLst/>
                <a:rect l="l" t="t" r="r" b="b"/>
                <a:pathLst>
                  <a:path w="613" h="467" extrusionOk="0">
                    <a:moveTo>
                      <a:pt x="308" y="1"/>
                    </a:moveTo>
                    <a:cubicBezTo>
                      <a:pt x="256" y="1"/>
                      <a:pt x="205" y="18"/>
                      <a:pt x="161" y="54"/>
                    </a:cubicBezTo>
                    <a:cubicBezTo>
                      <a:pt x="1" y="183"/>
                      <a:pt x="78" y="443"/>
                      <a:pt x="283" y="466"/>
                    </a:cubicBezTo>
                    <a:cubicBezTo>
                      <a:pt x="291" y="467"/>
                      <a:pt x="299" y="467"/>
                      <a:pt x="307" y="467"/>
                    </a:cubicBezTo>
                    <a:cubicBezTo>
                      <a:pt x="499" y="467"/>
                      <a:pt x="613" y="241"/>
                      <a:pt x="486" y="87"/>
                    </a:cubicBezTo>
                    <a:cubicBezTo>
                      <a:pt x="440" y="30"/>
                      <a:pt x="374"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677;p45"/>
              <p:cNvSpPr/>
              <p:nvPr/>
            </p:nvSpPr>
            <p:spPr>
              <a:xfrm>
                <a:off x="4000075" y="4000325"/>
                <a:ext cx="14750" cy="11150"/>
              </a:xfrm>
              <a:custGeom>
                <a:avLst/>
                <a:gdLst/>
                <a:ahLst/>
                <a:cxnLst/>
                <a:rect l="l" t="t" r="r" b="b"/>
                <a:pathLst>
                  <a:path w="590" h="446" extrusionOk="0">
                    <a:moveTo>
                      <a:pt x="295" y="0"/>
                    </a:moveTo>
                    <a:cubicBezTo>
                      <a:pt x="246" y="0"/>
                      <a:pt x="196" y="16"/>
                      <a:pt x="154" y="49"/>
                    </a:cubicBezTo>
                    <a:cubicBezTo>
                      <a:pt x="0" y="175"/>
                      <a:pt x="74" y="425"/>
                      <a:pt x="273" y="444"/>
                    </a:cubicBezTo>
                    <a:cubicBezTo>
                      <a:pt x="281" y="445"/>
                      <a:pt x="289" y="446"/>
                      <a:pt x="296" y="446"/>
                    </a:cubicBezTo>
                    <a:cubicBezTo>
                      <a:pt x="479" y="446"/>
                      <a:pt x="590" y="229"/>
                      <a:pt x="469" y="81"/>
                    </a:cubicBezTo>
                    <a:cubicBezTo>
                      <a:pt x="425" y="28"/>
                      <a:pt x="36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678;p45"/>
              <p:cNvSpPr/>
              <p:nvPr/>
            </p:nvSpPr>
            <p:spPr>
              <a:xfrm>
                <a:off x="3986800" y="3983800"/>
                <a:ext cx="14100" cy="10650"/>
              </a:xfrm>
              <a:custGeom>
                <a:avLst/>
                <a:gdLst/>
                <a:ahLst/>
                <a:cxnLst/>
                <a:rect l="l" t="t" r="r" b="b"/>
                <a:pathLst>
                  <a:path w="564" h="426" extrusionOk="0">
                    <a:moveTo>
                      <a:pt x="285" y="0"/>
                    </a:moveTo>
                    <a:cubicBezTo>
                      <a:pt x="237" y="0"/>
                      <a:pt x="189" y="16"/>
                      <a:pt x="149" y="48"/>
                    </a:cubicBezTo>
                    <a:cubicBezTo>
                      <a:pt x="1" y="167"/>
                      <a:pt x="72" y="405"/>
                      <a:pt x="261" y="424"/>
                    </a:cubicBezTo>
                    <a:cubicBezTo>
                      <a:pt x="270" y="425"/>
                      <a:pt x="279" y="426"/>
                      <a:pt x="288" y="426"/>
                    </a:cubicBezTo>
                    <a:cubicBezTo>
                      <a:pt x="462" y="426"/>
                      <a:pt x="564" y="221"/>
                      <a:pt x="451" y="80"/>
                    </a:cubicBezTo>
                    <a:cubicBezTo>
                      <a:pt x="409"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679;p45"/>
              <p:cNvSpPr/>
              <p:nvPr/>
            </p:nvSpPr>
            <p:spPr>
              <a:xfrm>
                <a:off x="3973550" y="3967225"/>
                <a:ext cx="13475" cy="10275"/>
              </a:xfrm>
              <a:custGeom>
                <a:avLst/>
                <a:gdLst/>
                <a:ahLst/>
                <a:cxnLst/>
                <a:rect l="l" t="t" r="r" b="b"/>
                <a:pathLst>
                  <a:path w="539" h="411" extrusionOk="0">
                    <a:moveTo>
                      <a:pt x="269" y="1"/>
                    </a:moveTo>
                    <a:cubicBezTo>
                      <a:pt x="224" y="1"/>
                      <a:pt x="179" y="16"/>
                      <a:pt x="142" y="46"/>
                    </a:cubicBezTo>
                    <a:cubicBezTo>
                      <a:pt x="1" y="162"/>
                      <a:pt x="68" y="390"/>
                      <a:pt x="248" y="409"/>
                    </a:cubicBezTo>
                    <a:cubicBezTo>
                      <a:pt x="256" y="410"/>
                      <a:pt x="264" y="410"/>
                      <a:pt x="272" y="410"/>
                    </a:cubicBezTo>
                    <a:cubicBezTo>
                      <a:pt x="441" y="410"/>
                      <a:pt x="539" y="213"/>
                      <a:pt x="428" y="78"/>
                    </a:cubicBezTo>
                    <a:cubicBezTo>
                      <a:pt x="388" y="27"/>
                      <a:pt x="329"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680;p45"/>
              <p:cNvSpPr/>
              <p:nvPr/>
            </p:nvSpPr>
            <p:spPr>
              <a:xfrm>
                <a:off x="3960300" y="3950725"/>
                <a:ext cx="12850" cy="9800"/>
              </a:xfrm>
              <a:custGeom>
                <a:avLst/>
                <a:gdLst/>
                <a:ahLst/>
                <a:cxnLst/>
                <a:rect l="l" t="t" r="r" b="b"/>
                <a:pathLst>
                  <a:path w="514" h="392" extrusionOk="0">
                    <a:moveTo>
                      <a:pt x="257" y="1"/>
                    </a:moveTo>
                    <a:cubicBezTo>
                      <a:pt x="215" y="1"/>
                      <a:pt x="171" y="15"/>
                      <a:pt x="135" y="44"/>
                    </a:cubicBezTo>
                    <a:cubicBezTo>
                      <a:pt x="0" y="153"/>
                      <a:pt x="65" y="372"/>
                      <a:pt x="238" y="391"/>
                    </a:cubicBezTo>
                    <a:cubicBezTo>
                      <a:pt x="245" y="392"/>
                      <a:pt x="251" y="392"/>
                      <a:pt x="257" y="392"/>
                    </a:cubicBezTo>
                    <a:cubicBezTo>
                      <a:pt x="417" y="392"/>
                      <a:pt x="514" y="203"/>
                      <a:pt x="408" y="73"/>
                    </a:cubicBezTo>
                    <a:cubicBezTo>
                      <a:pt x="370" y="25"/>
                      <a:pt x="314"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681;p45"/>
              <p:cNvSpPr/>
              <p:nvPr/>
            </p:nvSpPr>
            <p:spPr>
              <a:xfrm>
                <a:off x="3946950" y="3934175"/>
                <a:ext cx="12300" cy="9325"/>
              </a:xfrm>
              <a:custGeom>
                <a:avLst/>
                <a:gdLst/>
                <a:ahLst/>
                <a:cxnLst/>
                <a:rect l="l" t="t" r="r" b="b"/>
                <a:pathLst>
                  <a:path w="492" h="373" extrusionOk="0">
                    <a:moveTo>
                      <a:pt x="249" y="0"/>
                    </a:moveTo>
                    <a:cubicBezTo>
                      <a:pt x="208" y="0"/>
                      <a:pt x="166" y="15"/>
                      <a:pt x="133" y="44"/>
                    </a:cubicBezTo>
                    <a:cubicBezTo>
                      <a:pt x="1" y="147"/>
                      <a:pt x="65" y="356"/>
                      <a:pt x="229" y="372"/>
                    </a:cubicBezTo>
                    <a:cubicBezTo>
                      <a:pt x="236" y="372"/>
                      <a:pt x="242" y="373"/>
                      <a:pt x="248" y="373"/>
                    </a:cubicBezTo>
                    <a:cubicBezTo>
                      <a:pt x="401" y="373"/>
                      <a:pt x="492" y="193"/>
                      <a:pt x="393" y="70"/>
                    </a:cubicBezTo>
                    <a:cubicBezTo>
                      <a:pt x="357" y="24"/>
                      <a:pt x="303" y="0"/>
                      <a:pt x="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682;p45"/>
              <p:cNvSpPr/>
              <p:nvPr/>
            </p:nvSpPr>
            <p:spPr>
              <a:xfrm>
                <a:off x="3933700" y="3917600"/>
                <a:ext cx="11650" cy="8875"/>
              </a:xfrm>
              <a:custGeom>
                <a:avLst/>
                <a:gdLst/>
                <a:ahLst/>
                <a:cxnLst/>
                <a:rect l="l" t="t" r="r" b="b"/>
                <a:pathLst>
                  <a:path w="466" h="355" extrusionOk="0">
                    <a:moveTo>
                      <a:pt x="236" y="0"/>
                    </a:moveTo>
                    <a:cubicBezTo>
                      <a:pt x="196" y="0"/>
                      <a:pt x="156" y="14"/>
                      <a:pt x="123" y="42"/>
                    </a:cubicBezTo>
                    <a:cubicBezTo>
                      <a:pt x="1" y="138"/>
                      <a:pt x="58" y="337"/>
                      <a:pt x="216" y="353"/>
                    </a:cubicBezTo>
                    <a:cubicBezTo>
                      <a:pt x="223" y="354"/>
                      <a:pt x="229" y="354"/>
                      <a:pt x="235" y="354"/>
                    </a:cubicBezTo>
                    <a:cubicBezTo>
                      <a:pt x="381" y="354"/>
                      <a:pt x="466" y="184"/>
                      <a:pt x="373" y="67"/>
                    </a:cubicBezTo>
                    <a:cubicBezTo>
                      <a:pt x="339" y="24"/>
                      <a:pt x="287"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683;p45"/>
              <p:cNvSpPr/>
              <p:nvPr/>
            </p:nvSpPr>
            <p:spPr>
              <a:xfrm>
                <a:off x="3920450" y="3901125"/>
                <a:ext cx="11000" cy="8400"/>
              </a:xfrm>
              <a:custGeom>
                <a:avLst/>
                <a:gdLst/>
                <a:ahLst/>
                <a:cxnLst/>
                <a:rect l="l" t="t" r="r" b="b"/>
                <a:pathLst>
                  <a:path w="440" h="336" extrusionOk="0">
                    <a:moveTo>
                      <a:pt x="222" y="1"/>
                    </a:moveTo>
                    <a:cubicBezTo>
                      <a:pt x="185" y="1"/>
                      <a:pt x="147" y="13"/>
                      <a:pt x="116" y="39"/>
                    </a:cubicBezTo>
                    <a:cubicBezTo>
                      <a:pt x="0" y="132"/>
                      <a:pt x="55" y="318"/>
                      <a:pt x="203" y="334"/>
                    </a:cubicBezTo>
                    <a:cubicBezTo>
                      <a:pt x="209" y="335"/>
                      <a:pt x="216" y="335"/>
                      <a:pt x="222" y="335"/>
                    </a:cubicBezTo>
                    <a:cubicBezTo>
                      <a:pt x="358" y="335"/>
                      <a:pt x="440" y="172"/>
                      <a:pt x="351" y="61"/>
                    </a:cubicBezTo>
                    <a:cubicBezTo>
                      <a:pt x="318" y="21"/>
                      <a:pt x="27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684;p45"/>
              <p:cNvSpPr/>
              <p:nvPr/>
            </p:nvSpPr>
            <p:spPr>
              <a:xfrm>
                <a:off x="3907200" y="3884650"/>
                <a:ext cx="10450" cy="7900"/>
              </a:xfrm>
              <a:custGeom>
                <a:avLst/>
                <a:gdLst/>
                <a:ahLst/>
                <a:cxnLst/>
                <a:rect l="l" t="t" r="r" b="b"/>
                <a:pathLst>
                  <a:path w="418" h="316" extrusionOk="0">
                    <a:moveTo>
                      <a:pt x="209" y="0"/>
                    </a:moveTo>
                    <a:cubicBezTo>
                      <a:pt x="174" y="0"/>
                      <a:pt x="139" y="12"/>
                      <a:pt x="109" y="36"/>
                    </a:cubicBezTo>
                    <a:cubicBezTo>
                      <a:pt x="0" y="122"/>
                      <a:pt x="51" y="299"/>
                      <a:pt x="193" y="315"/>
                    </a:cubicBezTo>
                    <a:cubicBezTo>
                      <a:pt x="198" y="316"/>
                      <a:pt x="203" y="316"/>
                      <a:pt x="208" y="316"/>
                    </a:cubicBezTo>
                    <a:cubicBezTo>
                      <a:pt x="338" y="316"/>
                      <a:pt x="418" y="163"/>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685;p45"/>
              <p:cNvSpPr/>
              <p:nvPr/>
            </p:nvSpPr>
            <p:spPr>
              <a:xfrm>
                <a:off x="4110950" y="4101525"/>
                <a:ext cx="18950" cy="14425"/>
              </a:xfrm>
              <a:custGeom>
                <a:avLst/>
                <a:gdLst/>
                <a:ahLst/>
                <a:cxnLst/>
                <a:rect l="l" t="t" r="r" b="b"/>
                <a:pathLst>
                  <a:path w="758" h="577" extrusionOk="0">
                    <a:moveTo>
                      <a:pt x="381" y="0"/>
                    </a:moveTo>
                    <a:cubicBezTo>
                      <a:pt x="317" y="0"/>
                      <a:pt x="252" y="22"/>
                      <a:pt x="199" y="67"/>
                    </a:cubicBezTo>
                    <a:cubicBezTo>
                      <a:pt x="0" y="227"/>
                      <a:pt x="93" y="549"/>
                      <a:pt x="350" y="574"/>
                    </a:cubicBezTo>
                    <a:cubicBezTo>
                      <a:pt x="362" y="576"/>
                      <a:pt x="374" y="576"/>
                      <a:pt x="385" y="576"/>
                    </a:cubicBezTo>
                    <a:cubicBezTo>
                      <a:pt x="618" y="576"/>
                      <a:pt x="758" y="298"/>
                      <a:pt x="604" y="108"/>
                    </a:cubicBezTo>
                    <a:cubicBezTo>
                      <a:pt x="548" y="37"/>
                      <a:pt x="465"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686;p45"/>
              <p:cNvSpPr/>
              <p:nvPr/>
            </p:nvSpPr>
            <p:spPr>
              <a:xfrm>
                <a:off x="4097600" y="4085000"/>
                <a:ext cx="18500" cy="13975"/>
              </a:xfrm>
              <a:custGeom>
                <a:avLst/>
                <a:gdLst/>
                <a:ahLst/>
                <a:cxnLst/>
                <a:rect l="l" t="t" r="r" b="b"/>
                <a:pathLst>
                  <a:path w="740" h="559" extrusionOk="0">
                    <a:moveTo>
                      <a:pt x="369" y="1"/>
                    </a:moveTo>
                    <a:cubicBezTo>
                      <a:pt x="308" y="1"/>
                      <a:pt x="246" y="21"/>
                      <a:pt x="193" y="62"/>
                    </a:cubicBezTo>
                    <a:cubicBezTo>
                      <a:pt x="1" y="220"/>
                      <a:pt x="94" y="532"/>
                      <a:pt x="341" y="557"/>
                    </a:cubicBezTo>
                    <a:cubicBezTo>
                      <a:pt x="352" y="558"/>
                      <a:pt x="362" y="559"/>
                      <a:pt x="372" y="559"/>
                    </a:cubicBezTo>
                    <a:cubicBezTo>
                      <a:pt x="602" y="559"/>
                      <a:pt x="740" y="289"/>
                      <a:pt x="589" y="104"/>
                    </a:cubicBezTo>
                    <a:cubicBezTo>
                      <a:pt x="532" y="36"/>
                      <a:pt x="451"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687;p45"/>
              <p:cNvSpPr/>
              <p:nvPr/>
            </p:nvSpPr>
            <p:spPr>
              <a:xfrm>
                <a:off x="4084350" y="4068450"/>
                <a:ext cx="17775" cy="13500"/>
              </a:xfrm>
              <a:custGeom>
                <a:avLst/>
                <a:gdLst/>
                <a:ahLst/>
                <a:cxnLst/>
                <a:rect l="l" t="t" r="r" b="b"/>
                <a:pathLst>
                  <a:path w="711" h="540" extrusionOk="0">
                    <a:moveTo>
                      <a:pt x="357" y="1"/>
                    </a:moveTo>
                    <a:cubicBezTo>
                      <a:pt x="297" y="1"/>
                      <a:pt x="237" y="21"/>
                      <a:pt x="187" y="62"/>
                    </a:cubicBezTo>
                    <a:cubicBezTo>
                      <a:pt x="0" y="213"/>
                      <a:pt x="90" y="512"/>
                      <a:pt x="328" y="538"/>
                    </a:cubicBezTo>
                    <a:cubicBezTo>
                      <a:pt x="339" y="539"/>
                      <a:pt x="349" y="540"/>
                      <a:pt x="359" y="540"/>
                    </a:cubicBezTo>
                    <a:cubicBezTo>
                      <a:pt x="582" y="540"/>
                      <a:pt x="710" y="279"/>
                      <a:pt x="566" y="101"/>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688;p45"/>
              <p:cNvSpPr/>
              <p:nvPr/>
            </p:nvSpPr>
            <p:spPr>
              <a:xfrm>
                <a:off x="4071100" y="4051925"/>
                <a:ext cx="17125" cy="13000"/>
              </a:xfrm>
              <a:custGeom>
                <a:avLst/>
                <a:gdLst/>
                <a:ahLst/>
                <a:cxnLst/>
                <a:rect l="l" t="t" r="r" b="b"/>
                <a:pathLst>
                  <a:path w="685" h="520" extrusionOk="0">
                    <a:moveTo>
                      <a:pt x="345" y="0"/>
                    </a:moveTo>
                    <a:cubicBezTo>
                      <a:pt x="287" y="0"/>
                      <a:pt x="229" y="19"/>
                      <a:pt x="180" y="58"/>
                    </a:cubicBezTo>
                    <a:cubicBezTo>
                      <a:pt x="0" y="203"/>
                      <a:pt x="84" y="495"/>
                      <a:pt x="315" y="518"/>
                    </a:cubicBezTo>
                    <a:cubicBezTo>
                      <a:pt x="326" y="519"/>
                      <a:pt x="336" y="519"/>
                      <a:pt x="346" y="519"/>
                    </a:cubicBezTo>
                    <a:cubicBezTo>
                      <a:pt x="559" y="519"/>
                      <a:pt x="684" y="271"/>
                      <a:pt x="546" y="97"/>
                    </a:cubicBezTo>
                    <a:cubicBezTo>
                      <a:pt x="495"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689;p45"/>
              <p:cNvSpPr/>
              <p:nvPr/>
            </p:nvSpPr>
            <p:spPr>
              <a:xfrm>
                <a:off x="4057825" y="4035425"/>
                <a:ext cx="16600" cy="12625"/>
              </a:xfrm>
              <a:custGeom>
                <a:avLst/>
                <a:gdLst/>
                <a:ahLst/>
                <a:cxnLst/>
                <a:rect l="l" t="t" r="r" b="b"/>
                <a:pathLst>
                  <a:path w="664" h="505" extrusionOk="0">
                    <a:moveTo>
                      <a:pt x="331" y="0"/>
                    </a:moveTo>
                    <a:cubicBezTo>
                      <a:pt x="276" y="0"/>
                      <a:pt x="220" y="19"/>
                      <a:pt x="174" y="56"/>
                    </a:cubicBezTo>
                    <a:cubicBezTo>
                      <a:pt x="1" y="197"/>
                      <a:pt x="84" y="477"/>
                      <a:pt x="306" y="503"/>
                    </a:cubicBezTo>
                    <a:cubicBezTo>
                      <a:pt x="315" y="504"/>
                      <a:pt x="324" y="504"/>
                      <a:pt x="333" y="504"/>
                    </a:cubicBezTo>
                    <a:cubicBezTo>
                      <a:pt x="539" y="504"/>
                      <a:pt x="663" y="261"/>
                      <a:pt x="528" y="95"/>
                    </a:cubicBezTo>
                    <a:cubicBezTo>
                      <a:pt x="478" y="32"/>
                      <a:pt x="405"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690;p45"/>
              <p:cNvSpPr/>
              <p:nvPr/>
            </p:nvSpPr>
            <p:spPr>
              <a:xfrm>
                <a:off x="4044575" y="4018850"/>
                <a:ext cx="15875" cy="12075"/>
              </a:xfrm>
              <a:custGeom>
                <a:avLst/>
                <a:gdLst/>
                <a:ahLst/>
                <a:cxnLst/>
                <a:rect l="l" t="t" r="r" b="b"/>
                <a:pathLst>
                  <a:path w="635" h="483" extrusionOk="0">
                    <a:moveTo>
                      <a:pt x="317" y="0"/>
                    </a:moveTo>
                    <a:cubicBezTo>
                      <a:pt x="265" y="0"/>
                      <a:pt x="212" y="18"/>
                      <a:pt x="168" y="54"/>
                    </a:cubicBezTo>
                    <a:cubicBezTo>
                      <a:pt x="1" y="192"/>
                      <a:pt x="81" y="459"/>
                      <a:pt x="293" y="481"/>
                    </a:cubicBezTo>
                    <a:cubicBezTo>
                      <a:pt x="302" y="482"/>
                      <a:pt x="311" y="483"/>
                      <a:pt x="320" y="483"/>
                    </a:cubicBezTo>
                    <a:cubicBezTo>
                      <a:pt x="519" y="483"/>
                      <a:pt x="634" y="249"/>
                      <a:pt x="508" y="92"/>
                    </a:cubicBezTo>
                    <a:cubicBezTo>
                      <a:pt x="459" y="32"/>
                      <a:pt x="388"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691;p45"/>
              <p:cNvSpPr/>
              <p:nvPr/>
            </p:nvSpPr>
            <p:spPr>
              <a:xfrm>
                <a:off x="4031250" y="4002350"/>
                <a:ext cx="15375" cy="11625"/>
              </a:xfrm>
              <a:custGeom>
                <a:avLst/>
                <a:gdLst/>
                <a:ahLst/>
                <a:cxnLst/>
                <a:rect l="l" t="t" r="r" b="b"/>
                <a:pathLst>
                  <a:path w="615" h="465" extrusionOk="0">
                    <a:moveTo>
                      <a:pt x="306" y="1"/>
                    </a:moveTo>
                    <a:cubicBezTo>
                      <a:pt x="255" y="1"/>
                      <a:pt x="203" y="17"/>
                      <a:pt x="161" y="52"/>
                    </a:cubicBezTo>
                    <a:cubicBezTo>
                      <a:pt x="0" y="184"/>
                      <a:pt x="77" y="444"/>
                      <a:pt x="283" y="463"/>
                    </a:cubicBezTo>
                    <a:cubicBezTo>
                      <a:pt x="292" y="464"/>
                      <a:pt x="301" y="465"/>
                      <a:pt x="310" y="465"/>
                    </a:cubicBezTo>
                    <a:cubicBezTo>
                      <a:pt x="503" y="465"/>
                      <a:pt x="614" y="241"/>
                      <a:pt x="489" y="87"/>
                    </a:cubicBezTo>
                    <a:cubicBezTo>
                      <a:pt x="443" y="30"/>
                      <a:pt x="375"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692;p45"/>
              <p:cNvSpPr/>
              <p:nvPr/>
            </p:nvSpPr>
            <p:spPr>
              <a:xfrm>
                <a:off x="4017975" y="3985800"/>
                <a:ext cx="14775" cy="11225"/>
              </a:xfrm>
              <a:custGeom>
                <a:avLst/>
                <a:gdLst/>
                <a:ahLst/>
                <a:cxnLst/>
                <a:rect l="l" t="t" r="r" b="b"/>
                <a:pathLst>
                  <a:path w="591" h="449" extrusionOk="0">
                    <a:moveTo>
                      <a:pt x="296" y="0"/>
                    </a:moveTo>
                    <a:cubicBezTo>
                      <a:pt x="247" y="0"/>
                      <a:pt x="197" y="17"/>
                      <a:pt x="155" y="52"/>
                    </a:cubicBezTo>
                    <a:cubicBezTo>
                      <a:pt x="1" y="177"/>
                      <a:pt x="75" y="425"/>
                      <a:pt x="274" y="447"/>
                    </a:cubicBezTo>
                    <a:cubicBezTo>
                      <a:pt x="282" y="448"/>
                      <a:pt x="290" y="448"/>
                      <a:pt x="297" y="448"/>
                    </a:cubicBezTo>
                    <a:cubicBezTo>
                      <a:pt x="480" y="448"/>
                      <a:pt x="590" y="232"/>
                      <a:pt x="470" y="84"/>
                    </a:cubicBezTo>
                    <a:cubicBezTo>
                      <a:pt x="426" y="29"/>
                      <a:pt x="362"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693;p45"/>
              <p:cNvSpPr/>
              <p:nvPr/>
            </p:nvSpPr>
            <p:spPr>
              <a:xfrm>
                <a:off x="4004725" y="3969250"/>
                <a:ext cx="14125" cy="10725"/>
              </a:xfrm>
              <a:custGeom>
                <a:avLst/>
                <a:gdLst/>
                <a:ahLst/>
                <a:cxnLst/>
                <a:rect l="l" t="t" r="r" b="b"/>
                <a:pathLst>
                  <a:path w="565" h="429" extrusionOk="0">
                    <a:moveTo>
                      <a:pt x="284" y="1"/>
                    </a:moveTo>
                    <a:cubicBezTo>
                      <a:pt x="236" y="1"/>
                      <a:pt x="189" y="16"/>
                      <a:pt x="148" y="48"/>
                    </a:cubicBezTo>
                    <a:cubicBezTo>
                      <a:pt x="1" y="171"/>
                      <a:pt x="71" y="408"/>
                      <a:pt x="261" y="428"/>
                    </a:cubicBezTo>
                    <a:cubicBezTo>
                      <a:pt x="269" y="429"/>
                      <a:pt x="277" y="429"/>
                      <a:pt x="284" y="429"/>
                    </a:cubicBezTo>
                    <a:cubicBezTo>
                      <a:pt x="460" y="429"/>
                      <a:pt x="564" y="222"/>
                      <a:pt x="450" y="81"/>
                    </a:cubicBezTo>
                    <a:cubicBezTo>
                      <a:pt x="407" y="28"/>
                      <a:pt x="34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694;p45"/>
              <p:cNvSpPr/>
              <p:nvPr/>
            </p:nvSpPr>
            <p:spPr>
              <a:xfrm>
                <a:off x="3991475" y="3952750"/>
                <a:ext cx="13475" cy="10200"/>
              </a:xfrm>
              <a:custGeom>
                <a:avLst/>
                <a:gdLst/>
                <a:ahLst/>
                <a:cxnLst/>
                <a:rect l="l" t="t" r="r" b="b"/>
                <a:pathLst>
                  <a:path w="539" h="408" extrusionOk="0">
                    <a:moveTo>
                      <a:pt x="270" y="1"/>
                    </a:moveTo>
                    <a:cubicBezTo>
                      <a:pt x="225" y="1"/>
                      <a:pt x="179" y="16"/>
                      <a:pt x="142" y="46"/>
                    </a:cubicBezTo>
                    <a:cubicBezTo>
                      <a:pt x="0" y="159"/>
                      <a:pt x="68" y="390"/>
                      <a:pt x="248" y="406"/>
                    </a:cubicBezTo>
                    <a:cubicBezTo>
                      <a:pt x="256" y="407"/>
                      <a:pt x="264" y="408"/>
                      <a:pt x="271" y="408"/>
                    </a:cubicBezTo>
                    <a:cubicBezTo>
                      <a:pt x="440" y="408"/>
                      <a:pt x="538" y="211"/>
                      <a:pt x="428" y="75"/>
                    </a:cubicBezTo>
                    <a:cubicBezTo>
                      <a:pt x="388" y="26"/>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695;p45"/>
              <p:cNvSpPr/>
              <p:nvPr/>
            </p:nvSpPr>
            <p:spPr>
              <a:xfrm>
                <a:off x="3978125" y="3936175"/>
                <a:ext cx="12925" cy="9825"/>
              </a:xfrm>
              <a:custGeom>
                <a:avLst/>
                <a:gdLst/>
                <a:ahLst/>
                <a:cxnLst/>
                <a:rect l="l" t="t" r="r" b="b"/>
                <a:pathLst>
                  <a:path w="517" h="393" extrusionOk="0">
                    <a:moveTo>
                      <a:pt x="260" y="1"/>
                    </a:moveTo>
                    <a:cubicBezTo>
                      <a:pt x="217" y="1"/>
                      <a:pt x="173" y="15"/>
                      <a:pt x="136" y="44"/>
                    </a:cubicBezTo>
                    <a:cubicBezTo>
                      <a:pt x="1" y="153"/>
                      <a:pt x="68" y="372"/>
                      <a:pt x="239" y="391"/>
                    </a:cubicBezTo>
                    <a:cubicBezTo>
                      <a:pt x="246" y="392"/>
                      <a:pt x="254" y="393"/>
                      <a:pt x="262" y="393"/>
                    </a:cubicBezTo>
                    <a:cubicBezTo>
                      <a:pt x="421" y="393"/>
                      <a:pt x="517" y="202"/>
                      <a:pt x="412" y="73"/>
                    </a:cubicBezTo>
                    <a:cubicBezTo>
                      <a:pt x="374" y="26"/>
                      <a:pt x="318"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696;p45"/>
              <p:cNvSpPr/>
              <p:nvPr/>
            </p:nvSpPr>
            <p:spPr>
              <a:xfrm>
                <a:off x="3964875" y="3919700"/>
                <a:ext cx="12275" cy="9275"/>
              </a:xfrm>
              <a:custGeom>
                <a:avLst/>
                <a:gdLst/>
                <a:ahLst/>
                <a:cxnLst/>
                <a:rect l="l" t="t" r="r" b="b"/>
                <a:pathLst>
                  <a:path w="491" h="371" extrusionOk="0">
                    <a:moveTo>
                      <a:pt x="246" y="0"/>
                    </a:moveTo>
                    <a:cubicBezTo>
                      <a:pt x="205" y="0"/>
                      <a:pt x="163" y="14"/>
                      <a:pt x="129" y="41"/>
                    </a:cubicBezTo>
                    <a:cubicBezTo>
                      <a:pt x="1" y="147"/>
                      <a:pt x="65" y="353"/>
                      <a:pt x="229" y="369"/>
                    </a:cubicBezTo>
                    <a:cubicBezTo>
                      <a:pt x="236" y="370"/>
                      <a:pt x="244" y="370"/>
                      <a:pt x="252" y="370"/>
                    </a:cubicBezTo>
                    <a:cubicBezTo>
                      <a:pt x="402" y="370"/>
                      <a:pt x="491" y="193"/>
                      <a:pt x="393" y="70"/>
                    </a:cubicBezTo>
                    <a:cubicBezTo>
                      <a:pt x="356" y="24"/>
                      <a:pt x="301" y="0"/>
                      <a:pt x="2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697;p45"/>
              <p:cNvSpPr/>
              <p:nvPr/>
            </p:nvSpPr>
            <p:spPr>
              <a:xfrm>
                <a:off x="3951625" y="3903150"/>
                <a:ext cx="11650" cy="8850"/>
              </a:xfrm>
              <a:custGeom>
                <a:avLst/>
                <a:gdLst/>
                <a:ahLst/>
                <a:cxnLst/>
                <a:rect l="l" t="t" r="r" b="b"/>
                <a:pathLst>
                  <a:path w="466" h="354" extrusionOk="0">
                    <a:moveTo>
                      <a:pt x="234" y="0"/>
                    </a:moveTo>
                    <a:cubicBezTo>
                      <a:pt x="195" y="0"/>
                      <a:pt x="156" y="13"/>
                      <a:pt x="122" y="41"/>
                    </a:cubicBezTo>
                    <a:cubicBezTo>
                      <a:pt x="0" y="138"/>
                      <a:pt x="58" y="337"/>
                      <a:pt x="216" y="353"/>
                    </a:cubicBezTo>
                    <a:cubicBezTo>
                      <a:pt x="222" y="354"/>
                      <a:pt x="229" y="354"/>
                      <a:pt x="235" y="354"/>
                    </a:cubicBezTo>
                    <a:cubicBezTo>
                      <a:pt x="381" y="354"/>
                      <a:pt x="465" y="184"/>
                      <a:pt x="370" y="67"/>
                    </a:cubicBezTo>
                    <a:cubicBezTo>
                      <a:pt x="335" y="23"/>
                      <a:pt x="285"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698;p45"/>
              <p:cNvSpPr/>
              <p:nvPr/>
            </p:nvSpPr>
            <p:spPr>
              <a:xfrm>
                <a:off x="3938350" y="3886600"/>
                <a:ext cx="11025" cy="8375"/>
              </a:xfrm>
              <a:custGeom>
                <a:avLst/>
                <a:gdLst/>
                <a:ahLst/>
                <a:cxnLst/>
                <a:rect l="l" t="t" r="r" b="b"/>
                <a:pathLst>
                  <a:path w="441" h="335" extrusionOk="0">
                    <a:moveTo>
                      <a:pt x="222" y="0"/>
                    </a:moveTo>
                    <a:cubicBezTo>
                      <a:pt x="185" y="0"/>
                      <a:pt x="147" y="13"/>
                      <a:pt x="117" y="38"/>
                    </a:cubicBezTo>
                    <a:cubicBezTo>
                      <a:pt x="1" y="131"/>
                      <a:pt x="56" y="318"/>
                      <a:pt x="203" y="334"/>
                    </a:cubicBezTo>
                    <a:cubicBezTo>
                      <a:pt x="210" y="334"/>
                      <a:pt x="216" y="335"/>
                      <a:pt x="223" y="335"/>
                    </a:cubicBezTo>
                    <a:cubicBezTo>
                      <a:pt x="359" y="335"/>
                      <a:pt x="440" y="174"/>
                      <a:pt x="351" y="64"/>
                    </a:cubicBezTo>
                    <a:cubicBezTo>
                      <a:pt x="318" y="22"/>
                      <a:pt x="270" y="0"/>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699;p45"/>
              <p:cNvSpPr/>
              <p:nvPr/>
            </p:nvSpPr>
            <p:spPr>
              <a:xfrm>
                <a:off x="3925100" y="3870100"/>
                <a:ext cx="10450" cy="7925"/>
              </a:xfrm>
              <a:custGeom>
                <a:avLst/>
                <a:gdLst/>
                <a:ahLst/>
                <a:cxnLst/>
                <a:rect l="l" t="t" r="r" b="b"/>
                <a:pathLst>
                  <a:path w="418" h="317" extrusionOk="0">
                    <a:moveTo>
                      <a:pt x="210" y="1"/>
                    </a:moveTo>
                    <a:cubicBezTo>
                      <a:pt x="175" y="1"/>
                      <a:pt x="139" y="12"/>
                      <a:pt x="110" y="36"/>
                    </a:cubicBezTo>
                    <a:cubicBezTo>
                      <a:pt x="1" y="123"/>
                      <a:pt x="52" y="299"/>
                      <a:pt x="190" y="315"/>
                    </a:cubicBezTo>
                    <a:cubicBezTo>
                      <a:pt x="197" y="316"/>
                      <a:pt x="203" y="317"/>
                      <a:pt x="209" y="317"/>
                    </a:cubicBezTo>
                    <a:cubicBezTo>
                      <a:pt x="340" y="317"/>
                      <a:pt x="418" y="163"/>
                      <a:pt x="332" y="58"/>
                    </a:cubicBezTo>
                    <a:cubicBezTo>
                      <a:pt x="301" y="20"/>
                      <a:pt x="256"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700;p45"/>
              <p:cNvSpPr/>
              <p:nvPr/>
            </p:nvSpPr>
            <p:spPr>
              <a:xfrm>
                <a:off x="4128775" y="4087050"/>
                <a:ext cx="19075" cy="14425"/>
              </a:xfrm>
              <a:custGeom>
                <a:avLst/>
                <a:gdLst/>
                <a:ahLst/>
                <a:cxnLst/>
                <a:rect l="l" t="t" r="r" b="b"/>
                <a:pathLst>
                  <a:path w="763" h="577" extrusionOk="0">
                    <a:moveTo>
                      <a:pt x="384" y="0"/>
                    </a:moveTo>
                    <a:cubicBezTo>
                      <a:pt x="320" y="0"/>
                      <a:pt x="256" y="21"/>
                      <a:pt x="203" y="64"/>
                    </a:cubicBezTo>
                    <a:cubicBezTo>
                      <a:pt x="1" y="225"/>
                      <a:pt x="97" y="549"/>
                      <a:pt x="354" y="575"/>
                    </a:cubicBezTo>
                    <a:cubicBezTo>
                      <a:pt x="364" y="576"/>
                      <a:pt x="375" y="576"/>
                      <a:pt x="385" y="576"/>
                    </a:cubicBezTo>
                    <a:cubicBezTo>
                      <a:pt x="621" y="576"/>
                      <a:pt x="762" y="297"/>
                      <a:pt x="608" y="106"/>
                    </a:cubicBezTo>
                    <a:cubicBezTo>
                      <a:pt x="551" y="36"/>
                      <a:pt x="468"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701;p45"/>
              <p:cNvSpPr/>
              <p:nvPr/>
            </p:nvSpPr>
            <p:spPr>
              <a:xfrm>
                <a:off x="4115525" y="4070525"/>
                <a:ext cx="18400" cy="13925"/>
              </a:xfrm>
              <a:custGeom>
                <a:avLst/>
                <a:gdLst/>
                <a:ahLst/>
                <a:cxnLst/>
                <a:rect l="l" t="t" r="r" b="b"/>
                <a:pathLst>
                  <a:path w="736" h="557" extrusionOk="0">
                    <a:moveTo>
                      <a:pt x="370" y="0"/>
                    </a:moveTo>
                    <a:cubicBezTo>
                      <a:pt x="308" y="0"/>
                      <a:pt x="245" y="21"/>
                      <a:pt x="193" y="63"/>
                    </a:cubicBezTo>
                    <a:cubicBezTo>
                      <a:pt x="0" y="220"/>
                      <a:pt x="93" y="532"/>
                      <a:pt x="341" y="555"/>
                    </a:cubicBezTo>
                    <a:cubicBezTo>
                      <a:pt x="351" y="556"/>
                      <a:pt x="362" y="556"/>
                      <a:pt x="372" y="556"/>
                    </a:cubicBezTo>
                    <a:cubicBezTo>
                      <a:pt x="601" y="556"/>
                      <a:pt x="736" y="286"/>
                      <a:pt x="585" y="101"/>
                    </a:cubicBezTo>
                    <a:cubicBezTo>
                      <a:pt x="531" y="34"/>
                      <a:pt x="451" y="0"/>
                      <a:pt x="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702;p45"/>
              <p:cNvSpPr/>
              <p:nvPr/>
            </p:nvSpPr>
            <p:spPr>
              <a:xfrm>
                <a:off x="4102275" y="4053975"/>
                <a:ext cx="17775" cy="13525"/>
              </a:xfrm>
              <a:custGeom>
                <a:avLst/>
                <a:gdLst/>
                <a:ahLst/>
                <a:cxnLst/>
                <a:rect l="l" t="t" r="r" b="b"/>
                <a:pathLst>
                  <a:path w="711" h="541" extrusionOk="0">
                    <a:moveTo>
                      <a:pt x="354" y="0"/>
                    </a:moveTo>
                    <a:cubicBezTo>
                      <a:pt x="295" y="0"/>
                      <a:pt x="236" y="20"/>
                      <a:pt x="186" y="60"/>
                    </a:cubicBezTo>
                    <a:cubicBezTo>
                      <a:pt x="0" y="211"/>
                      <a:pt x="90" y="513"/>
                      <a:pt x="328" y="538"/>
                    </a:cubicBezTo>
                    <a:cubicBezTo>
                      <a:pt x="338" y="540"/>
                      <a:pt x="348" y="540"/>
                      <a:pt x="359" y="540"/>
                    </a:cubicBezTo>
                    <a:cubicBezTo>
                      <a:pt x="578" y="540"/>
                      <a:pt x="710" y="280"/>
                      <a:pt x="566" y="101"/>
                    </a:cubicBezTo>
                    <a:cubicBezTo>
                      <a:pt x="512" y="35"/>
                      <a:pt x="434" y="0"/>
                      <a:pt x="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703;p45"/>
              <p:cNvSpPr/>
              <p:nvPr/>
            </p:nvSpPr>
            <p:spPr>
              <a:xfrm>
                <a:off x="4089000" y="4037400"/>
                <a:ext cx="17150" cy="13050"/>
              </a:xfrm>
              <a:custGeom>
                <a:avLst/>
                <a:gdLst/>
                <a:ahLst/>
                <a:cxnLst/>
                <a:rect l="l" t="t" r="r" b="b"/>
                <a:pathLst>
                  <a:path w="686" h="522" extrusionOk="0">
                    <a:moveTo>
                      <a:pt x="342" y="1"/>
                    </a:moveTo>
                    <a:cubicBezTo>
                      <a:pt x="286" y="1"/>
                      <a:pt x="229" y="19"/>
                      <a:pt x="181" y="57"/>
                    </a:cubicBezTo>
                    <a:cubicBezTo>
                      <a:pt x="1" y="202"/>
                      <a:pt x="84" y="494"/>
                      <a:pt x="316" y="520"/>
                    </a:cubicBezTo>
                    <a:cubicBezTo>
                      <a:pt x="326" y="521"/>
                      <a:pt x="336" y="522"/>
                      <a:pt x="346" y="522"/>
                    </a:cubicBezTo>
                    <a:cubicBezTo>
                      <a:pt x="557" y="522"/>
                      <a:pt x="685" y="271"/>
                      <a:pt x="547" y="99"/>
                    </a:cubicBezTo>
                    <a:cubicBezTo>
                      <a:pt x="495" y="34"/>
                      <a:pt x="419"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704;p45"/>
              <p:cNvSpPr/>
              <p:nvPr/>
            </p:nvSpPr>
            <p:spPr>
              <a:xfrm>
                <a:off x="4075750" y="4020875"/>
                <a:ext cx="16500" cy="12625"/>
              </a:xfrm>
              <a:custGeom>
                <a:avLst/>
                <a:gdLst/>
                <a:ahLst/>
                <a:cxnLst/>
                <a:rect l="l" t="t" r="r" b="b"/>
                <a:pathLst>
                  <a:path w="660" h="505" extrusionOk="0">
                    <a:moveTo>
                      <a:pt x="330" y="1"/>
                    </a:moveTo>
                    <a:cubicBezTo>
                      <a:pt x="275" y="1"/>
                      <a:pt x="220" y="19"/>
                      <a:pt x="174" y="56"/>
                    </a:cubicBezTo>
                    <a:cubicBezTo>
                      <a:pt x="0" y="198"/>
                      <a:pt x="81" y="481"/>
                      <a:pt x="306" y="503"/>
                    </a:cubicBezTo>
                    <a:cubicBezTo>
                      <a:pt x="315" y="504"/>
                      <a:pt x="324" y="504"/>
                      <a:pt x="333" y="504"/>
                    </a:cubicBezTo>
                    <a:cubicBezTo>
                      <a:pt x="538" y="504"/>
                      <a:pt x="660" y="261"/>
                      <a:pt x="524" y="95"/>
                    </a:cubicBezTo>
                    <a:cubicBezTo>
                      <a:pt x="475" y="33"/>
                      <a:pt x="403"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705;p45"/>
              <p:cNvSpPr/>
              <p:nvPr/>
            </p:nvSpPr>
            <p:spPr>
              <a:xfrm>
                <a:off x="4062500" y="4004375"/>
                <a:ext cx="15850" cy="12100"/>
              </a:xfrm>
              <a:custGeom>
                <a:avLst/>
                <a:gdLst/>
                <a:ahLst/>
                <a:cxnLst/>
                <a:rect l="l" t="t" r="r" b="b"/>
                <a:pathLst>
                  <a:path w="634" h="484" extrusionOk="0">
                    <a:moveTo>
                      <a:pt x="317" y="1"/>
                    </a:moveTo>
                    <a:cubicBezTo>
                      <a:pt x="264" y="1"/>
                      <a:pt x="210" y="18"/>
                      <a:pt x="164" y="54"/>
                    </a:cubicBezTo>
                    <a:cubicBezTo>
                      <a:pt x="0" y="189"/>
                      <a:pt x="81" y="459"/>
                      <a:pt x="293" y="482"/>
                    </a:cubicBezTo>
                    <a:cubicBezTo>
                      <a:pt x="302" y="483"/>
                      <a:pt x="311" y="483"/>
                      <a:pt x="319" y="483"/>
                    </a:cubicBezTo>
                    <a:cubicBezTo>
                      <a:pt x="516" y="483"/>
                      <a:pt x="634" y="250"/>
                      <a:pt x="505" y="90"/>
                    </a:cubicBezTo>
                    <a:cubicBezTo>
                      <a:pt x="457" y="31"/>
                      <a:pt x="388" y="1"/>
                      <a:pt x="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706;p45"/>
              <p:cNvSpPr/>
              <p:nvPr/>
            </p:nvSpPr>
            <p:spPr>
              <a:xfrm>
                <a:off x="4049150" y="3987825"/>
                <a:ext cx="15400" cy="11675"/>
              </a:xfrm>
              <a:custGeom>
                <a:avLst/>
                <a:gdLst/>
                <a:ahLst/>
                <a:cxnLst/>
                <a:rect l="l" t="t" r="r" b="b"/>
                <a:pathLst>
                  <a:path w="616" h="467" extrusionOk="0">
                    <a:moveTo>
                      <a:pt x="309" y="0"/>
                    </a:moveTo>
                    <a:cubicBezTo>
                      <a:pt x="257" y="0"/>
                      <a:pt x="205" y="18"/>
                      <a:pt x="161" y="54"/>
                    </a:cubicBezTo>
                    <a:cubicBezTo>
                      <a:pt x="1" y="183"/>
                      <a:pt x="78" y="443"/>
                      <a:pt x="284" y="466"/>
                    </a:cubicBezTo>
                    <a:cubicBezTo>
                      <a:pt x="291" y="466"/>
                      <a:pt x="299" y="467"/>
                      <a:pt x="307" y="467"/>
                    </a:cubicBezTo>
                    <a:cubicBezTo>
                      <a:pt x="499" y="467"/>
                      <a:pt x="616" y="241"/>
                      <a:pt x="489" y="86"/>
                    </a:cubicBezTo>
                    <a:cubicBezTo>
                      <a:pt x="444" y="30"/>
                      <a:pt x="377"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707;p45"/>
              <p:cNvSpPr/>
              <p:nvPr/>
            </p:nvSpPr>
            <p:spPr>
              <a:xfrm>
                <a:off x="4035900" y="3971300"/>
                <a:ext cx="14675" cy="11175"/>
              </a:xfrm>
              <a:custGeom>
                <a:avLst/>
                <a:gdLst/>
                <a:ahLst/>
                <a:cxnLst/>
                <a:rect l="l" t="t" r="r" b="b"/>
                <a:pathLst>
                  <a:path w="587" h="447" extrusionOk="0">
                    <a:moveTo>
                      <a:pt x="295" y="1"/>
                    </a:moveTo>
                    <a:cubicBezTo>
                      <a:pt x="246" y="1"/>
                      <a:pt x="196" y="17"/>
                      <a:pt x="155" y="50"/>
                    </a:cubicBezTo>
                    <a:cubicBezTo>
                      <a:pt x="0" y="175"/>
                      <a:pt x="74" y="426"/>
                      <a:pt x="270" y="445"/>
                    </a:cubicBezTo>
                    <a:cubicBezTo>
                      <a:pt x="278" y="446"/>
                      <a:pt x="286" y="446"/>
                      <a:pt x="294" y="446"/>
                    </a:cubicBezTo>
                    <a:cubicBezTo>
                      <a:pt x="479" y="446"/>
                      <a:pt x="587" y="230"/>
                      <a:pt x="470" y="82"/>
                    </a:cubicBezTo>
                    <a:cubicBezTo>
                      <a:pt x="426" y="29"/>
                      <a:pt x="361"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708;p45"/>
              <p:cNvSpPr/>
              <p:nvPr/>
            </p:nvSpPr>
            <p:spPr>
              <a:xfrm>
                <a:off x="4022650" y="3954750"/>
                <a:ext cx="14100" cy="10700"/>
              </a:xfrm>
              <a:custGeom>
                <a:avLst/>
                <a:gdLst/>
                <a:ahLst/>
                <a:cxnLst/>
                <a:rect l="l" t="t" r="r" b="b"/>
                <a:pathLst>
                  <a:path w="564" h="428" extrusionOk="0">
                    <a:moveTo>
                      <a:pt x="281" y="1"/>
                    </a:moveTo>
                    <a:cubicBezTo>
                      <a:pt x="234" y="1"/>
                      <a:pt x="187" y="17"/>
                      <a:pt x="148" y="50"/>
                    </a:cubicBezTo>
                    <a:cubicBezTo>
                      <a:pt x="0" y="169"/>
                      <a:pt x="71" y="407"/>
                      <a:pt x="261" y="426"/>
                    </a:cubicBezTo>
                    <a:cubicBezTo>
                      <a:pt x="270" y="427"/>
                      <a:pt x="279" y="428"/>
                      <a:pt x="287" y="428"/>
                    </a:cubicBezTo>
                    <a:cubicBezTo>
                      <a:pt x="461" y="428"/>
                      <a:pt x="563" y="223"/>
                      <a:pt x="447" y="82"/>
                    </a:cubicBezTo>
                    <a:cubicBezTo>
                      <a:pt x="405" y="29"/>
                      <a:pt x="343"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709;p45"/>
              <p:cNvSpPr/>
              <p:nvPr/>
            </p:nvSpPr>
            <p:spPr>
              <a:xfrm>
                <a:off x="4009375" y="3938225"/>
                <a:ext cx="13500" cy="10275"/>
              </a:xfrm>
              <a:custGeom>
                <a:avLst/>
                <a:gdLst/>
                <a:ahLst/>
                <a:cxnLst/>
                <a:rect l="l" t="t" r="r" b="b"/>
                <a:pathLst>
                  <a:path w="540" h="411" extrusionOk="0">
                    <a:moveTo>
                      <a:pt x="271" y="0"/>
                    </a:moveTo>
                    <a:cubicBezTo>
                      <a:pt x="225" y="0"/>
                      <a:pt x="180" y="15"/>
                      <a:pt x="142" y="46"/>
                    </a:cubicBezTo>
                    <a:cubicBezTo>
                      <a:pt x="1" y="161"/>
                      <a:pt x="68" y="390"/>
                      <a:pt x="252" y="409"/>
                    </a:cubicBezTo>
                    <a:cubicBezTo>
                      <a:pt x="259" y="410"/>
                      <a:pt x="267" y="410"/>
                      <a:pt x="275" y="410"/>
                    </a:cubicBezTo>
                    <a:cubicBezTo>
                      <a:pt x="441" y="410"/>
                      <a:pt x="539" y="213"/>
                      <a:pt x="432" y="78"/>
                    </a:cubicBezTo>
                    <a:cubicBezTo>
                      <a:pt x="391" y="27"/>
                      <a:pt x="331" y="0"/>
                      <a:pt x="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710;p45"/>
              <p:cNvSpPr/>
              <p:nvPr/>
            </p:nvSpPr>
            <p:spPr>
              <a:xfrm>
                <a:off x="3996050" y="3921725"/>
                <a:ext cx="12925" cy="9800"/>
              </a:xfrm>
              <a:custGeom>
                <a:avLst/>
                <a:gdLst/>
                <a:ahLst/>
                <a:cxnLst/>
                <a:rect l="l" t="t" r="r" b="b"/>
                <a:pathLst>
                  <a:path w="517" h="392" extrusionOk="0">
                    <a:moveTo>
                      <a:pt x="259" y="0"/>
                    </a:moveTo>
                    <a:cubicBezTo>
                      <a:pt x="215" y="0"/>
                      <a:pt x="171" y="15"/>
                      <a:pt x="135" y="44"/>
                    </a:cubicBezTo>
                    <a:cubicBezTo>
                      <a:pt x="0" y="153"/>
                      <a:pt x="65" y="372"/>
                      <a:pt x="238" y="391"/>
                    </a:cubicBezTo>
                    <a:cubicBezTo>
                      <a:pt x="245" y="391"/>
                      <a:pt x="251" y="392"/>
                      <a:pt x="258" y="392"/>
                    </a:cubicBezTo>
                    <a:cubicBezTo>
                      <a:pt x="420" y="392"/>
                      <a:pt x="517" y="202"/>
                      <a:pt x="412" y="73"/>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711;p45"/>
              <p:cNvSpPr/>
              <p:nvPr/>
            </p:nvSpPr>
            <p:spPr>
              <a:xfrm>
                <a:off x="3982800" y="3905150"/>
                <a:ext cx="12275" cy="9350"/>
              </a:xfrm>
              <a:custGeom>
                <a:avLst/>
                <a:gdLst/>
                <a:ahLst/>
                <a:cxnLst/>
                <a:rect l="l" t="t" r="r" b="b"/>
                <a:pathLst>
                  <a:path w="491" h="374" extrusionOk="0">
                    <a:moveTo>
                      <a:pt x="245" y="1"/>
                    </a:moveTo>
                    <a:cubicBezTo>
                      <a:pt x="204" y="1"/>
                      <a:pt x="163" y="14"/>
                      <a:pt x="129" y="42"/>
                    </a:cubicBezTo>
                    <a:cubicBezTo>
                      <a:pt x="0" y="148"/>
                      <a:pt x="61" y="353"/>
                      <a:pt x="225" y="373"/>
                    </a:cubicBezTo>
                    <a:cubicBezTo>
                      <a:pt x="232" y="373"/>
                      <a:pt x="238" y="373"/>
                      <a:pt x="245" y="373"/>
                    </a:cubicBezTo>
                    <a:cubicBezTo>
                      <a:pt x="397" y="373"/>
                      <a:pt x="491" y="194"/>
                      <a:pt x="389" y="70"/>
                    </a:cubicBezTo>
                    <a:cubicBezTo>
                      <a:pt x="352" y="24"/>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712;p45"/>
              <p:cNvSpPr/>
              <p:nvPr/>
            </p:nvSpPr>
            <p:spPr>
              <a:xfrm>
                <a:off x="3969525" y="3888650"/>
                <a:ext cx="11650" cy="8825"/>
              </a:xfrm>
              <a:custGeom>
                <a:avLst/>
                <a:gdLst/>
                <a:ahLst/>
                <a:cxnLst/>
                <a:rect l="l" t="t" r="r" b="b"/>
                <a:pathLst>
                  <a:path w="466" h="353" extrusionOk="0">
                    <a:moveTo>
                      <a:pt x="232" y="1"/>
                    </a:moveTo>
                    <a:cubicBezTo>
                      <a:pt x="194" y="1"/>
                      <a:pt x="155" y="13"/>
                      <a:pt x="123" y="39"/>
                    </a:cubicBezTo>
                    <a:cubicBezTo>
                      <a:pt x="1" y="139"/>
                      <a:pt x="59" y="335"/>
                      <a:pt x="216" y="351"/>
                    </a:cubicBezTo>
                    <a:cubicBezTo>
                      <a:pt x="224" y="352"/>
                      <a:pt x="231" y="353"/>
                      <a:pt x="239" y="353"/>
                    </a:cubicBezTo>
                    <a:cubicBezTo>
                      <a:pt x="380" y="353"/>
                      <a:pt x="465" y="181"/>
                      <a:pt x="370" y="65"/>
                    </a:cubicBezTo>
                    <a:cubicBezTo>
                      <a:pt x="336" y="23"/>
                      <a:pt x="284"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713;p45"/>
              <p:cNvSpPr/>
              <p:nvPr/>
            </p:nvSpPr>
            <p:spPr>
              <a:xfrm>
                <a:off x="3956275" y="3872125"/>
                <a:ext cx="11025" cy="8400"/>
              </a:xfrm>
              <a:custGeom>
                <a:avLst/>
                <a:gdLst/>
                <a:ahLst/>
                <a:cxnLst/>
                <a:rect l="l" t="t" r="r" b="b"/>
                <a:pathLst>
                  <a:path w="441" h="336" extrusionOk="0">
                    <a:moveTo>
                      <a:pt x="222" y="1"/>
                    </a:moveTo>
                    <a:cubicBezTo>
                      <a:pt x="185" y="1"/>
                      <a:pt x="147" y="13"/>
                      <a:pt x="116" y="38"/>
                    </a:cubicBezTo>
                    <a:cubicBezTo>
                      <a:pt x="1" y="132"/>
                      <a:pt x="55" y="318"/>
                      <a:pt x="203" y="334"/>
                    </a:cubicBezTo>
                    <a:cubicBezTo>
                      <a:pt x="210" y="335"/>
                      <a:pt x="216" y="335"/>
                      <a:pt x="222" y="335"/>
                    </a:cubicBezTo>
                    <a:cubicBezTo>
                      <a:pt x="359" y="335"/>
                      <a:pt x="440" y="172"/>
                      <a:pt x="351" y="61"/>
                    </a:cubicBezTo>
                    <a:cubicBezTo>
                      <a:pt x="318" y="21"/>
                      <a:pt x="271"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714;p45"/>
              <p:cNvSpPr/>
              <p:nvPr/>
            </p:nvSpPr>
            <p:spPr>
              <a:xfrm>
                <a:off x="3943025" y="3855550"/>
                <a:ext cx="10375" cy="7925"/>
              </a:xfrm>
              <a:custGeom>
                <a:avLst/>
                <a:gdLst/>
                <a:ahLst/>
                <a:cxnLst/>
                <a:rect l="l" t="t" r="r" b="b"/>
                <a:pathLst>
                  <a:path w="415" h="317" extrusionOk="0">
                    <a:moveTo>
                      <a:pt x="209" y="1"/>
                    </a:moveTo>
                    <a:cubicBezTo>
                      <a:pt x="173" y="1"/>
                      <a:pt x="137" y="12"/>
                      <a:pt x="106" y="36"/>
                    </a:cubicBezTo>
                    <a:cubicBezTo>
                      <a:pt x="0" y="126"/>
                      <a:pt x="52" y="303"/>
                      <a:pt x="190" y="316"/>
                    </a:cubicBezTo>
                    <a:cubicBezTo>
                      <a:pt x="197" y="317"/>
                      <a:pt x="203" y="317"/>
                      <a:pt x="209" y="317"/>
                    </a:cubicBezTo>
                    <a:cubicBezTo>
                      <a:pt x="339" y="317"/>
                      <a:pt x="414" y="166"/>
                      <a:pt x="331" y="59"/>
                    </a:cubicBezTo>
                    <a:cubicBezTo>
                      <a:pt x="300" y="21"/>
                      <a:pt x="255"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715;p45"/>
              <p:cNvSpPr/>
              <p:nvPr/>
            </p:nvSpPr>
            <p:spPr>
              <a:xfrm>
                <a:off x="4159950" y="4089075"/>
                <a:ext cx="19675" cy="14900"/>
              </a:xfrm>
              <a:custGeom>
                <a:avLst/>
                <a:gdLst/>
                <a:ahLst/>
                <a:cxnLst/>
                <a:rect l="l" t="t" r="r" b="b"/>
                <a:pathLst>
                  <a:path w="787" h="596" extrusionOk="0">
                    <a:moveTo>
                      <a:pt x="395" y="0"/>
                    </a:moveTo>
                    <a:cubicBezTo>
                      <a:pt x="329" y="0"/>
                      <a:pt x="263" y="22"/>
                      <a:pt x="209" y="66"/>
                    </a:cubicBezTo>
                    <a:cubicBezTo>
                      <a:pt x="0" y="234"/>
                      <a:pt x="100" y="565"/>
                      <a:pt x="364" y="593"/>
                    </a:cubicBezTo>
                    <a:cubicBezTo>
                      <a:pt x="375" y="595"/>
                      <a:pt x="387" y="595"/>
                      <a:pt x="398" y="595"/>
                    </a:cubicBezTo>
                    <a:cubicBezTo>
                      <a:pt x="641" y="595"/>
                      <a:pt x="787" y="308"/>
                      <a:pt x="627" y="111"/>
                    </a:cubicBezTo>
                    <a:cubicBezTo>
                      <a:pt x="569" y="38"/>
                      <a:pt x="482"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716;p45"/>
              <p:cNvSpPr/>
              <p:nvPr/>
            </p:nvSpPr>
            <p:spPr>
              <a:xfrm>
                <a:off x="4146700" y="4072525"/>
                <a:ext cx="19025" cy="14425"/>
              </a:xfrm>
              <a:custGeom>
                <a:avLst/>
                <a:gdLst/>
                <a:ahLst/>
                <a:cxnLst/>
                <a:rect l="l" t="t" r="r" b="b"/>
                <a:pathLst>
                  <a:path w="761" h="577" extrusionOk="0">
                    <a:moveTo>
                      <a:pt x="382" y="0"/>
                    </a:moveTo>
                    <a:cubicBezTo>
                      <a:pt x="318" y="0"/>
                      <a:pt x="254" y="22"/>
                      <a:pt x="199" y="66"/>
                    </a:cubicBezTo>
                    <a:cubicBezTo>
                      <a:pt x="0" y="227"/>
                      <a:pt x="97" y="548"/>
                      <a:pt x="351" y="574"/>
                    </a:cubicBezTo>
                    <a:cubicBezTo>
                      <a:pt x="362" y="575"/>
                      <a:pt x="374" y="576"/>
                      <a:pt x="385" y="576"/>
                    </a:cubicBezTo>
                    <a:cubicBezTo>
                      <a:pt x="622" y="576"/>
                      <a:pt x="761" y="298"/>
                      <a:pt x="608" y="108"/>
                    </a:cubicBezTo>
                    <a:cubicBezTo>
                      <a:pt x="549" y="37"/>
                      <a:pt x="466" y="0"/>
                      <a:pt x="3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717;p45"/>
              <p:cNvSpPr/>
              <p:nvPr/>
            </p:nvSpPr>
            <p:spPr>
              <a:xfrm>
                <a:off x="4133425" y="4056000"/>
                <a:ext cx="18425" cy="13975"/>
              </a:xfrm>
              <a:custGeom>
                <a:avLst/>
                <a:gdLst/>
                <a:ahLst/>
                <a:cxnLst/>
                <a:rect l="l" t="t" r="r" b="b"/>
                <a:pathLst>
                  <a:path w="737" h="559" extrusionOk="0">
                    <a:moveTo>
                      <a:pt x="368" y="1"/>
                    </a:moveTo>
                    <a:cubicBezTo>
                      <a:pt x="307" y="1"/>
                      <a:pt x="245" y="21"/>
                      <a:pt x="194" y="62"/>
                    </a:cubicBezTo>
                    <a:cubicBezTo>
                      <a:pt x="1" y="220"/>
                      <a:pt x="94" y="531"/>
                      <a:pt x="342" y="557"/>
                    </a:cubicBezTo>
                    <a:cubicBezTo>
                      <a:pt x="352" y="558"/>
                      <a:pt x="362" y="559"/>
                      <a:pt x="373" y="559"/>
                    </a:cubicBezTo>
                    <a:cubicBezTo>
                      <a:pt x="602" y="559"/>
                      <a:pt x="737" y="289"/>
                      <a:pt x="586" y="104"/>
                    </a:cubicBezTo>
                    <a:cubicBezTo>
                      <a:pt x="531" y="36"/>
                      <a:pt x="450"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718;p45"/>
              <p:cNvSpPr/>
              <p:nvPr/>
            </p:nvSpPr>
            <p:spPr>
              <a:xfrm>
                <a:off x="4120175" y="4039450"/>
                <a:ext cx="17775" cy="13500"/>
              </a:xfrm>
              <a:custGeom>
                <a:avLst/>
                <a:gdLst/>
                <a:ahLst/>
                <a:cxnLst/>
                <a:rect l="l" t="t" r="r" b="b"/>
                <a:pathLst>
                  <a:path w="711" h="540" extrusionOk="0">
                    <a:moveTo>
                      <a:pt x="357" y="0"/>
                    </a:moveTo>
                    <a:cubicBezTo>
                      <a:pt x="297" y="0"/>
                      <a:pt x="237" y="20"/>
                      <a:pt x="187" y="62"/>
                    </a:cubicBezTo>
                    <a:cubicBezTo>
                      <a:pt x="1" y="213"/>
                      <a:pt x="87" y="512"/>
                      <a:pt x="328" y="538"/>
                    </a:cubicBezTo>
                    <a:cubicBezTo>
                      <a:pt x="339" y="539"/>
                      <a:pt x="349" y="539"/>
                      <a:pt x="359" y="539"/>
                    </a:cubicBezTo>
                    <a:cubicBezTo>
                      <a:pt x="579" y="539"/>
                      <a:pt x="711" y="279"/>
                      <a:pt x="566" y="101"/>
                    </a:cubicBezTo>
                    <a:cubicBezTo>
                      <a:pt x="513" y="35"/>
                      <a:pt x="436"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719;p45"/>
              <p:cNvSpPr/>
              <p:nvPr/>
            </p:nvSpPr>
            <p:spPr>
              <a:xfrm>
                <a:off x="4106925" y="4022900"/>
                <a:ext cx="17125" cy="13025"/>
              </a:xfrm>
              <a:custGeom>
                <a:avLst/>
                <a:gdLst/>
                <a:ahLst/>
                <a:cxnLst/>
                <a:rect l="l" t="t" r="r" b="b"/>
                <a:pathLst>
                  <a:path w="685" h="521" extrusionOk="0">
                    <a:moveTo>
                      <a:pt x="345" y="1"/>
                    </a:moveTo>
                    <a:cubicBezTo>
                      <a:pt x="287" y="1"/>
                      <a:pt x="229" y="20"/>
                      <a:pt x="180" y="59"/>
                    </a:cubicBezTo>
                    <a:cubicBezTo>
                      <a:pt x="0" y="204"/>
                      <a:pt x="84" y="496"/>
                      <a:pt x="315" y="518"/>
                    </a:cubicBezTo>
                    <a:cubicBezTo>
                      <a:pt x="326" y="520"/>
                      <a:pt x="336" y="520"/>
                      <a:pt x="346" y="520"/>
                    </a:cubicBezTo>
                    <a:cubicBezTo>
                      <a:pt x="556" y="520"/>
                      <a:pt x="685" y="272"/>
                      <a:pt x="547" y="97"/>
                    </a:cubicBezTo>
                    <a:cubicBezTo>
                      <a:pt x="496" y="34"/>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720;p45"/>
              <p:cNvSpPr/>
              <p:nvPr/>
            </p:nvSpPr>
            <p:spPr>
              <a:xfrm>
                <a:off x="4093575" y="4006400"/>
                <a:ext cx="16575" cy="12575"/>
              </a:xfrm>
              <a:custGeom>
                <a:avLst/>
                <a:gdLst/>
                <a:ahLst/>
                <a:cxnLst/>
                <a:rect l="l" t="t" r="r" b="b"/>
                <a:pathLst>
                  <a:path w="663" h="503" extrusionOk="0">
                    <a:moveTo>
                      <a:pt x="334" y="1"/>
                    </a:moveTo>
                    <a:cubicBezTo>
                      <a:pt x="278" y="1"/>
                      <a:pt x="222" y="19"/>
                      <a:pt x="174" y="57"/>
                    </a:cubicBezTo>
                    <a:cubicBezTo>
                      <a:pt x="1" y="198"/>
                      <a:pt x="84" y="478"/>
                      <a:pt x="309" y="500"/>
                    </a:cubicBezTo>
                    <a:cubicBezTo>
                      <a:pt x="320" y="502"/>
                      <a:pt x="330" y="502"/>
                      <a:pt x="340" y="502"/>
                    </a:cubicBezTo>
                    <a:cubicBezTo>
                      <a:pt x="543" y="502"/>
                      <a:pt x="663" y="258"/>
                      <a:pt x="528" y="92"/>
                    </a:cubicBezTo>
                    <a:cubicBezTo>
                      <a:pt x="479" y="32"/>
                      <a:pt x="407"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721;p45"/>
              <p:cNvSpPr/>
              <p:nvPr/>
            </p:nvSpPr>
            <p:spPr>
              <a:xfrm>
                <a:off x="4080400" y="3989850"/>
                <a:ext cx="15875" cy="12075"/>
              </a:xfrm>
              <a:custGeom>
                <a:avLst/>
                <a:gdLst/>
                <a:ahLst/>
                <a:cxnLst/>
                <a:rect l="l" t="t" r="r" b="b"/>
                <a:pathLst>
                  <a:path w="635" h="483" extrusionOk="0">
                    <a:moveTo>
                      <a:pt x="317" y="0"/>
                    </a:moveTo>
                    <a:cubicBezTo>
                      <a:pt x="264" y="0"/>
                      <a:pt x="210" y="18"/>
                      <a:pt x="165" y="54"/>
                    </a:cubicBezTo>
                    <a:cubicBezTo>
                      <a:pt x="1" y="192"/>
                      <a:pt x="81" y="459"/>
                      <a:pt x="293" y="481"/>
                    </a:cubicBezTo>
                    <a:cubicBezTo>
                      <a:pt x="302" y="482"/>
                      <a:pt x="311" y="482"/>
                      <a:pt x="320" y="482"/>
                    </a:cubicBezTo>
                    <a:cubicBezTo>
                      <a:pt x="517" y="482"/>
                      <a:pt x="635" y="249"/>
                      <a:pt x="505" y="92"/>
                    </a:cubicBezTo>
                    <a:cubicBezTo>
                      <a:pt x="458" y="32"/>
                      <a:pt x="388"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722;p45"/>
              <p:cNvSpPr/>
              <p:nvPr/>
            </p:nvSpPr>
            <p:spPr>
              <a:xfrm>
                <a:off x="4067075" y="3973350"/>
                <a:ext cx="15300" cy="11625"/>
              </a:xfrm>
              <a:custGeom>
                <a:avLst/>
                <a:gdLst/>
                <a:ahLst/>
                <a:cxnLst/>
                <a:rect l="l" t="t" r="r" b="b"/>
                <a:pathLst>
                  <a:path w="612" h="465" extrusionOk="0">
                    <a:moveTo>
                      <a:pt x="307" y="0"/>
                    </a:moveTo>
                    <a:cubicBezTo>
                      <a:pt x="255" y="0"/>
                      <a:pt x="204" y="17"/>
                      <a:pt x="161" y="52"/>
                    </a:cubicBezTo>
                    <a:cubicBezTo>
                      <a:pt x="0" y="183"/>
                      <a:pt x="78" y="444"/>
                      <a:pt x="283" y="463"/>
                    </a:cubicBezTo>
                    <a:cubicBezTo>
                      <a:pt x="292" y="464"/>
                      <a:pt x="301" y="464"/>
                      <a:pt x="310" y="464"/>
                    </a:cubicBezTo>
                    <a:cubicBezTo>
                      <a:pt x="500" y="464"/>
                      <a:pt x="612" y="240"/>
                      <a:pt x="489" y="87"/>
                    </a:cubicBezTo>
                    <a:cubicBezTo>
                      <a:pt x="443" y="30"/>
                      <a:pt x="375"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723;p45"/>
              <p:cNvSpPr/>
              <p:nvPr/>
            </p:nvSpPr>
            <p:spPr>
              <a:xfrm>
                <a:off x="4053825" y="3956800"/>
                <a:ext cx="14675" cy="11200"/>
              </a:xfrm>
              <a:custGeom>
                <a:avLst/>
                <a:gdLst/>
                <a:ahLst/>
                <a:cxnLst/>
                <a:rect l="l" t="t" r="r" b="b"/>
                <a:pathLst>
                  <a:path w="587" h="448" extrusionOk="0">
                    <a:moveTo>
                      <a:pt x="295" y="0"/>
                    </a:moveTo>
                    <a:cubicBezTo>
                      <a:pt x="246" y="0"/>
                      <a:pt x="196" y="17"/>
                      <a:pt x="154" y="52"/>
                    </a:cubicBezTo>
                    <a:cubicBezTo>
                      <a:pt x="0" y="177"/>
                      <a:pt x="74" y="424"/>
                      <a:pt x="270" y="447"/>
                    </a:cubicBezTo>
                    <a:cubicBezTo>
                      <a:pt x="278" y="448"/>
                      <a:pt x="286" y="448"/>
                      <a:pt x="294" y="448"/>
                    </a:cubicBezTo>
                    <a:cubicBezTo>
                      <a:pt x="479" y="448"/>
                      <a:pt x="587" y="232"/>
                      <a:pt x="469" y="84"/>
                    </a:cubicBezTo>
                    <a:cubicBezTo>
                      <a:pt x="424" y="29"/>
                      <a:pt x="359"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724;p45"/>
              <p:cNvSpPr/>
              <p:nvPr/>
            </p:nvSpPr>
            <p:spPr>
              <a:xfrm>
                <a:off x="4040475" y="3940250"/>
                <a:ext cx="14200" cy="10725"/>
              </a:xfrm>
              <a:custGeom>
                <a:avLst/>
                <a:gdLst/>
                <a:ahLst/>
                <a:cxnLst/>
                <a:rect l="l" t="t" r="r" b="b"/>
                <a:pathLst>
                  <a:path w="568" h="429" extrusionOk="0">
                    <a:moveTo>
                      <a:pt x="285" y="1"/>
                    </a:moveTo>
                    <a:cubicBezTo>
                      <a:pt x="238" y="1"/>
                      <a:pt x="191" y="16"/>
                      <a:pt x="152" y="48"/>
                    </a:cubicBezTo>
                    <a:cubicBezTo>
                      <a:pt x="1" y="167"/>
                      <a:pt x="71" y="408"/>
                      <a:pt x="264" y="428"/>
                    </a:cubicBezTo>
                    <a:cubicBezTo>
                      <a:pt x="272" y="428"/>
                      <a:pt x="280" y="429"/>
                      <a:pt x="287" y="429"/>
                    </a:cubicBezTo>
                    <a:cubicBezTo>
                      <a:pt x="463" y="429"/>
                      <a:pt x="568" y="222"/>
                      <a:pt x="451" y="80"/>
                    </a:cubicBezTo>
                    <a:cubicBezTo>
                      <a:pt x="409" y="28"/>
                      <a:pt x="347"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725;p45"/>
              <p:cNvSpPr/>
              <p:nvPr/>
            </p:nvSpPr>
            <p:spPr>
              <a:xfrm>
                <a:off x="4027225" y="3923750"/>
                <a:ext cx="13550" cy="10200"/>
              </a:xfrm>
              <a:custGeom>
                <a:avLst/>
                <a:gdLst/>
                <a:ahLst/>
                <a:cxnLst/>
                <a:rect l="l" t="t" r="r" b="b"/>
                <a:pathLst>
                  <a:path w="542" h="408" extrusionOk="0">
                    <a:moveTo>
                      <a:pt x="273" y="1"/>
                    </a:moveTo>
                    <a:cubicBezTo>
                      <a:pt x="227" y="1"/>
                      <a:pt x="181" y="16"/>
                      <a:pt x="142" y="46"/>
                    </a:cubicBezTo>
                    <a:cubicBezTo>
                      <a:pt x="0" y="159"/>
                      <a:pt x="68" y="390"/>
                      <a:pt x="251" y="406"/>
                    </a:cubicBezTo>
                    <a:cubicBezTo>
                      <a:pt x="259" y="407"/>
                      <a:pt x="267" y="407"/>
                      <a:pt x="274" y="407"/>
                    </a:cubicBezTo>
                    <a:cubicBezTo>
                      <a:pt x="441" y="407"/>
                      <a:pt x="542" y="210"/>
                      <a:pt x="431" y="75"/>
                    </a:cubicBezTo>
                    <a:cubicBezTo>
                      <a:pt x="391" y="26"/>
                      <a:pt x="332"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726;p45"/>
              <p:cNvSpPr/>
              <p:nvPr/>
            </p:nvSpPr>
            <p:spPr>
              <a:xfrm>
                <a:off x="4013975" y="3907175"/>
                <a:ext cx="12900" cy="9825"/>
              </a:xfrm>
              <a:custGeom>
                <a:avLst/>
                <a:gdLst/>
                <a:ahLst/>
                <a:cxnLst/>
                <a:rect l="l" t="t" r="r" b="b"/>
                <a:pathLst>
                  <a:path w="516" h="393" extrusionOk="0">
                    <a:moveTo>
                      <a:pt x="258" y="1"/>
                    </a:moveTo>
                    <a:cubicBezTo>
                      <a:pt x="215" y="1"/>
                      <a:pt x="171" y="15"/>
                      <a:pt x="135" y="44"/>
                    </a:cubicBezTo>
                    <a:cubicBezTo>
                      <a:pt x="0" y="153"/>
                      <a:pt x="64" y="372"/>
                      <a:pt x="238" y="391"/>
                    </a:cubicBezTo>
                    <a:cubicBezTo>
                      <a:pt x="246" y="392"/>
                      <a:pt x="253" y="392"/>
                      <a:pt x="261" y="392"/>
                    </a:cubicBezTo>
                    <a:cubicBezTo>
                      <a:pt x="421" y="392"/>
                      <a:pt x="516" y="202"/>
                      <a:pt x="411" y="73"/>
                    </a:cubicBezTo>
                    <a:cubicBezTo>
                      <a:pt x="373" y="25"/>
                      <a:pt x="316"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727;p45"/>
              <p:cNvSpPr/>
              <p:nvPr/>
            </p:nvSpPr>
            <p:spPr>
              <a:xfrm>
                <a:off x="4000700" y="3890700"/>
                <a:ext cx="12275" cy="9275"/>
              </a:xfrm>
              <a:custGeom>
                <a:avLst/>
                <a:gdLst/>
                <a:ahLst/>
                <a:cxnLst/>
                <a:rect l="l" t="t" r="r" b="b"/>
                <a:pathLst>
                  <a:path w="491" h="371" extrusionOk="0">
                    <a:moveTo>
                      <a:pt x="245" y="0"/>
                    </a:moveTo>
                    <a:cubicBezTo>
                      <a:pt x="205" y="0"/>
                      <a:pt x="164" y="14"/>
                      <a:pt x="129" y="41"/>
                    </a:cubicBezTo>
                    <a:cubicBezTo>
                      <a:pt x="1" y="147"/>
                      <a:pt x="62" y="353"/>
                      <a:pt x="226" y="369"/>
                    </a:cubicBezTo>
                    <a:cubicBezTo>
                      <a:pt x="234" y="370"/>
                      <a:pt x="242" y="370"/>
                      <a:pt x="249" y="370"/>
                    </a:cubicBezTo>
                    <a:cubicBezTo>
                      <a:pt x="402" y="370"/>
                      <a:pt x="491" y="192"/>
                      <a:pt x="390"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728;p45"/>
              <p:cNvSpPr/>
              <p:nvPr/>
            </p:nvSpPr>
            <p:spPr>
              <a:xfrm>
                <a:off x="3987450" y="3874125"/>
                <a:ext cx="11650" cy="8875"/>
              </a:xfrm>
              <a:custGeom>
                <a:avLst/>
                <a:gdLst/>
                <a:ahLst/>
                <a:cxnLst/>
                <a:rect l="l" t="t" r="r" b="b"/>
                <a:pathLst>
                  <a:path w="466" h="355" extrusionOk="0">
                    <a:moveTo>
                      <a:pt x="231" y="0"/>
                    </a:moveTo>
                    <a:cubicBezTo>
                      <a:pt x="192" y="0"/>
                      <a:pt x="154" y="13"/>
                      <a:pt x="123" y="39"/>
                    </a:cubicBezTo>
                    <a:cubicBezTo>
                      <a:pt x="1" y="138"/>
                      <a:pt x="58" y="338"/>
                      <a:pt x="216" y="354"/>
                    </a:cubicBezTo>
                    <a:cubicBezTo>
                      <a:pt x="222" y="354"/>
                      <a:pt x="229" y="355"/>
                      <a:pt x="235" y="355"/>
                    </a:cubicBezTo>
                    <a:cubicBezTo>
                      <a:pt x="378" y="355"/>
                      <a:pt x="466" y="185"/>
                      <a:pt x="370" y="68"/>
                    </a:cubicBezTo>
                    <a:cubicBezTo>
                      <a:pt x="335" y="23"/>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729;p45"/>
              <p:cNvSpPr/>
              <p:nvPr/>
            </p:nvSpPr>
            <p:spPr>
              <a:xfrm>
                <a:off x="3974200" y="3857600"/>
                <a:ext cx="11000" cy="8375"/>
              </a:xfrm>
              <a:custGeom>
                <a:avLst/>
                <a:gdLst/>
                <a:ahLst/>
                <a:cxnLst/>
                <a:rect l="l" t="t" r="r" b="b"/>
                <a:pathLst>
                  <a:path w="440" h="335" extrusionOk="0">
                    <a:moveTo>
                      <a:pt x="221" y="0"/>
                    </a:moveTo>
                    <a:cubicBezTo>
                      <a:pt x="184" y="0"/>
                      <a:pt x="147" y="13"/>
                      <a:pt x="116" y="38"/>
                    </a:cubicBezTo>
                    <a:cubicBezTo>
                      <a:pt x="0" y="131"/>
                      <a:pt x="55" y="317"/>
                      <a:pt x="203" y="333"/>
                    </a:cubicBezTo>
                    <a:cubicBezTo>
                      <a:pt x="209" y="334"/>
                      <a:pt x="216" y="334"/>
                      <a:pt x="222" y="334"/>
                    </a:cubicBezTo>
                    <a:cubicBezTo>
                      <a:pt x="359" y="334"/>
                      <a:pt x="440" y="174"/>
                      <a:pt x="351" y="63"/>
                    </a:cubicBezTo>
                    <a:cubicBezTo>
                      <a:pt x="318" y="22"/>
                      <a:pt x="270"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730;p45"/>
              <p:cNvSpPr/>
              <p:nvPr/>
            </p:nvSpPr>
            <p:spPr>
              <a:xfrm>
                <a:off x="3960850" y="3841100"/>
                <a:ext cx="10450" cy="7925"/>
              </a:xfrm>
              <a:custGeom>
                <a:avLst/>
                <a:gdLst/>
                <a:ahLst/>
                <a:cxnLst/>
                <a:rect l="l" t="t" r="r" b="b"/>
                <a:pathLst>
                  <a:path w="418" h="317" extrusionOk="0">
                    <a:moveTo>
                      <a:pt x="210" y="0"/>
                    </a:moveTo>
                    <a:cubicBezTo>
                      <a:pt x="175" y="0"/>
                      <a:pt x="139" y="12"/>
                      <a:pt x="110" y="36"/>
                    </a:cubicBezTo>
                    <a:cubicBezTo>
                      <a:pt x="1" y="123"/>
                      <a:pt x="52" y="299"/>
                      <a:pt x="194" y="315"/>
                    </a:cubicBezTo>
                    <a:cubicBezTo>
                      <a:pt x="200" y="316"/>
                      <a:pt x="207" y="316"/>
                      <a:pt x="213" y="316"/>
                    </a:cubicBezTo>
                    <a:cubicBezTo>
                      <a:pt x="343" y="316"/>
                      <a:pt x="418" y="162"/>
                      <a:pt x="335" y="58"/>
                    </a:cubicBezTo>
                    <a:cubicBezTo>
                      <a:pt x="302" y="20"/>
                      <a:pt x="256"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731;p45"/>
              <p:cNvSpPr/>
              <p:nvPr/>
            </p:nvSpPr>
            <p:spPr>
              <a:xfrm>
                <a:off x="4191125" y="4091100"/>
                <a:ext cx="20250" cy="15350"/>
              </a:xfrm>
              <a:custGeom>
                <a:avLst/>
                <a:gdLst/>
                <a:ahLst/>
                <a:cxnLst/>
                <a:rect l="l" t="t" r="r" b="b"/>
                <a:pathLst>
                  <a:path w="810" h="614" extrusionOk="0">
                    <a:moveTo>
                      <a:pt x="409" y="1"/>
                    </a:moveTo>
                    <a:cubicBezTo>
                      <a:pt x="341" y="1"/>
                      <a:pt x="273" y="23"/>
                      <a:pt x="216" y="69"/>
                    </a:cubicBezTo>
                    <a:cubicBezTo>
                      <a:pt x="0" y="239"/>
                      <a:pt x="103" y="583"/>
                      <a:pt x="376" y="612"/>
                    </a:cubicBezTo>
                    <a:cubicBezTo>
                      <a:pt x="388" y="613"/>
                      <a:pt x="400" y="614"/>
                      <a:pt x="411" y="614"/>
                    </a:cubicBezTo>
                    <a:cubicBezTo>
                      <a:pt x="660" y="614"/>
                      <a:pt x="809" y="317"/>
                      <a:pt x="646" y="114"/>
                    </a:cubicBezTo>
                    <a:cubicBezTo>
                      <a:pt x="586" y="39"/>
                      <a:pt x="498" y="1"/>
                      <a:pt x="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732;p45"/>
              <p:cNvSpPr/>
              <p:nvPr/>
            </p:nvSpPr>
            <p:spPr>
              <a:xfrm>
                <a:off x="4177875" y="4074525"/>
                <a:ext cx="19675" cy="14900"/>
              </a:xfrm>
              <a:custGeom>
                <a:avLst/>
                <a:gdLst/>
                <a:ahLst/>
                <a:cxnLst/>
                <a:rect l="l" t="t" r="r" b="b"/>
                <a:pathLst>
                  <a:path w="787" h="596" extrusionOk="0">
                    <a:moveTo>
                      <a:pt x="393" y="1"/>
                    </a:moveTo>
                    <a:cubicBezTo>
                      <a:pt x="327" y="1"/>
                      <a:pt x="261" y="22"/>
                      <a:pt x="206" y="67"/>
                    </a:cubicBezTo>
                    <a:cubicBezTo>
                      <a:pt x="0" y="234"/>
                      <a:pt x="100" y="568"/>
                      <a:pt x="363" y="594"/>
                    </a:cubicBezTo>
                    <a:cubicBezTo>
                      <a:pt x="375" y="595"/>
                      <a:pt x="387" y="596"/>
                      <a:pt x="398" y="596"/>
                    </a:cubicBezTo>
                    <a:cubicBezTo>
                      <a:pt x="641" y="596"/>
                      <a:pt x="786" y="308"/>
                      <a:pt x="627" y="112"/>
                    </a:cubicBezTo>
                    <a:cubicBezTo>
                      <a:pt x="566" y="39"/>
                      <a:pt x="480"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733;p45"/>
              <p:cNvSpPr/>
              <p:nvPr/>
            </p:nvSpPr>
            <p:spPr>
              <a:xfrm>
                <a:off x="4164600" y="4058025"/>
                <a:ext cx="19075" cy="14450"/>
              </a:xfrm>
              <a:custGeom>
                <a:avLst/>
                <a:gdLst/>
                <a:ahLst/>
                <a:cxnLst/>
                <a:rect l="l" t="t" r="r" b="b"/>
                <a:pathLst>
                  <a:path w="763" h="578" extrusionOk="0">
                    <a:moveTo>
                      <a:pt x="382" y="1"/>
                    </a:moveTo>
                    <a:cubicBezTo>
                      <a:pt x="318" y="1"/>
                      <a:pt x="254" y="22"/>
                      <a:pt x="200" y="65"/>
                    </a:cubicBezTo>
                    <a:cubicBezTo>
                      <a:pt x="1" y="225"/>
                      <a:pt x="97" y="550"/>
                      <a:pt x="351" y="576"/>
                    </a:cubicBezTo>
                    <a:cubicBezTo>
                      <a:pt x="362" y="577"/>
                      <a:pt x="372" y="577"/>
                      <a:pt x="382" y="577"/>
                    </a:cubicBezTo>
                    <a:cubicBezTo>
                      <a:pt x="621" y="577"/>
                      <a:pt x="762" y="298"/>
                      <a:pt x="605" y="106"/>
                    </a:cubicBezTo>
                    <a:cubicBezTo>
                      <a:pt x="548" y="37"/>
                      <a:pt x="466" y="1"/>
                      <a:pt x="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734;p45"/>
              <p:cNvSpPr/>
              <p:nvPr/>
            </p:nvSpPr>
            <p:spPr>
              <a:xfrm>
                <a:off x="4151350" y="4041500"/>
                <a:ext cx="18425" cy="13925"/>
              </a:xfrm>
              <a:custGeom>
                <a:avLst/>
                <a:gdLst/>
                <a:ahLst/>
                <a:cxnLst/>
                <a:rect l="l" t="t" r="r" b="b"/>
                <a:pathLst>
                  <a:path w="737" h="557" extrusionOk="0">
                    <a:moveTo>
                      <a:pt x="371" y="1"/>
                    </a:moveTo>
                    <a:cubicBezTo>
                      <a:pt x="308" y="1"/>
                      <a:pt x="245" y="22"/>
                      <a:pt x="193" y="64"/>
                    </a:cubicBezTo>
                    <a:cubicBezTo>
                      <a:pt x="1" y="221"/>
                      <a:pt x="94" y="533"/>
                      <a:pt x="341" y="555"/>
                    </a:cubicBezTo>
                    <a:cubicBezTo>
                      <a:pt x="352" y="556"/>
                      <a:pt x="362" y="557"/>
                      <a:pt x="372" y="557"/>
                    </a:cubicBezTo>
                    <a:cubicBezTo>
                      <a:pt x="601" y="557"/>
                      <a:pt x="736" y="287"/>
                      <a:pt x="586" y="102"/>
                    </a:cubicBezTo>
                    <a:cubicBezTo>
                      <a:pt x="531" y="35"/>
                      <a:pt x="451"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735;p45"/>
              <p:cNvSpPr/>
              <p:nvPr/>
            </p:nvSpPr>
            <p:spPr>
              <a:xfrm>
                <a:off x="4138025" y="4024975"/>
                <a:ext cx="17850" cy="13500"/>
              </a:xfrm>
              <a:custGeom>
                <a:avLst/>
                <a:gdLst/>
                <a:ahLst/>
                <a:cxnLst/>
                <a:rect l="l" t="t" r="r" b="b"/>
                <a:pathLst>
                  <a:path w="714" h="540" extrusionOk="0">
                    <a:moveTo>
                      <a:pt x="358" y="0"/>
                    </a:moveTo>
                    <a:cubicBezTo>
                      <a:pt x="299" y="0"/>
                      <a:pt x="239" y="20"/>
                      <a:pt x="190" y="59"/>
                    </a:cubicBezTo>
                    <a:cubicBezTo>
                      <a:pt x="0" y="210"/>
                      <a:pt x="90" y="513"/>
                      <a:pt x="331" y="538"/>
                    </a:cubicBezTo>
                    <a:cubicBezTo>
                      <a:pt x="342" y="539"/>
                      <a:pt x="352" y="540"/>
                      <a:pt x="362" y="540"/>
                    </a:cubicBezTo>
                    <a:cubicBezTo>
                      <a:pt x="582" y="540"/>
                      <a:pt x="713" y="279"/>
                      <a:pt x="569" y="101"/>
                    </a:cubicBezTo>
                    <a:cubicBezTo>
                      <a:pt x="516" y="35"/>
                      <a:pt x="437"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736;p45"/>
              <p:cNvSpPr/>
              <p:nvPr/>
            </p:nvSpPr>
            <p:spPr>
              <a:xfrm>
                <a:off x="4124750" y="4008450"/>
                <a:ext cx="17225" cy="13000"/>
              </a:xfrm>
              <a:custGeom>
                <a:avLst/>
                <a:gdLst/>
                <a:ahLst/>
                <a:cxnLst/>
                <a:rect l="l" t="t" r="r" b="b"/>
                <a:pathLst>
                  <a:path w="689" h="520" extrusionOk="0">
                    <a:moveTo>
                      <a:pt x="346" y="0"/>
                    </a:moveTo>
                    <a:cubicBezTo>
                      <a:pt x="289" y="0"/>
                      <a:pt x="231" y="19"/>
                      <a:pt x="184" y="58"/>
                    </a:cubicBezTo>
                    <a:cubicBezTo>
                      <a:pt x="1" y="203"/>
                      <a:pt x="88" y="495"/>
                      <a:pt x="319" y="518"/>
                    </a:cubicBezTo>
                    <a:cubicBezTo>
                      <a:pt x="329" y="519"/>
                      <a:pt x="340" y="520"/>
                      <a:pt x="350" y="520"/>
                    </a:cubicBezTo>
                    <a:cubicBezTo>
                      <a:pt x="563" y="520"/>
                      <a:pt x="688" y="269"/>
                      <a:pt x="550" y="97"/>
                    </a:cubicBezTo>
                    <a:cubicBezTo>
                      <a:pt x="498" y="33"/>
                      <a:pt x="422"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737;p45"/>
              <p:cNvSpPr/>
              <p:nvPr/>
            </p:nvSpPr>
            <p:spPr>
              <a:xfrm>
                <a:off x="4111500" y="3991875"/>
                <a:ext cx="16600" cy="12625"/>
              </a:xfrm>
              <a:custGeom>
                <a:avLst/>
                <a:gdLst/>
                <a:ahLst/>
                <a:cxnLst/>
                <a:rect l="l" t="t" r="r" b="b"/>
                <a:pathLst>
                  <a:path w="664" h="505" extrusionOk="0">
                    <a:moveTo>
                      <a:pt x="333" y="1"/>
                    </a:moveTo>
                    <a:cubicBezTo>
                      <a:pt x="277" y="1"/>
                      <a:pt x="221" y="19"/>
                      <a:pt x="174" y="56"/>
                    </a:cubicBezTo>
                    <a:cubicBezTo>
                      <a:pt x="1" y="198"/>
                      <a:pt x="84" y="480"/>
                      <a:pt x="306" y="503"/>
                    </a:cubicBezTo>
                    <a:cubicBezTo>
                      <a:pt x="315" y="504"/>
                      <a:pt x="324" y="504"/>
                      <a:pt x="333" y="504"/>
                    </a:cubicBezTo>
                    <a:cubicBezTo>
                      <a:pt x="542" y="504"/>
                      <a:pt x="663" y="261"/>
                      <a:pt x="528" y="95"/>
                    </a:cubicBezTo>
                    <a:cubicBezTo>
                      <a:pt x="478" y="33"/>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38;p45"/>
              <p:cNvSpPr/>
              <p:nvPr/>
            </p:nvSpPr>
            <p:spPr>
              <a:xfrm>
                <a:off x="4098250" y="3975375"/>
                <a:ext cx="15950" cy="12075"/>
              </a:xfrm>
              <a:custGeom>
                <a:avLst/>
                <a:gdLst/>
                <a:ahLst/>
                <a:cxnLst/>
                <a:rect l="l" t="t" r="r" b="b"/>
                <a:pathLst>
                  <a:path w="638" h="483" extrusionOk="0">
                    <a:moveTo>
                      <a:pt x="319" y="1"/>
                    </a:moveTo>
                    <a:cubicBezTo>
                      <a:pt x="266" y="1"/>
                      <a:pt x="212" y="18"/>
                      <a:pt x="167" y="54"/>
                    </a:cubicBezTo>
                    <a:cubicBezTo>
                      <a:pt x="0" y="189"/>
                      <a:pt x="81" y="459"/>
                      <a:pt x="296" y="482"/>
                    </a:cubicBezTo>
                    <a:cubicBezTo>
                      <a:pt x="305" y="483"/>
                      <a:pt x="314" y="483"/>
                      <a:pt x="323" y="483"/>
                    </a:cubicBezTo>
                    <a:cubicBezTo>
                      <a:pt x="519" y="483"/>
                      <a:pt x="637" y="249"/>
                      <a:pt x="508" y="90"/>
                    </a:cubicBezTo>
                    <a:cubicBezTo>
                      <a:pt x="461" y="31"/>
                      <a:pt x="390"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39;p45"/>
              <p:cNvSpPr/>
              <p:nvPr/>
            </p:nvSpPr>
            <p:spPr>
              <a:xfrm>
                <a:off x="4085000" y="3958825"/>
                <a:ext cx="15325" cy="11675"/>
              </a:xfrm>
              <a:custGeom>
                <a:avLst/>
                <a:gdLst/>
                <a:ahLst/>
                <a:cxnLst/>
                <a:rect l="l" t="t" r="r" b="b"/>
                <a:pathLst>
                  <a:path w="613" h="467" extrusionOk="0">
                    <a:moveTo>
                      <a:pt x="307" y="0"/>
                    </a:moveTo>
                    <a:cubicBezTo>
                      <a:pt x="256" y="0"/>
                      <a:pt x="204" y="18"/>
                      <a:pt x="161" y="54"/>
                    </a:cubicBezTo>
                    <a:cubicBezTo>
                      <a:pt x="0" y="183"/>
                      <a:pt x="77" y="443"/>
                      <a:pt x="283" y="465"/>
                    </a:cubicBezTo>
                    <a:cubicBezTo>
                      <a:pt x="291" y="466"/>
                      <a:pt x="299" y="467"/>
                      <a:pt x="306" y="467"/>
                    </a:cubicBezTo>
                    <a:cubicBezTo>
                      <a:pt x="498" y="467"/>
                      <a:pt x="612" y="241"/>
                      <a:pt x="489" y="86"/>
                    </a:cubicBezTo>
                    <a:cubicBezTo>
                      <a:pt x="441" y="30"/>
                      <a:pt x="375"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40;p45"/>
              <p:cNvSpPr/>
              <p:nvPr/>
            </p:nvSpPr>
            <p:spPr>
              <a:xfrm>
                <a:off x="4071725" y="3942275"/>
                <a:ext cx="14700" cy="11200"/>
              </a:xfrm>
              <a:custGeom>
                <a:avLst/>
                <a:gdLst/>
                <a:ahLst/>
                <a:cxnLst/>
                <a:rect l="l" t="t" r="r" b="b"/>
                <a:pathLst>
                  <a:path w="588" h="448" extrusionOk="0">
                    <a:moveTo>
                      <a:pt x="295" y="1"/>
                    </a:moveTo>
                    <a:cubicBezTo>
                      <a:pt x="245" y="1"/>
                      <a:pt x="196" y="17"/>
                      <a:pt x="155" y="51"/>
                    </a:cubicBezTo>
                    <a:cubicBezTo>
                      <a:pt x="1" y="176"/>
                      <a:pt x="75" y="424"/>
                      <a:pt x="271" y="446"/>
                    </a:cubicBezTo>
                    <a:cubicBezTo>
                      <a:pt x="279" y="447"/>
                      <a:pt x="287" y="447"/>
                      <a:pt x="294" y="447"/>
                    </a:cubicBezTo>
                    <a:cubicBezTo>
                      <a:pt x="479" y="447"/>
                      <a:pt x="587" y="231"/>
                      <a:pt x="467" y="83"/>
                    </a:cubicBezTo>
                    <a:cubicBezTo>
                      <a:pt x="423" y="29"/>
                      <a:pt x="359"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41;p45"/>
              <p:cNvSpPr/>
              <p:nvPr/>
            </p:nvSpPr>
            <p:spPr>
              <a:xfrm>
                <a:off x="4058400" y="3925750"/>
                <a:ext cx="14100" cy="10700"/>
              </a:xfrm>
              <a:custGeom>
                <a:avLst/>
                <a:gdLst/>
                <a:ahLst/>
                <a:cxnLst/>
                <a:rect l="l" t="t" r="r" b="b"/>
                <a:pathLst>
                  <a:path w="564" h="428" extrusionOk="0">
                    <a:moveTo>
                      <a:pt x="283" y="1"/>
                    </a:moveTo>
                    <a:cubicBezTo>
                      <a:pt x="236" y="1"/>
                      <a:pt x="188" y="17"/>
                      <a:pt x="148" y="50"/>
                    </a:cubicBezTo>
                    <a:cubicBezTo>
                      <a:pt x="0" y="169"/>
                      <a:pt x="71" y="407"/>
                      <a:pt x="261" y="426"/>
                    </a:cubicBezTo>
                    <a:cubicBezTo>
                      <a:pt x="270" y="427"/>
                      <a:pt x="279" y="427"/>
                      <a:pt x="288" y="427"/>
                    </a:cubicBezTo>
                    <a:cubicBezTo>
                      <a:pt x="461" y="427"/>
                      <a:pt x="563" y="223"/>
                      <a:pt x="450" y="82"/>
                    </a:cubicBezTo>
                    <a:cubicBezTo>
                      <a:pt x="408" y="29"/>
                      <a:pt x="346" y="1"/>
                      <a:pt x="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2;p45"/>
              <p:cNvSpPr/>
              <p:nvPr/>
            </p:nvSpPr>
            <p:spPr>
              <a:xfrm>
                <a:off x="4045150" y="3909225"/>
                <a:ext cx="13475" cy="10275"/>
              </a:xfrm>
              <a:custGeom>
                <a:avLst/>
                <a:gdLst/>
                <a:ahLst/>
                <a:cxnLst/>
                <a:rect l="l" t="t" r="r" b="b"/>
                <a:pathLst>
                  <a:path w="539" h="411" extrusionOk="0">
                    <a:moveTo>
                      <a:pt x="270" y="0"/>
                    </a:moveTo>
                    <a:cubicBezTo>
                      <a:pt x="224" y="0"/>
                      <a:pt x="179" y="15"/>
                      <a:pt x="141" y="46"/>
                    </a:cubicBezTo>
                    <a:cubicBezTo>
                      <a:pt x="0" y="161"/>
                      <a:pt x="68" y="389"/>
                      <a:pt x="251" y="409"/>
                    </a:cubicBezTo>
                    <a:cubicBezTo>
                      <a:pt x="259" y="410"/>
                      <a:pt x="266" y="410"/>
                      <a:pt x="274" y="410"/>
                    </a:cubicBezTo>
                    <a:cubicBezTo>
                      <a:pt x="440" y="410"/>
                      <a:pt x="538" y="213"/>
                      <a:pt x="431" y="78"/>
                    </a:cubicBezTo>
                    <a:cubicBezTo>
                      <a:pt x="390" y="26"/>
                      <a:pt x="330"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43;p45"/>
              <p:cNvSpPr/>
              <p:nvPr/>
            </p:nvSpPr>
            <p:spPr>
              <a:xfrm>
                <a:off x="4031875" y="3892725"/>
                <a:ext cx="12850" cy="9800"/>
              </a:xfrm>
              <a:custGeom>
                <a:avLst/>
                <a:gdLst/>
                <a:ahLst/>
                <a:cxnLst/>
                <a:rect l="l" t="t" r="r" b="b"/>
                <a:pathLst>
                  <a:path w="514" h="392" extrusionOk="0">
                    <a:moveTo>
                      <a:pt x="258" y="0"/>
                    </a:moveTo>
                    <a:cubicBezTo>
                      <a:pt x="215" y="0"/>
                      <a:pt x="172" y="15"/>
                      <a:pt x="136" y="44"/>
                    </a:cubicBezTo>
                    <a:cubicBezTo>
                      <a:pt x="1" y="153"/>
                      <a:pt x="65" y="371"/>
                      <a:pt x="239" y="391"/>
                    </a:cubicBezTo>
                    <a:cubicBezTo>
                      <a:pt x="245" y="391"/>
                      <a:pt x="252" y="392"/>
                      <a:pt x="258" y="392"/>
                    </a:cubicBezTo>
                    <a:cubicBezTo>
                      <a:pt x="420" y="392"/>
                      <a:pt x="514" y="202"/>
                      <a:pt x="409" y="73"/>
                    </a:cubicBezTo>
                    <a:cubicBezTo>
                      <a:pt x="371"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44;p45"/>
              <p:cNvSpPr/>
              <p:nvPr/>
            </p:nvSpPr>
            <p:spPr>
              <a:xfrm>
                <a:off x="4018625" y="3876150"/>
                <a:ext cx="12300" cy="9350"/>
              </a:xfrm>
              <a:custGeom>
                <a:avLst/>
                <a:gdLst/>
                <a:ahLst/>
                <a:cxnLst/>
                <a:rect l="l" t="t" r="r" b="b"/>
                <a:pathLst>
                  <a:path w="492" h="374" extrusionOk="0">
                    <a:moveTo>
                      <a:pt x="245" y="0"/>
                    </a:moveTo>
                    <a:cubicBezTo>
                      <a:pt x="204" y="0"/>
                      <a:pt x="163" y="14"/>
                      <a:pt x="129" y="41"/>
                    </a:cubicBezTo>
                    <a:cubicBezTo>
                      <a:pt x="1" y="147"/>
                      <a:pt x="62" y="356"/>
                      <a:pt x="225" y="372"/>
                    </a:cubicBezTo>
                    <a:cubicBezTo>
                      <a:pt x="232" y="373"/>
                      <a:pt x="239" y="373"/>
                      <a:pt x="245" y="373"/>
                    </a:cubicBezTo>
                    <a:cubicBezTo>
                      <a:pt x="398" y="373"/>
                      <a:pt x="491" y="194"/>
                      <a:pt x="389"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45;p45"/>
              <p:cNvSpPr/>
              <p:nvPr/>
            </p:nvSpPr>
            <p:spPr>
              <a:xfrm>
                <a:off x="4005300" y="3859650"/>
                <a:ext cx="11700" cy="8825"/>
              </a:xfrm>
              <a:custGeom>
                <a:avLst/>
                <a:gdLst/>
                <a:ahLst/>
                <a:cxnLst/>
                <a:rect l="l" t="t" r="r" b="b"/>
                <a:pathLst>
                  <a:path w="468" h="353" extrusionOk="0">
                    <a:moveTo>
                      <a:pt x="234" y="1"/>
                    </a:moveTo>
                    <a:cubicBezTo>
                      <a:pt x="195" y="1"/>
                      <a:pt x="155" y="13"/>
                      <a:pt x="122" y="39"/>
                    </a:cubicBezTo>
                    <a:cubicBezTo>
                      <a:pt x="0" y="139"/>
                      <a:pt x="61" y="335"/>
                      <a:pt x="215" y="351"/>
                    </a:cubicBezTo>
                    <a:cubicBezTo>
                      <a:pt x="223" y="352"/>
                      <a:pt x="231" y="352"/>
                      <a:pt x="238" y="352"/>
                    </a:cubicBezTo>
                    <a:cubicBezTo>
                      <a:pt x="382" y="352"/>
                      <a:pt x="468" y="181"/>
                      <a:pt x="373" y="65"/>
                    </a:cubicBezTo>
                    <a:cubicBezTo>
                      <a:pt x="338" y="23"/>
                      <a:pt x="286"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46;p45"/>
              <p:cNvSpPr/>
              <p:nvPr/>
            </p:nvSpPr>
            <p:spPr>
              <a:xfrm>
                <a:off x="3992025" y="3843100"/>
                <a:ext cx="11100" cy="8400"/>
              </a:xfrm>
              <a:custGeom>
                <a:avLst/>
                <a:gdLst/>
                <a:ahLst/>
                <a:cxnLst/>
                <a:rect l="l" t="t" r="r" b="b"/>
                <a:pathLst>
                  <a:path w="444" h="336" extrusionOk="0">
                    <a:moveTo>
                      <a:pt x="223" y="0"/>
                    </a:moveTo>
                    <a:cubicBezTo>
                      <a:pt x="186" y="0"/>
                      <a:pt x="148" y="13"/>
                      <a:pt x="116" y="39"/>
                    </a:cubicBezTo>
                    <a:cubicBezTo>
                      <a:pt x="1" y="133"/>
                      <a:pt x="59" y="319"/>
                      <a:pt x="206" y="335"/>
                    </a:cubicBezTo>
                    <a:cubicBezTo>
                      <a:pt x="213" y="336"/>
                      <a:pt x="219" y="336"/>
                      <a:pt x="225" y="336"/>
                    </a:cubicBezTo>
                    <a:cubicBezTo>
                      <a:pt x="362" y="336"/>
                      <a:pt x="443" y="172"/>
                      <a:pt x="351" y="62"/>
                    </a:cubicBezTo>
                    <a:cubicBezTo>
                      <a:pt x="318" y="22"/>
                      <a:pt x="271"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47;p45"/>
              <p:cNvSpPr/>
              <p:nvPr/>
            </p:nvSpPr>
            <p:spPr>
              <a:xfrm>
                <a:off x="3978775" y="3826550"/>
                <a:ext cx="10450" cy="7925"/>
              </a:xfrm>
              <a:custGeom>
                <a:avLst/>
                <a:gdLst/>
                <a:ahLst/>
                <a:cxnLst/>
                <a:rect l="l" t="t" r="r" b="b"/>
                <a:pathLst>
                  <a:path w="418" h="317" extrusionOk="0">
                    <a:moveTo>
                      <a:pt x="208" y="1"/>
                    </a:moveTo>
                    <a:cubicBezTo>
                      <a:pt x="174" y="1"/>
                      <a:pt x="139" y="13"/>
                      <a:pt x="110" y="36"/>
                    </a:cubicBezTo>
                    <a:cubicBezTo>
                      <a:pt x="0" y="126"/>
                      <a:pt x="52" y="303"/>
                      <a:pt x="193" y="316"/>
                    </a:cubicBezTo>
                    <a:cubicBezTo>
                      <a:pt x="200" y="316"/>
                      <a:pt x="206" y="317"/>
                      <a:pt x="212" y="317"/>
                    </a:cubicBezTo>
                    <a:cubicBezTo>
                      <a:pt x="340" y="317"/>
                      <a:pt x="417" y="166"/>
                      <a:pt x="331" y="62"/>
                    </a:cubicBezTo>
                    <a:cubicBezTo>
                      <a:pt x="300" y="21"/>
                      <a:pt x="255"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748;p45"/>
              <p:cNvSpPr/>
              <p:nvPr/>
            </p:nvSpPr>
            <p:spPr>
              <a:xfrm>
                <a:off x="4222300" y="4093100"/>
                <a:ext cx="20875" cy="15850"/>
              </a:xfrm>
              <a:custGeom>
                <a:avLst/>
                <a:gdLst/>
                <a:ahLst/>
                <a:cxnLst/>
                <a:rect l="l" t="t" r="r" b="b"/>
                <a:pathLst>
                  <a:path w="835" h="634" extrusionOk="0">
                    <a:moveTo>
                      <a:pt x="421" y="1"/>
                    </a:moveTo>
                    <a:cubicBezTo>
                      <a:pt x="351" y="1"/>
                      <a:pt x="280" y="24"/>
                      <a:pt x="222" y="73"/>
                    </a:cubicBezTo>
                    <a:cubicBezTo>
                      <a:pt x="0" y="249"/>
                      <a:pt x="106" y="603"/>
                      <a:pt x="386" y="632"/>
                    </a:cubicBezTo>
                    <a:cubicBezTo>
                      <a:pt x="398" y="633"/>
                      <a:pt x="409" y="634"/>
                      <a:pt x="421" y="634"/>
                    </a:cubicBezTo>
                    <a:cubicBezTo>
                      <a:pt x="680" y="634"/>
                      <a:pt x="835" y="327"/>
                      <a:pt x="666" y="118"/>
                    </a:cubicBezTo>
                    <a:cubicBezTo>
                      <a:pt x="604" y="41"/>
                      <a:pt x="513" y="1"/>
                      <a:pt x="4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749;p45"/>
              <p:cNvSpPr/>
              <p:nvPr/>
            </p:nvSpPr>
            <p:spPr>
              <a:xfrm>
                <a:off x="4209050" y="4076550"/>
                <a:ext cx="20225" cy="15375"/>
              </a:xfrm>
              <a:custGeom>
                <a:avLst/>
                <a:gdLst/>
                <a:ahLst/>
                <a:cxnLst/>
                <a:rect l="l" t="t" r="r" b="b"/>
                <a:pathLst>
                  <a:path w="809" h="615" extrusionOk="0">
                    <a:moveTo>
                      <a:pt x="407" y="1"/>
                    </a:moveTo>
                    <a:cubicBezTo>
                      <a:pt x="338" y="1"/>
                      <a:pt x="269" y="23"/>
                      <a:pt x="212" y="69"/>
                    </a:cubicBezTo>
                    <a:cubicBezTo>
                      <a:pt x="0" y="243"/>
                      <a:pt x="103" y="587"/>
                      <a:pt x="376" y="612"/>
                    </a:cubicBezTo>
                    <a:cubicBezTo>
                      <a:pt x="388" y="614"/>
                      <a:pt x="399" y="614"/>
                      <a:pt x="411" y="614"/>
                    </a:cubicBezTo>
                    <a:cubicBezTo>
                      <a:pt x="660" y="614"/>
                      <a:pt x="809" y="320"/>
                      <a:pt x="646" y="114"/>
                    </a:cubicBezTo>
                    <a:cubicBezTo>
                      <a:pt x="586" y="40"/>
                      <a:pt x="497"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750;p45"/>
              <p:cNvSpPr/>
              <p:nvPr/>
            </p:nvSpPr>
            <p:spPr>
              <a:xfrm>
                <a:off x="4195775" y="4060075"/>
                <a:ext cx="19625" cy="14975"/>
              </a:xfrm>
              <a:custGeom>
                <a:avLst/>
                <a:gdLst/>
                <a:ahLst/>
                <a:cxnLst/>
                <a:rect l="l" t="t" r="r" b="b"/>
                <a:pathLst>
                  <a:path w="785" h="599" extrusionOk="0">
                    <a:moveTo>
                      <a:pt x="396" y="1"/>
                    </a:moveTo>
                    <a:cubicBezTo>
                      <a:pt x="329" y="1"/>
                      <a:pt x="262" y="23"/>
                      <a:pt x="206" y="69"/>
                    </a:cubicBezTo>
                    <a:cubicBezTo>
                      <a:pt x="1" y="233"/>
                      <a:pt x="100" y="568"/>
                      <a:pt x="364" y="597"/>
                    </a:cubicBezTo>
                    <a:cubicBezTo>
                      <a:pt x="374" y="598"/>
                      <a:pt x="385" y="598"/>
                      <a:pt x="395" y="598"/>
                    </a:cubicBezTo>
                    <a:cubicBezTo>
                      <a:pt x="640" y="598"/>
                      <a:pt x="785" y="309"/>
                      <a:pt x="624" y="111"/>
                    </a:cubicBezTo>
                    <a:cubicBezTo>
                      <a:pt x="566" y="39"/>
                      <a:pt x="481"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751;p45"/>
              <p:cNvSpPr/>
              <p:nvPr/>
            </p:nvSpPr>
            <p:spPr>
              <a:xfrm>
                <a:off x="4182525" y="4043525"/>
                <a:ext cx="19050" cy="14400"/>
              </a:xfrm>
              <a:custGeom>
                <a:avLst/>
                <a:gdLst/>
                <a:ahLst/>
                <a:cxnLst/>
                <a:rect l="l" t="t" r="r" b="b"/>
                <a:pathLst>
                  <a:path w="762" h="576" extrusionOk="0">
                    <a:moveTo>
                      <a:pt x="381" y="0"/>
                    </a:moveTo>
                    <a:cubicBezTo>
                      <a:pt x="317" y="0"/>
                      <a:pt x="253" y="22"/>
                      <a:pt x="200" y="66"/>
                    </a:cubicBezTo>
                    <a:cubicBezTo>
                      <a:pt x="1" y="227"/>
                      <a:pt x="97" y="548"/>
                      <a:pt x="351" y="574"/>
                    </a:cubicBezTo>
                    <a:cubicBezTo>
                      <a:pt x="363" y="575"/>
                      <a:pt x="374" y="576"/>
                      <a:pt x="386" y="576"/>
                    </a:cubicBezTo>
                    <a:cubicBezTo>
                      <a:pt x="622" y="576"/>
                      <a:pt x="761" y="298"/>
                      <a:pt x="605" y="108"/>
                    </a:cubicBezTo>
                    <a:cubicBezTo>
                      <a:pt x="548" y="37"/>
                      <a:pt x="465"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752;p45"/>
              <p:cNvSpPr/>
              <p:nvPr/>
            </p:nvSpPr>
            <p:spPr>
              <a:xfrm>
                <a:off x="4169275" y="4027000"/>
                <a:ext cx="18400" cy="13975"/>
              </a:xfrm>
              <a:custGeom>
                <a:avLst/>
                <a:gdLst/>
                <a:ahLst/>
                <a:cxnLst/>
                <a:rect l="l" t="t" r="r" b="b"/>
                <a:pathLst>
                  <a:path w="736" h="559" extrusionOk="0">
                    <a:moveTo>
                      <a:pt x="366" y="1"/>
                    </a:moveTo>
                    <a:cubicBezTo>
                      <a:pt x="305" y="1"/>
                      <a:pt x="244" y="21"/>
                      <a:pt x="193" y="62"/>
                    </a:cubicBezTo>
                    <a:cubicBezTo>
                      <a:pt x="0" y="219"/>
                      <a:pt x="93" y="531"/>
                      <a:pt x="341" y="557"/>
                    </a:cubicBezTo>
                    <a:cubicBezTo>
                      <a:pt x="351" y="558"/>
                      <a:pt x="362" y="559"/>
                      <a:pt x="372" y="559"/>
                    </a:cubicBezTo>
                    <a:cubicBezTo>
                      <a:pt x="601" y="559"/>
                      <a:pt x="736" y="288"/>
                      <a:pt x="585" y="104"/>
                    </a:cubicBezTo>
                    <a:cubicBezTo>
                      <a:pt x="528" y="36"/>
                      <a:pt x="447" y="1"/>
                      <a:pt x="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753;p45"/>
              <p:cNvSpPr/>
              <p:nvPr/>
            </p:nvSpPr>
            <p:spPr>
              <a:xfrm>
                <a:off x="4155925" y="4010450"/>
                <a:ext cx="17775" cy="13500"/>
              </a:xfrm>
              <a:custGeom>
                <a:avLst/>
                <a:gdLst/>
                <a:ahLst/>
                <a:cxnLst/>
                <a:rect l="l" t="t" r="r" b="b"/>
                <a:pathLst>
                  <a:path w="711" h="540" extrusionOk="0">
                    <a:moveTo>
                      <a:pt x="359" y="0"/>
                    </a:moveTo>
                    <a:cubicBezTo>
                      <a:pt x="300" y="0"/>
                      <a:pt x="240" y="20"/>
                      <a:pt x="190" y="62"/>
                    </a:cubicBezTo>
                    <a:cubicBezTo>
                      <a:pt x="1" y="210"/>
                      <a:pt x="91" y="512"/>
                      <a:pt x="329" y="538"/>
                    </a:cubicBezTo>
                    <a:cubicBezTo>
                      <a:pt x="339" y="539"/>
                      <a:pt x="350" y="539"/>
                      <a:pt x="360" y="539"/>
                    </a:cubicBezTo>
                    <a:cubicBezTo>
                      <a:pt x="582" y="539"/>
                      <a:pt x="711" y="279"/>
                      <a:pt x="570" y="101"/>
                    </a:cubicBezTo>
                    <a:cubicBezTo>
                      <a:pt x="515" y="35"/>
                      <a:pt x="437" y="0"/>
                      <a:pt x="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754;p45"/>
              <p:cNvSpPr/>
              <p:nvPr/>
            </p:nvSpPr>
            <p:spPr>
              <a:xfrm>
                <a:off x="4142675" y="3993875"/>
                <a:ext cx="17125" cy="13050"/>
              </a:xfrm>
              <a:custGeom>
                <a:avLst/>
                <a:gdLst/>
                <a:ahLst/>
                <a:cxnLst/>
                <a:rect l="l" t="t" r="r" b="b"/>
                <a:pathLst>
                  <a:path w="685" h="522" extrusionOk="0">
                    <a:moveTo>
                      <a:pt x="344" y="0"/>
                    </a:moveTo>
                    <a:cubicBezTo>
                      <a:pt x="287" y="0"/>
                      <a:pt x="229" y="20"/>
                      <a:pt x="180" y="60"/>
                    </a:cubicBezTo>
                    <a:cubicBezTo>
                      <a:pt x="1" y="204"/>
                      <a:pt x="87" y="494"/>
                      <a:pt x="315" y="519"/>
                    </a:cubicBezTo>
                    <a:cubicBezTo>
                      <a:pt x="326" y="520"/>
                      <a:pt x="336" y="521"/>
                      <a:pt x="346" y="521"/>
                    </a:cubicBezTo>
                    <a:cubicBezTo>
                      <a:pt x="559" y="521"/>
                      <a:pt x="685" y="270"/>
                      <a:pt x="547" y="98"/>
                    </a:cubicBezTo>
                    <a:cubicBezTo>
                      <a:pt x="496" y="34"/>
                      <a:pt x="420"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755;p45"/>
              <p:cNvSpPr/>
              <p:nvPr/>
            </p:nvSpPr>
            <p:spPr>
              <a:xfrm>
                <a:off x="4129425" y="3977400"/>
                <a:ext cx="16575" cy="12550"/>
              </a:xfrm>
              <a:custGeom>
                <a:avLst/>
                <a:gdLst/>
                <a:ahLst/>
                <a:cxnLst/>
                <a:rect l="l" t="t" r="r" b="b"/>
                <a:pathLst>
                  <a:path w="663" h="502" extrusionOk="0">
                    <a:moveTo>
                      <a:pt x="333" y="1"/>
                    </a:moveTo>
                    <a:cubicBezTo>
                      <a:pt x="278" y="1"/>
                      <a:pt x="221" y="19"/>
                      <a:pt x="174" y="57"/>
                    </a:cubicBezTo>
                    <a:cubicBezTo>
                      <a:pt x="0" y="198"/>
                      <a:pt x="84" y="478"/>
                      <a:pt x="306" y="500"/>
                    </a:cubicBezTo>
                    <a:cubicBezTo>
                      <a:pt x="316" y="501"/>
                      <a:pt x="326" y="502"/>
                      <a:pt x="336" y="502"/>
                    </a:cubicBezTo>
                    <a:cubicBezTo>
                      <a:pt x="540" y="502"/>
                      <a:pt x="662" y="258"/>
                      <a:pt x="527" y="92"/>
                    </a:cubicBezTo>
                    <a:cubicBezTo>
                      <a:pt x="478" y="32"/>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756;p45"/>
              <p:cNvSpPr/>
              <p:nvPr/>
            </p:nvSpPr>
            <p:spPr>
              <a:xfrm>
                <a:off x="4116150" y="3960850"/>
                <a:ext cx="15875" cy="12075"/>
              </a:xfrm>
              <a:custGeom>
                <a:avLst/>
                <a:gdLst/>
                <a:ahLst/>
                <a:cxnLst/>
                <a:rect l="l" t="t" r="r" b="b"/>
                <a:pathLst>
                  <a:path w="635" h="483" extrusionOk="0">
                    <a:moveTo>
                      <a:pt x="319" y="0"/>
                    </a:moveTo>
                    <a:cubicBezTo>
                      <a:pt x="266" y="0"/>
                      <a:pt x="212" y="18"/>
                      <a:pt x="168" y="53"/>
                    </a:cubicBezTo>
                    <a:cubicBezTo>
                      <a:pt x="1" y="188"/>
                      <a:pt x="81" y="458"/>
                      <a:pt x="293" y="481"/>
                    </a:cubicBezTo>
                    <a:cubicBezTo>
                      <a:pt x="303" y="482"/>
                      <a:pt x="312" y="482"/>
                      <a:pt x="321" y="482"/>
                    </a:cubicBezTo>
                    <a:cubicBezTo>
                      <a:pt x="520" y="482"/>
                      <a:pt x="635" y="249"/>
                      <a:pt x="509" y="92"/>
                    </a:cubicBezTo>
                    <a:cubicBezTo>
                      <a:pt x="461" y="31"/>
                      <a:pt x="39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757;p45"/>
              <p:cNvSpPr/>
              <p:nvPr/>
            </p:nvSpPr>
            <p:spPr>
              <a:xfrm>
                <a:off x="4102900" y="3944350"/>
                <a:ext cx="15300" cy="11625"/>
              </a:xfrm>
              <a:custGeom>
                <a:avLst/>
                <a:gdLst/>
                <a:ahLst/>
                <a:cxnLst/>
                <a:rect l="l" t="t" r="r" b="b"/>
                <a:pathLst>
                  <a:path w="612" h="465" extrusionOk="0">
                    <a:moveTo>
                      <a:pt x="306" y="0"/>
                    </a:moveTo>
                    <a:cubicBezTo>
                      <a:pt x="255" y="0"/>
                      <a:pt x="204" y="17"/>
                      <a:pt x="161" y="51"/>
                    </a:cubicBezTo>
                    <a:cubicBezTo>
                      <a:pt x="1" y="183"/>
                      <a:pt x="78" y="444"/>
                      <a:pt x="284" y="463"/>
                    </a:cubicBezTo>
                    <a:cubicBezTo>
                      <a:pt x="293" y="464"/>
                      <a:pt x="302" y="464"/>
                      <a:pt x="311" y="464"/>
                    </a:cubicBezTo>
                    <a:cubicBezTo>
                      <a:pt x="500" y="464"/>
                      <a:pt x="612" y="240"/>
                      <a:pt x="486" y="87"/>
                    </a:cubicBezTo>
                    <a:cubicBezTo>
                      <a:pt x="440" y="30"/>
                      <a:pt x="373"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758;p45"/>
              <p:cNvSpPr/>
              <p:nvPr/>
            </p:nvSpPr>
            <p:spPr>
              <a:xfrm>
                <a:off x="4089575" y="3927775"/>
                <a:ext cx="14750" cy="11225"/>
              </a:xfrm>
              <a:custGeom>
                <a:avLst/>
                <a:gdLst/>
                <a:ahLst/>
                <a:cxnLst/>
                <a:rect l="l" t="t" r="r" b="b"/>
                <a:pathLst>
                  <a:path w="590" h="449" extrusionOk="0">
                    <a:moveTo>
                      <a:pt x="296" y="1"/>
                    </a:moveTo>
                    <a:cubicBezTo>
                      <a:pt x="246" y="1"/>
                      <a:pt x="196" y="18"/>
                      <a:pt x="154" y="52"/>
                    </a:cubicBezTo>
                    <a:cubicBezTo>
                      <a:pt x="0" y="178"/>
                      <a:pt x="74" y="425"/>
                      <a:pt x="273" y="448"/>
                    </a:cubicBezTo>
                    <a:cubicBezTo>
                      <a:pt x="281" y="448"/>
                      <a:pt x="289" y="449"/>
                      <a:pt x="297" y="449"/>
                    </a:cubicBezTo>
                    <a:cubicBezTo>
                      <a:pt x="479" y="449"/>
                      <a:pt x="590" y="233"/>
                      <a:pt x="469" y="85"/>
                    </a:cubicBezTo>
                    <a:cubicBezTo>
                      <a:pt x="426" y="30"/>
                      <a:pt x="361"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759;p45"/>
              <p:cNvSpPr/>
              <p:nvPr/>
            </p:nvSpPr>
            <p:spPr>
              <a:xfrm>
                <a:off x="4076300" y="3911250"/>
                <a:ext cx="14125" cy="10725"/>
              </a:xfrm>
              <a:custGeom>
                <a:avLst/>
                <a:gdLst/>
                <a:ahLst/>
                <a:cxnLst/>
                <a:rect l="l" t="t" r="r" b="b"/>
                <a:pathLst>
                  <a:path w="565" h="429" extrusionOk="0">
                    <a:moveTo>
                      <a:pt x="285" y="0"/>
                    </a:moveTo>
                    <a:cubicBezTo>
                      <a:pt x="237" y="0"/>
                      <a:pt x="189" y="16"/>
                      <a:pt x="149" y="48"/>
                    </a:cubicBezTo>
                    <a:cubicBezTo>
                      <a:pt x="1" y="167"/>
                      <a:pt x="72" y="408"/>
                      <a:pt x="261" y="427"/>
                    </a:cubicBezTo>
                    <a:cubicBezTo>
                      <a:pt x="269" y="428"/>
                      <a:pt x="277" y="429"/>
                      <a:pt x="285" y="429"/>
                    </a:cubicBezTo>
                    <a:cubicBezTo>
                      <a:pt x="460" y="429"/>
                      <a:pt x="565" y="222"/>
                      <a:pt x="451" y="80"/>
                    </a:cubicBezTo>
                    <a:cubicBezTo>
                      <a:pt x="409"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760;p45"/>
              <p:cNvSpPr/>
              <p:nvPr/>
            </p:nvSpPr>
            <p:spPr>
              <a:xfrm>
                <a:off x="4063050" y="3894750"/>
                <a:ext cx="13475" cy="10200"/>
              </a:xfrm>
              <a:custGeom>
                <a:avLst/>
                <a:gdLst/>
                <a:ahLst/>
                <a:cxnLst/>
                <a:rect l="l" t="t" r="r" b="b"/>
                <a:pathLst>
                  <a:path w="539" h="408" extrusionOk="0">
                    <a:moveTo>
                      <a:pt x="271" y="1"/>
                    </a:moveTo>
                    <a:cubicBezTo>
                      <a:pt x="225" y="1"/>
                      <a:pt x="180" y="15"/>
                      <a:pt x="142" y="46"/>
                    </a:cubicBezTo>
                    <a:cubicBezTo>
                      <a:pt x="1" y="159"/>
                      <a:pt x="68" y="390"/>
                      <a:pt x="248" y="406"/>
                    </a:cubicBezTo>
                    <a:cubicBezTo>
                      <a:pt x="256" y="407"/>
                      <a:pt x="264" y="407"/>
                      <a:pt x="272" y="407"/>
                    </a:cubicBezTo>
                    <a:cubicBezTo>
                      <a:pt x="441" y="407"/>
                      <a:pt x="539" y="210"/>
                      <a:pt x="431" y="75"/>
                    </a:cubicBezTo>
                    <a:cubicBezTo>
                      <a:pt x="390" y="26"/>
                      <a:pt x="330" y="1"/>
                      <a:pt x="2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761;p45"/>
              <p:cNvSpPr/>
              <p:nvPr/>
            </p:nvSpPr>
            <p:spPr>
              <a:xfrm>
                <a:off x="4049800" y="3878175"/>
                <a:ext cx="12825" cy="9825"/>
              </a:xfrm>
              <a:custGeom>
                <a:avLst/>
                <a:gdLst/>
                <a:ahLst/>
                <a:cxnLst/>
                <a:rect l="l" t="t" r="r" b="b"/>
                <a:pathLst>
                  <a:path w="513" h="393" extrusionOk="0">
                    <a:moveTo>
                      <a:pt x="258" y="1"/>
                    </a:moveTo>
                    <a:cubicBezTo>
                      <a:pt x="215" y="1"/>
                      <a:pt x="171" y="15"/>
                      <a:pt x="135" y="44"/>
                    </a:cubicBezTo>
                    <a:cubicBezTo>
                      <a:pt x="0" y="153"/>
                      <a:pt x="65" y="372"/>
                      <a:pt x="238" y="391"/>
                    </a:cubicBezTo>
                    <a:cubicBezTo>
                      <a:pt x="246" y="392"/>
                      <a:pt x="253" y="392"/>
                      <a:pt x="261" y="392"/>
                    </a:cubicBezTo>
                    <a:cubicBezTo>
                      <a:pt x="418" y="392"/>
                      <a:pt x="513" y="202"/>
                      <a:pt x="409" y="73"/>
                    </a:cubicBezTo>
                    <a:cubicBezTo>
                      <a:pt x="370" y="25"/>
                      <a:pt x="314"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762;p45"/>
              <p:cNvSpPr/>
              <p:nvPr/>
            </p:nvSpPr>
            <p:spPr>
              <a:xfrm>
                <a:off x="4036450" y="3861675"/>
                <a:ext cx="12300" cy="9350"/>
              </a:xfrm>
              <a:custGeom>
                <a:avLst/>
                <a:gdLst/>
                <a:ahLst/>
                <a:cxnLst/>
                <a:rect l="l" t="t" r="r" b="b"/>
                <a:pathLst>
                  <a:path w="492" h="374" extrusionOk="0">
                    <a:moveTo>
                      <a:pt x="247" y="1"/>
                    </a:moveTo>
                    <a:cubicBezTo>
                      <a:pt x="205" y="1"/>
                      <a:pt x="164" y="14"/>
                      <a:pt x="130" y="42"/>
                    </a:cubicBezTo>
                    <a:cubicBezTo>
                      <a:pt x="1" y="145"/>
                      <a:pt x="65" y="354"/>
                      <a:pt x="229" y="373"/>
                    </a:cubicBezTo>
                    <a:cubicBezTo>
                      <a:pt x="236" y="374"/>
                      <a:pt x="242" y="374"/>
                      <a:pt x="249" y="374"/>
                    </a:cubicBezTo>
                    <a:cubicBezTo>
                      <a:pt x="401" y="374"/>
                      <a:pt x="492" y="194"/>
                      <a:pt x="393" y="71"/>
                    </a:cubicBezTo>
                    <a:cubicBezTo>
                      <a:pt x="356" y="25"/>
                      <a:pt x="302"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763;p45"/>
              <p:cNvSpPr/>
              <p:nvPr/>
            </p:nvSpPr>
            <p:spPr>
              <a:xfrm>
                <a:off x="4023200" y="3845125"/>
                <a:ext cx="11725" cy="8875"/>
              </a:xfrm>
              <a:custGeom>
                <a:avLst/>
                <a:gdLst/>
                <a:ahLst/>
                <a:cxnLst/>
                <a:rect l="l" t="t" r="r" b="b"/>
                <a:pathLst>
                  <a:path w="469" h="355" extrusionOk="0">
                    <a:moveTo>
                      <a:pt x="234" y="0"/>
                    </a:moveTo>
                    <a:cubicBezTo>
                      <a:pt x="195" y="0"/>
                      <a:pt x="156" y="13"/>
                      <a:pt x="123" y="39"/>
                    </a:cubicBezTo>
                    <a:cubicBezTo>
                      <a:pt x="1" y="138"/>
                      <a:pt x="59" y="338"/>
                      <a:pt x="216" y="354"/>
                    </a:cubicBezTo>
                    <a:cubicBezTo>
                      <a:pt x="223" y="354"/>
                      <a:pt x="229" y="355"/>
                      <a:pt x="236" y="355"/>
                    </a:cubicBezTo>
                    <a:cubicBezTo>
                      <a:pt x="382" y="355"/>
                      <a:pt x="469" y="185"/>
                      <a:pt x="373" y="68"/>
                    </a:cubicBezTo>
                    <a:cubicBezTo>
                      <a:pt x="338" y="23"/>
                      <a:pt x="286"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764;p45"/>
              <p:cNvSpPr/>
              <p:nvPr/>
            </p:nvSpPr>
            <p:spPr>
              <a:xfrm>
                <a:off x="4009950" y="3828600"/>
                <a:ext cx="11100" cy="8450"/>
              </a:xfrm>
              <a:custGeom>
                <a:avLst/>
                <a:gdLst/>
                <a:ahLst/>
                <a:cxnLst/>
                <a:rect l="l" t="t" r="r" b="b"/>
                <a:pathLst>
                  <a:path w="444" h="338" extrusionOk="0">
                    <a:moveTo>
                      <a:pt x="221" y="0"/>
                    </a:moveTo>
                    <a:cubicBezTo>
                      <a:pt x="184" y="0"/>
                      <a:pt x="147" y="13"/>
                      <a:pt x="116" y="38"/>
                    </a:cubicBezTo>
                    <a:cubicBezTo>
                      <a:pt x="0" y="131"/>
                      <a:pt x="55" y="320"/>
                      <a:pt x="203" y="337"/>
                    </a:cubicBezTo>
                    <a:cubicBezTo>
                      <a:pt x="208" y="337"/>
                      <a:pt x="214" y="337"/>
                      <a:pt x="219" y="337"/>
                    </a:cubicBezTo>
                    <a:cubicBezTo>
                      <a:pt x="360" y="337"/>
                      <a:pt x="444" y="175"/>
                      <a:pt x="351" y="63"/>
                    </a:cubicBezTo>
                    <a:cubicBezTo>
                      <a:pt x="318" y="21"/>
                      <a:pt x="270"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765;p45"/>
              <p:cNvSpPr/>
              <p:nvPr/>
            </p:nvSpPr>
            <p:spPr>
              <a:xfrm>
                <a:off x="3996700" y="3812100"/>
                <a:ext cx="10450" cy="7925"/>
              </a:xfrm>
              <a:custGeom>
                <a:avLst/>
                <a:gdLst/>
                <a:ahLst/>
                <a:cxnLst/>
                <a:rect l="l" t="t" r="r" b="b"/>
                <a:pathLst>
                  <a:path w="418" h="317" extrusionOk="0">
                    <a:moveTo>
                      <a:pt x="209" y="0"/>
                    </a:moveTo>
                    <a:cubicBezTo>
                      <a:pt x="174" y="0"/>
                      <a:pt x="139" y="12"/>
                      <a:pt x="109" y="36"/>
                    </a:cubicBezTo>
                    <a:cubicBezTo>
                      <a:pt x="0" y="122"/>
                      <a:pt x="52" y="299"/>
                      <a:pt x="193" y="315"/>
                    </a:cubicBezTo>
                    <a:cubicBezTo>
                      <a:pt x="199" y="316"/>
                      <a:pt x="206" y="316"/>
                      <a:pt x="212" y="316"/>
                    </a:cubicBezTo>
                    <a:cubicBezTo>
                      <a:pt x="339" y="316"/>
                      <a:pt x="417" y="162"/>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766;p45"/>
              <p:cNvSpPr/>
              <p:nvPr/>
            </p:nvSpPr>
            <p:spPr>
              <a:xfrm>
                <a:off x="4253550" y="4095175"/>
                <a:ext cx="21450" cy="16350"/>
              </a:xfrm>
              <a:custGeom>
                <a:avLst/>
                <a:gdLst/>
                <a:ahLst/>
                <a:cxnLst/>
                <a:rect l="l" t="t" r="r" b="b"/>
                <a:pathLst>
                  <a:path w="858" h="654" extrusionOk="0">
                    <a:moveTo>
                      <a:pt x="430" y="0"/>
                    </a:moveTo>
                    <a:cubicBezTo>
                      <a:pt x="358" y="0"/>
                      <a:pt x="285" y="24"/>
                      <a:pt x="225" y="73"/>
                    </a:cubicBezTo>
                    <a:cubicBezTo>
                      <a:pt x="0" y="256"/>
                      <a:pt x="110" y="623"/>
                      <a:pt x="399" y="652"/>
                    </a:cubicBezTo>
                    <a:cubicBezTo>
                      <a:pt x="411" y="653"/>
                      <a:pt x="422" y="653"/>
                      <a:pt x="433" y="653"/>
                    </a:cubicBezTo>
                    <a:cubicBezTo>
                      <a:pt x="699" y="653"/>
                      <a:pt x="858" y="334"/>
                      <a:pt x="682" y="121"/>
                    </a:cubicBezTo>
                    <a:cubicBezTo>
                      <a:pt x="618" y="41"/>
                      <a:pt x="525" y="0"/>
                      <a:pt x="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767;p45"/>
              <p:cNvSpPr/>
              <p:nvPr/>
            </p:nvSpPr>
            <p:spPr>
              <a:xfrm>
                <a:off x="4240225" y="4078600"/>
                <a:ext cx="20850" cy="15825"/>
              </a:xfrm>
              <a:custGeom>
                <a:avLst/>
                <a:gdLst/>
                <a:ahLst/>
                <a:cxnLst/>
                <a:rect l="l" t="t" r="r" b="b"/>
                <a:pathLst>
                  <a:path w="834" h="633" extrusionOk="0">
                    <a:moveTo>
                      <a:pt x="420" y="0"/>
                    </a:moveTo>
                    <a:cubicBezTo>
                      <a:pt x="349" y="0"/>
                      <a:pt x="278" y="24"/>
                      <a:pt x="219" y="71"/>
                    </a:cubicBezTo>
                    <a:cubicBezTo>
                      <a:pt x="0" y="248"/>
                      <a:pt x="106" y="601"/>
                      <a:pt x="386" y="630"/>
                    </a:cubicBezTo>
                    <a:cubicBezTo>
                      <a:pt x="399" y="632"/>
                      <a:pt x="411" y="632"/>
                      <a:pt x="424" y="632"/>
                    </a:cubicBezTo>
                    <a:cubicBezTo>
                      <a:pt x="681" y="632"/>
                      <a:pt x="834" y="327"/>
                      <a:pt x="665" y="119"/>
                    </a:cubicBezTo>
                    <a:cubicBezTo>
                      <a:pt x="603" y="41"/>
                      <a:pt x="512"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5768;p45"/>
              <p:cNvSpPr/>
              <p:nvPr/>
            </p:nvSpPr>
            <p:spPr>
              <a:xfrm>
                <a:off x="4226950" y="4062100"/>
                <a:ext cx="20250" cy="15350"/>
              </a:xfrm>
              <a:custGeom>
                <a:avLst/>
                <a:gdLst/>
                <a:ahLst/>
                <a:cxnLst/>
                <a:rect l="l" t="t" r="r" b="b"/>
                <a:pathLst>
                  <a:path w="810" h="614" extrusionOk="0">
                    <a:moveTo>
                      <a:pt x="407" y="1"/>
                    </a:moveTo>
                    <a:cubicBezTo>
                      <a:pt x="339" y="1"/>
                      <a:pt x="270" y="23"/>
                      <a:pt x="213" y="69"/>
                    </a:cubicBezTo>
                    <a:cubicBezTo>
                      <a:pt x="1" y="239"/>
                      <a:pt x="104" y="583"/>
                      <a:pt x="377" y="612"/>
                    </a:cubicBezTo>
                    <a:cubicBezTo>
                      <a:pt x="388" y="613"/>
                      <a:pt x="400" y="614"/>
                      <a:pt x="411" y="614"/>
                    </a:cubicBezTo>
                    <a:cubicBezTo>
                      <a:pt x="661" y="614"/>
                      <a:pt x="810" y="317"/>
                      <a:pt x="647" y="114"/>
                    </a:cubicBezTo>
                    <a:cubicBezTo>
                      <a:pt x="587" y="39"/>
                      <a:pt x="497"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5769;p45"/>
              <p:cNvSpPr/>
              <p:nvPr/>
            </p:nvSpPr>
            <p:spPr>
              <a:xfrm>
                <a:off x="4213700" y="4045525"/>
                <a:ext cx="19600" cy="14900"/>
              </a:xfrm>
              <a:custGeom>
                <a:avLst/>
                <a:gdLst/>
                <a:ahLst/>
                <a:cxnLst/>
                <a:rect l="l" t="t" r="r" b="b"/>
                <a:pathLst>
                  <a:path w="784" h="596" extrusionOk="0">
                    <a:moveTo>
                      <a:pt x="393" y="1"/>
                    </a:moveTo>
                    <a:cubicBezTo>
                      <a:pt x="328" y="1"/>
                      <a:pt x="262" y="22"/>
                      <a:pt x="206" y="67"/>
                    </a:cubicBezTo>
                    <a:cubicBezTo>
                      <a:pt x="0" y="234"/>
                      <a:pt x="100" y="568"/>
                      <a:pt x="364" y="594"/>
                    </a:cubicBezTo>
                    <a:cubicBezTo>
                      <a:pt x="375" y="595"/>
                      <a:pt x="387" y="596"/>
                      <a:pt x="398" y="596"/>
                    </a:cubicBezTo>
                    <a:cubicBezTo>
                      <a:pt x="641" y="596"/>
                      <a:pt x="784" y="308"/>
                      <a:pt x="624" y="112"/>
                    </a:cubicBezTo>
                    <a:cubicBezTo>
                      <a:pt x="565" y="38"/>
                      <a:pt x="480"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5770;p45"/>
              <p:cNvSpPr/>
              <p:nvPr/>
            </p:nvSpPr>
            <p:spPr>
              <a:xfrm>
                <a:off x="4200450" y="4029050"/>
                <a:ext cx="18950" cy="14425"/>
              </a:xfrm>
              <a:custGeom>
                <a:avLst/>
                <a:gdLst/>
                <a:ahLst/>
                <a:cxnLst/>
                <a:rect l="l" t="t" r="r" b="b"/>
                <a:pathLst>
                  <a:path w="758" h="577" extrusionOk="0">
                    <a:moveTo>
                      <a:pt x="381" y="1"/>
                    </a:moveTo>
                    <a:cubicBezTo>
                      <a:pt x="317" y="1"/>
                      <a:pt x="252" y="22"/>
                      <a:pt x="199" y="67"/>
                    </a:cubicBezTo>
                    <a:cubicBezTo>
                      <a:pt x="0" y="227"/>
                      <a:pt x="97" y="549"/>
                      <a:pt x="351" y="575"/>
                    </a:cubicBezTo>
                    <a:cubicBezTo>
                      <a:pt x="362" y="576"/>
                      <a:pt x="374" y="577"/>
                      <a:pt x="385" y="577"/>
                    </a:cubicBezTo>
                    <a:cubicBezTo>
                      <a:pt x="621" y="577"/>
                      <a:pt x="758" y="299"/>
                      <a:pt x="604" y="109"/>
                    </a:cubicBezTo>
                    <a:cubicBezTo>
                      <a:pt x="548" y="38"/>
                      <a:pt x="465"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5771;p45"/>
              <p:cNvSpPr/>
              <p:nvPr/>
            </p:nvSpPr>
            <p:spPr>
              <a:xfrm>
                <a:off x="4187175" y="4012500"/>
                <a:ext cx="18350" cy="13925"/>
              </a:xfrm>
              <a:custGeom>
                <a:avLst/>
                <a:gdLst/>
                <a:ahLst/>
                <a:cxnLst/>
                <a:rect l="l" t="t" r="r" b="b"/>
                <a:pathLst>
                  <a:path w="734" h="557" extrusionOk="0">
                    <a:moveTo>
                      <a:pt x="370" y="1"/>
                    </a:moveTo>
                    <a:cubicBezTo>
                      <a:pt x="308" y="1"/>
                      <a:pt x="246" y="21"/>
                      <a:pt x="194" y="64"/>
                    </a:cubicBezTo>
                    <a:cubicBezTo>
                      <a:pt x="1" y="221"/>
                      <a:pt x="94" y="533"/>
                      <a:pt x="338" y="555"/>
                    </a:cubicBezTo>
                    <a:cubicBezTo>
                      <a:pt x="349" y="556"/>
                      <a:pt x="359" y="557"/>
                      <a:pt x="369" y="557"/>
                    </a:cubicBezTo>
                    <a:cubicBezTo>
                      <a:pt x="598" y="557"/>
                      <a:pt x="734" y="287"/>
                      <a:pt x="586" y="102"/>
                    </a:cubicBezTo>
                    <a:cubicBezTo>
                      <a:pt x="530" y="35"/>
                      <a:pt x="450" y="1"/>
                      <a:pt x="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5772;p45"/>
              <p:cNvSpPr/>
              <p:nvPr/>
            </p:nvSpPr>
            <p:spPr>
              <a:xfrm>
                <a:off x="4173850" y="3995950"/>
                <a:ext cx="17775" cy="13525"/>
              </a:xfrm>
              <a:custGeom>
                <a:avLst/>
                <a:gdLst/>
                <a:ahLst/>
                <a:cxnLst/>
                <a:rect l="l" t="t" r="r" b="b"/>
                <a:pathLst>
                  <a:path w="711" h="541" extrusionOk="0">
                    <a:moveTo>
                      <a:pt x="357" y="0"/>
                    </a:moveTo>
                    <a:cubicBezTo>
                      <a:pt x="297" y="0"/>
                      <a:pt x="237" y="20"/>
                      <a:pt x="187" y="60"/>
                    </a:cubicBezTo>
                    <a:cubicBezTo>
                      <a:pt x="0" y="211"/>
                      <a:pt x="90" y="513"/>
                      <a:pt x="328" y="539"/>
                    </a:cubicBezTo>
                    <a:cubicBezTo>
                      <a:pt x="339" y="540"/>
                      <a:pt x="349" y="541"/>
                      <a:pt x="359" y="541"/>
                    </a:cubicBezTo>
                    <a:cubicBezTo>
                      <a:pt x="582" y="541"/>
                      <a:pt x="711" y="280"/>
                      <a:pt x="566" y="102"/>
                    </a:cubicBezTo>
                    <a:cubicBezTo>
                      <a:pt x="513" y="35"/>
                      <a:pt x="435"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5773;p45"/>
              <p:cNvSpPr/>
              <p:nvPr/>
            </p:nvSpPr>
            <p:spPr>
              <a:xfrm>
                <a:off x="4160600" y="3979400"/>
                <a:ext cx="17125" cy="13050"/>
              </a:xfrm>
              <a:custGeom>
                <a:avLst/>
                <a:gdLst/>
                <a:ahLst/>
                <a:cxnLst/>
                <a:rect l="l" t="t" r="r" b="b"/>
                <a:pathLst>
                  <a:path w="685" h="522" extrusionOk="0">
                    <a:moveTo>
                      <a:pt x="342" y="0"/>
                    </a:moveTo>
                    <a:cubicBezTo>
                      <a:pt x="285" y="0"/>
                      <a:pt x="228" y="19"/>
                      <a:pt x="180" y="57"/>
                    </a:cubicBezTo>
                    <a:cubicBezTo>
                      <a:pt x="0" y="202"/>
                      <a:pt x="84" y="494"/>
                      <a:pt x="315" y="520"/>
                    </a:cubicBezTo>
                    <a:cubicBezTo>
                      <a:pt x="326" y="521"/>
                      <a:pt x="336" y="522"/>
                      <a:pt x="346" y="522"/>
                    </a:cubicBezTo>
                    <a:cubicBezTo>
                      <a:pt x="559" y="522"/>
                      <a:pt x="685" y="271"/>
                      <a:pt x="547" y="99"/>
                    </a:cubicBezTo>
                    <a:cubicBezTo>
                      <a:pt x="495" y="34"/>
                      <a:pt x="419" y="0"/>
                      <a:pt x="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5774;p45"/>
              <p:cNvSpPr/>
              <p:nvPr/>
            </p:nvSpPr>
            <p:spPr>
              <a:xfrm>
                <a:off x="4147325" y="3962875"/>
                <a:ext cx="16600" cy="12625"/>
              </a:xfrm>
              <a:custGeom>
                <a:avLst/>
                <a:gdLst/>
                <a:ahLst/>
                <a:cxnLst/>
                <a:rect l="l" t="t" r="r" b="b"/>
                <a:pathLst>
                  <a:path w="664" h="505" extrusionOk="0">
                    <a:moveTo>
                      <a:pt x="332" y="0"/>
                    </a:moveTo>
                    <a:cubicBezTo>
                      <a:pt x="276" y="0"/>
                      <a:pt x="220" y="19"/>
                      <a:pt x="174" y="56"/>
                    </a:cubicBezTo>
                    <a:cubicBezTo>
                      <a:pt x="1" y="197"/>
                      <a:pt x="84" y="477"/>
                      <a:pt x="306" y="503"/>
                    </a:cubicBezTo>
                    <a:cubicBezTo>
                      <a:pt x="315" y="504"/>
                      <a:pt x="324" y="504"/>
                      <a:pt x="333" y="504"/>
                    </a:cubicBezTo>
                    <a:cubicBezTo>
                      <a:pt x="539" y="504"/>
                      <a:pt x="664" y="261"/>
                      <a:pt x="528" y="95"/>
                    </a:cubicBezTo>
                    <a:cubicBezTo>
                      <a:pt x="479" y="32"/>
                      <a:pt x="40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5775;p45"/>
              <p:cNvSpPr/>
              <p:nvPr/>
            </p:nvSpPr>
            <p:spPr>
              <a:xfrm>
                <a:off x="4134075" y="3946375"/>
                <a:ext cx="15875" cy="12075"/>
              </a:xfrm>
              <a:custGeom>
                <a:avLst/>
                <a:gdLst/>
                <a:ahLst/>
                <a:cxnLst/>
                <a:rect l="l" t="t" r="r" b="b"/>
                <a:pathLst>
                  <a:path w="635" h="483" extrusionOk="0">
                    <a:moveTo>
                      <a:pt x="318" y="0"/>
                    </a:moveTo>
                    <a:cubicBezTo>
                      <a:pt x="265" y="0"/>
                      <a:pt x="212" y="18"/>
                      <a:pt x="168" y="54"/>
                    </a:cubicBezTo>
                    <a:cubicBezTo>
                      <a:pt x="1" y="189"/>
                      <a:pt x="81" y="459"/>
                      <a:pt x="293" y="481"/>
                    </a:cubicBezTo>
                    <a:cubicBezTo>
                      <a:pt x="302" y="482"/>
                      <a:pt x="311" y="483"/>
                      <a:pt x="320" y="483"/>
                    </a:cubicBezTo>
                    <a:cubicBezTo>
                      <a:pt x="519" y="483"/>
                      <a:pt x="634" y="249"/>
                      <a:pt x="505" y="89"/>
                    </a:cubicBezTo>
                    <a:cubicBezTo>
                      <a:pt x="458" y="31"/>
                      <a:pt x="388"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5776;p45"/>
              <p:cNvSpPr/>
              <p:nvPr/>
            </p:nvSpPr>
            <p:spPr>
              <a:xfrm>
                <a:off x="4120750" y="3929825"/>
                <a:ext cx="15400" cy="11675"/>
              </a:xfrm>
              <a:custGeom>
                <a:avLst/>
                <a:gdLst/>
                <a:ahLst/>
                <a:cxnLst/>
                <a:rect l="l" t="t" r="r" b="b"/>
                <a:pathLst>
                  <a:path w="616" h="467" extrusionOk="0">
                    <a:moveTo>
                      <a:pt x="310" y="0"/>
                    </a:moveTo>
                    <a:cubicBezTo>
                      <a:pt x="258" y="0"/>
                      <a:pt x="206" y="18"/>
                      <a:pt x="161" y="54"/>
                    </a:cubicBezTo>
                    <a:cubicBezTo>
                      <a:pt x="0" y="183"/>
                      <a:pt x="77" y="443"/>
                      <a:pt x="286" y="465"/>
                    </a:cubicBezTo>
                    <a:cubicBezTo>
                      <a:pt x="294" y="466"/>
                      <a:pt x="302" y="466"/>
                      <a:pt x="310" y="466"/>
                    </a:cubicBezTo>
                    <a:cubicBezTo>
                      <a:pt x="501" y="466"/>
                      <a:pt x="615" y="241"/>
                      <a:pt x="489" y="86"/>
                    </a:cubicBezTo>
                    <a:cubicBezTo>
                      <a:pt x="443" y="30"/>
                      <a:pt x="377"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5777;p45"/>
              <p:cNvSpPr/>
              <p:nvPr/>
            </p:nvSpPr>
            <p:spPr>
              <a:xfrm>
                <a:off x="4107475" y="3913300"/>
                <a:ext cx="14775" cy="11175"/>
              </a:xfrm>
              <a:custGeom>
                <a:avLst/>
                <a:gdLst/>
                <a:ahLst/>
                <a:cxnLst/>
                <a:rect l="l" t="t" r="r" b="b"/>
                <a:pathLst>
                  <a:path w="591" h="447" extrusionOk="0">
                    <a:moveTo>
                      <a:pt x="296" y="1"/>
                    </a:moveTo>
                    <a:cubicBezTo>
                      <a:pt x="246" y="1"/>
                      <a:pt x="197" y="17"/>
                      <a:pt x="155" y="50"/>
                    </a:cubicBezTo>
                    <a:cubicBezTo>
                      <a:pt x="1" y="175"/>
                      <a:pt x="75" y="426"/>
                      <a:pt x="274" y="445"/>
                    </a:cubicBezTo>
                    <a:cubicBezTo>
                      <a:pt x="282" y="446"/>
                      <a:pt x="290" y="446"/>
                      <a:pt x="297" y="446"/>
                    </a:cubicBezTo>
                    <a:cubicBezTo>
                      <a:pt x="480" y="446"/>
                      <a:pt x="590" y="230"/>
                      <a:pt x="470" y="82"/>
                    </a:cubicBezTo>
                    <a:cubicBezTo>
                      <a:pt x="426" y="29"/>
                      <a:pt x="361"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5778;p45"/>
              <p:cNvSpPr/>
              <p:nvPr/>
            </p:nvSpPr>
            <p:spPr>
              <a:xfrm>
                <a:off x="4094300" y="3896750"/>
                <a:ext cx="14025" cy="10700"/>
              </a:xfrm>
              <a:custGeom>
                <a:avLst/>
                <a:gdLst/>
                <a:ahLst/>
                <a:cxnLst/>
                <a:rect l="l" t="t" r="r" b="b"/>
                <a:pathLst>
                  <a:path w="561" h="428" extrusionOk="0">
                    <a:moveTo>
                      <a:pt x="282" y="0"/>
                    </a:moveTo>
                    <a:cubicBezTo>
                      <a:pt x="235" y="0"/>
                      <a:pt x="188" y="16"/>
                      <a:pt x="149" y="50"/>
                    </a:cubicBezTo>
                    <a:cubicBezTo>
                      <a:pt x="1" y="169"/>
                      <a:pt x="72" y="406"/>
                      <a:pt x="261" y="426"/>
                    </a:cubicBezTo>
                    <a:cubicBezTo>
                      <a:pt x="270" y="427"/>
                      <a:pt x="279" y="427"/>
                      <a:pt x="288" y="427"/>
                    </a:cubicBezTo>
                    <a:cubicBezTo>
                      <a:pt x="458" y="427"/>
                      <a:pt x="561" y="222"/>
                      <a:pt x="448" y="79"/>
                    </a:cubicBezTo>
                    <a:cubicBezTo>
                      <a:pt x="406" y="28"/>
                      <a:pt x="344"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5779;p45"/>
              <p:cNvSpPr/>
              <p:nvPr/>
            </p:nvSpPr>
            <p:spPr>
              <a:xfrm>
                <a:off x="4080975" y="3880200"/>
                <a:ext cx="13475" cy="10200"/>
              </a:xfrm>
              <a:custGeom>
                <a:avLst/>
                <a:gdLst/>
                <a:ahLst/>
                <a:cxnLst/>
                <a:rect l="l" t="t" r="r" b="b"/>
                <a:pathLst>
                  <a:path w="539" h="408" extrusionOk="0">
                    <a:moveTo>
                      <a:pt x="270" y="1"/>
                    </a:moveTo>
                    <a:cubicBezTo>
                      <a:pt x="225" y="1"/>
                      <a:pt x="179" y="16"/>
                      <a:pt x="142" y="46"/>
                    </a:cubicBezTo>
                    <a:cubicBezTo>
                      <a:pt x="0" y="159"/>
                      <a:pt x="68" y="390"/>
                      <a:pt x="248" y="406"/>
                    </a:cubicBezTo>
                    <a:cubicBezTo>
                      <a:pt x="256" y="407"/>
                      <a:pt x="264" y="408"/>
                      <a:pt x="271" y="408"/>
                    </a:cubicBezTo>
                    <a:cubicBezTo>
                      <a:pt x="440" y="408"/>
                      <a:pt x="538" y="211"/>
                      <a:pt x="428" y="75"/>
                    </a:cubicBezTo>
                    <a:cubicBezTo>
                      <a:pt x="388" y="26"/>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5780;p45"/>
              <p:cNvSpPr/>
              <p:nvPr/>
            </p:nvSpPr>
            <p:spPr>
              <a:xfrm>
                <a:off x="4067725" y="3863725"/>
                <a:ext cx="12850" cy="9800"/>
              </a:xfrm>
              <a:custGeom>
                <a:avLst/>
                <a:gdLst/>
                <a:ahLst/>
                <a:cxnLst/>
                <a:rect l="l" t="t" r="r" b="b"/>
                <a:pathLst>
                  <a:path w="514" h="392" extrusionOk="0">
                    <a:moveTo>
                      <a:pt x="257" y="0"/>
                    </a:moveTo>
                    <a:cubicBezTo>
                      <a:pt x="214" y="0"/>
                      <a:pt x="171" y="14"/>
                      <a:pt x="135" y="43"/>
                    </a:cubicBezTo>
                    <a:cubicBezTo>
                      <a:pt x="0" y="153"/>
                      <a:pt x="64" y="371"/>
                      <a:pt x="235" y="391"/>
                    </a:cubicBezTo>
                    <a:cubicBezTo>
                      <a:pt x="241" y="391"/>
                      <a:pt x="248" y="391"/>
                      <a:pt x="254" y="391"/>
                    </a:cubicBezTo>
                    <a:cubicBezTo>
                      <a:pt x="416" y="391"/>
                      <a:pt x="513" y="202"/>
                      <a:pt x="408" y="72"/>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5781;p45"/>
              <p:cNvSpPr/>
              <p:nvPr/>
            </p:nvSpPr>
            <p:spPr>
              <a:xfrm>
                <a:off x="4054375" y="3847225"/>
                <a:ext cx="12300" cy="9350"/>
              </a:xfrm>
              <a:custGeom>
                <a:avLst/>
                <a:gdLst/>
                <a:ahLst/>
                <a:cxnLst/>
                <a:rect l="l" t="t" r="r" b="b"/>
                <a:pathLst>
                  <a:path w="492" h="374" extrusionOk="0">
                    <a:moveTo>
                      <a:pt x="246" y="1"/>
                    </a:moveTo>
                    <a:cubicBezTo>
                      <a:pt x="205" y="1"/>
                      <a:pt x="164" y="14"/>
                      <a:pt x="129" y="41"/>
                    </a:cubicBezTo>
                    <a:cubicBezTo>
                      <a:pt x="1" y="147"/>
                      <a:pt x="65" y="353"/>
                      <a:pt x="229" y="372"/>
                    </a:cubicBezTo>
                    <a:cubicBezTo>
                      <a:pt x="235" y="373"/>
                      <a:pt x="242" y="373"/>
                      <a:pt x="248" y="373"/>
                    </a:cubicBezTo>
                    <a:cubicBezTo>
                      <a:pt x="401" y="373"/>
                      <a:pt x="491" y="194"/>
                      <a:pt x="393" y="70"/>
                    </a:cubicBezTo>
                    <a:cubicBezTo>
                      <a:pt x="356" y="24"/>
                      <a:pt x="30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5782;p45"/>
              <p:cNvSpPr/>
              <p:nvPr/>
            </p:nvSpPr>
            <p:spPr>
              <a:xfrm>
                <a:off x="4041125" y="3830650"/>
                <a:ext cx="11625" cy="8825"/>
              </a:xfrm>
              <a:custGeom>
                <a:avLst/>
                <a:gdLst/>
                <a:ahLst/>
                <a:cxnLst/>
                <a:rect l="l" t="t" r="r" b="b"/>
                <a:pathLst>
                  <a:path w="465" h="353" extrusionOk="0">
                    <a:moveTo>
                      <a:pt x="233" y="0"/>
                    </a:moveTo>
                    <a:cubicBezTo>
                      <a:pt x="195" y="0"/>
                      <a:pt x="156" y="13"/>
                      <a:pt x="122" y="39"/>
                    </a:cubicBezTo>
                    <a:cubicBezTo>
                      <a:pt x="0" y="139"/>
                      <a:pt x="58" y="335"/>
                      <a:pt x="216" y="351"/>
                    </a:cubicBezTo>
                    <a:cubicBezTo>
                      <a:pt x="223" y="352"/>
                      <a:pt x="231" y="352"/>
                      <a:pt x="238" y="352"/>
                    </a:cubicBezTo>
                    <a:cubicBezTo>
                      <a:pt x="382" y="352"/>
                      <a:pt x="465" y="181"/>
                      <a:pt x="373" y="65"/>
                    </a:cubicBezTo>
                    <a:cubicBezTo>
                      <a:pt x="336" y="23"/>
                      <a:pt x="285"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5783;p45"/>
              <p:cNvSpPr/>
              <p:nvPr/>
            </p:nvSpPr>
            <p:spPr>
              <a:xfrm>
                <a:off x="4027875" y="3814100"/>
                <a:ext cx="11000" cy="8400"/>
              </a:xfrm>
              <a:custGeom>
                <a:avLst/>
                <a:gdLst/>
                <a:ahLst/>
                <a:cxnLst/>
                <a:rect l="l" t="t" r="r" b="b"/>
                <a:pathLst>
                  <a:path w="440" h="336" extrusionOk="0">
                    <a:moveTo>
                      <a:pt x="221" y="0"/>
                    </a:moveTo>
                    <a:cubicBezTo>
                      <a:pt x="184" y="0"/>
                      <a:pt x="146" y="13"/>
                      <a:pt x="116" y="39"/>
                    </a:cubicBezTo>
                    <a:cubicBezTo>
                      <a:pt x="0" y="132"/>
                      <a:pt x="55" y="319"/>
                      <a:pt x="203" y="335"/>
                    </a:cubicBezTo>
                    <a:cubicBezTo>
                      <a:pt x="209" y="336"/>
                      <a:pt x="215" y="336"/>
                      <a:pt x="222" y="336"/>
                    </a:cubicBezTo>
                    <a:cubicBezTo>
                      <a:pt x="358" y="336"/>
                      <a:pt x="440" y="172"/>
                      <a:pt x="350" y="62"/>
                    </a:cubicBezTo>
                    <a:cubicBezTo>
                      <a:pt x="318" y="22"/>
                      <a:pt x="269"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5784;p45"/>
              <p:cNvSpPr/>
              <p:nvPr/>
            </p:nvSpPr>
            <p:spPr>
              <a:xfrm>
                <a:off x="4014600" y="3797550"/>
                <a:ext cx="10375" cy="7925"/>
              </a:xfrm>
              <a:custGeom>
                <a:avLst/>
                <a:gdLst/>
                <a:ahLst/>
                <a:cxnLst/>
                <a:rect l="l" t="t" r="r" b="b"/>
                <a:pathLst>
                  <a:path w="415" h="317" extrusionOk="0">
                    <a:moveTo>
                      <a:pt x="209" y="1"/>
                    </a:moveTo>
                    <a:cubicBezTo>
                      <a:pt x="174" y="1"/>
                      <a:pt x="139" y="12"/>
                      <a:pt x="110" y="36"/>
                    </a:cubicBezTo>
                    <a:cubicBezTo>
                      <a:pt x="1" y="126"/>
                      <a:pt x="52" y="303"/>
                      <a:pt x="194" y="316"/>
                    </a:cubicBezTo>
                    <a:cubicBezTo>
                      <a:pt x="200" y="316"/>
                      <a:pt x="206" y="317"/>
                      <a:pt x="213" y="317"/>
                    </a:cubicBezTo>
                    <a:cubicBezTo>
                      <a:pt x="340" y="317"/>
                      <a:pt x="415" y="166"/>
                      <a:pt x="332" y="62"/>
                    </a:cubicBezTo>
                    <a:cubicBezTo>
                      <a:pt x="301" y="21"/>
                      <a:pt x="255"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5785;p45"/>
              <p:cNvSpPr/>
              <p:nvPr/>
            </p:nvSpPr>
            <p:spPr>
              <a:xfrm>
                <a:off x="4271375" y="4080650"/>
                <a:ext cx="21525" cy="16250"/>
              </a:xfrm>
              <a:custGeom>
                <a:avLst/>
                <a:gdLst/>
                <a:ahLst/>
                <a:cxnLst/>
                <a:rect l="l" t="t" r="r" b="b"/>
                <a:pathLst>
                  <a:path w="861" h="650" extrusionOk="0">
                    <a:moveTo>
                      <a:pt x="431" y="1"/>
                    </a:moveTo>
                    <a:cubicBezTo>
                      <a:pt x="359" y="1"/>
                      <a:pt x="287" y="24"/>
                      <a:pt x="226" y="72"/>
                    </a:cubicBezTo>
                    <a:cubicBezTo>
                      <a:pt x="1" y="256"/>
                      <a:pt x="110" y="619"/>
                      <a:pt x="399" y="648"/>
                    </a:cubicBezTo>
                    <a:cubicBezTo>
                      <a:pt x="412" y="649"/>
                      <a:pt x="425" y="650"/>
                      <a:pt x="438" y="650"/>
                    </a:cubicBezTo>
                    <a:cubicBezTo>
                      <a:pt x="701" y="650"/>
                      <a:pt x="860" y="335"/>
                      <a:pt x="685" y="121"/>
                    </a:cubicBezTo>
                    <a:cubicBezTo>
                      <a:pt x="621" y="42"/>
                      <a:pt x="527" y="1"/>
                      <a:pt x="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5786;p45"/>
              <p:cNvSpPr/>
              <p:nvPr/>
            </p:nvSpPr>
            <p:spPr>
              <a:xfrm>
                <a:off x="4258125" y="4064100"/>
                <a:ext cx="20900" cy="15850"/>
              </a:xfrm>
              <a:custGeom>
                <a:avLst/>
                <a:gdLst/>
                <a:ahLst/>
                <a:cxnLst/>
                <a:rect l="l" t="t" r="r" b="b"/>
                <a:pathLst>
                  <a:path w="836" h="634" extrusionOk="0">
                    <a:moveTo>
                      <a:pt x="418" y="0"/>
                    </a:moveTo>
                    <a:cubicBezTo>
                      <a:pt x="348" y="0"/>
                      <a:pt x="278" y="24"/>
                      <a:pt x="219" y="72"/>
                    </a:cubicBezTo>
                    <a:cubicBezTo>
                      <a:pt x="1" y="249"/>
                      <a:pt x="107" y="603"/>
                      <a:pt x="386" y="632"/>
                    </a:cubicBezTo>
                    <a:cubicBezTo>
                      <a:pt x="398" y="633"/>
                      <a:pt x="410" y="633"/>
                      <a:pt x="421" y="633"/>
                    </a:cubicBezTo>
                    <a:cubicBezTo>
                      <a:pt x="680" y="633"/>
                      <a:pt x="835" y="327"/>
                      <a:pt x="666" y="117"/>
                    </a:cubicBezTo>
                    <a:cubicBezTo>
                      <a:pt x="602" y="41"/>
                      <a:pt x="51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5787;p45"/>
              <p:cNvSpPr/>
              <p:nvPr/>
            </p:nvSpPr>
            <p:spPr>
              <a:xfrm>
                <a:off x="4244875" y="4047550"/>
                <a:ext cx="20250" cy="15375"/>
              </a:xfrm>
              <a:custGeom>
                <a:avLst/>
                <a:gdLst/>
                <a:ahLst/>
                <a:cxnLst/>
                <a:rect l="l" t="t" r="r" b="b"/>
                <a:pathLst>
                  <a:path w="810" h="615" extrusionOk="0">
                    <a:moveTo>
                      <a:pt x="406" y="1"/>
                    </a:moveTo>
                    <a:cubicBezTo>
                      <a:pt x="338" y="1"/>
                      <a:pt x="270" y="23"/>
                      <a:pt x="213" y="69"/>
                    </a:cubicBezTo>
                    <a:cubicBezTo>
                      <a:pt x="0" y="243"/>
                      <a:pt x="103" y="587"/>
                      <a:pt x="373" y="612"/>
                    </a:cubicBezTo>
                    <a:cubicBezTo>
                      <a:pt x="385" y="614"/>
                      <a:pt x="397" y="614"/>
                      <a:pt x="408" y="614"/>
                    </a:cubicBezTo>
                    <a:cubicBezTo>
                      <a:pt x="661" y="614"/>
                      <a:pt x="809" y="320"/>
                      <a:pt x="643" y="114"/>
                    </a:cubicBezTo>
                    <a:cubicBezTo>
                      <a:pt x="583" y="39"/>
                      <a:pt x="495"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5788;p45"/>
              <p:cNvSpPr/>
              <p:nvPr/>
            </p:nvSpPr>
            <p:spPr>
              <a:xfrm>
                <a:off x="4231625" y="4031075"/>
                <a:ext cx="19600" cy="14900"/>
              </a:xfrm>
              <a:custGeom>
                <a:avLst/>
                <a:gdLst/>
                <a:ahLst/>
                <a:cxnLst/>
                <a:rect l="l" t="t" r="r" b="b"/>
                <a:pathLst>
                  <a:path w="784" h="596" extrusionOk="0">
                    <a:moveTo>
                      <a:pt x="392" y="0"/>
                    </a:moveTo>
                    <a:cubicBezTo>
                      <a:pt x="326" y="0"/>
                      <a:pt x="260" y="22"/>
                      <a:pt x="206" y="66"/>
                    </a:cubicBezTo>
                    <a:cubicBezTo>
                      <a:pt x="0" y="233"/>
                      <a:pt x="97" y="564"/>
                      <a:pt x="360" y="593"/>
                    </a:cubicBezTo>
                    <a:cubicBezTo>
                      <a:pt x="372" y="594"/>
                      <a:pt x="384" y="595"/>
                      <a:pt x="395" y="595"/>
                    </a:cubicBezTo>
                    <a:cubicBezTo>
                      <a:pt x="641" y="595"/>
                      <a:pt x="783" y="308"/>
                      <a:pt x="624" y="111"/>
                    </a:cubicBezTo>
                    <a:cubicBezTo>
                      <a:pt x="565" y="38"/>
                      <a:pt x="478" y="0"/>
                      <a:pt x="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5789;p45"/>
              <p:cNvSpPr/>
              <p:nvPr/>
            </p:nvSpPr>
            <p:spPr>
              <a:xfrm>
                <a:off x="4218275" y="4014500"/>
                <a:ext cx="19050" cy="14425"/>
              </a:xfrm>
              <a:custGeom>
                <a:avLst/>
                <a:gdLst/>
                <a:ahLst/>
                <a:cxnLst/>
                <a:rect l="l" t="t" r="r" b="b"/>
                <a:pathLst>
                  <a:path w="762" h="577" extrusionOk="0">
                    <a:moveTo>
                      <a:pt x="384" y="1"/>
                    </a:moveTo>
                    <a:cubicBezTo>
                      <a:pt x="319" y="1"/>
                      <a:pt x="254" y="23"/>
                      <a:pt x="200" y="67"/>
                    </a:cubicBezTo>
                    <a:cubicBezTo>
                      <a:pt x="1" y="228"/>
                      <a:pt x="97" y="549"/>
                      <a:pt x="354" y="575"/>
                    </a:cubicBezTo>
                    <a:cubicBezTo>
                      <a:pt x="366" y="576"/>
                      <a:pt x="377" y="577"/>
                      <a:pt x="389" y="577"/>
                    </a:cubicBezTo>
                    <a:cubicBezTo>
                      <a:pt x="622" y="577"/>
                      <a:pt x="761" y="299"/>
                      <a:pt x="608" y="109"/>
                    </a:cubicBezTo>
                    <a:cubicBezTo>
                      <a:pt x="552" y="38"/>
                      <a:pt x="468" y="1"/>
                      <a:pt x="3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5790;p45"/>
              <p:cNvSpPr/>
              <p:nvPr/>
            </p:nvSpPr>
            <p:spPr>
              <a:xfrm>
                <a:off x="4205025" y="3998050"/>
                <a:ext cx="18425" cy="13925"/>
              </a:xfrm>
              <a:custGeom>
                <a:avLst/>
                <a:gdLst/>
                <a:ahLst/>
                <a:cxnLst/>
                <a:rect l="l" t="t" r="r" b="b"/>
                <a:pathLst>
                  <a:path w="737" h="557" extrusionOk="0">
                    <a:moveTo>
                      <a:pt x="372" y="0"/>
                    </a:moveTo>
                    <a:cubicBezTo>
                      <a:pt x="310" y="0"/>
                      <a:pt x="247" y="21"/>
                      <a:pt x="193" y="63"/>
                    </a:cubicBezTo>
                    <a:cubicBezTo>
                      <a:pt x="0" y="217"/>
                      <a:pt x="94" y="532"/>
                      <a:pt x="341" y="555"/>
                    </a:cubicBezTo>
                    <a:cubicBezTo>
                      <a:pt x="352" y="556"/>
                      <a:pt x="362" y="556"/>
                      <a:pt x="372" y="556"/>
                    </a:cubicBezTo>
                    <a:cubicBezTo>
                      <a:pt x="601" y="556"/>
                      <a:pt x="736" y="286"/>
                      <a:pt x="589" y="102"/>
                    </a:cubicBezTo>
                    <a:cubicBezTo>
                      <a:pt x="532" y="35"/>
                      <a:pt x="453"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5791;p45"/>
              <p:cNvSpPr/>
              <p:nvPr/>
            </p:nvSpPr>
            <p:spPr>
              <a:xfrm>
                <a:off x="4191775" y="3981450"/>
                <a:ext cx="17775" cy="13500"/>
              </a:xfrm>
              <a:custGeom>
                <a:avLst/>
                <a:gdLst/>
                <a:ahLst/>
                <a:cxnLst/>
                <a:rect l="l" t="t" r="r" b="b"/>
                <a:pathLst>
                  <a:path w="711" h="540" extrusionOk="0">
                    <a:moveTo>
                      <a:pt x="357" y="0"/>
                    </a:moveTo>
                    <a:cubicBezTo>
                      <a:pt x="297" y="0"/>
                      <a:pt x="237" y="20"/>
                      <a:pt x="187" y="62"/>
                    </a:cubicBezTo>
                    <a:cubicBezTo>
                      <a:pt x="0" y="210"/>
                      <a:pt x="90" y="512"/>
                      <a:pt x="328" y="537"/>
                    </a:cubicBezTo>
                    <a:cubicBezTo>
                      <a:pt x="338" y="539"/>
                      <a:pt x="349" y="539"/>
                      <a:pt x="359" y="539"/>
                    </a:cubicBezTo>
                    <a:cubicBezTo>
                      <a:pt x="578" y="539"/>
                      <a:pt x="710" y="279"/>
                      <a:pt x="566" y="100"/>
                    </a:cubicBezTo>
                    <a:cubicBezTo>
                      <a:pt x="513" y="35"/>
                      <a:pt x="435"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5792;p45"/>
              <p:cNvSpPr/>
              <p:nvPr/>
            </p:nvSpPr>
            <p:spPr>
              <a:xfrm>
                <a:off x="4178500" y="3964875"/>
                <a:ext cx="17150" cy="13025"/>
              </a:xfrm>
              <a:custGeom>
                <a:avLst/>
                <a:gdLst/>
                <a:ahLst/>
                <a:cxnLst/>
                <a:rect l="l" t="t" r="r" b="b"/>
                <a:pathLst>
                  <a:path w="686" h="521" extrusionOk="0">
                    <a:moveTo>
                      <a:pt x="345" y="0"/>
                    </a:moveTo>
                    <a:cubicBezTo>
                      <a:pt x="287" y="0"/>
                      <a:pt x="229" y="19"/>
                      <a:pt x="181" y="60"/>
                    </a:cubicBezTo>
                    <a:cubicBezTo>
                      <a:pt x="1" y="204"/>
                      <a:pt x="84" y="493"/>
                      <a:pt x="316" y="519"/>
                    </a:cubicBezTo>
                    <a:cubicBezTo>
                      <a:pt x="326" y="520"/>
                      <a:pt x="336" y="521"/>
                      <a:pt x="346" y="521"/>
                    </a:cubicBezTo>
                    <a:cubicBezTo>
                      <a:pt x="557" y="521"/>
                      <a:pt x="685" y="270"/>
                      <a:pt x="547" y="98"/>
                    </a:cubicBezTo>
                    <a:cubicBezTo>
                      <a:pt x="496" y="34"/>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5793;p45"/>
              <p:cNvSpPr/>
              <p:nvPr/>
            </p:nvSpPr>
            <p:spPr>
              <a:xfrm>
                <a:off x="4165250" y="3948400"/>
                <a:ext cx="16500" cy="12550"/>
              </a:xfrm>
              <a:custGeom>
                <a:avLst/>
                <a:gdLst/>
                <a:ahLst/>
                <a:cxnLst/>
                <a:rect l="l" t="t" r="r" b="b"/>
                <a:pathLst>
                  <a:path w="660" h="502" extrusionOk="0">
                    <a:moveTo>
                      <a:pt x="331" y="1"/>
                    </a:moveTo>
                    <a:cubicBezTo>
                      <a:pt x="276" y="1"/>
                      <a:pt x="220" y="19"/>
                      <a:pt x="174" y="57"/>
                    </a:cubicBezTo>
                    <a:cubicBezTo>
                      <a:pt x="1" y="198"/>
                      <a:pt x="81" y="478"/>
                      <a:pt x="306" y="500"/>
                    </a:cubicBezTo>
                    <a:cubicBezTo>
                      <a:pt x="316" y="501"/>
                      <a:pt x="326" y="502"/>
                      <a:pt x="336" y="502"/>
                    </a:cubicBezTo>
                    <a:cubicBezTo>
                      <a:pt x="540" y="502"/>
                      <a:pt x="659" y="260"/>
                      <a:pt x="528" y="92"/>
                    </a:cubicBezTo>
                    <a:cubicBezTo>
                      <a:pt x="477" y="32"/>
                      <a:pt x="40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5794;p45"/>
              <p:cNvSpPr/>
              <p:nvPr/>
            </p:nvSpPr>
            <p:spPr>
              <a:xfrm>
                <a:off x="4152000" y="3931850"/>
                <a:ext cx="15875" cy="12075"/>
              </a:xfrm>
              <a:custGeom>
                <a:avLst/>
                <a:gdLst/>
                <a:ahLst/>
                <a:cxnLst/>
                <a:rect l="l" t="t" r="r" b="b"/>
                <a:pathLst>
                  <a:path w="635" h="483" extrusionOk="0">
                    <a:moveTo>
                      <a:pt x="317" y="0"/>
                    </a:moveTo>
                    <a:cubicBezTo>
                      <a:pt x="264" y="0"/>
                      <a:pt x="211" y="18"/>
                      <a:pt x="167" y="53"/>
                    </a:cubicBezTo>
                    <a:cubicBezTo>
                      <a:pt x="0" y="188"/>
                      <a:pt x="81" y="458"/>
                      <a:pt x="293" y="481"/>
                    </a:cubicBezTo>
                    <a:cubicBezTo>
                      <a:pt x="302" y="482"/>
                      <a:pt x="311" y="482"/>
                      <a:pt x="320" y="482"/>
                    </a:cubicBezTo>
                    <a:cubicBezTo>
                      <a:pt x="516" y="482"/>
                      <a:pt x="634" y="249"/>
                      <a:pt x="505" y="92"/>
                    </a:cubicBezTo>
                    <a:cubicBezTo>
                      <a:pt x="457" y="31"/>
                      <a:pt x="387"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5795;p45"/>
              <p:cNvSpPr/>
              <p:nvPr/>
            </p:nvSpPr>
            <p:spPr>
              <a:xfrm>
                <a:off x="4138650" y="3915350"/>
                <a:ext cx="15400" cy="11625"/>
              </a:xfrm>
              <a:custGeom>
                <a:avLst/>
                <a:gdLst/>
                <a:ahLst/>
                <a:cxnLst/>
                <a:rect l="l" t="t" r="r" b="b"/>
                <a:pathLst>
                  <a:path w="616" h="465" extrusionOk="0">
                    <a:moveTo>
                      <a:pt x="307" y="0"/>
                    </a:moveTo>
                    <a:cubicBezTo>
                      <a:pt x="256" y="0"/>
                      <a:pt x="204" y="17"/>
                      <a:pt x="162" y="51"/>
                    </a:cubicBezTo>
                    <a:cubicBezTo>
                      <a:pt x="1" y="183"/>
                      <a:pt x="78" y="443"/>
                      <a:pt x="284" y="463"/>
                    </a:cubicBezTo>
                    <a:cubicBezTo>
                      <a:pt x="293" y="464"/>
                      <a:pt x="302" y="464"/>
                      <a:pt x="311" y="464"/>
                    </a:cubicBezTo>
                    <a:cubicBezTo>
                      <a:pt x="501" y="464"/>
                      <a:pt x="615" y="240"/>
                      <a:pt x="489" y="87"/>
                    </a:cubicBezTo>
                    <a:cubicBezTo>
                      <a:pt x="443" y="30"/>
                      <a:pt x="376"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5796;p45"/>
              <p:cNvSpPr/>
              <p:nvPr/>
            </p:nvSpPr>
            <p:spPr>
              <a:xfrm>
                <a:off x="4125400" y="3898775"/>
                <a:ext cx="14775" cy="11225"/>
              </a:xfrm>
              <a:custGeom>
                <a:avLst/>
                <a:gdLst/>
                <a:ahLst/>
                <a:cxnLst/>
                <a:rect l="l" t="t" r="r" b="b"/>
                <a:pathLst>
                  <a:path w="591" h="449" extrusionOk="0">
                    <a:moveTo>
                      <a:pt x="296" y="1"/>
                    </a:moveTo>
                    <a:cubicBezTo>
                      <a:pt x="247" y="1"/>
                      <a:pt x="196" y="18"/>
                      <a:pt x="155" y="52"/>
                    </a:cubicBezTo>
                    <a:cubicBezTo>
                      <a:pt x="1" y="178"/>
                      <a:pt x="74" y="425"/>
                      <a:pt x="274" y="448"/>
                    </a:cubicBezTo>
                    <a:cubicBezTo>
                      <a:pt x="282" y="448"/>
                      <a:pt x="289" y="449"/>
                      <a:pt x="297" y="449"/>
                    </a:cubicBezTo>
                    <a:cubicBezTo>
                      <a:pt x="479" y="449"/>
                      <a:pt x="590" y="232"/>
                      <a:pt x="470" y="84"/>
                    </a:cubicBezTo>
                    <a:cubicBezTo>
                      <a:pt x="426" y="30"/>
                      <a:pt x="361"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5797;p45"/>
              <p:cNvSpPr/>
              <p:nvPr/>
            </p:nvSpPr>
            <p:spPr>
              <a:xfrm>
                <a:off x="4112150" y="3882250"/>
                <a:ext cx="14125" cy="10725"/>
              </a:xfrm>
              <a:custGeom>
                <a:avLst/>
                <a:gdLst/>
                <a:ahLst/>
                <a:cxnLst/>
                <a:rect l="l" t="t" r="r" b="b"/>
                <a:pathLst>
                  <a:path w="565" h="429" extrusionOk="0">
                    <a:moveTo>
                      <a:pt x="282" y="0"/>
                    </a:moveTo>
                    <a:cubicBezTo>
                      <a:pt x="234" y="0"/>
                      <a:pt x="187" y="16"/>
                      <a:pt x="148" y="48"/>
                    </a:cubicBezTo>
                    <a:cubicBezTo>
                      <a:pt x="0" y="167"/>
                      <a:pt x="71" y="408"/>
                      <a:pt x="261" y="427"/>
                    </a:cubicBezTo>
                    <a:cubicBezTo>
                      <a:pt x="269" y="428"/>
                      <a:pt x="276" y="428"/>
                      <a:pt x="284" y="428"/>
                    </a:cubicBezTo>
                    <a:cubicBezTo>
                      <a:pt x="460" y="428"/>
                      <a:pt x="564" y="222"/>
                      <a:pt x="447" y="80"/>
                    </a:cubicBezTo>
                    <a:cubicBezTo>
                      <a:pt x="405" y="27"/>
                      <a:pt x="344"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5798;p45"/>
              <p:cNvSpPr/>
              <p:nvPr/>
            </p:nvSpPr>
            <p:spPr>
              <a:xfrm>
                <a:off x="4098900" y="3865750"/>
                <a:ext cx="13475" cy="10200"/>
              </a:xfrm>
              <a:custGeom>
                <a:avLst/>
                <a:gdLst/>
                <a:ahLst/>
                <a:cxnLst/>
                <a:rect l="l" t="t" r="r" b="b"/>
                <a:pathLst>
                  <a:path w="539" h="408" extrusionOk="0">
                    <a:moveTo>
                      <a:pt x="270" y="0"/>
                    </a:moveTo>
                    <a:cubicBezTo>
                      <a:pt x="225" y="0"/>
                      <a:pt x="179" y="15"/>
                      <a:pt x="141" y="46"/>
                    </a:cubicBezTo>
                    <a:cubicBezTo>
                      <a:pt x="0" y="158"/>
                      <a:pt x="68" y="390"/>
                      <a:pt x="247" y="406"/>
                    </a:cubicBezTo>
                    <a:cubicBezTo>
                      <a:pt x="255" y="407"/>
                      <a:pt x="263" y="407"/>
                      <a:pt x="271" y="407"/>
                    </a:cubicBezTo>
                    <a:cubicBezTo>
                      <a:pt x="437" y="407"/>
                      <a:pt x="538" y="210"/>
                      <a:pt x="427" y="75"/>
                    </a:cubicBezTo>
                    <a:cubicBezTo>
                      <a:pt x="387"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5799;p45"/>
              <p:cNvSpPr/>
              <p:nvPr/>
            </p:nvSpPr>
            <p:spPr>
              <a:xfrm>
                <a:off x="4085550" y="3849175"/>
                <a:ext cx="12925" cy="9825"/>
              </a:xfrm>
              <a:custGeom>
                <a:avLst/>
                <a:gdLst/>
                <a:ahLst/>
                <a:cxnLst/>
                <a:rect l="l" t="t" r="r" b="b"/>
                <a:pathLst>
                  <a:path w="517" h="393" extrusionOk="0">
                    <a:moveTo>
                      <a:pt x="259" y="1"/>
                    </a:moveTo>
                    <a:cubicBezTo>
                      <a:pt x="215" y="1"/>
                      <a:pt x="172" y="15"/>
                      <a:pt x="136" y="44"/>
                    </a:cubicBezTo>
                    <a:cubicBezTo>
                      <a:pt x="1" y="153"/>
                      <a:pt x="65" y="372"/>
                      <a:pt x="238" y="391"/>
                    </a:cubicBezTo>
                    <a:cubicBezTo>
                      <a:pt x="246" y="392"/>
                      <a:pt x="254" y="392"/>
                      <a:pt x="261" y="392"/>
                    </a:cubicBezTo>
                    <a:cubicBezTo>
                      <a:pt x="421" y="392"/>
                      <a:pt x="516" y="202"/>
                      <a:pt x="412" y="73"/>
                    </a:cubicBezTo>
                    <a:cubicBezTo>
                      <a:pt x="374" y="25"/>
                      <a:pt x="31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5800;p45"/>
              <p:cNvSpPr/>
              <p:nvPr/>
            </p:nvSpPr>
            <p:spPr>
              <a:xfrm>
                <a:off x="4072300" y="3832675"/>
                <a:ext cx="12300" cy="9350"/>
              </a:xfrm>
              <a:custGeom>
                <a:avLst/>
                <a:gdLst/>
                <a:ahLst/>
                <a:cxnLst/>
                <a:rect l="l" t="t" r="r" b="b"/>
                <a:pathLst>
                  <a:path w="492" h="374" extrusionOk="0">
                    <a:moveTo>
                      <a:pt x="245" y="1"/>
                    </a:moveTo>
                    <a:cubicBezTo>
                      <a:pt x="204" y="1"/>
                      <a:pt x="163" y="14"/>
                      <a:pt x="129" y="42"/>
                    </a:cubicBezTo>
                    <a:cubicBezTo>
                      <a:pt x="0" y="145"/>
                      <a:pt x="61" y="353"/>
                      <a:pt x="228" y="373"/>
                    </a:cubicBezTo>
                    <a:cubicBezTo>
                      <a:pt x="235" y="373"/>
                      <a:pt x="242" y="374"/>
                      <a:pt x="248" y="374"/>
                    </a:cubicBezTo>
                    <a:cubicBezTo>
                      <a:pt x="400" y="374"/>
                      <a:pt x="491" y="194"/>
                      <a:pt x="392" y="71"/>
                    </a:cubicBezTo>
                    <a:cubicBezTo>
                      <a:pt x="354"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5801;p45"/>
              <p:cNvSpPr/>
              <p:nvPr/>
            </p:nvSpPr>
            <p:spPr>
              <a:xfrm>
                <a:off x="4059050" y="3816175"/>
                <a:ext cx="11700" cy="8825"/>
              </a:xfrm>
              <a:custGeom>
                <a:avLst/>
                <a:gdLst/>
                <a:ahLst/>
                <a:cxnLst/>
                <a:rect l="l" t="t" r="r" b="b"/>
                <a:pathLst>
                  <a:path w="468" h="353" extrusionOk="0">
                    <a:moveTo>
                      <a:pt x="235" y="1"/>
                    </a:moveTo>
                    <a:cubicBezTo>
                      <a:pt x="196" y="1"/>
                      <a:pt x="157" y="14"/>
                      <a:pt x="125" y="40"/>
                    </a:cubicBezTo>
                    <a:cubicBezTo>
                      <a:pt x="0" y="139"/>
                      <a:pt x="61" y="335"/>
                      <a:pt x="215" y="351"/>
                    </a:cubicBezTo>
                    <a:cubicBezTo>
                      <a:pt x="223" y="352"/>
                      <a:pt x="231" y="353"/>
                      <a:pt x="238" y="353"/>
                    </a:cubicBezTo>
                    <a:cubicBezTo>
                      <a:pt x="382" y="353"/>
                      <a:pt x="468" y="182"/>
                      <a:pt x="373" y="65"/>
                    </a:cubicBezTo>
                    <a:cubicBezTo>
                      <a:pt x="338" y="23"/>
                      <a:pt x="286" y="1"/>
                      <a:pt x="2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5802;p45"/>
              <p:cNvSpPr/>
              <p:nvPr/>
            </p:nvSpPr>
            <p:spPr>
              <a:xfrm>
                <a:off x="4045775" y="3799600"/>
                <a:ext cx="11025" cy="8375"/>
              </a:xfrm>
              <a:custGeom>
                <a:avLst/>
                <a:gdLst/>
                <a:ahLst/>
                <a:cxnLst/>
                <a:rect l="l" t="t" r="r" b="b"/>
                <a:pathLst>
                  <a:path w="441" h="335" extrusionOk="0">
                    <a:moveTo>
                      <a:pt x="221" y="0"/>
                    </a:moveTo>
                    <a:cubicBezTo>
                      <a:pt x="184" y="0"/>
                      <a:pt x="147" y="12"/>
                      <a:pt x="116" y="37"/>
                    </a:cubicBezTo>
                    <a:cubicBezTo>
                      <a:pt x="1" y="131"/>
                      <a:pt x="55" y="320"/>
                      <a:pt x="203" y="333"/>
                    </a:cubicBezTo>
                    <a:cubicBezTo>
                      <a:pt x="210" y="334"/>
                      <a:pt x="216" y="334"/>
                      <a:pt x="223" y="334"/>
                    </a:cubicBezTo>
                    <a:cubicBezTo>
                      <a:pt x="359" y="334"/>
                      <a:pt x="440" y="174"/>
                      <a:pt x="351" y="63"/>
                    </a:cubicBezTo>
                    <a:cubicBezTo>
                      <a:pt x="318" y="21"/>
                      <a:pt x="270"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5803;p45"/>
              <p:cNvSpPr/>
              <p:nvPr/>
            </p:nvSpPr>
            <p:spPr>
              <a:xfrm>
                <a:off x="4032525" y="3783100"/>
                <a:ext cx="10375" cy="7900"/>
              </a:xfrm>
              <a:custGeom>
                <a:avLst/>
                <a:gdLst/>
                <a:ahLst/>
                <a:cxnLst/>
                <a:rect l="l" t="t" r="r" b="b"/>
                <a:pathLst>
                  <a:path w="415" h="316" extrusionOk="0">
                    <a:moveTo>
                      <a:pt x="209" y="0"/>
                    </a:moveTo>
                    <a:cubicBezTo>
                      <a:pt x="173" y="0"/>
                      <a:pt x="137" y="12"/>
                      <a:pt x="107" y="35"/>
                    </a:cubicBezTo>
                    <a:cubicBezTo>
                      <a:pt x="0" y="122"/>
                      <a:pt x="52" y="299"/>
                      <a:pt x="190" y="315"/>
                    </a:cubicBezTo>
                    <a:cubicBezTo>
                      <a:pt x="195" y="316"/>
                      <a:pt x="201" y="316"/>
                      <a:pt x="206" y="316"/>
                    </a:cubicBezTo>
                    <a:cubicBezTo>
                      <a:pt x="338" y="316"/>
                      <a:pt x="415" y="163"/>
                      <a:pt x="331" y="58"/>
                    </a:cubicBezTo>
                    <a:cubicBezTo>
                      <a:pt x="301"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5804;p45"/>
              <p:cNvSpPr/>
              <p:nvPr/>
            </p:nvSpPr>
            <p:spPr>
              <a:xfrm>
                <a:off x="4302550" y="4082675"/>
                <a:ext cx="22075" cy="16725"/>
              </a:xfrm>
              <a:custGeom>
                <a:avLst/>
                <a:gdLst/>
                <a:ahLst/>
                <a:cxnLst/>
                <a:rect l="l" t="t" r="r" b="b"/>
                <a:pathLst>
                  <a:path w="883" h="669" extrusionOk="0">
                    <a:moveTo>
                      <a:pt x="444" y="1"/>
                    </a:moveTo>
                    <a:cubicBezTo>
                      <a:pt x="370" y="1"/>
                      <a:pt x="295" y="25"/>
                      <a:pt x="232" y="75"/>
                    </a:cubicBezTo>
                    <a:cubicBezTo>
                      <a:pt x="1" y="261"/>
                      <a:pt x="113" y="637"/>
                      <a:pt x="409" y="666"/>
                    </a:cubicBezTo>
                    <a:cubicBezTo>
                      <a:pt x="422" y="668"/>
                      <a:pt x="435" y="668"/>
                      <a:pt x="447" y="668"/>
                    </a:cubicBezTo>
                    <a:cubicBezTo>
                      <a:pt x="720" y="668"/>
                      <a:pt x="883" y="344"/>
                      <a:pt x="705" y="123"/>
                    </a:cubicBezTo>
                    <a:cubicBezTo>
                      <a:pt x="639" y="43"/>
                      <a:pt x="542"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5805;p45"/>
              <p:cNvSpPr/>
              <p:nvPr/>
            </p:nvSpPr>
            <p:spPr>
              <a:xfrm>
                <a:off x="4289300" y="4066125"/>
                <a:ext cx="21425" cy="16325"/>
              </a:xfrm>
              <a:custGeom>
                <a:avLst/>
                <a:gdLst/>
                <a:ahLst/>
                <a:cxnLst/>
                <a:rect l="l" t="t" r="r" b="b"/>
                <a:pathLst>
                  <a:path w="857" h="653" extrusionOk="0">
                    <a:moveTo>
                      <a:pt x="429" y="1"/>
                    </a:moveTo>
                    <a:cubicBezTo>
                      <a:pt x="357" y="1"/>
                      <a:pt x="285" y="25"/>
                      <a:pt x="226" y="75"/>
                    </a:cubicBezTo>
                    <a:cubicBezTo>
                      <a:pt x="1" y="255"/>
                      <a:pt x="107" y="621"/>
                      <a:pt x="396" y="650"/>
                    </a:cubicBezTo>
                    <a:cubicBezTo>
                      <a:pt x="409" y="652"/>
                      <a:pt x="422" y="652"/>
                      <a:pt x="434" y="652"/>
                    </a:cubicBezTo>
                    <a:cubicBezTo>
                      <a:pt x="701" y="652"/>
                      <a:pt x="857" y="338"/>
                      <a:pt x="682" y="123"/>
                    </a:cubicBezTo>
                    <a:cubicBezTo>
                      <a:pt x="618" y="43"/>
                      <a:pt x="524" y="1"/>
                      <a:pt x="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5806;p45"/>
              <p:cNvSpPr/>
              <p:nvPr/>
            </p:nvSpPr>
            <p:spPr>
              <a:xfrm>
                <a:off x="4276050" y="4049600"/>
                <a:ext cx="20850" cy="15825"/>
              </a:xfrm>
              <a:custGeom>
                <a:avLst/>
                <a:gdLst/>
                <a:ahLst/>
                <a:cxnLst/>
                <a:rect l="l" t="t" r="r" b="b"/>
                <a:pathLst>
                  <a:path w="834" h="633" extrusionOk="0">
                    <a:moveTo>
                      <a:pt x="417" y="0"/>
                    </a:moveTo>
                    <a:cubicBezTo>
                      <a:pt x="347" y="0"/>
                      <a:pt x="277" y="23"/>
                      <a:pt x="219" y="71"/>
                    </a:cubicBezTo>
                    <a:cubicBezTo>
                      <a:pt x="0" y="247"/>
                      <a:pt x="106" y="601"/>
                      <a:pt x="386" y="630"/>
                    </a:cubicBezTo>
                    <a:cubicBezTo>
                      <a:pt x="399" y="631"/>
                      <a:pt x="412" y="632"/>
                      <a:pt x="424" y="632"/>
                    </a:cubicBezTo>
                    <a:cubicBezTo>
                      <a:pt x="681" y="632"/>
                      <a:pt x="834" y="327"/>
                      <a:pt x="662" y="119"/>
                    </a:cubicBezTo>
                    <a:cubicBezTo>
                      <a:pt x="600" y="40"/>
                      <a:pt x="509"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5807;p45"/>
              <p:cNvSpPr/>
              <p:nvPr/>
            </p:nvSpPr>
            <p:spPr>
              <a:xfrm>
                <a:off x="4262800" y="4033100"/>
                <a:ext cx="20225" cy="15350"/>
              </a:xfrm>
              <a:custGeom>
                <a:avLst/>
                <a:gdLst/>
                <a:ahLst/>
                <a:cxnLst/>
                <a:rect l="l" t="t" r="r" b="b"/>
                <a:pathLst>
                  <a:path w="809" h="614" extrusionOk="0">
                    <a:moveTo>
                      <a:pt x="406" y="0"/>
                    </a:moveTo>
                    <a:cubicBezTo>
                      <a:pt x="338" y="0"/>
                      <a:pt x="269" y="23"/>
                      <a:pt x="212" y="69"/>
                    </a:cubicBezTo>
                    <a:cubicBezTo>
                      <a:pt x="0" y="239"/>
                      <a:pt x="100" y="583"/>
                      <a:pt x="373" y="612"/>
                    </a:cubicBezTo>
                    <a:cubicBezTo>
                      <a:pt x="385" y="613"/>
                      <a:pt x="396" y="614"/>
                      <a:pt x="407" y="614"/>
                    </a:cubicBezTo>
                    <a:cubicBezTo>
                      <a:pt x="657" y="614"/>
                      <a:pt x="809" y="317"/>
                      <a:pt x="643" y="114"/>
                    </a:cubicBezTo>
                    <a:cubicBezTo>
                      <a:pt x="583" y="39"/>
                      <a:pt x="495"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5808;p45"/>
              <p:cNvSpPr/>
              <p:nvPr/>
            </p:nvSpPr>
            <p:spPr>
              <a:xfrm>
                <a:off x="4249450" y="4016525"/>
                <a:ext cx="19675" cy="14900"/>
              </a:xfrm>
              <a:custGeom>
                <a:avLst/>
                <a:gdLst/>
                <a:ahLst/>
                <a:cxnLst/>
                <a:rect l="l" t="t" r="r" b="b"/>
                <a:pathLst>
                  <a:path w="787" h="596" extrusionOk="0">
                    <a:moveTo>
                      <a:pt x="395" y="0"/>
                    </a:moveTo>
                    <a:cubicBezTo>
                      <a:pt x="329" y="0"/>
                      <a:pt x="263" y="22"/>
                      <a:pt x="209" y="66"/>
                    </a:cubicBezTo>
                    <a:cubicBezTo>
                      <a:pt x="1" y="234"/>
                      <a:pt x="100" y="568"/>
                      <a:pt x="364" y="593"/>
                    </a:cubicBezTo>
                    <a:cubicBezTo>
                      <a:pt x="375" y="595"/>
                      <a:pt x="387" y="595"/>
                      <a:pt x="398" y="595"/>
                    </a:cubicBezTo>
                    <a:cubicBezTo>
                      <a:pt x="641" y="595"/>
                      <a:pt x="787" y="308"/>
                      <a:pt x="627" y="111"/>
                    </a:cubicBezTo>
                    <a:cubicBezTo>
                      <a:pt x="569" y="38"/>
                      <a:pt x="482" y="0"/>
                      <a:pt x="3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5809;p45"/>
              <p:cNvSpPr/>
              <p:nvPr/>
            </p:nvSpPr>
            <p:spPr>
              <a:xfrm>
                <a:off x="4236200" y="4000050"/>
                <a:ext cx="19050" cy="14400"/>
              </a:xfrm>
              <a:custGeom>
                <a:avLst/>
                <a:gdLst/>
                <a:ahLst/>
                <a:cxnLst/>
                <a:rect l="l" t="t" r="r" b="b"/>
                <a:pathLst>
                  <a:path w="762" h="576" extrusionOk="0">
                    <a:moveTo>
                      <a:pt x="384" y="0"/>
                    </a:moveTo>
                    <a:cubicBezTo>
                      <a:pt x="319" y="0"/>
                      <a:pt x="254" y="22"/>
                      <a:pt x="200" y="67"/>
                    </a:cubicBezTo>
                    <a:cubicBezTo>
                      <a:pt x="0" y="227"/>
                      <a:pt x="100" y="549"/>
                      <a:pt x="354" y="574"/>
                    </a:cubicBezTo>
                    <a:cubicBezTo>
                      <a:pt x="364" y="575"/>
                      <a:pt x="375" y="576"/>
                      <a:pt x="385" y="576"/>
                    </a:cubicBezTo>
                    <a:cubicBezTo>
                      <a:pt x="623" y="576"/>
                      <a:pt x="762" y="296"/>
                      <a:pt x="608" y="105"/>
                    </a:cubicBezTo>
                    <a:cubicBezTo>
                      <a:pt x="550" y="36"/>
                      <a:pt x="467"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5810;p45"/>
              <p:cNvSpPr/>
              <p:nvPr/>
            </p:nvSpPr>
            <p:spPr>
              <a:xfrm>
                <a:off x="4222950" y="3983500"/>
                <a:ext cx="18400" cy="13925"/>
              </a:xfrm>
              <a:custGeom>
                <a:avLst/>
                <a:gdLst/>
                <a:ahLst/>
                <a:cxnLst/>
                <a:rect l="l" t="t" r="r" b="b"/>
                <a:pathLst>
                  <a:path w="736" h="557" extrusionOk="0">
                    <a:moveTo>
                      <a:pt x="370" y="1"/>
                    </a:moveTo>
                    <a:cubicBezTo>
                      <a:pt x="308" y="1"/>
                      <a:pt x="245" y="21"/>
                      <a:pt x="193" y="63"/>
                    </a:cubicBezTo>
                    <a:cubicBezTo>
                      <a:pt x="0" y="221"/>
                      <a:pt x="93" y="533"/>
                      <a:pt x="341" y="555"/>
                    </a:cubicBezTo>
                    <a:cubicBezTo>
                      <a:pt x="351" y="556"/>
                      <a:pt x="362" y="557"/>
                      <a:pt x="372" y="557"/>
                    </a:cubicBezTo>
                    <a:cubicBezTo>
                      <a:pt x="601" y="557"/>
                      <a:pt x="736" y="287"/>
                      <a:pt x="585" y="102"/>
                    </a:cubicBezTo>
                    <a:cubicBezTo>
                      <a:pt x="531" y="35"/>
                      <a:pt x="451" y="1"/>
                      <a:pt x="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5811;p45"/>
              <p:cNvSpPr/>
              <p:nvPr/>
            </p:nvSpPr>
            <p:spPr>
              <a:xfrm>
                <a:off x="4209675" y="3966975"/>
                <a:ext cx="17775" cy="13500"/>
              </a:xfrm>
              <a:custGeom>
                <a:avLst/>
                <a:gdLst/>
                <a:ahLst/>
                <a:cxnLst/>
                <a:rect l="l" t="t" r="r" b="b"/>
                <a:pathLst>
                  <a:path w="711" h="540" extrusionOk="0">
                    <a:moveTo>
                      <a:pt x="355" y="0"/>
                    </a:moveTo>
                    <a:cubicBezTo>
                      <a:pt x="296" y="0"/>
                      <a:pt x="237" y="19"/>
                      <a:pt x="187" y="59"/>
                    </a:cubicBezTo>
                    <a:cubicBezTo>
                      <a:pt x="1" y="210"/>
                      <a:pt x="88" y="512"/>
                      <a:pt x="329" y="538"/>
                    </a:cubicBezTo>
                    <a:cubicBezTo>
                      <a:pt x="339" y="539"/>
                      <a:pt x="349" y="540"/>
                      <a:pt x="359" y="540"/>
                    </a:cubicBezTo>
                    <a:cubicBezTo>
                      <a:pt x="579" y="540"/>
                      <a:pt x="711" y="279"/>
                      <a:pt x="566" y="101"/>
                    </a:cubicBezTo>
                    <a:cubicBezTo>
                      <a:pt x="513" y="35"/>
                      <a:pt x="434" y="0"/>
                      <a:pt x="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5812;p45"/>
              <p:cNvSpPr/>
              <p:nvPr/>
            </p:nvSpPr>
            <p:spPr>
              <a:xfrm>
                <a:off x="4196350" y="3950400"/>
                <a:ext cx="17200" cy="13050"/>
              </a:xfrm>
              <a:custGeom>
                <a:avLst/>
                <a:gdLst/>
                <a:ahLst/>
                <a:cxnLst/>
                <a:rect l="l" t="t" r="r" b="b"/>
                <a:pathLst>
                  <a:path w="688" h="522" extrusionOk="0">
                    <a:moveTo>
                      <a:pt x="345" y="0"/>
                    </a:moveTo>
                    <a:cubicBezTo>
                      <a:pt x="288" y="0"/>
                      <a:pt x="231" y="19"/>
                      <a:pt x="183" y="57"/>
                    </a:cubicBezTo>
                    <a:cubicBezTo>
                      <a:pt x="0" y="202"/>
                      <a:pt x="87" y="494"/>
                      <a:pt x="318" y="520"/>
                    </a:cubicBezTo>
                    <a:cubicBezTo>
                      <a:pt x="329" y="521"/>
                      <a:pt x="339" y="521"/>
                      <a:pt x="349" y="521"/>
                    </a:cubicBezTo>
                    <a:cubicBezTo>
                      <a:pt x="562" y="521"/>
                      <a:pt x="688" y="271"/>
                      <a:pt x="550" y="99"/>
                    </a:cubicBezTo>
                    <a:cubicBezTo>
                      <a:pt x="498" y="34"/>
                      <a:pt x="422"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5813;p45"/>
              <p:cNvSpPr/>
              <p:nvPr/>
            </p:nvSpPr>
            <p:spPr>
              <a:xfrm>
                <a:off x="4183100" y="3933875"/>
                <a:ext cx="16575" cy="12600"/>
              </a:xfrm>
              <a:custGeom>
                <a:avLst/>
                <a:gdLst/>
                <a:ahLst/>
                <a:cxnLst/>
                <a:rect l="l" t="t" r="r" b="b"/>
                <a:pathLst>
                  <a:path w="663" h="504" extrusionOk="0">
                    <a:moveTo>
                      <a:pt x="333" y="0"/>
                    </a:moveTo>
                    <a:cubicBezTo>
                      <a:pt x="278" y="0"/>
                      <a:pt x="222" y="19"/>
                      <a:pt x="177" y="56"/>
                    </a:cubicBezTo>
                    <a:cubicBezTo>
                      <a:pt x="0" y="197"/>
                      <a:pt x="84" y="477"/>
                      <a:pt x="305" y="503"/>
                    </a:cubicBezTo>
                    <a:cubicBezTo>
                      <a:pt x="315" y="504"/>
                      <a:pt x="324" y="504"/>
                      <a:pt x="333" y="504"/>
                    </a:cubicBezTo>
                    <a:cubicBezTo>
                      <a:pt x="541" y="504"/>
                      <a:pt x="663" y="261"/>
                      <a:pt x="527" y="94"/>
                    </a:cubicBezTo>
                    <a:cubicBezTo>
                      <a:pt x="478" y="32"/>
                      <a:pt x="405" y="0"/>
                      <a:pt x="3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5814;p45"/>
              <p:cNvSpPr/>
              <p:nvPr/>
            </p:nvSpPr>
            <p:spPr>
              <a:xfrm>
                <a:off x="4169900" y="3917375"/>
                <a:ext cx="15875" cy="12075"/>
              </a:xfrm>
              <a:custGeom>
                <a:avLst/>
                <a:gdLst/>
                <a:ahLst/>
                <a:cxnLst/>
                <a:rect l="l" t="t" r="r" b="b"/>
                <a:pathLst>
                  <a:path w="635" h="483" extrusionOk="0">
                    <a:moveTo>
                      <a:pt x="318" y="0"/>
                    </a:moveTo>
                    <a:cubicBezTo>
                      <a:pt x="265" y="0"/>
                      <a:pt x="211" y="18"/>
                      <a:pt x="165" y="54"/>
                    </a:cubicBezTo>
                    <a:cubicBezTo>
                      <a:pt x="1" y="189"/>
                      <a:pt x="81" y="459"/>
                      <a:pt x="293" y="481"/>
                    </a:cubicBezTo>
                    <a:cubicBezTo>
                      <a:pt x="303" y="482"/>
                      <a:pt x="311" y="483"/>
                      <a:pt x="320" y="483"/>
                    </a:cubicBezTo>
                    <a:cubicBezTo>
                      <a:pt x="517" y="483"/>
                      <a:pt x="635" y="249"/>
                      <a:pt x="506" y="89"/>
                    </a:cubicBezTo>
                    <a:cubicBezTo>
                      <a:pt x="458" y="31"/>
                      <a:pt x="389"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5815;p45"/>
              <p:cNvSpPr/>
              <p:nvPr/>
            </p:nvSpPr>
            <p:spPr>
              <a:xfrm>
                <a:off x="4156575" y="3900825"/>
                <a:ext cx="15325" cy="11675"/>
              </a:xfrm>
              <a:custGeom>
                <a:avLst/>
                <a:gdLst/>
                <a:ahLst/>
                <a:cxnLst/>
                <a:rect l="l" t="t" r="r" b="b"/>
                <a:pathLst>
                  <a:path w="613" h="467" extrusionOk="0">
                    <a:moveTo>
                      <a:pt x="309" y="0"/>
                    </a:moveTo>
                    <a:cubicBezTo>
                      <a:pt x="257" y="0"/>
                      <a:pt x="204" y="18"/>
                      <a:pt x="161" y="54"/>
                    </a:cubicBezTo>
                    <a:cubicBezTo>
                      <a:pt x="0" y="182"/>
                      <a:pt x="78" y="443"/>
                      <a:pt x="283" y="465"/>
                    </a:cubicBezTo>
                    <a:cubicBezTo>
                      <a:pt x="291" y="466"/>
                      <a:pt x="299" y="466"/>
                      <a:pt x="307" y="466"/>
                    </a:cubicBezTo>
                    <a:cubicBezTo>
                      <a:pt x="498" y="466"/>
                      <a:pt x="613" y="240"/>
                      <a:pt x="489" y="86"/>
                    </a:cubicBezTo>
                    <a:cubicBezTo>
                      <a:pt x="444" y="30"/>
                      <a:pt x="377"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5816;p45"/>
              <p:cNvSpPr/>
              <p:nvPr/>
            </p:nvSpPr>
            <p:spPr>
              <a:xfrm>
                <a:off x="4143325" y="3884300"/>
                <a:ext cx="14675" cy="11175"/>
              </a:xfrm>
              <a:custGeom>
                <a:avLst/>
                <a:gdLst/>
                <a:ahLst/>
                <a:cxnLst/>
                <a:rect l="l" t="t" r="r" b="b"/>
                <a:pathLst>
                  <a:path w="587" h="447" extrusionOk="0">
                    <a:moveTo>
                      <a:pt x="294" y="1"/>
                    </a:moveTo>
                    <a:cubicBezTo>
                      <a:pt x="245" y="1"/>
                      <a:pt x="196" y="16"/>
                      <a:pt x="154" y="50"/>
                    </a:cubicBezTo>
                    <a:cubicBezTo>
                      <a:pt x="0" y="175"/>
                      <a:pt x="74" y="426"/>
                      <a:pt x="270" y="445"/>
                    </a:cubicBezTo>
                    <a:cubicBezTo>
                      <a:pt x="278" y="446"/>
                      <a:pt x="286" y="446"/>
                      <a:pt x="294" y="446"/>
                    </a:cubicBezTo>
                    <a:cubicBezTo>
                      <a:pt x="479" y="446"/>
                      <a:pt x="587" y="230"/>
                      <a:pt x="466" y="82"/>
                    </a:cubicBezTo>
                    <a:cubicBezTo>
                      <a:pt x="422" y="29"/>
                      <a:pt x="358"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5817;p45"/>
              <p:cNvSpPr/>
              <p:nvPr/>
            </p:nvSpPr>
            <p:spPr>
              <a:xfrm>
                <a:off x="4130050" y="3867750"/>
                <a:ext cx="14025" cy="10700"/>
              </a:xfrm>
              <a:custGeom>
                <a:avLst/>
                <a:gdLst/>
                <a:ahLst/>
                <a:cxnLst/>
                <a:rect l="l" t="t" r="r" b="b"/>
                <a:pathLst>
                  <a:path w="561" h="428" extrusionOk="0">
                    <a:moveTo>
                      <a:pt x="281" y="0"/>
                    </a:moveTo>
                    <a:cubicBezTo>
                      <a:pt x="234" y="0"/>
                      <a:pt x="187" y="16"/>
                      <a:pt x="149" y="50"/>
                    </a:cubicBezTo>
                    <a:cubicBezTo>
                      <a:pt x="1" y="168"/>
                      <a:pt x="72" y="406"/>
                      <a:pt x="261" y="426"/>
                    </a:cubicBezTo>
                    <a:cubicBezTo>
                      <a:pt x="270" y="427"/>
                      <a:pt x="279" y="427"/>
                      <a:pt x="288" y="427"/>
                    </a:cubicBezTo>
                    <a:cubicBezTo>
                      <a:pt x="459" y="427"/>
                      <a:pt x="561" y="222"/>
                      <a:pt x="448" y="82"/>
                    </a:cubicBezTo>
                    <a:cubicBezTo>
                      <a:pt x="406" y="29"/>
                      <a:pt x="344"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5818;p45"/>
              <p:cNvSpPr/>
              <p:nvPr/>
            </p:nvSpPr>
            <p:spPr>
              <a:xfrm>
                <a:off x="4116725" y="3851200"/>
                <a:ext cx="13550" cy="10275"/>
              </a:xfrm>
              <a:custGeom>
                <a:avLst/>
                <a:gdLst/>
                <a:ahLst/>
                <a:cxnLst/>
                <a:rect l="l" t="t" r="r" b="b"/>
                <a:pathLst>
                  <a:path w="542" h="411" extrusionOk="0">
                    <a:moveTo>
                      <a:pt x="272" y="1"/>
                    </a:moveTo>
                    <a:cubicBezTo>
                      <a:pt x="226" y="1"/>
                      <a:pt x="181" y="16"/>
                      <a:pt x="142" y="46"/>
                    </a:cubicBezTo>
                    <a:cubicBezTo>
                      <a:pt x="0" y="162"/>
                      <a:pt x="71" y="390"/>
                      <a:pt x="251" y="409"/>
                    </a:cubicBezTo>
                    <a:cubicBezTo>
                      <a:pt x="259" y="410"/>
                      <a:pt x="267" y="411"/>
                      <a:pt x="274" y="411"/>
                    </a:cubicBezTo>
                    <a:cubicBezTo>
                      <a:pt x="441" y="411"/>
                      <a:pt x="542" y="214"/>
                      <a:pt x="431" y="78"/>
                    </a:cubicBezTo>
                    <a:cubicBezTo>
                      <a:pt x="391" y="27"/>
                      <a:pt x="33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5819;p45"/>
              <p:cNvSpPr/>
              <p:nvPr/>
            </p:nvSpPr>
            <p:spPr>
              <a:xfrm>
                <a:off x="4103475" y="3834725"/>
                <a:ext cx="12925" cy="9800"/>
              </a:xfrm>
              <a:custGeom>
                <a:avLst/>
                <a:gdLst/>
                <a:ahLst/>
                <a:cxnLst/>
                <a:rect l="l" t="t" r="r" b="b"/>
                <a:pathLst>
                  <a:path w="517" h="392" extrusionOk="0">
                    <a:moveTo>
                      <a:pt x="259" y="0"/>
                    </a:moveTo>
                    <a:cubicBezTo>
                      <a:pt x="215" y="0"/>
                      <a:pt x="171" y="14"/>
                      <a:pt x="135" y="43"/>
                    </a:cubicBezTo>
                    <a:cubicBezTo>
                      <a:pt x="0" y="153"/>
                      <a:pt x="64" y="371"/>
                      <a:pt x="238" y="390"/>
                    </a:cubicBezTo>
                    <a:cubicBezTo>
                      <a:pt x="245" y="391"/>
                      <a:pt x="251" y="391"/>
                      <a:pt x="258" y="391"/>
                    </a:cubicBezTo>
                    <a:cubicBezTo>
                      <a:pt x="420" y="391"/>
                      <a:pt x="517" y="202"/>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5820;p45"/>
              <p:cNvSpPr/>
              <p:nvPr/>
            </p:nvSpPr>
            <p:spPr>
              <a:xfrm>
                <a:off x="4090200" y="3818150"/>
                <a:ext cx="12300" cy="9350"/>
              </a:xfrm>
              <a:custGeom>
                <a:avLst/>
                <a:gdLst/>
                <a:ahLst/>
                <a:cxnLst/>
                <a:rect l="l" t="t" r="r" b="b"/>
                <a:pathLst>
                  <a:path w="492" h="374" extrusionOk="0">
                    <a:moveTo>
                      <a:pt x="247" y="1"/>
                    </a:moveTo>
                    <a:cubicBezTo>
                      <a:pt x="206" y="1"/>
                      <a:pt x="164" y="15"/>
                      <a:pt x="129" y="44"/>
                    </a:cubicBezTo>
                    <a:cubicBezTo>
                      <a:pt x="1" y="147"/>
                      <a:pt x="62" y="356"/>
                      <a:pt x="226" y="372"/>
                    </a:cubicBezTo>
                    <a:cubicBezTo>
                      <a:pt x="233" y="373"/>
                      <a:pt x="239" y="373"/>
                      <a:pt x="246" y="373"/>
                    </a:cubicBezTo>
                    <a:cubicBezTo>
                      <a:pt x="401" y="373"/>
                      <a:pt x="492" y="193"/>
                      <a:pt x="390" y="70"/>
                    </a:cubicBezTo>
                    <a:cubicBezTo>
                      <a:pt x="354" y="25"/>
                      <a:pt x="301"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5821;p45"/>
              <p:cNvSpPr/>
              <p:nvPr/>
            </p:nvSpPr>
            <p:spPr>
              <a:xfrm>
                <a:off x="4076950" y="3801650"/>
                <a:ext cx="11625" cy="8825"/>
              </a:xfrm>
              <a:custGeom>
                <a:avLst/>
                <a:gdLst/>
                <a:ahLst/>
                <a:cxnLst/>
                <a:rect l="l" t="t" r="r" b="b"/>
                <a:pathLst>
                  <a:path w="465" h="353" extrusionOk="0">
                    <a:moveTo>
                      <a:pt x="232" y="0"/>
                    </a:moveTo>
                    <a:cubicBezTo>
                      <a:pt x="193" y="0"/>
                      <a:pt x="155" y="13"/>
                      <a:pt x="123" y="39"/>
                    </a:cubicBezTo>
                    <a:cubicBezTo>
                      <a:pt x="1" y="139"/>
                      <a:pt x="59" y="335"/>
                      <a:pt x="216" y="351"/>
                    </a:cubicBezTo>
                    <a:cubicBezTo>
                      <a:pt x="224" y="352"/>
                      <a:pt x="231" y="352"/>
                      <a:pt x="238" y="352"/>
                    </a:cubicBezTo>
                    <a:cubicBezTo>
                      <a:pt x="380" y="352"/>
                      <a:pt x="465" y="181"/>
                      <a:pt x="370" y="65"/>
                    </a:cubicBezTo>
                    <a:cubicBezTo>
                      <a:pt x="335" y="23"/>
                      <a:pt x="284"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5822;p45"/>
              <p:cNvSpPr/>
              <p:nvPr/>
            </p:nvSpPr>
            <p:spPr>
              <a:xfrm>
                <a:off x="4063625" y="3785125"/>
                <a:ext cx="11075" cy="8375"/>
              </a:xfrm>
              <a:custGeom>
                <a:avLst/>
                <a:gdLst/>
                <a:ahLst/>
                <a:cxnLst/>
                <a:rect l="l" t="t" r="r" b="b"/>
                <a:pathLst>
                  <a:path w="443" h="335" extrusionOk="0">
                    <a:moveTo>
                      <a:pt x="223" y="1"/>
                    </a:moveTo>
                    <a:cubicBezTo>
                      <a:pt x="186" y="1"/>
                      <a:pt x="148" y="13"/>
                      <a:pt x="116" y="38"/>
                    </a:cubicBezTo>
                    <a:cubicBezTo>
                      <a:pt x="0" y="131"/>
                      <a:pt x="58" y="321"/>
                      <a:pt x="206" y="334"/>
                    </a:cubicBezTo>
                    <a:cubicBezTo>
                      <a:pt x="212" y="334"/>
                      <a:pt x="219" y="335"/>
                      <a:pt x="225" y="335"/>
                    </a:cubicBezTo>
                    <a:cubicBezTo>
                      <a:pt x="362" y="335"/>
                      <a:pt x="443" y="174"/>
                      <a:pt x="354" y="64"/>
                    </a:cubicBezTo>
                    <a:cubicBezTo>
                      <a:pt x="321" y="22"/>
                      <a:pt x="273"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5823;p45"/>
              <p:cNvSpPr/>
              <p:nvPr/>
            </p:nvSpPr>
            <p:spPr>
              <a:xfrm>
                <a:off x="4050350" y="3768550"/>
                <a:ext cx="10450" cy="7925"/>
              </a:xfrm>
              <a:custGeom>
                <a:avLst/>
                <a:gdLst/>
                <a:ahLst/>
                <a:cxnLst/>
                <a:rect l="l" t="t" r="r" b="b"/>
                <a:pathLst>
                  <a:path w="418" h="317" extrusionOk="0">
                    <a:moveTo>
                      <a:pt x="209" y="1"/>
                    </a:moveTo>
                    <a:cubicBezTo>
                      <a:pt x="174" y="1"/>
                      <a:pt x="139" y="12"/>
                      <a:pt x="110" y="36"/>
                    </a:cubicBezTo>
                    <a:cubicBezTo>
                      <a:pt x="1" y="126"/>
                      <a:pt x="56" y="303"/>
                      <a:pt x="194" y="315"/>
                    </a:cubicBezTo>
                    <a:cubicBezTo>
                      <a:pt x="200" y="316"/>
                      <a:pt x="207" y="316"/>
                      <a:pt x="213" y="316"/>
                    </a:cubicBezTo>
                    <a:cubicBezTo>
                      <a:pt x="343" y="316"/>
                      <a:pt x="418" y="166"/>
                      <a:pt x="335" y="61"/>
                    </a:cubicBezTo>
                    <a:cubicBezTo>
                      <a:pt x="302" y="21"/>
                      <a:pt x="256"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5824;p45"/>
              <p:cNvSpPr/>
              <p:nvPr/>
            </p:nvSpPr>
            <p:spPr>
              <a:xfrm>
                <a:off x="4333725" y="4084725"/>
                <a:ext cx="22800" cy="17250"/>
              </a:xfrm>
              <a:custGeom>
                <a:avLst/>
                <a:gdLst/>
                <a:ahLst/>
                <a:cxnLst/>
                <a:rect l="l" t="t" r="r" b="b"/>
                <a:pathLst>
                  <a:path w="912" h="690" extrusionOk="0">
                    <a:moveTo>
                      <a:pt x="457" y="0"/>
                    </a:moveTo>
                    <a:cubicBezTo>
                      <a:pt x="382" y="0"/>
                      <a:pt x="306" y="25"/>
                      <a:pt x="242" y="77"/>
                    </a:cubicBezTo>
                    <a:cubicBezTo>
                      <a:pt x="1" y="269"/>
                      <a:pt x="116" y="655"/>
                      <a:pt x="422" y="687"/>
                    </a:cubicBezTo>
                    <a:cubicBezTo>
                      <a:pt x="435" y="689"/>
                      <a:pt x="448" y="689"/>
                      <a:pt x="460" y="689"/>
                    </a:cubicBezTo>
                    <a:cubicBezTo>
                      <a:pt x="743" y="689"/>
                      <a:pt x="912" y="356"/>
                      <a:pt x="724" y="128"/>
                    </a:cubicBezTo>
                    <a:cubicBezTo>
                      <a:pt x="656" y="44"/>
                      <a:pt x="557" y="0"/>
                      <a:pt x="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5825;p45"/>
              <p:cNvSpPr/>
              <p:nvPr/>
            </p:nvSpPr>
            <p:spPr>
              <a:xfrm>
                <a:off x="4320475" y="4068175"/>
                <a:ext cx="22075" cy="16750"/>
              </a:xfrm>
              <a:custGeom>
                <a:avLst/>
                <a:gdLst/>
                <a:ahLst/>
                <a:cxnLst/>
                <a:rect l="l" t="t" r="r" b="b"/>
                <a:pathLst>
                  <a:path w="883" h="670" extrusionOk="0">
                    <a:moveTo>
                      <a:pt x="445" y="0"/>
                    </a:moveTo>
                    <a:cubicBezTo>
                      <a:pt x="370" y="0"/>
                      <a:pt x="295" y="25"/>
                      <a:pt x="232" y="76"/>
                    </a:cubicBezTo>
                    <a:cubicBezTo>
                      <a:pt x="1" y="263"/>
                      <a:pt x="113" y="636"/>
                      <a:pt x="409" y="668"/>
                    </a:cubicBezTo>
                    <a:cubicBezTo>
                      <a:pt x="422" y="669"/>
                      <a:pt x="434" y="670"/>
                      <a:pt x="447" y="670"/>
                    </a:cubicBezTo>
                    <a:cubicBezTo>
                      <a:pt x="720" y="670"/>
                      <a:pt x="883" y="346"/>
                      <a:pt x="704" y="125"/>
                    </a:cubicBezTo>
                    <a:cubicBezTo>
                      <a:pt x="639" y="43"/>
                      <a:pt x="542" y="0"/>
                      <a:pt x="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5826;p45"/>
              <p:cNvSpPr/>
              <p:nvPr/>
            </p:nvSpPr>
            <p:spPr>
              <a:xfrm>
                <a:off x="4307225" y="4051650"/>
                <a:ext cx="21425" cy="16250"/>
              </a:xfrm>
              <a:custGeom>
                <a:avLst/>
                <a:gdLst/>
                <a:ahLst/>
                <a:cxnLst/>
                <a:rect l="l" t="t" r="r" b="b"/>
                <a:pathLst>
                  <a:path w="857" h="650" extrusionOk="0">
                    <a:moveTo>
                      <a:pt x="428" y="0"/>
                    </a:moveTo>
                    <a:cubicBezTo>
                      <a:pt x="357" y="0"/>
                      <a:pt x="285" y="24"/>
                      <a:pt x="225" y="72"/>
                    </a:cubicBezTo>
                    <a:cubicBezTo>
                      <a:pt x="0" y="255"/>
                      <a:pt x="110" y="619"/>
                      <a:pt x="396" y="648"/>
                    </a:cubicBezTo>
                    <a:cubicBezTo>
                      <a:pt x="409" y="649"/>
                      <a:pt x="421" y="650"/>
                      <a:pt x="434" y="650"/>
                    </a:cubicBezTo>
                    <a:cubicBezTo>
                      <a:pt x="700" y="650"/>
                      <a:pt x="856" y="335"/>
                      <a:pt x="682" y="120"/>
                    </a:cubicBezTo>
                    <a:cubicBezTo>
                      <a:pt x="617" y="42"/>
                      <a:pt x="523" y="0"/>
                      <a:pt x="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5827;p45"/>
              <p:cNvSpPr/>
              <p:nvPr/>
            </p:nvSpPr>
            <p:spPr>
              <a:xfrm>
                <a:off x="4293975" y="4035100"/>
                <a:ext cx="20875" cy="15850"/>
              </a:xfrm>
              <a:custGeom>
                <a:avLst/>
                <a:gdLst/>
                <a:ahLst/>
                <a:cxnLst/>
                <a:rect l="l" t="t" r="r" b="b"/>
                <a:pathLst>
                  <a:path w="835" h="634" extrusionOk="0">
                    <a:moveTo>
                      <a:pt x="417" y="0"/>
                    </a:moveTo>
                    <a:cubicBezTo>
                      <a:pt x="347" y="0"/>
                      <a:pt x="277" y="24"/>
                      <a:pt x="219" y="72"/>
                    </a:cubicBezTo>
                    <a:cubicBezTo>
                      <a:pt x="0" y="249"/>
                      <a:pt x="103" y="602"/>
                      <a:pt x="386" y="631"/>
                    </a:cubicBezTo>
                    <a:cubicBezTo>
                      <a:pt x="397" y="633"/>
                      <a:pt x="409" y="633"/>
                      <a:pt x="420" y="633"/>
                    </a:cubicBezTo>
                    <a:cubicBezTo>
                      <a:pt x="679" y="633"/>
                      <a:pt x="834" y="327"/>
                      <a:pt x="662" y="117"/>
                    </a:cubicBezTo>
                    <a:cubicBezTo>
                      <a:pt x="600" y="41"/>
                      <a:pt x="509"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5828;p45"/>
              <p:cNvSpPr/>
              <p:nvPr/>
            </p:nvSpPr>
            <p:spPr>
              <a:xfrm>
                <a:off x="4280700" y="4018550"/>
                <a:ext cx="20250" cy="15350"/>
              </a:xfrm>
              <a:custGeom>
                <a:avLst/>
                <a:gdLst/>
                <a:ahLst/>
                <a:cxnLst/>
                <a:rect l="l" t="t" r="r" b="b"/>
                <a:pathLst>
                  <a:path w="810" h="614" extrusionOk="0">
                    <a:moveTo>
                      <a:pt x="406" y="1"/>
                    </a:moveTo>
                    <a:cubicBezTo>
                      <a:pt x="338" y="1"/>
                      <a:pt x="270" y="23"/>
                      <a:pt x="213" y="69"/>
                    </a:cubicBezTo>
                    <a:cubicBezTo>
                      <a:pt x="1" y="243"/>
                      <a:pt x="100" y="586"/>
                      <a:pt x="374" y="612"/>
                    </a:cubicBezTo>
                    <a:cubicBezTo>
                      <a:pt x="385" y="613"/>
                      <a:pt x="397" y="614"/>
                      <a:pt x="408" y="614"/>
                    </a:cubicBezTo>
                    <a:cubicBezTo>
                      <a:pt x="658" y="614"/>
                      <a:pt x="809" y="320"/>
                      <a:pt x="643" y="114"/>
                    </a:cubicBezTo>
                    <a:cubicBezTo>
                      <a:pt x="583" y="39"/>
                      <a:pt x="495" y="1"/>
                      <a:pt x="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5829;p45"/>
              <p:cNvSpPr/>
              <p:nvPr/>
            </p:nvSpPr>
            <p:spPr>
              <a:xfrm>
                <a:off x="4267375" y="4002075"/>
                <a:ext cx="19675" cy="14875"/>
              </a:xfrm>
              <a:custGeom>
                <a:avLst/>
                <a:gdLst/>
                <a:ahLst/>
                <a:cxnLst/>
                <a:rect l="l" t="t" r="r" b="b"/>
                <a:pathLst>
                  <a:path w="787" h="595" extrusionOk="0">
                    <a:moveTo>
                      <a:pt x="393" y="0"/>
                    </a:moveTo>
                    <a:cubicBezTo>
                      <a:pt x="327" y="0"/>
                      <a:pt x="261" y="22"/>
                      <a:pt x="206" y="66"/>
                    </a:cubicBezTo>
                    <a:cubicBezTo>
                      <a:pt x="0" y="233"/>
                      <a:pt x="100" y="564"/>
                      <a:pt x="363" y="593"/>
                    </a:cubicBezTo>
                    <a:cubicBezTo>
                      <a:pt x="375" y="594"/>
                      <a:pt x="387" y="595"/>
                      <a:pt x="398" y="595"/>
                    </a:cubicBezTo>
                    <a:cubicBezTo>
                      <a:pt x="641" y="595"/>
                      <a:pt x="787" y="307"/>
                      <a:pt x="627" y="111"/>
                    </a:cubicBezTo>
                    <a:cubicBezTo>
                      <a:pt x="567" y="38"/>
                      <a:pt x="48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5830;p45"/>
              <p:cNvSpPr/>
              <p:nvPr/>
            </p:nvSpPr>
            <p:spPr>
              <a:xfrm>
                <a:off x="4254100" y="3985550"/>
                <a:ext cx="19075" cy="14450"/>
              </a:xfrm>
              <a:custGeom>
                <a:avLst/>
                <a:gdLst/>
                <a:ahLst/>
                <a:cxnLst/>
                <a:rect l="l" t="t" r="r" b="b"/>
                <a:pathLst>
                  <a:path w="763" h="578" extrusionOk="0">
                    <a:moveTo>
                      <a:pt x="383" y="0"/>
                    </a:moveTo>
                    <a:cubicBezTo>
                      <a:pt x="318" y="0"/>
                      <a:pt x="253" y="22"/>
                      <a:pt x="200" y="65"/>
                    </a:cubicBezTo>
                    <a:cubicBezTo>
                      <a:pt x="1" y="229"/>
                      <a:pt x="101" y="550"/>
                      <a:pt x="354" y="576"/>
                    </a:cubicBezTo>
                    <a:cubicBezTo>
                      <a:pt x="365" y="577"/>
                      <a:pt x="375" y="577"/>
                      <a:pt x="385" y="577"/>
                    </a:cubicBezTo>
                    <a:cubicBezTo>
                      <a:pt x="624" y="577"/>
                      <a:pt x="762" y="295"/>
                      <a:pt x="605" y="107"/>
                    </a:cubicBezTo>
                    <a:cubicBezTo>
                      <a:pt x="549" y="36"/>
                      <a:pt x="46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5831;p45"/>
              <p:cNvSpPr/>
              <p:nvPr/>
            </p:nvSpPr>
            <p:spPr>
              <a:xfrm>
                <a:off x="4240850" y="3969000"/>
                <a:ext cx="18425" cy="13975"/>
              </a:xfrm>
              <a:custGeom>
                <a:avLst/>
                <a:gdLst/>
                <a:ahLst/>
                <a:cxnLst/>
                <a:rect l="l" t="t" r="r" b="b"/>
                <a:pathLst>
                  <a:path w="737" h="559" extrusionOk="0">
                    <a:moveTo>
                      <a:pt x="368" y="0"/>
                    </a:moveTo>
                    <a:cubicBezTo>
                      <a:pt x="306" y="0"/>
                      <a:pt x="245" y="20"/>
                      <a:pt x="194" y="62"/>
                    </a:cubicBezTo>
                    <a:cubicBezTo>
                      <a:pt x="1" y="219"/>
                      <a:pt x="94" y="531"/>
                      <a:pt x="341" y="557"/>
                    </a:cubicBezTo>
                    <a:cubicBezTo>
                      <a:pt x="352" y="558"/>
                      <a:pt x="362" y="558"/>
                      <a:pt x="372" y="558"/>
                    </a:cubicBezTo>
                    <a:cubicBezTo>
                      <a:pt x="601" y="558"/>
                      <a:pt x="736" y="288"/>
                      <a:pt x="586" y="103"/>
                    </a:cubicBezTo>
                    <a:cubicBezTo>
                      <a:pt x="531" y="36"/>
                      <a:pt x="449" y="0"/>
                      <a:pt x="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5832;p45"/>
              <p:cNvSpPr/>
              <p:nvPr/>
            </p:nvSpPr>
            <p:spPr>
              <a:xfrm>
                <a:off x="4227600" y="3952425"/>
                <a:ext cx="17775" cy="13500"/>
              </a:xfrm>
              <a:custGeom>
                <a:avLst/>
                <a:gdLst/>
                <a:ahLst/>
                <a:cxnLst/>
                <a:rect l="l" t="t" r="r" b="b"/>
                <a:pathLst>
                  <a:path w="711" h="540" extrusionOk="0">
                    <a:moveTo>
                      <a:pt x="357" y="1"/>
                    </a:moveTo>
                    <a:cubicBezTo>
                      <a:pt x="297" y="1"/>
                      <a:pt x="237" y="21"/>
                      <a:pt x="187" y="63"/>
                    </a:cubicBezTo>
                    <a:cubicBezTo>
                      <a:pt x="0" y="211"/>
                      <a:pt x="87" y="513"/>
                      <a:pt x="328" y="538"/>
                    </a:cubicBezTo>
                    <a:cubicBezTo>
                      <a:pt x="339" y="539"/>
                      <a:pt x="349" y="540"/>
                      <a:pt x="359" y="540"/>
                    </a:cubicBezTo>
                    <a:cubicBezTo>
                      <a:pt x="579" y="540"/>
                      <a:pt x="710" y="279"/>
                      <a:pt x="566" y="101"/>
                    </a:cubicBezTo>
                    <a:cubicBezTo>
                      <a:pt x="513" y="36"/>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5833;p45"/>
              <p:cNvSpPr/>
              <p:nvPr/>
            </p:nvSpPr>
            <p:spPr>
              <a:xfrm>
                <a:off x="4214250" y="3935900"/>
                <a:ext cx="17225" cy="13000"/>
              </a:xfrm>
              <a:custGeom>
                <a:avLst/>
                <a:gdLst/>
                <a:ahLst/>
                <a:cxnLst/>
                <a:rect l="l" t="t" r="r" b="b"/>
                <a:pathLst>
                  <a:path w="689" h="520" extrusionOk="0">
                    <a:moveTo>
                      <a:pt x="347" y="0"/>
                    </a:moveTo>
                    <a:cubicBezTo>
                      <a:pt x="289" y="0"/>
                      <a:pt x="231" y="19"/>
                      <a:pt x="184" y="58"/>
                    </a:cubicBezTo>
                    <a:cubicBezTo>
                      <a:pt x="1" y="203"/>
                      <a:pt x="88" y="492"/>
                      <a:pt x="316" y="518"/>
                    </a:cubicBezTo>
                    <a:cubicBezTo>
                      <a:pt x="326" y="519"/>
                      <a:pt x="337" y="520"/>
                      <a:pt x="347" y="520"/>
                    </a:cubicBezTo>
                    <a:cubicBezTo>
                      <a:pt x="560" y="520"/>
                      <a:pt x="689" y="269"/>
                      <a:pt x="551" y="97"/>
                    </a:cubicBezTo>
                    <a:cubicBezTo>
                      <a:pt x="498" y="33"/>
                      <a:pt x="422"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5834;p45"/>
              <p:cNvSpPr/>
              <p:nvPr/>
            </p:nvSpPr>
            <p:spPr>
              <a:xfrm>
                <a:off x="4201000" y="3919400"/>
                <a:ext cx="16600" cy="12550"/>
              </a:xfrm>
              <a:custGeom>
                <a:avLst/>
                <a:gdLst/>
                <a:ahLst/>
                <a:cxnLst/>
                <a:rect l="l" t="t" r="r" b="b"/>
                <a:pathLst>
                  <a:path w="664" h="502" extrusionOk="0">
                    <a:moveTo>
                      <a:pt x="334" y="0"/>
                    </a:moveTo>
                    <a:cubicBezTo>
                      <a:pt x="278" y="0"/>
                      <a:pt x="222" y="19"/>
                      <a:pt x="174" y="56"/>
                    </a:cubicBezTo>
                    <a:cubicBezTo>
                      <a:pt x="1" y="198"/>
                      <a:pt x="84" y="477"/>
                      <a:pt x="306" y="500"/>
                    </a:cubicBezTo>
                    <a:cubicBezTo>
                      <a:pt x="315" y="501"/>
                      <a:pt x="324" y="501"/>
                      <a:pt x="333" y="501"/>
                    </a:cubicBezTo>
                    <a:cubicBezTo>
                      <a:pt x="539" y="501"/>
                      <a:pt x="663" y="261"/>
                      <a:pt x="528" y="92"/>
                    </a:cubicBezTo>
                    <a:cubicBezTo>
                      <a:pt x="479" y="32"/>
                      <a:pt x="407"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5835;p45"/>
              <p:cNvSpPr/>
              <p:nvPr/>
            </p:nvSpPr>
            <p:spPr>
              <a:xfrm>
                <a:off x="4187750" y="3902825"/>
                <a:ext cx="15950" cy="12100"/>
              </a:xfrm>
              <a:custGeom>
                <a:avLst/>
                <a:gdLst/>
                <a:ahLst/>
                <a:cxnLst/>
                <a:rect l="l" t="t" r="r" b="b"/>
                <a:pathLst>
                  <a:path w="638" h="484" extrusionOk="0">
                    <a:moveTo>
                      <a:pt x="318" y="1"/>
                    </a:moveTo>
                    <a:cubicBezTo>
                      <a:pt x="265" y="1"/>
                      <a:pt x="212" y="18"/>
                      <a:pt x="168" y="54"/>
                    </a:cubicBezTo>
                    <a:cubicBezTo>
                      <a:pt x="0" y="189"/>
                      <a:pt x="81" y="459"/>
                      <a:pt x="296" y="482"/>
                    </a:cubicBezTo>
                    <a:cubicBezTo>
                      <a:pt x="305" y="483"/>
                      <a:pt x="314" y="483"/>
                      <a:pt x="323" y="483"/>
                    </a:cubicBezTo>
                    <a:cubicBezTo>
                      <a:pt x="519" y="483"/>
                      <a:pt x="637" y="250"/>
                      <a:pt x="508" y="93"/>
                    </a:cubicBezTo>
                    <a:cubicBezTo>
                      <a:pt x="460" y="32"/>
                      <a:pt x="390"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5836;p45"/>
              <p:cNvSpPr/>
              <p:nvPr/>
            </p:nvSpPr>
            <p:spPr>
              <a:xfrm>
                <a:off x="4174500" y="3886325"/>
                <a:ext cx="15300" cy="11625"/>
              </a:xfrm>
              <a:custGeom>
                <a:avLst/>
                <a:gdLst/>
                <a:ahLst/>
                <a:cxnLst/>
                <a:rect l="l" t="t" r="r" b="b"/>
                <a:pathLst>
                  <a:path w="612" h="465" extrusionOk="0">
                    <a:moveTo>
                      <a:pt x="306" y="1"/>
                    </a:moveTo>
                    <a:cubicBezTo>
                      <a:pt x="255" y="1"/>
                      <a:pt x="204" y="18"/>
                      <a:pt x="161" y="52"/>
                    </a:cubicBezTo>
                    <a:cubicBezTo>
                      <a:pt x="0" y="184"/>
                      <a:pt x="77" y="444"/>
                      <a:pt x="283" y="463"/>
                    </a:cubicBezTo>
                    <a:cubicBezTo>
                      <a:pt x="292" y="465"/>
                      <a:pt x="301" y="465"/>
                      <a:pt x="310" y="465"/>
                    </a:cubicBezTo>
                    <a:cubicBezTo>
                      <a:pt x="500" y="465"/>
                      <a:pt x="611" y="241"/>
                      <a:pt x="489" y="87"/>
                    </a:cubicBezTo>
                    <a:cubicBezTo>
                      <a:pt x="441" y="31"/>
                      <a:pt x="373"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5837;p45"/>
              <p:cNvSpPr/>
              <p:nvPr/>
            </p:nvSpPr>
            <p:spPr>
              <a:xfrm>
                <a:off x="4161225" y="3869775"/>
                <a:ext cx="14700" cy="11225"/>
              </a:xfrm>
              <a:custGeom>
                <a:avLst/>
                <a:gdLst/>
                <a:ahLst/>
                <a:cxnLst/>
                <a:rect l="l" t="t" r="r" b="b"/>
                <a:pathLst>
                  <a:path w="588" h="449" extrusionOk="0">
                    <a:moveTo>
                      <a:pt x="294" y="1"/>
                    </a:moveTo>
                    <a:cubicBezTo>
                      <a:pt x="245" y="1"/>
                      <a:pt x="195" y="17"/>
                      <a:pt x="155" y="52"/>
                    </a:cubicBezTo>
                    <a:cubicBezTo>
                      <a:pt x="1" y="177"/>
                      <a:pt x="75" y="425"/>
                      <a:pt x="271" y="447"/>
                    </a:cubicBezTo>
                    <a:cubicBezTo>
                      <a:pt x="279" y="448"/>
                      <a:pt x="287" y="449"/>
                      <a:pt x="294" y="449"/>
                    </a:cubicBezTo>
                    <a:cubicBezTo>
                      <a:pt x="479" y="449"/>
                      <a:pt x="587" y="232"/>
                      <a:pt x="467" y="84"/>
                    </a:cubicBezTo>
                    <a:cubicBezTo>
                      <a:pt x="423" y="30"/>
                      <a:pt x="359"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5838;p45"/>
              <p:cNvSpPr/>
              <p:nvPr/>
            </p:nvSpPr>
            <p:spPr>
              <a:xfrm>
                <a:off x="4147900" y="3853250"/>
                <a:ext cx="14125" cy="10725"/>
              </a:xfrm>
              <a:custGeom>
                <a:avLst/>
                <a:gdLst/>
                <a:ahLst/>
                <a:cxnLst/>
                <a:rect l="l" t="t" r="r" b="b"/>
                <a:pathLst>
                  <a:path w="565" h="429" extrusionOk="0">
                    <a:moveTo>
                      <a:pt x="285" y="0"/>
                    </a:moveTo>
                    <a:cubicBezTo>
                      <a:pt x="238" y="0"/>
                      <a:pt x="190" y="16"/>
                      <a:pt x="151" y="48"/>
                    </a:cubicBezTo>
                    <a:cubicBezTo>
                      <a:pt x="0" y="167"/>
                      <a:pt x="71" y="408"/>
                      <a:pt x="261" y="427"/>
                    </a:cubicBezTo>
                    <a:cubicBezTo>
                      <a:pt x="269" y="428"/>
                      <a:pt x="276" y="428"/>
                      <a:pt x="284" y="428"/>
                    </a:cubicBezTo>
                    <a:cubicBezTo>
                      <a:pt x="460" y="428"/>
                      <a:pt x="564" y="222"/>
                      <a:pt x="450" y="80"/>
                    </a:cubicBezTo>
                    <a:cubicBezTo>
                      <a:pt x="408" y="27"/>
                      <a:pt x="34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5839;p45"/>
              <p:cNvSpPr/>
              <p:nvPr/>
            </p:nvSpPr>
            <p:spPr>
              <a:xfrm>
                <a:off x="4134650" y="3836750"/>
                <a:ext cx="13475" cy="10200"/>
              </a:xfrm>
              <a:custGeom>
                <a:avLst/>
                <a:gdLst/>
                <a:ahLst/>
                <a:cxnLst/>
                <a:rect l="l" t="t" r="r" b="b"/>
                <a:pathLst>
                  <a:path w="539" h="408" extrusionOk="0">
                    <a:moveTo>
                      <a:pt x="273" y="0"/>
                    </a:moveTo>
                    <a:cubicBezTo>
                      <a:pt x="227" y="0"/>
                      <a:pt x="181" y="15"/>
                      <a:pt x="142" y="46"/>
                    </a:cubicBezTo>
                    <a:cubicBezTo>
                      <a:pt x="0" y="158"/>
                      <a:pt x="68" y="390"/>
                      <a:pt x="251" y="406"/>
                    </a:cubicBezTo>
                    <a:cubicBezTo>
                      <a:pt x="259" y="407"/>
                      <a:pt x="266" y="407"/>
                      <a:pt x="274" y="407"/>
                    </a:cubicBezTo>
                    <a:cubicBezTo>
                      <a:pt x="440" y="407"/>
                      <a:pt x="538" y="210"/>
                      <a:pt x="431" y="75"/>
                    </a:cubicBezTo>
                    <a:cubicBezTo>
                      <a:pt x="391" y="26"/>
                      <a:pt x="332"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5840;p45"/>
              <p:cNvSpPr/>
              <p:nvPr/>
            </p:nvSpPr>
            <p:spPr>
              <a:xfrm>
                <a:off x="4121375" y="3820175"/>
                <a:ext cx="12850" cy="9800"/>
              </a:xfrm>
              <a:custGeom>
                <a:avLst/>
                <a:gdLst/>
                <a:ahLst/>
                <a:cxnLst/>
                <a:rect l="l" t="t" r="r" b="b"/>
                <a:pathLst>
                  <a:path w="514" h="392" extrusionOk="0">
                    <a:moveTo>
                      <a:pt x="258" y="0"/>
                    </a:moveTo>
                    <a:cubicBezTo>
                      <a:pt x="215" y="0"/>
                      <a:pt x="172" y="15"/>
                      <a:pt x="136" y="44"/>
                    </a:cubicBezTo>
                    <a:cubicBezTo>
                      <a:pt x="1" y="156"/>
                      <a:pt x="65" y="371"/>
                      <a:pt x="239" y="391"/>
                    </a:cubicBezTo>
                    <a:cubicBezTo>
                      <a:pt x="246" y="392"/>
                      <a:pt x="254" y="392"/>
                      <a:pt x="262" y="392"/>
                    </a:cubicBezTo>
                    <a:cubicBezTo>
                      <a:pt x="421" y="392"/>
                      <a:pt x="513" y="201"/>
                      <a:pt x="409" y="73"/>
                    </a:cubicBezTo>
                    <a:cubicBezTo>
                      <a:pt x="371" y="25"/>
                      <a:pt x="315"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5841;p45"/>
              <p:cNvSpPr/>
              <p:nvPr/>
            </p:nvSpPr>
            <p:spPr>
              <a:xfrm>
                <a:off x="4108125" y="3803675"/>
                <a:ext cx="12275" cy="9275"/>
              </a:xfrm>
              <a:custGeom>
                <a:avLst/>
                <a:gdLst/>
                <a:ahLst/>
                <a:cxnLst/>
                <a:rect l="l" t="t" r="r" b="b"/>
                <a:pathLst>
                  <a:path w="491" h="371" extrusionOk="0">
                    <a:moveTo>
                      <a:pt x="245" y="1"/>
                    </a:moveTo>
                    <a:cubicBezTo>
                      <a:pt x="204" y="1"/>
                      <a:pt x="164" y="14"/>
                      <a:pt x="129" y="42"/>
                    </a:cubicBezTo>
                    <a:cubicBezTo>
                      <a:pt x="1" y="144"/>
                      <a:pt x="62" y="353"/>
                      <a:pt x="226" y="369"/>
                    </a:cubicBezTo>
                    <a:cubicBezTo>
                      <a:pt x="233" y="370"/>
                      <a:pt x="241" y="371"/>
                      <a:pt x="249" y="371"/>
                    </a:cubicBezTo>
                    <a:cubicBezTo>
                      <a:pt x="399" y="371"/>
                      <a:pt x="490" y="193"/>
                      <a:pt x="389" y="71"/>
                    </a:cubicBezTo>
                    <a:cubicBezTo>
                      <a:pt x="353"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5842;p45"/>
              <p:cNvSpPr/>
              <p:nvPr/>
            </p:nvSpPr>
            <p:spPr>
              <a:xfrm>
                <a:off x="4094800" y="3787125"/>
                <a:ext cx="11725" cy="8875"/>
              </a:xfrm>
              <a:custGeom>
                <a:avLst/>
                <a:gdLst/>
                <a:ahLst/>
                <a:cxnLst/>
                <a:rect l="l" t="t" r="r" b="b"/>
                <a:pathLst>
                  <a:path w="469" h="355" extrusionOk="0">
                    <a:moveTo>
                      <a:pt x="236" y="0"/>
                    </a:moveTo>
                    <a:cubicBezTo>
                      <a:pt x="197" y="0"/>
                      <a:pt x="157" y="14"/>
                      <a:pt x="125" y="42"/>
                    </a:cubicBezTo>
                    <a:cubicBezTo>
                      <a:pt x="0" y="138"/>
                      <a:pt x="61" y="337"/>
                      <a:pt x="215" y="353"/>
                    </a:cubicBezTo>
                    <a:cubicBezTo>
                      <a:pt x="222" y="354"/>
                      <a:pt x="229" y="354"/>
                      <a:pt x="235" y="354"/>
                    </a:cubicBezTo>
                    <a:cubicBezTo>
                      <a:pt x="381" y="354"/>
                      <a:pt x="468" y="184"/>
                      <a:pt x="373" y="67"/>
                    </a:cubicBezTo>
                    <a:cubicBezTo>
                      <a:pt x="338" y="23"/>
                      <a:pt x="287" y="0"/>
                      <a:pt x="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5843;p45"/>
              <p:cNvSpPr/>
              <p:nvPr/>
            </p:nvSpPr>
            <p:spPr>
              <a:xfrm>
                <a:off x="4081525" y="3770575"/>
                <a:ext cx="11100" cy="8400"/>
              </a:xfrm>
              <a:custGeom>
                <a:avLst/>
                <a:gdLst/>
                <a:ahLst/>
                <a:cxnLst/>
                <a:rect l="l" t="t" r="r" b="b"/>
                <a:pathLst>
                  <a:path w="444" h="336" extrusionOk="0">
                    <a:moveTo>
                      <a:pt x="224" y="1"/>
                    </a:moveTo>
                    <a:cubicBezTo>
                      <a:pt x="187" y="1"/>
                      <a:pt x="149" y="13"/>
                      <a:pt x="117" y="38"/>
                    </a:cubicBezTo>
                    <a:cubicBezTo>
                      <a:pt x="1" y="132"/>
                      <a:pt x="59" y="321"/>
                      <a:pt x="207" y="334"/>
                    </a:cubicBezTo>
                    <a:cubicBezTo>
                      <a:pt x="213" y="335"/>
                      <a:pt x="220" y="335"/>
                      <a:pt x="226" y="335"/>
                    </a:cubicBezTo>
                    <a:cubicBezTo>
                      <a:pt x="362" y="335"/>
                      <a:pt x="443" y="175"/>
                      <a:pt x="354" y="64"/>
                    </a:cubicBezTo>
                    <a:cubicBezTo>
                      <a:pt x="322" y="22"/>
                      <a:pt x="27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5844;p45"/>
              <p:cNvSpPr/>
              <p:nvPr/>
            </p:nvSpPr>
            <p:spPr>
              <a:xfrm>
                <a:off x="4068275" y="3754075"/>
                <a:ext cx="10475" cy="7925"/>
              </a:xfrm>
              <a:custGeom>
                <a:avLst/>
                <a:gdLst/>
                <a:ahLst/>
                <a:cxnLst/>
                <a:rect l="l" t="t" r="r" b="b"/>
                <a:pathLst>
                  <a:path w="419" h="317" extrusionOk="0">
                    <a:moveTo>
                      <a:pt x="210" y="1"/>
                    </a:moveTo>
                    <a:cubicBezTo>
                      <a:pt x="175" y="1"/>
                      <a:pt x="139" y="13"/>
                      <a:pt x="110" y="36"/>
                    </a:cubicBezTo>
                    <a:cubicBezTo>
                      <a:pt x="1" y="123"/>
                      <a:pt x="52" y="300"/>
                      <a:pt x="193" y="316"/>
                    </a:cubicBezTo>
                    <a:cubicBezTo>
                      <a:pt x="199" y="316"/>
                      <a:pt x="204" y="317"/>
                      <a:pt x="209" y="317"/>
                    </a:cubicBezTo>
                    <a:cubicBezTo>
                      <a:pt x="338" y="317"/>
                      <a:pt x="418" y="164"/>
                      <a:pt x="332" y="59"/>
                    </a:cubicBezTo>
                    <a:cubicBezTo>
                      <a:pt x="301" y="21"/>
                      <a:pt x="255"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5845;p45"/>
              <p:cNvSpPr/>
              <p:nvPr/>
            </p:nvSpPr>
            <p:spPr>
              <a:xfrm>
                <a:off x="4338400" y="4053675"/>
                <a:ext cx="22075" cy="16725"/>
              </a:xfrm>
              <a:custGeom>
                <a:avLst/>
                <a:gdLst/>
                <a:ahLst/>
                <a:cxnLst/>
                <a:rect l="l" t="t" r="r" b="b"/>
                <a:pathLst>
                  <a:path w="883" h="669" extrusionOk="0">
                    <a:moveTo>
                      <a:pt x="442" y="1"/>
                    </a:moveTo>
                    <a:cubicBezTo>
                      <a:pt x="368" y="1"/>
                      <a:pt x="294" y="25"/>
                      <a:pt x="232" y="75"/>
                    </a:cubicBezTo>
                    <a:cubicBezTo>
                      <a:pt x="0" y="261"/>
                      <a:pt x="113" y="637"/>
                      <a:pt x="408" y="666"/>
                    </a:cubicBezTo>
                    <a:cubicBezTo>
                      <a:pt x="421" y="668"/>
                      <a:pt x="434" y="668"/>
                      <a:pt x="447" y="668"/>
                    </a:cubicBezTo>
                    <a:cubicBezTo>
                      <a:pt x="720" y="668"/>
                      <a:pt x="882" y="344"/>
                      <a:pt x="704" y="123"/>
                    </a:cubicBezTo>
                    <a:cubicBezTo>
                      <a:pt x="636" y="43"/>
                      <a:pt x="540" y="1"/>
                      <a:pt x="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5846;p45"/>
              <p:cNvSpPr/>
              <p:nvPr/>
            </p:nvSpPr>
            <p:spPr>
              <a:xfrm>
                <a:off x="4325125" y="4037125"/>
                <a:ext cx="21450" cy="16325"/>
              </a:xfrm>
              <a:custGeom>
                <a:avLst/>
                <a:gdLst/>
                <a:ahLst/>
                <a:cxnLst/>
                <a:rect l="l" t="t" r="r" b="b"/>
                <a:pathLst>
                  <a:path w="858" h="653" extrusionOk="0">
                    <a:moveTo>
                      <a:pt x="430" y="1"/>
                    </a:moveTo>
                    <a:cubicBezTo>
                      <a:pt x="358" y="1"/>
                      <a:pt x="286" y="25"/>
                      <a:pt x="226" y="75"/>
                    </a:cubicBezTo>
                    <a:cubicBezTo>
                      <a:pt x="1" y="255"/>
                      <a:pt x="107" y="621"/>
                      <a:pt x="396" y="650"/>
                    </a:cubicBezTo>
                    <a:cubicBezTo>
                      <a:pt x="409" y="651"/>
                      <a:pt x="422" y="652"/>
                      <a:pt x="435" y="652"/>
                    </a:cubicBezTo>
                    <a:cubicBezTo>
                      <a:pt x="701" y="652"/>
                      <a:pt x="857" y="338"/>
                      <a:pt x="682" y="123"/>
                    </a:cubicBezTo>
                    <a:cubicBezTo>
                      <a:pt x="618" y="43"/>
                      <a:pt x="524" y="1"/>
                      <a:pt x="4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5847;p45"/>
              <p:cNvSpPr/>
              <p:nvPr/>
            </p:nvSpPr>
            <p:spPr>
              <a:xfrm>
                <a:off x="4311875" y="4020600"/>
                <a:ext cx="20800" cy="15800"/>
              </a:xfrm>
              <a:custGeom>
                <a:avLst/>
                <a:gdLst/>
                <a:ahLst/>
                <a:cxnLst/>
                <a:rect l="l" t="t" r="r" b="b"/>
                <a:pathLst>
                  <a:path w="832" h="632" extrusionOk="0">
                    <a:moveTo>
                      <a:pt x="418" y="0"/>
                    </a:moveTo>
                    <a:cubicBezTo>
                      <a:pt x="348" y="0"/>
                      <a:pt x="278" y="23"/>
                      <a:pt x="219" y="71"/>
                    </a:cubicBezTo>
                    <a:cubicBezTo>
                      <a:pt x="1" y="247"/>
                      <a:pt x="104" y="601"/>
                      <a:pt x="386" y="630"/>
                    </a:cubicBezTo>
                    <a:cubicBezTo>
                      <a:pt x="399" y="631"/>
                      <a:pt x="412" y="632"/>
                      <a:pt x="425" y="632"/>
                    </a:cubicBezTo>
                    <a:cubicBezTo>
                      <a:pt x="681" y="632"/>
                      <a:pt x="831" y="327"/>
                      <a:pt x="663" y="119"/>
                    </a:cubicBezTo>
                    <a:cubicBezTo>
                      <a:pt x="601" y="40"/>
                      <a:pt x="510" y="0"/>
                      <a:pt x="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5848;p45"/>
              <p:cNvSpPr/>
              <p:nvPr/>
            </p:nvSpPr>
            <p:spPr>
              <a:xfrm>
                <a:off x="4298550" y="4004100"/>
                <a:ext cx="20250" cy="15350"/>
              </a:xfrm>
              <a:custGeom>
                <a:avLst/>
                <a:gdLst/>
                <a:ahLst/>
                <a:cxnLst/>
                <a:rect l="l" t="t" r="r" b="b"/>
                <a:pathLst>
                  <a:path w="810" h="614" extrusionOk="0">
                    <a:moveTo>
                      <a:pt x="407" y="0"/>
                    </a:moveTo>
                    <a:cubicBezTo>
                      <a:pt x="338" y="0"/>
                      <a:pt x="269" y="23"/>
                      <a:pt x="212" y="69"/>
                    </a:cubicBezTo>
                    <a:cubicBezTo>
                      <a:pt x="0" y="239"/>
                      <a:pt x="103" y="583"/>
                      <a:pt x="376" y="612"/>
                    </a:cubicBezTo>
                    <a:cubicBezTo>
                      <a:pt x="388" y="613"/>
                      <a:pt x="399" y="614"/>
                      <a:pt x="411" y="614"/>
                    </a:cubicBezTo>
                    <a:cubicBezTo>
                      <a:pt x="660" y="614"/>
                      <a:pt x="809" y="316"/>
                      <a:pt x="646" y="114"/>
                    </a:cubicBezTo>
                    <a:cubicBezTo>
                      <a:pt x="586" y="39"/>
                      <a:pt x="497"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5849;p45"/>
              <p:cNvSpPr/>
              <p:nvPr/>
            </p:nvSpPr>
            <p:spPr>
              <a:xfrm>
                <a:off x="4285275" y="3987525"/>
                <a:ext cx="19625" cy="14900"/>
              </a:xfrm>
              <a:custGeom>
                <a:avLst/>
                <a:gdLst/>
                <a:ahLst/>
                <a:cxnLst/>
                <a:rect l="l" t="t" r="r" b="b"/>
                <a:pathLst>
                  <a:path w="785" h="596" extrusionOk="0">
                    <a:moveTo>
                      <a:pt x="394" y="0"/>
                    </a:moveTo>
                    <a:cubicBezTo>
                      <a:pt x="328" y="0"/>
                      <a:pt x="262" y="22"/>
                      <a:pt x="207" y="66"/>
                    </a:cubicBezTo>
                    <a:cubicBezTo>
                      <a:pt x="1" y="233"/>
                      <a:pt x="101" y="568"/>
                      <a:pt x="364" y="593"/>
                    </a:cubicBezTo>
                    <a:cubicBezTo>
                      <a:pt x="376" y="595"/>
                      <a:pt x="387" y="595"/>
                      <a:pt x="399" y="595"/>
                    </a:cubicBezTo>
                    <a:cubicBezTo>
                      <a:pt x="642" y="595"/>
                      <a:pt x="784" y="308"/>
                      <a:pt x="624" y="111"/>
                    </a:cubicBezTo>
                    <a:cubicBezTo>
                      <a:pt x="566" y="38"/>
                      <a:pt x="480" y="0"/>
                      <a:pt x="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5850;p45"/>
              <p:cNvSpPr/>
              <p:nvPr/>
            </p:nvSpPr>
            <p:spPr>
              <a:xfrm>
                <a:off x="4272025" y="3971050"/>
                <a:ext cx="19050" cy="14400"/>
              </a:xfrm>
              <a:custGeom>
                <a:avLst/>
                <a:gdLst/>
                <a:ahLst/>
                <a:cxnLst/>
                <a:rect l="l" t="t" r="r" b="b"/>
                <a:pathLst>
                  <a:path w="762" h="576" extrusionOk="0">
                    <a:moveTo>
                      <a:pt x="383" y="0"/>
                    </a:moveTo>
                    <a:cubicBezTo>
                      <a:pt x="318" y="0"/>
                      <a:pt x="253" y="22"/>
                      <a:pt x="200" y="66"/>
                    </a:cubicBezTo>
                    <a:cubicBezTo>
                      <a:pt x="1" y="227"/>
                      <a:pt x="97" y="552"/>
                      <a:pt x="354" y="574"/>
                    </a:cubicBezTo>
                    <a:cubicBezTo>
                      <a:pt x="365" y="575"/>
                      <a:pt x="375" y="576"/>
                      <a:pt x="385" y="576"/>
                    </a:cubicBezTo>
                    <a:cubicBezTo>
                      <a:pt x="624" y="576"/>
                      <a:pt x="762" y="296"/>
                      <a:pt x="605" y="105"/>
                    </a:cubicBezTo>
                    <a:cubicBezTo>
                      <a:pt x="549" y="36"/>
                      <a:pt x="466" y="0"/>
                      <a:pt x="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5851;p45"/>
              <p:cNvSpPr/>
              <p:nvPr/>
            </p:nvSpPr>
            <p:spPr>
              <a:xfrm>
                <a:off x="4258775" y="3954500"/>
                <a:ext cx="18425" cy="13925"/>
              </a:xfrm>
              <a:custGeom>
                <a:avLst/>
                <a:gdLst/>
                <a:ahLst/>
                <a:cxnLst/>
                <a:rect l="l" t="t" r="r" b="b"/>
                <a:pathLst>
                  <a:path w="737" h="557" extrusionOk="0">
                    <a:moveTo>
                      <a:pt x="371" y="0"/>
                    </a:moveTo>
                    <a:cubicBezTo>
                      <a:pt x="308" y="0"/>
                      <a:pt x="245" y="21"/>
                      <a:pt x="193" y="63"/>
                    </a:cubicBezTo>
                    <a:cubicBezTo>
                      <a:pt x="0" y="221"/>
                      <a:pt x="94" y="532"/>
                      <a:pt x="341" y="555"/>
                    </a:cubicBezTo>
                    <a:cubicBezTo>
                      <a:pt x="352" y="556"/>
                      <a:pt x="362" y="557"/>
                      <a:pt x="372" y="557"/>
                    </a:cubicBezTo>
                    <a:cubicBezTo>
                      <a:pt x="601" y="557"/>
                      <a:pt x="736" y="286"/>
                      <a:pt x="585" y="102"/>
                    </a:cubicBezTo>
                    <a:cubicBezTo>
                      <a:pt x="531" y="35"/>
                      <a:pt x="451"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5852;p45"/>
              <p:cNvSpPr/>
              <p:nvPr/>
            </p:nvSpPr>
            <p:spPr>
              <a:xfrm>
                <a:off x="4245425" y="3937925"/>
                <a:ext cx="17875" cy="13550"/>
              </a:xfrm>
              <a:custGeom>
                <a:avLst/>
                <a:gdLst/>
                <a:ahLst/>
                <a:cxnLst/>
                <a:rect l="l" t="t" r="r" b="b"/>
                <a:pathLst>
                  <a:path w="715" h="542" extrusionOk="0">
                    <a:moveTo>
                      <a:pt x="360" y="1"/>
                    </a:moveTo>
                    <a:cubicBezTo>
                      <a:pt x="300" y="1"/>
                      <a:pt x="239" y="20"/>
                      <a:pt x="187" y="61"/>
                    </a:cubicBezTo>
                    <a:cubicBezTo>
                      <a:pt x="1" y="212"/>
                      <a:pt x="91" y="514"/>
                      <a:pt x="329" y="540"/>
                    </a:cubicBezTo>
                    <a:cubicBezTo>
                      <a:pt x="339" y="541"/>
                      <a:pt x="350" y="542"/>
                      <a:pt x="360" y="542"/>
                    </a:cubicBezTo>
                    <a:cubicBezTo>
                      <a:pt x="582" y="542"/>
                      <a:pt x="714" y="281"/>
                      <a:pt x="570" y="100"/>
                    </a:cubicBezTo>
                    <a:cubicBezTo>
                      <a:pt x="515" y="34"/>
                      <a:pt x="438" y="1"/>
                      <a:pt x="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5853;p45"/>
              <p:cNvSpPr/>
              <p:nvPr/>
            </p:nvSpPr>
            <p:spPr>
              <a:xfrm>
                <a:off x="4232175" y="3921375"/>
                <a:ext cx="17150" cy="13075"/>
              </a:xfrm>
              <a:custGeom>
                <a:avLst/>
                <a:gdLst/>
                <a:ahLst/>
                <a:cxnLst/>
                <a:rect l="l" t="t" r="r" b="b"/>
                <a:pathLst>
                  <a:path w="686" h="523" extrusionOk="0">
                    <a:moveTo>
                      <a:pt x="342" y="1"/>
                    </a:moveTo>
                    <a:cubicBezTo>
                      <a:pt x="286" y="1"/>
                      <a:pt x="228" y="20"/>
                      <a:pt x="181" y="58"/>
                    </a:cubicBezTo>
                    <a:cubicBezTo>
                      <a:pt x="1" y="202"/>
                      <a:pt x="87" y="495"/>
                      <a:pt x="316" y="521"/>
                    </a:cubicBezTo>
                    <a:cubicBezTo>
                      <a:pt x="326" y="522"/>
                      <a:pt x="336" y="522"/>
                      <a:pt x="346" y="522"/>
                    </a:cubicBezTo>
                    <a:cubicBezTo>
                      <a:pt x="559" y="522"/>
                      <a:pt x="685" y="271"/>
                      <a:pt x="547" y="100"/>
                    </a:cubicBezTo>
                    <a:cubicBezTo>
                      <a:pt x="495" y="35"/>
                      <a:pt x="419"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5854;p45"/>
              <p:cNvSpPr/>
              <p:nvPr/>
            </p:nvSpPr>
            <p:spPr>
              <a:xfrm>
                <a:off x="4218925" y="3904875"/>
                <a:ext cx="16575" cy="12525"/>
              </a:xfrm>
              <a:custGeom>
                <a:avLst/>
                <a:gdLst/>
                <a:ahLst/>
                <a:cxnLst/>
                <a:rect l="l" t="t" r="r" b="b"/>
                <a:pathLst>
                  <a:path w="663" h="501" extrusionOk="0">
                    <a:moveTo>
                      <a:pt x="332" y="0"/>
                    </a:moveTo>
                    <a:cubicBezTo>
                      <a:pt x="277" y="0"/>
                      <a:pt x="221" y="18"/>
                      <a:pt x="174" y="56"/>
                    </a:cubicBezTo>
                    <a:cubicBezTo>
                      <a:pt x="0" y="197"/>
                      <a:pt x="84" y="477"/>
                      <a:pt x="306" y="499"/>
                    </a:cubicBezTo>
                    <a:cubicBezTo>
                      <a:pt x="316" y="500"/>
                      <a:pt x="326" y="501"/>
                      <a:pt x="336" y="501"/>
                    </a:cubicBezTo>
                    <a:cubicBezTo>
                      <a:pt x="540" y="501"/>
                      <a:pt x="662" y="260"/>
                      <a:pt x="527" y="94"/>
                    </a:cubicBezTo>
                    <a:cubicBezTo>
                      <a:pt x="478" y="32"/>
                      <a:pt x="406"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5855;p45"/>
              <p:cNvSpPr/>
              <p:nvPr/>
            </p:nvSpPr>
            <p:spPr>
              <a:xfrm>
                <a:off x="4205675" y="3888375"/>
                <a:ext cx="15950" cy="12075"/>
              </a:xfrm>
              <a:custGeom>
                <a:avLst/>
                <a:gdLst/>
                <a:ahLst/>
                <a:cxnLst/>
                <a:rect l="l" t="t" r="r" b="b"/>
                <a:pathLst>
                  <a:path w="638" h="483" extrusionOk="0">
                    <a:moveTo>
                      <a:pt x="319" y="0"/>
                    </a:moveTo>
                    <a:cubicBezTo>
                      <a:pt x="266" y="0"/>
                      <a:pt x="212" y="18"/>
                      <a:pt x="167" y="54"/>
                    </a:cubicBezTo>
                    <a:cubicBezTo>
                      <a:pt x="0" y="189"/>
                      <a:pt x="80" y="459"/>
                      <a:pt x="293" y="481"/>
                    </a:cubicBezTo>
                    <a:cubicBezTo>
                      <a:pt x="302" y="482"/>
                      <a:pt x="311" y="483"/>
                      <a:pt x="320" y="483"/>
                    </a:cubicBezTo>
                    <a:cubicBezTo>
                      <a:pt x="519" y="483"/>
                      <a:pt x="637" y="249"/>
                      <a:pt x="508" y="89"/>
                    </a:cubicBezTo>
                    <a:cubicBezTo>
                      <a:pt x="460" y="31"/>
                      <a:pt x="390"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5856;p45"/>
              <p:cNvSpPr/>
              <p:nvPr/>
            </p:nvSpPr>
            <p:spPr>
              <a:xfrm>
                <a:off x="4192400" y="3871800"/>
                <a:ext cx="15325" cy="11700"/>
              </a:xfrm>
              <a:custGeom>
                <a:avLst/>
                <a:gdLst/>
                <a:ahLst/>
                <a:cxnLst/>
                <a:rect l="l" t="t" r="r" b="b"/>
                <a:pathLst>
                  <a:path w="613" h="468" extrusionOk="0">
                    <a:moveTo>
                      <a:pt x="308" y="1"/>
                    </a:moveTo>
                    <a:cubicBezTo>
                      <a:pt x="257" y="1"/>
                      <a:pt x="205" y="18"/>
                      <a:pt x="162" y="55"/>
                    </a:cubicBezTo>
                    <a:cubicBezTo>
                      <a:pt x="1" y="183"/>
                      <a:pt x="78" y="444"/>
                      <a:pt x="284" y="466"/>
                    </a:cubicBezTo>
                    <a:cubicBezTo>
                      <a:pt x="292" y="467"/>
                      <a:pt x="299" y="467"/>
                      <a:pt x="307" y="467"/>
                    </a:cubicBezTo>
                    <a:cubicBezTo>
                      <a:pt x="499" y="467"/>
                      <a:pt x="613" y="241"/>
                      <a:pt x="489" y="87"/>
                    </a:cubicBezTo>
                    <a:cubicBezTo>
                      <a:pt x="442" y="30"/>
                      <a:pt x="375"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5857;p45"/>
              <p:cNvSpPr/>
              <p:nvPr/>
            </p:nvSpPr>
            <p:spPr>
              <a:xfrm>
                <a:off x="4179150" y="3855300"/>
                <a:ext cx="14775" cy="11150"/>
              </a:xfrm>
              <a:custGeom>
                <a:avLst/>
                <a:gdLst/>
                <a:ahLst/>
                <a:cxnLst/>
                <a:rect l="l" t="t" r="r" b="b"/>
                <a:pathLst>
                  <a:path w="591" h="446" extrusionOk="0">
                    <a:moveTo>
                      <a:pt x="295" y="0"/>
                    </a:moveTo>
                    <a:cubicBezTo>
                      <a:pt x="246" y="0"/>
                      <a:pt x="196" y="16"/>
                      <a:pt x="155" y="49"/>
                    </a:cubicBezTo>
                    <a:cubicBezTo>
                      <a:pt x="1" y="175"/>
                      <a:pt x="74" y="425"/>
                      <a:pt x="274" y="445"/>
                    </a:cubicBezTo>
                    <a:cubicBezTo>
                      <a:pt x="282" y="445"/>
                      <a:pt x="289" y="446"/>
                      <a:pt x="297" y="446"/>
                    </a:cubicBezTo>
                    <a:cubicBezTo>
                      <a:pt x="479" y="446"/>
                      <a:pt x="590" y="230"/>
                      <a:pt x="470" y="82"/>
                    </a:cubicBezTo>
                    <a:cubicBezTo>
                      <a:pt x="426" y="28"/>
                      <a:pt x="361"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5858;p45"/>
              <p:cNvSpPr/>
              <p:nvPr/>
            </p:nvSpPr>
            <p:spPr>
              <a:xfrm>
                <a:off x="4165825" y="3838750"/>
                <a:ext cx="14100" cy="10750"/>
              </a:xfrm>
              <a:custGeom>
                <a:avLst/>
                <a:gdLst/>
                <a:ahLst/>
                <a:cxnLst/>
                <a:rect l="l" t="t" r="r" b="b"/>
                <a:pathLst>
                  <a:path w="564" h="430" extrusionOk="0">
                    <a:moveTo>
                      <a:pt x="283" y="0"/>
                    </a:moveTo>
                    <a:cubicBezTo>
                      <a:pt x="236" y="0"/>
                      <a:pt x="188" y="16"/>
                      <a:pt x="148" y="49"/>
                    </a:cubicBezTo>
                    <a:cubicBezTo>
                      <a:pt x="0" y="168"/>
                      <a:pt x="71" y="406"/>
                      <a:pt x="260" y="429"/>
                    </a:cubicBezTo>
                    <a:cubicBezTo>
                      <a:pt x="268" y="429"/>
                      <a:pt x="276" y="430"/>
                      <a:pt x="284" y="430"/>
                    </a:cubicBezTo>
                    <a:cubicBezTo>
                      <a:pt x="460" y="430"/>
                      <a:pt x="564" y="223"/>
                      <a:pt x="450" y="82"/>
                    </a:cubicBezTo>
                    <a:cubicBezTo>
                      <a:pt x="408" y="28"/>
                      <a:pt x="34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5859;p45"/>
              <p:cNvSpPr/>
              <p:nvPr/>
            </p:nvSpPr>
            <p:spPr>
              <a:xfrm>
                <a:off x="4152550" y="3822200"/>
                <a:ext cx="13500" cy="10275"/>
              </a:xfrm>
              <a:custGeom>
                <a:avLst/>
                <a:gdLst/>
                <a:ahLst/>
                <a:cxnLst/>
                <a:rect l="l" t="t" r="r" b="b"/>
                <a:pathLst>
                  <a:path w="540" h="411" extrusionOk="0">
                    <a:moveTo>
                      <a:pt x="270" y="1"/>
                    </a:moveTo>
                    <a:cubicBezTo>
                      <a:pt x="225" y="1"/>
                      <a:pt x="180" y="16"/>
                      <a:pt x="142" y="46"/>
                    </a:cubicBezTo>
                    <a:cubicBezTo>
                      <a:pt x="1" y="162"/>
                      <a:pt x="68" y="390"/>
                      <a:pt x="251" y="409"/>
                    </a:cubicBezTo>
                    <a:cubicBezTo>
                      <a:pt x="259" y="410"/>
                      <a:pt x="267" y="411"/>
                      <a:pt x="275" y="411"/>
                    </a:cubicBezTo>
                    <a:cubicBezTo>
                      <a:pt x="441" y="411"/>
                      <a:pt x="539" y="214"/>
                      <a:pt x="431" y="78"/>
                    </a:cubicBezTo>
                    <a:cubicBezTo>
                      <a:pt x="389" y="27"/>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5860;p45"/>
              <p:cNvSpPr/>
              <p:nvPr/>
            </p:nvSpPr>
            <p:spPr>
              <a:xfrm>
                <a:off x="4139300" y="3805700"/>
                <a:ext cx="12825" cy="9750"/>
              </a:xfrm>
              <a:custGeom>
                <a:avLst/>
                <a:gdLst/>
                <a:ahLst/>
                <a:cxnLst/>
                <a:rect l="l" t="t" r="r" b="b"/>
                <a:pathLst>
                  <a:path w="513" h="390" extrusionOk="0">
                    <a:moveTo>
                      <a:pt x="258" y="1"/>
                    </a:moveTo>
                    <a:cubicBezTo>
                      <a:pt x="215" y="1"/>
                      <a:pt x="172" y="15"/>
                      <a:pt x="136" y="44"/>
                    </a:cubicBezTo>
                    <a:cubicBezTo>
                      <a:pt x="1" y="153"/>
                      <a:pt x="65" y="372"/>
                      <a:pt x="235" y="388"/>
                    </a:cubicBezTo>
                    <a:cubicBezTo>
                      <a:pt x="243" y="389"/>
                      <a:pt x="251" y="389"/>
                      <a:pt x="258" y="389"/>
                    </a:cubicBezTo>
                    <a:cubicBezTo>
                      <a:pt x="418" y="389"/>
                      <a:pt x="513" y="202"/>
                      <a:pt x="409" y="73"/>
                    </a:cubicBezTo>
                    <a:cubicBezTo>
                      <a:pt x="370" y="26"/>
                      <a:pt x="314"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5861;p45"/>
              <p:cNvSpPr/>
              <p:nvPr/>
            </p:nvSpPr>
            <p:spPr>
              <a:xfrm>
                <a:off x="4126050" y="3789150"/>
                <a:ext cx="12200" cy="9325"/>
              </a:xfrm>
              <a:custGeom>
                <a:avLst/>
                <a:gdLst/>
                <a:ahLst/>
                <a:cxnLst/>
                <a:rect l="l" t="t" r="r" b="b"/>
                <a:pathLst>
                  <a:path w="488" h="373" extrusionOk="0">
                    <a:moveTo>
                      <a:pt x="243" y="0"/>
                    </a:moveTo>
                    <a:cubicBezTo>
                      <a:pt x="203" y="0"/>
                      <a:pt x="162" y="13"/>
                      <a:pt x="129" y="41"/>
                    </a:cubicBezTo>
                    <a:cubicBezTo>
                      <a:pt x="0" y="147"/>
                      <a:pt x="61" y="356"/>
                      <a:pt x="225" y="372"/>
                    </a:cubicBezTo>
                    <a:cubicBezTo>
                      <a:pt x="232" y="373"/>
                      <a:pt x="238" y="373"/>
                      <a:pt x="245" y="373"/>
                    </a:cubicBezTo>
                    <a:cubicBezTo>
                      <a:pt x="397" y="373"/>
                      <a:pt x="488" y="193"/>
                      <a:pt x="389" y="70"/>
                    </a:cubicBezTo>
                    <a:cubicBezTo>
                      <a:pt x="352" y="24"/>
                      <a:pt x="298"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5862;p45"/>
              <p:cNvSpPr/>
              <p:nvPr/>
            </p:nvSpPr>
            <p:spPr>
              <a:xfrm>
                <a:off x="4112700" y="3772650"/>
                <a:ext cx="11725" cy="8800"/>
              </a:xfrm>
              <a:custGeom>
                <a:avLst/>
                <a:gdLst/>
                <a:ahLst/>
                <a:cxnLst/>
                <a:rect l="l" t="t" r="r" b="b"/>
                <a:pathLst>
                  <a:path w="469" h="352" extrusionOk="0">
                    <a:moveTo>
                      <a:pt x="235" y="0"/>
                    </a:moveTo>
                    <a:cubicBezTo>
                      <a:pt x="196" y="0"/>
                      <a:pt x="156" y="13"/>
                      <a:pt x="123" y="39"/>
                    </a:cubicBezTo>
                    <a:cubicBezTo>
                      <a:pt x="1" y="139"/>
                      <a:pt x="62" y="335"/>
                      <a:pt x="216" y="351"/>
                    </a:cubicBezTo>
                    <a:cubicBezTo>
                      <a:pt x="224" y="352"/>
                      <a:pt x="231" y="352"/>
                      <a:pt x="239" y="352"/>
                    </a:cubicBezTo>
                    <a:cubicBezTo>
                      <a:pt x="383" y="352"/>
                      <a:pt x="468" y="181"/>
                      <a:pt x="374" y="65"/>
                    </a:cubicBezTo>
                    <a:cubicBezTo>
                      <a:pt x="339" y="22"/>
                      <a:pt x="287" y="0"/>
                      <a:pt x="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5863;p45"/>
              <p:cNvSpPr/>
              <p:nvPr/>
            </p:nvSpPr>
            <p:spPr>
              <a:xfrm>
                <a:off x="4099450" y="3756075"/>
                <a:ext cx="11100" cy="8425"/>
              </a:xfrm>
              <a:custGeom>
                <a:avLst/>
                <a:gdLst/>
                <a:ahLst/>
                <a:cxnLst/>
                <a:rect l="l" t="t" r="r" b="b"/>
                <a:pathLst>
                  <a:path w="444" h="337" extrusionOk="0">
                    <a:moveTo>
                      <a:pt x="221" y="1"/>
                    </a:moveTo>
                    <a:cubicBezTo>
                      <a:pt x="184" y="1"/>
                      <a:pt x="147" y="13"/>
                      <a:pt x="116" y="40"/>
                    </a:cubicBezTo>
                    <a:cubicBezTo>
                      <a:pt x="1" y="133"/>
                      <a:pt x="55" y="319"/>
                      <a:pt x="206" y="336"/>
                    </a:cubicBezTo>
                    <a:cubicBezTo>
                      <a:pt x="213" y="336"/>
                      <a:pt x="219" y="337"/>
                      <a:pt x="225" y="337"/>
                    </a:cubicBezTo>
                    <a:cubicBezTo>
                      <a:pt x="362" y="337"/>
                      <a:pt x="443" y="173"/>
                      <a:pt x="351" y="62"/>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5864;p45"/>
              <p:cNvSpPr/>
              <p:nvPr/>
            </p:nvSpPr>
            <p:spPr>
              <a:xfrm>
                <a:off x="4086200" y="3739550"/>
                <a:ext cx="10350" cy="7925"/>
              </a:xfrm>
              <a:custGeom>
                <a:avLst/>
                <a:gdLst/>
                <a:ahLst/>
                <a:cxnLst/>
                <a:rect l="l" t="t" r="r" b="b"/>
                <a:pathLst>
                  <a:path w="414" h="317" extrusionOk="0">
                    <a:moveTo>
                      <a:pt x="208" y="1"/>
                    </a:moveTo>
                    <a:cubicBezTo>
                      <a:pt x="173" y="1"/>
                      <a:pt x="139" y="12"/>
                      <a:pt x="110" y="36"/>
                    </a:cubicBezTo>
                    <a:cubicBezTo>
                      <a:pt x="0" y="126"/>
                      <a:pt x="52" y="302"/>
                      <a:pt x="190" y="315"/>
                    </a:cubicBezTo>
                    <a:cubicBezTo>
                      <a:pt x="196" y="316"/>
                      <a:pt x="203" y="316"/>
                      <a:pt x="209" y="316"/>
                    </a:cubicBezTo>
                    <a:cubicBezTo>
                      <a:pt x="339" y="316"/>
                      <a:pt x="414" y="165"/>
                      <a:pt x="331" y="61"/>
                    </a:cubicBezTo>
                    <a:cubicBezTo>
                      <a:pt x="300" y="21"/>
                      <a:pt x="254"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5865;p45"/>
              <p:cNvSpPr/>
              <p:nvPr/>
            </p:nvSpPr>
            <p:spPr>
              <a:xfrm>
                <a:off x="4343050" y="4022675"/>
                <a:ext cx="21450" cy="16300"/>
              </a:xfrm>
              <a:custGeom>
                <a:avLst/>
                <a:gdLst/>
                <a:ahLst/>
                <a:cxnLst/>
                <a:rect l="l" t="t" r="r" b="b"/>
                <a:pathLst>
                  <a:path w="858" h="652" extrusionOk="0">
                    <a:moveTo>
                      <a:pt x="429" y="0"/>
                    </a:moveTo>
                    <a:cubicBezTo>
                      <a:pt x="357" y="0"/>
                      <a:pt x="285" y="24"/>
                      <a:pt x="226" y="74"/>
                    </a:cubicBezTo>
                    <a:cubicBezTo>
                      <a:pt x="1" y="258"/>
                      <a:pt x="107" y="621"/>
                      <a:pt x="396" y="650"/>
                    </a:cubicBezTo>
                    <a:cubicBezTo>
                      <a:pt x="408" y="651"/>
                      <a:pt x="420" y="651"/>
                      <a:pt x="431" y="651"/>
                    </a:cubicBezTo>
                    <a:cubicBezTo>
                      <a:pt x="699" y="651"/>
                      <a:pt x="858" y="338"/>
                      <a:pt x="682" y="123"/>
                    </a:cubicBezTo>
                    <a:cubicBezTo>
                      <a:pt x="618" y="42"/>
                      <a:pt x="524" y="0"/>
                      <a:pt x="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5866;p45"/>
              <p:cNvSpPr/>
              <p:nvPr/>
            </p:nvSpPr>
            <p:spPr>
              <a:xfrm>
                <a:off x="4329725" y="4006100"/>
                <a:ext cx="20875" cy="15850"/>
              </a:xfrm>
              <a:custGeom>
                <a:avLst/>
                <a:gdLst/>
                <a:ahLst/>
                <a:cxnLst/>
                <a:rect l="l" t="t" r="r" b="b"/>
                <a:pathLst>
                  <a:path w="835" h="634" extrusionOk="0">
                    <a:moveTo>
                      <a:pt x="420" y="0"/>
                    </a:moveTo>
                    <a:cubicBezTo>
                      <a:pt x="351" y="0"/>
                      <a:pt x="280" y="23"/>
                      <a:pt x="222" y="72"/>
                    </a:cubicBezTo>
                    <a:cubicBezTo>
                      <a:pt x="0" y="249"/>
                      <a:pt x="106" y="602"/>
                      <a:pt x="386" y="631"/>
                    </a:cubicBezTo>
                    <a:cubicBezTo>
                      <a:pt x="398" y="632"/>
                      <a:pt x="409" y="633"/>
                      <a:pt x="420" y="633"/>
                    </a:cubicBezTo>
                    <a:cubicBezTo>
                      <a:pt x="680" y="633"/>
                      <a:pt x="835" y="326"/>
                      <a:pt x="665" y="117"/>
                    </a:cubicBezTo>
                    <a:cubicBezTo>
                      <a:pt x="603" y="40"/>
                      <a:pt x="512"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5867;p45"/>
              <p:cNvSpPr/>
              <p:nvPr/>
            </p:nvSpPr>
            <p:spPr>
              <a:xfrm>
                <a:off x="4316450" y="3989550"/>
                <a:ext cx="20250" cy="15350"/>
              </a:xfrm>
              <a:custGeom>
                <a:avLst/>
                <a:gdLst/>
                <a:ahLst/>
                <a:cxnLst/>
                <a:rect l="l" t="t" r="r" b="b"/>
                <a:pathLst>
                  <a:path w="810" h="614" extrusionOk="0">
                    <a:moveTo>
                      <a:pt x="407" y="1"/>
                    </a:moveTo>
                    <a:cubicBezTo>
                      <a:pt x="338" y="1"/>
                      <a:pt x="270" y="23"/>
                      <a:pt x="213" y="69"/>
                    </a:cubicBezTo>
                    <a:cubicBezTo>
                      <a:pt x="1" y="242"/>
                      <a:pt x="104" y="586"/>
                      <a:pt x="374" y="612"/>
                    </a:cubicBezTo>
                    <a:cubicBezTo>
                      <a:pt x="386" y="613"/>
                      <a:pt x="397" y="614"/>
                      <a:pt x="409" y="614"/>
                    </a:cubicBezTo>
                    <a:cubicBezTo>
                      <a:pt x="661" y="614"/>
                      <a:pt x="810" y="320"/>
                      <a:pt x="647" y="114"/>
                    </a:cubicBezTo>
                    <a:cubicBezTo>
                      <a:pt x="585" y="39"/>
                      <a:pt x="496" y="1"/>
                      <a:pt x="4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5868;p45"/>
              <p:cNvSpPr/>
              <p:nvPr/>
            </p:nvSpPr>
            <p:spPr>
              <a:xfrm>
                <a:off x="4303200" y="3973050"/>
                <a:ext cx="19600" cy="14900"/>
              </a:xfrm>
              <a:custGeom>
                <a:avLst/>
                <a:gdLst/>
                <a:ahLst/>
                <a:cxnLst/>
                <a:rect l="l" t="t" r="r" b="b"/>
                <a:pathLst>
                  <a:path w="784" h="596" extrusionOk="0">
                    <a:moveTo>
                      <a:pt x="393" y="1"/>
                    </a:moveTo>
                    <a:cubicBezTo>
                      <a:pt x="328" y="1"/>
                      <a:pt x="262" y="23"/>
                      <a:pt x="206" y="67"/>
                    </a:cubicBezTo>
                    <a:cubicBezTo>
                      <a:pt x="1" y="234"/>
                      <a:pt x="100" y="565"/>
                      <a:pt x="364" y="594"/>
                    </a:cubicBezTo>
                    <a:cubicBezTo>
                      <a:pt x="375" y="595"/>
                      <a:pt x="387" y="596"/>
                      <a:pt x="398" y="596"/>
                    </a:cubicBezTo>
                    <a:cubicBezTo>
                      <a:pt x="641" y="596"/>
                      <a:pt x="784" y="308"/>
                      <a:pt x="624" y="112"/>
                    </a:cubicBezTo>
                    <a:cubicBezTo>
                      <a:pt x="566" y="39"/>
                      <a:pt x="480" y="1"/>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5869;p45"/>
              <p:cNvSpPr/>
              <p:nvPr/>
            </p:nvSpPr>
            <p:spPr>
              <a:xfrm>
                <a:off x="4289950" y="3956475"/>
                <a:ext cx="18950" cy="14450"/>
              </a:xfrm>
              <a:custGeom>
                <a:avLst/>
                <a:gdLst/>
                <a:ahLst/>
                <a:cxnLst/>
                <a:rect l="l" t="t" r="r" b="b"/>
                <a:pathLst>
                  <a:path w="758" h="578" extrusionOk="0">
                    <a:moveTo>
                      <a:pt x="379" y="1"/>
                    </a:moveTo>
                    <a:cubicBezTo>
                      <a:pt x="316" y="1"/>
                      <a:pt x="252" y="22"/>
                      <a:pt x="200" y="65"/>
                    </a:cubicBezTo>
                    <a:cubicBezTo>
                      <a:pt x="0" y="228"/>
                      <a:pt x="94" y="550"/>
                      <a:pt x="351" y="576"/>
                    </a:cubicBezTo>
                    <a:cubicBezTo>
                      <a:pt x="362" y="577"/>
                      <a:pt x="374" y="578"/>
                      <a:pt x="385" y="578"/>
                    </a:cubicBezTo>
                    <a:cubicBezTo>
                      <a:pt x="619" y="578"/>
                      <a:pt x="758" y="300"/>
                      <a:pt x="604" y="110"/>
                    </a:cubicBezTo>
                    <a:cubicBezTo>
                      <a:pt x="548" y="38"/>
                      <a:pt x="463" y="1"/>
                      <a:pt x="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5870;p45"/>
              <p:cNvSpPr/>
              <p:nvPr/>
            </p:nvSpPr>
            <p:spPr>
              <a:xfrm>
                <a:off x="4276700" y="3940000"/>
                <a:ext cx="18400" cy="13975"/>
              </a:xfrm>
              <a:custGeom>
                <a:avLst/>
                <a:gdLst/>
                <a:ahLst/>
                <a:cxnLst/>
                <a:rect l="l" t="t" r="r" b="b"/>
                <a:pathLst>
                  <a:path w="736" h="559" extrusionOk="0">
                    <a:moveTo>
                      <a:pt x="366" y="0"/>
                    </a:moveTo>
                    <a:cubicBezTo>
                      <a:pt x="305" y="0"/>
                      <a:pt x="244" y="20"/>
                      <a:pt x="193" y="62"/>
                    </a:cubicBezTo>
                    <a:cubicBezTo>
                      <a:pt x="0" y="219"/>
                      <a:pt x="93" y="531"/>
                      <a:pt x="341" y="556"/>
                    </a:cubicBezTo>
                    <a:cubicBezTo>
                      <a:pt x="351" y="558"/>
                      <a:pt x="362" y="558"/>
                      <a:pt x="372" y="558"/>
                    </a:cubicBezTo>
                    <a:cubicBezTo>
                      <a:pt x="601" y="558"/>
                      <a:pt x="736" y="288"/>
                      <a:pt x="585" y="103"/>
                    </a:cubicBezTo>
                    <a:cubicBezTo>
                      <a:pt x="528" y="35"/>
                      <a:pt x="447" y="0"/>
                      <a:pt x="3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5871;p45"/>
              <p:cNvSpPr/>
              <p:nvPr/>
            </p:nvSpPr>
            <p:spPr>
              <a:xfrm>
                <a:off x="4263350" y="3923425"/>
                <a:ext cx="17775" cy="13500"/>
              </a:xfrm>
              <a:custGeom>
                <a:avLst/>
                <a:gdLst/>
                <a:ahLst/>
                <a:cxnLst/>
                <a:rect l="l" t="t" r="r" b="b"/>
                <a:pathLst>
                  <a:path w="711" h="540" extrusionOk="0">
                    <a:moveTo>
                      <a:pt x="357" y="1"/>
                    </a:moveTo>
                    <a:cubicBezTo>
                      <a:pt x="297" y="1"/>
                      <a:pt x="237" y="21"/>
                      <a:pt x="187" y="63"/>
                    </a:cubicBezTo>
                    <a:cubicBezTo>
                      <a:pt x="1" y="210"/>
                      <a:pt x="91" y="512"/>
                      <a:pt x="328" y="538"/>
                    </a:cubicBezTo>
                    <a:cubicBezTo>
                      <a:pt x="339" y="539"/>
                      <a:pt x="349" y="540"/>
                      <a:pt x="359" y="540"/>
                    </a:cubicBezTo>
                    <a:cubicBezTo>
                      <a:pt x="582" y="540"/>
                      <a:pt x="711" y="279"/>
                      <a:pt x="566" y="101"/>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5872;p45"/>
              <p:cNvSpPr/>
              <p:nvPr/>
            </p:nvSpPr>
            <p:spPr>
              <a:xfrm>
                <a:off x="4250100" y="3906900"/>
                <a:ext cx="17225" cy="13075"/>
              </a:xfrm>
              <a:custGeom>
                <a:avLst/>
                <a:gdLst/>
                <a:ahLst/>
                <a:cxnLst/>
                <a:rect l="l" t="t" r="r" b="b"/>
                <a:pathLst>
                  <a:path w="689" h="523" extrusionOk="0">
                    <a:moveTo>
                      <a:pt x="345" y="0"/>
                    </a:moveTo>
                    <a:cubicBezTo>
                      <a:pt x="287" y="0"/>
                      <a:pt x="229" y="19"/>
                      <a:pt x="180" y="58"/>
                    </a:cubicBezTo>
                    <a:cubicBezTo>
                      <a:pt x="0" y="206"/>
                      <a:pt x="87" y="495"/>
                      <a:pt x="318" y="521"/>
                    </a:cubicBezTo>
                    <a:cubicBezTo>
                      <a:pt x="328" y="522"/>
                      <a:pt x="337" y="522"/>
                      <a:pt x="346" y="522"/>
                    </a:cubicBezTo>
                    <a:cubicBezTo>
                      <a:pt x="561" y="522"/>
                      <a:pt x="689" y="270"/>
                      <a:pt x="547" y="97"/>
                    </a:cubicBezTo>
                    <a:cubicBezTo>
                      <a:pt x="496"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5873;p45"/>
              <p:cNvSpPr/>
              <p:nvPr/>
            </p:nvSpPr>
            <p:spPr>
              <a:xfrm>
                <a:off x="4236850" y="3890400"/>
                <a:ext cx="16575" cy="12550"/>
              </a:xfrm>
              <a:custGeom>
                <a:avLst/>
                <a:gdLst/>
                <a:ahLst/>
                <a:cxnLst/>
                <a:rect l="l" t="t" r="r" b="b"/>
                <a:pathLst>
                  <a:path w="663" h="502" extrusionOk="0">
                    <a:moveTo>
                      <a:pt x="332" y="0"/>
                    </a:moveTo>
                    <a:cubicBezTo>
                      <a:pt x="276" y="0"/>
                      <a:pt x="220" y="19"/>
                      <a:pt x="174" y="56"/>
                    </a:cubicBezTo>
                    <a:cubicBezTo>
                      <a:pt x="0" y="198"/>
                      <a:pt x="84" y="477"/>
                      <a:pt x="305" y="500"/>
                    </a:cubicBezTo>
                    <a:cubicBezTo>
                      <a:pt x="315" y="501"/>
                      <a:pt x="324" y="501"/>
                      <a:pt x="333" y="501"/>
                    </a:cubicBezTo>
                    <a:cubicBezTo>
                      <a:pt x="538" y="501"/>
                      <a:pt x="663" y="261"/>
                      <a:pt x="527" y="92"/>
                    </a:cubicBezTo>
                    <a:cubicBezTo>
                      <a:pt x="478" y="32"/>
                      <a:pt x="40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5874;p45"/>
              <p:cNvSpPr/>
              <p:nvPr/>
            </p:nvSpPr>
            <p:spPr>
              <a:xfrm>
                <a:off x="4223575" y="3873825"/>
                <a:ext cx="15875" cy="12075"/>
              </a:xfrm>
              <a:custGeom>
                <a:avLst/>
                <a:gdLst/>
                <a:ahLst/>
                <a:cxnLst/>
                <a:rect l="l" t="t" r="r" b="b"/>
                <a:pathLst>
                  <a:path w="635" h="483" extrusionOk="0">
                    <a:moveTo>
                      <a:pt x="319" y="0"/>
                    </a:moveTo>
                    <a:cubicBezTo>
                      <a:pt x="266" y="0"/>
                      <a:pt x="212" y="18"/>
                      <a:pt x="168" y="54"/>
                    </a:cubicBezTo>
                    <a:cubicBezTo>
                      <a:pt x="1" y="189"/>
                      <a:pt x="81" y="459"/>
                      <a:pt x="293" y="481"/>
                    </a:cubicBezTo>
                    <a:cubicBezTo>
                      <a:pt x="302" y="482"/>
                      <a:pt x="312" y="483"/>
                      <a:pt x="320" y="483"/>
                    </a:cubicBezTo>
                    <a:cubicBezTo>
                      <a:pt x="519" y="483"/>
                      <a:pt x="635" y="249"/>
                      <a:pt x="509" y="89"/>
                    </a:cubicBezTo>
                    <a:cubicBezTo>
                      <a:pt x="459" y="31"/>
                      <a:pt x="389"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5875;p45"/>
              <p:cNvSpPr/>
              <p:nvPr/>
            </p:nvSpPr>
            <p:spPr>
              <a:xfrm>
                <a:off x="4210250" y="3857325"/>
                <a:ext cx="15375" cy="11625"/>
              </a:xfrm>
              <a:custGeom>
                <a:avLst/>
                <a:gdLst/>
                <a:ahLst/>
                <a:cxnLst/>
                <a:rect l="l" t="t" r="r" b="b"/>
                <a:pathLst>
                  <a:path w="615" h="465" extrusionOk="0">
                    <a:moveTo>
                      <a:pt x="309" y="1"/>
                    </a:moveTo>
                    <a:cubicBezTo>
                      <a:pt x="258" y="1"/>
                      <a:pt x="207" y="18"/>
                      <a:pt x="164" y="52"/>
                    </a:cubicBezTo>
                    <a:cubicBezTo>
                      <a:pt x="0" y="184"/>
                      <a:pt x="77" y="444"/>
                      <a:pt x="286" y="463"/>
                    </a:cubicBezTo>
                    <a:cubicBezTo>
                      <a:pt x="295" y="464"/>
                      <a:pt x="304" y="465"/>
                      <a:pt x="313" y="465"/>
                    </a:cubicBezTo>
                    <a:cubicBezTo>
                      <a:pt x="503" y="465"/>
                      <a:pt x="615" y="241"/>
                      <a:pt x="489" y="87"/>
                    </a:cubicBezTo>
                    <a:cubicBezTo>
                      <a:pt x="443" y="30"/>
                      <a:pt x="376"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5876;p45"/>
              <p:cNvSpPr/>
              <p:nvPr/>
            </p:nvSpPr>
            <p:spPr>
              <a:xfrm>
                <a:off x="4197000" y="3840800"/>
                <a:ext cx="14750" cy="11200"/>
              </a:xfrm>
              <a:custGeom>
                <a:avLst/>
                <a:gdLst/>
                <a:ahLst/>
                <a:cxnLst/>
                <a:rect l="l" t="t" r="r" b="b"/>
                <a:pathLst>
                  <a:path w="590" h="448" extrusionOk="0">
                    <a:moveTo>
                      <a:pt x="297" y="1"/>
                    </a:moveTo>
                    <a:cubicBezTo>
                      <a:pt x="247" y="1"/>
                      <a:pt x="196" y="17"/>
                      <a:pt x="154" y="51"/>
                    </a:cubicBezTo>
                    <a:cubicBezTo>
                      <a:pt x="0" y="176"/>
                      <a:pt x="74" y="424"/>
                      <a:pt x="273" y="446"/>
                    </a:cubicBezTo>
                    <a:cubicBezTo>
                      <a:pt x="281" y="447"/>
                      <a:pt x="289" y="447"/>
                      <a:pt x="296" y="447"/>
                    </a:cubicBezTo>
                    <a:cubicBezTo>
                      <a:pt x="479" y="447"/>
                      <a:pt x="590" y="231"/>
                      <a:pt x="469" y="83"/>
                    </a:cubicBezTo>
                    <a:cubicBezTo>
                      <a:pt x="426" y="29"/>
                      <a:pt x="362" y="1"/>
                      <a:pt x="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5877;p45"/>
              <p:cNvSpPr/>
              <p:nvPr/>
            </p:nvSpPr>
            <p:spPr>
              <a:xfrm>
                <a:off x="4183725" y="3824225"/>
                <a:ext cx="14125" cy="10750"/>
              </a:xfrm>
              <a:custGeom>
                <a:avLst/>
                <a:gdLst/>
                <a:ahLst/>
                <a:cxnLst/>
                <a:rect l="l" t="t" r="r" b="b"/>
                <a:pathLst>
                  <a:path w="565" h="430" extrusionOk="0">
                    <a:moveTo>
                      <a:pt x="284" y="1"/>
                    </a:moveTo>
                    <a:cubicBezTo>
                      <a:pt x="236" y="1"/>
                      <a:pt x="189" y="17"/>
                      <a:pt x="149" y="49"/>
                    </a:cubicBezTo>
                    <a:cubicBezTo>
                      <a:pt x="1" y="168"/>
                      <a:pt x="71" y="409"/>
                      <a:pt x="261" y="428"/>
                    </a:cubicBezTo>
                    <a:cubicBezTo>
                      <a:pt x="269" y="429"/>
                      <a:pt x="277" y="429"/>
                      <a:pt x="284" y="429"/>
                    </a:cubicBezTo>
                    <a:cubicBezTo>
                      <a:pt x="460" y="429"/>
                      <a:pt x="565" y="223"/>
                      <a:pt x="451" y="81"/>
                    </a:cubicBezTo>
                    <a:cubicBezTo>
                      <a:pt x="407" y="28"/>
                      <a:pt x="346"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5878;p45"/>
              <p:cNvSpPr/>
              <p:nvPr/>
            </p:nvSpPr>
            <p:spPr>
              <a:xfrm>
                <a:off x="4170475" y="3807750"/>
                <a:ext cx="13475" cy="10175"/>
              </a:xfrm>
              <a:custGeom>
                <a:avLst/>
                <a:gdLst/>
                <a:ahLst/>
                <a:cxnLst/>
                <a:rect l="l" t="t" r="r" b="b"/>
                <a:pathLst>
                  <a:path w="539" h="407" extrusionOk="0">
                    <a:moveTo>
                      <a:pt x="270" y="0"/>
                    </a:moveTo>
                    <a:cubicBezTo>
                      <a:pt x="225" y="0"/>
                      <a:pt x="180" y="15"/>
                      <a:pt x="142" y="46"/>
                    </a:cubicBezTo>
                    <a:cubicBezTo>
                      <a:pt x="0" y="158"/>
                      <a:pt x="68" y="390"/>
                      <a:pt x="248" y="406"/>
                    </a:cubicBezTo>
                    <a:cubicBezTo>
                      <a:pt x="256" y="406"/>
                      <a:pt x="264" y="407"/>
                      <a:pt x="271" y="407"/>
                    </a:cubicBezTo>
                    <a:cubicBezTo>
                      <a:pt x="440" y="407"/>
                      <a:pt x="539" y="210"/>
                      <a:pt x="428" y="75"/>
                    </a:cubicBezTo>
                    <a:cubicBezTo>
                      <a:pt x="388"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5879;p45"/>
              <p:cNvSpPr/>
              <p:nvPr/>
            </p:nvSpPr>
            <p:spPr>
              <a:xfrm>
                <a:off x="4157225" y="3791175"/>
                <a:ext cx="12825" cy="9800"/>
              </a:xfrm>
              <a:custGeom>
                <a:avLst/>
                <a:gdLst/>
                <a:ahLst/>
                <a:cxnLst/>
                <a:rect l="l" t="t" r="r" b="b"/>
                <a:pathLst>
                  <a:path w="513" h="392" extrusionOk="0">
                    <a:moveTo>
                      <a:pt x="257" y="0"/>
                    </a:moveTo>
                    <a:cubicBezTo>
                      <a:pt x="214" y="0"/>
                      <a:pt x="171" y="14"/>
                      <a:pt x="135" y="43"/>
                    </a:cubicBezTo>
                    <a:cubicBezTo>
                      <a:pt x="0" y="156"/>
                      <a:pt x="64" y="371"/>
                      <a:pt x="238" y="391"/>
                    </a:cubicBezTo>
                    <a:cubicBezTo>
                      <a:pt x="246" y="391"/>
                      <a:pt x="253" y="392"/>
                      <a:pt x="261" y="392"/>
                    </a:cubicBezTo>
                    <a:cubicBezTo>
                      <a:pt x="418" y="392"/>
                      <a:pt x="513" y="201"/>
                      <a:pt x="408" y="72"/>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5880;p45"/>
              <p:cNvSpPr/>
              <p:nvPr/>
            </p:nvSpPr>
            <p:spPr>
              <a:xfrm>
                <a:off x="4143950" y="3774675"/>
                <a:ext cx="12275" cy="9275"/>
              </a:xfrm>
              <a:custGeom>
                <a:avLst/>
                <a:gdLst/>
                <a:ahLst/>
                <a:cxnLst/>
                <a:rect l="l" t="t" r="r" b="b"/>
                <a:pathLst>
                  <a:path w="491" h="371" extrusionOk="0">
                    <a:moveTo>
                      <a:pt x="245" y="1"/>
                    </a:moveTo>
                    <a:cubicBezTo>
                      <a:pt x="205" y="1"/>
                      <a:pt x="164" y="14"/>
                      <a:pt x="129" y="41"/>
                    </a:cubicBezTo>
                    <a:cubicBezTo>
                      <a:pt x="1" y="144"/>
                      <a:pt x="62" y="353"/>
                      <a:pt x="226" y="369"/>
                    </a:cubicBezTo>
                    <a:cubicBezTo>
                      <a:pt x="234" y="370"/>
                      <a:pt x="241" y="371"/>
                      <a:pt x="249" y="371"/>
                    </a:cubicBezTo>
                    <a:cubicBezTo>
                      <a:pt x="399" y="371"/>
                      <a:pt x="491" y="193"/>
                      <a:pt x="390" y="70"/>
                    </a:cubicBezTo>
                    <a:cubicBezTo>
                      <a:pt x="353" y="24"/>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5881;p45"/>
              <p:cNvSpPr/>
              <p:nvPr/>
            </p:nvSpPr>
            <p:spPr>
              <a:xfrm>
                <a:off x="4130625" y="3758125"/>
                <a:ext cx="11650" cy="8875"/>
              </a:xfrm>
              <a:custGeom>
                <a:avLst/>
                <a:gdLst/>
                <a:ahLst/>
                <a:cxnLst/>
                <a:rect l="l" t="t" r="r" b="b"/>
                <a:pathLst>
                  <a:path w="466" h="355" extrusionOk="0">
                    <a:moveTo>
                      <a:pt x="234" y="0"/>
                    </a:moveTo>
                    <a:cubicBezTo>
                      <a:pt x="195" y="0"/>
                      <a:pt x="156" y="14"/>
                      <a:pt x="123" y="41"/>
                    </a:cubicBezTo>
                    <a:cubicBezTo>
                      <a:pt x="0" y="138"/>
                      <a:pt x="58" y="337"/>
                      <a:pt x="216" y="353"/>
                    </a:cubicBezTo>
                    <a:cubicBezTo>
                      <a:pt x="222" y="354"/>
                      <a:pt x="229" y="354"/>
                      <a:pt x="235" y="354"/>
                    </a:cubicBezTo>
                    <a:cubicBezTo>
                      <a:pt x="381" y="354"/>
                      <a:pt x="465" y="184"/>
                      <a:pt x="370" y="67"/>
                    </a:cubicBezTo>
                    <a:cubicBezTo>
                      <a:pt x="335" y="23"/>
                      <a:pt x="285" y="0"/>
                      <a:pt x="2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5882;p45"/>
              <p:cNvSpPr/>
              <p:nvPr/>
            </p:nvSpPr>
            <p:spPr>
              <a:xfrm>
                <a:off x="4117375" y="3741575"/>
                <a:ext cx="11075" cy="8375"/>
              </a:xfrm>
              <a:custGeom>
                <a:avLst/>
                <a:gdLst/>
                <a:ahLst/>
                <a:cxnLst/>
                <a:rect l="l" t="t" r="r" b="b"/>
                <a:pathLst>
                  <a:path w="443" h="335" extrusionOk="0">
                    <a:moveTo>
                      <a:pt x="221" y="1"/>
                    </a:moveTo>
                    <a:cubicBezTo>
                      <a:pt x="184" y="1"/>
                      <a:pt x="147" y="13"/>
                      <a:pt x="116" y="38"/>
                    </a:cubicBezTo>
                    <a:cubicBezTo>
                      <a:pt x="0" y="131"/>
                      <a:pt x="55" y="321"/>
                      <a:pt x="203" y="334"/>
                    </a:cubicBezTo>
                    <a:cubicBezTo>
                      <a:pt x="209" y="335"/>
                      <a:pt x="216" y="335"/>
                      <a:pt x="222" y="335"/>
                    </a:cubicBezTo>
                    <a:cubicBezTo>
                      <a:pt x="362" y="335"/>
                      <a:pt x="443" y="174"/>
                      <a:pt x="350" y="64"/>
                    </a:cubicBezTo>
                    <a:cubicBezTo>
                      <a:pt x="318" y="22"/>
                      <a:pt x="269"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5883;p45"/>
              <p:cNvSpPr/>
              <p:nvPr/>
            </p:nvSpPr>
            <p:spPr>
              <a:xfrm>
                <a:off x="4104100" y="3725075"/>
                <a:ext cx="10400" cy="7925"/>
              </a:xfrm>
              <a:custGeom>
                <a:avLst/>
                <a:gdLst/>
                <a:ahLst/>
                <a:cxnLst/>
                <a:rect l="l" t="t" r="r" b="b"/>
                <a:pathLst>
                  <a:path w="416" h="317" extrusionOk="0">
                    <a:moveTo>
                      <a:pt x="210" y="1"/>
                    </a:moveTo>
                    <a:cubicBezTo>
                      <a:pt x="175" y="1"/>
                      <a:pt x="140" y="12"/>
                      <a:pt x="110" y="36"/>
                    </a:cubicBezTo>
                    <a:cubicBezTo>
                      <a:pt x="1" y="123"/>
                      <a:pt x="52" y="300"/>
                      <a:pt x="194" y="316"/>
                    </a:cubicBezTo>
                    <a:cubicBezTo>
                      <a:pt x="199" y="316"/>
                      <a:pt x="204" y="316"/>
                      <a:pt x="209" y="316"/>
                    </a:cubicBezTo>
                    <a:cubicBezTo>
                      <a:pt x="338" y="316"/>
                      <a:pt x="415" y="164"/>
                      <a:pt x="332" y="59"/>
                    </a:cubicBezTo>
                    <a:cubicBezTo>
                      <a:pt x="301" y="20"/>
                      <a:pt x="256"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5884;p45"/>
              <p:cNvSpPr/>
              <p:nvPr/>
            </p:nvSpPr>
            <p:spPr>
              <a:xfrm>
                <a:off x="4347625" y="3991625"/>
                <a:ext cx="20900" cy="15850"/>
              </a:xfrm>
              <a:custGeom>
                <a:avLst/>
                <a:gdLst/>
                <a:ahLst/>
                <a:cxnLst/>
                <a:rect l="l" t="t" r="r" b="b"/>
                <a:pathLst>
                  <a:path w="836" h="634" extrusionOk="0">
                    <a:moveTo>
                      <a:pt x="418" y="1"/>
                    </a:moveTo>
                    <a:cubicBezTo>
                      <a:pt x="348" y="1"/>
                      <a:pt x="278" y="24"/>
                      <a:pt x="219" y="73"/>
                    </a:cubicBezTo>
                    <a:cubicBezTo>
                      <a:pt x="1" y="249"/>
                      <a:pt x="107" y="603"/>
                      <a:pt x="386" y="632"/>
                    </a:cubicBezTo>
                    <a:cubicBezTo>
                      <a:pt x="398" y="633"/>
                      <a:pt x="410" y="634"/>
                      <a:pt x="421" y="634"/>
                    </a:cubicBezTo>
                    <a:cubicBezTo>
                      <a:pt x="680" y="634"/>
                      <a:pt x="835" y="327"/>
                      <a:pt x="666" y="118"/>
                    </a:cubicBezTo>
                    <a:cubicBezTo>
                      <a:pt x="602" y="41"/>
                      <a:pt x="510"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5885;p45"/>
              <p:cNvSpPr/>
              <p:nvPr/>
            </p:nvSpPr>
            <p:spPr>
              <a:xfrm>
                <a:off x="4334375" y="3975100"/>
                <a:ext cx="20250" cy="15350"/>
              </a:xfrm>
              <a:custGeom>
                <a:avLst/>
                <a:gdLst/>
                <a:ahLst/>
                <a:cxnLst/>
                <a:rect l="l" t="t" r="r" b="b"/>
                <a:pathLst>
                  <a:path w="810" h="614" extrusionOk="0">
                    <a:moveTo>
                      <a:pt x="406" y="0"/>
                    </a:moveTo>
                    <a:cubicBezTo>
                      <a:pt x="338" y="0"/>
                      <a:pt x="270" y="22"/>
                      <a:pt x="213" y="68"/>
                    </a:cubicBezTo>
                    <a:cubicBezTo>
                      <a:pt x="1" y="239"/>
                      <a:pt x="103" y="583"/>
                      <a:pt x="373" y="611"/>
                    </a:cubicBezTo>
                    <a:cubicBezTo>
                      <a:pt x="385" y="613"/>
                      <a:pt x="397" y="613"/>
                      <a:pt x="408" y="613"/>
                    </a:cubicBezTo>
                    <a:cubicBezTo>
                      <a:pt x="661" y="613"/>
                      <a:pt x="809" y="316"/>
                      <a:pt x="643" y="113"/>
                    </a:cubicBezTo>
                    <a:cubicBezTo>
                      <a:pt x="583" y="39"/>
                      <a:pt x="495"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5886;p45"/>
              <p:cNvSpPr/>
              <p:nvPr/>
            </p:nvSpPr>
            <p:spPr>
              <a:xfrm>
                <a:off x="4321125" y="3958525"/>
                <a:ext cx="19600" cy="14900"/>
              </a:xfrm>
              <a:custGeom>
                <a:avLst/>
                <a:gdLst/>
                <a:ahLst/>
                <a:cxnLst/>
                <a:rect l="l" t="t" r="r" b="b"/>
                <a:pathLst>
                  <a:path w="784" h="596" extrusionOk="0">
                    <a:moveTo>
                      <a:pt x="393" y="0"/>
                    </a:moveTo>
                    <a:cubicBezTo>
                      <a:pt x="327" y="0"/>
                      <a:pt x="261" y="22"/>
                      <a:pt x="206" y="66"/>
                    </a:cubicBezTo>
                    <a:cubicBezTo>
                      <a:pt x="0" y="233"/>
                      <a:pt x="97" y="567"/>
                      <a:pt x="363" y="593"/>
                    </a:cubicBezTo>
                    <a:cubicBezTo>
                      <a:pt x="375" y="594"/>
                      <a:pt x="387" y="595"/>
                      <a:pt x="398" y="595"/>
                    </a:cubicBezTo>
                    <a:cubicBezTo>
                      <a:pt x="641" y="595"/>
                      <a:pt x="783" y="308"/>
                      <a:pt x="624" y="111"/>
                    </a:cubicBezTo>
                    <a:cubicBezTo>
                      <a:pt x="565" y="38"/>
                      <a:pt x="480" y="0"/>
                      <a:pt x="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5887;p45"/>
              <p:cNvSpPr/>
              <p:nvPr/>
            </p:nvSpPr>
            <p:spPr>
              <a:xfrm>
                <a:off x="4307775" y="3942025"/>
                <a:ext cx="19075" cy="14425"/>
              </a:xfrm>
              <a:custGeom>
                <a:avLst/>
                <a:gdLst/>
                <a:ahLst/>
                <a:cxnLst/>
                <a:rect l="l" t="t" r="r" b="b"/>
                <a:pathLst>
                  <a:path w="763" h="577" extrusionOk="0">
                    <a:moveTo>
                      <a:pt x="384" y="0"/>
                    </a:moveTo>
                    <a:cubicBezTo>
                      <a:pt x="320" y="0"/>
                      <a:pt x="256" y="21"/>
                      <a:pt x="203" y="64"/>
                    </a:cubicBezTo>
                    <a:cubicBezTo>
                      <a:pt x="1" y="225"/>
                      <a:pt x="97" y="549"/>
                      <a:pt x="354" y="575"/>
                    </a:cubicBezTo>
                    <a:cubicBezTo>
                      <a:pt x="365" y="576"/>
                      <a:pt x="375" y="577"/>
                      <a:pt x="385" y="577"/>
                    </a:cubicBezTo>
                    <a:cubicBezTo>
                      <a:pt x="621" y="577"/>
                      <a:pt x="762" y="297"/>
                      <a:pt x="608" y="106"/>
                    </a:cubicBezTo>
                    <a:cubicBezTo>
                      <a:pt x="552" y="36"/>
                      <a:pt x="468" y="0"/>
                      <a:pt x="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5888;p45"/>
              <p:cNvSpPr/>
              <p:nvPr/>
            </p:nvSpPr>
            <p:spPr>
              <a:xfrm>
                <a:off x="4294525" y="3925500"/>
                <a:ext cx="18425" cy="13925"/>
              </a:xfrm>
              <a:custGeom>
                <a:avLst/>
                <a:gdLst/>
                <a:ahLst/>
                <a:cxnLst/>
                <a:rect l="l" t="t" r="r" b="b"/>
                <a:pathLst>
                  <a:path w="737" h="557" extrusionOk="0">
                    <a:moveTo>
                      <a:pt x="372" y="0"/>
                    </a:moveTo>
                    <a:cubicBezTo>
                      <a:pt x="310" y="0"/>
                      <a:pt x="247" y="21"/>
                      <a:pt x="193" y="63"/>
                    </a:cubicBezTo>
                    <a:cubicBezTo>
                      <a:pt x="0" y="221"/>
                      <a:pt x="97" y="532"/>
                      <a:pt x="341" y="555"/>
                    </a:cubicBezTo>
                    <a:cubicBezTo>
                      <a:pt x="352" y="556"/>
                      <a:pt x="362" y="556"/>
                      <a:pt x="372" y="556"/>
                    </a:cubicBezTo>
                    <a:cubicBezTo>
                      <a:pt x="601" y="556"/>
                      <a:pt x="736" y="286"/>
                      <a:pt x="585" y="102"/>
                    </a:cubicBezTo>
                    <a:cubicBezTo>
                      <a:pt x="531" y="35"/>
                      <a:pt x="452" y="0"/>
                      <a:pt x="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5889;p45"/>
              <p:cNvSpPr/>
              <p:nvPr/>
            </p:nvSpPr>
            <p:spPr>
              <a:xfrm>
                <a:off x="4281275" y="3908925"/>
                <a:ext cx="17775" cy="13550"/>
              </a:xfrm>
              <a:custGeom>
                <a:avLst/>
                <a:gdLst/>
                <a:ahLst/>
                <a:cxnLst/>
                <a:rect l="l" t="t" r="r" b="b"/>
                <a:pathLst>
                  <a:path w="711" h="542" extrusionOk="0">
                    <a:moveTo>
                      <a:pt x="357" y="1"/>
                    </a:moveTo>
                    <a:cubicBezTo>
                      <a:pt x="297" y="1"/>
                      <a:pt x="237" y="21"/>
                      <a:pt x="187" y="61"/>
                    </a:cubicBezTo>
                    <a:cubicBezTo>
                      <a:pt x="0" y="212"/>
                      <a:pt x="90" y="514"/>
                      <a:pt x="328" y="540"/>
                    </a:cubicBezTo>
                    <a:cubicBezTo>
                      <a:pt x="339" y="541"/>
                      <a:pt x="349" y="541"/>
                      <a:pt x="359" y="541"/>
                    </a:cubicBezTo>
                    <a:cubicBezTo>
                      <a:pt x="581" y="541"/>
                      <a:pt x="710" y="281"/>
                      <a:pt x="566" y="103"/>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5890;p45"/>
              <p:cNvSpPr/>
              <p:nvPr/>
            </p:nvSpPr>
            <p:spPr>
              <a:xfrm>
                <a:off x="4268000" y="3892375"/>
                <a:ext cx="17150" cy="13075"/>
              </a:xfrm>
              <a:custGeom>
                <a:avLst/>
                <a:gdLst/>
                <a:ahLst/>
                <a:cxnLst/>
                <a:rect l="l" t="t" r="r" b="b"/>
                <a:pathLst>
                  <a:path w="686" h="523" extrusionOk="0">
                    <a:moveTo>
                      <a:pt x="343" y="1"/>
                    </a:moveTo>
                    <a:cubicBezTo>
                      <a:pt x="286" y="1"/>
                      <a:pt x="229" y="19"/>
                      <a:pt x="181" y="58"/>
                    </a:cubicBezTo>
                    <a:cubicBezTo>
                      <a:pt x="1" y="202"/>
                      <a:pt x="85" y="495"/>
                      <a:pt x="316" y="520"/>
                    </a:cubicBezTo>
                    <a:cubicBezTo>
                      <a:pt x="326" y="522"/>
                      <a:pt x="337" y="522"/>
                      <a:pt x="347" y="522"/>
                    </a:cubicBezTo>
                    <a:cubicBezTo>
                      <a:pt x="560" y="522"/>
                      <a:pt x="685" y="271"/>
                      <a:pt x="547" y="99"/>
                    </a:cubicBezTo>
                    <a:cubicBezTo>
                      <a:pt x="496" y="35"/>
                      <a:pt x="419"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5891;p45"/>
              <p:cNvSpPr/>
              <p:nvPr/>
            </p:nvSpPr>
            <p:spPr>
              <a:xfrm>
                <a:off x="4254750" y="3875850"/>
                <a:ext cx="16525" cy="12625"/>
              </a:xfrm>
              <a:custGeom>
                <a:avLst/>
                <a:gdLst/>
                <a:ahLst/>
                <a:cxnLst/>
                <a:rect l="l" t="t" r="r" b="b"/>
                <a:pathLst>
                  <a:path w="661" h="505" extrusionOk="0">
                    <a:moveTo>
                      <a:pt x="330" y="1"/>
                    </a:moveTo>
                    <a:cubicBezTo>
                      <a:pt x="275" y="1"/>
                      <a:pt x="220" y="19"/>
                      <a:pt x="174" y="57"/>
                    </a:cubicBezTo>
                    <a:cubicBezTo>
                      <a:pt x="1" y="198"/>
                      <a:pt x="81" y="478"/>
                      <a:pt x="306" y="503"/>
                    </a:cubicBezTo>
                    <a:cubicBezTo>
                      <a:pt x="315" y="504"/>
                      <a:pt x="324" y="505"/>
                      <a:pt x="333" y="505"/>
                    </a:cubicBezTo>
                    <a:cubicBezTo>
                      <a:pt x="539" y="505"/>
                      <a:pt x="660" y="262"/>
                      <a:pt x="528" y="95"/>
                    </a:cubicBezTo>
                    <a:cubicBezTo>
                      <a:pt x="477" y="33"/>
                      <a:pt x="403"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5892;p45"/>
              <p:cNvSpPr/>
              <p:nvPr/>
            </p:nvSpPr>
            <p:spPr>
              <a:xfrm>
                <a:off x="4241500" y="3859350"/>
                <a:ext cx="15875" cy="12100"/>
              </a:xfrm>
              <a:custGeom>
                <a:avLst/>
                <a:gdLst/>
                <a:ahLst/>
                <a:cxnLst/>
                <a:rect l="l" t="t" r="r" b="b"/>
                <a:pathLst>
                  <a:path w="635" h="484" extrusionOk="0">
                    <a:moveTo>
                      <a:pt x="318" y="1"/>
                    </a:moveTo>
                    <a:cubicBezTo>
                      <a:pt x="264" y="1"/>
                      <a:pt x="210" y="19"/>
                      <a:pt x="164" y="55"/>
                    </a:cubicBezTo>
                    <a:cubicBezTo>
                      <a:pt x="0" y="190"/>
                      <a:pt x="81" y="459"/>
                      <a:pt x="293" y="482"/>
                    </a:cubicBezTo>
                    <a:cubicBezTo>
                      <a:pt x="302" y="483"/>
                      <a:pt x="311" y="483"/>
                      <a:pt x="320" y="483"/>
                    </a:cubicBezTo>
                    <a:cubicBezTo>
                      <a:pt x="516" y="483"/>
                      <a:pt x="634" y="250"/>
                      <a:pt x="505" y="90"/>
                    </a:cubicBezTo>
                    <a:cubicBezTo>
                      <a:pt x="457" y="31"/>
                      <a:pt x="388"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5893;p45"/>
              <p:cNvSpPr/>
              <p:nvPr/>
            </p:nvSpPr>
            <p:spPr>
              <a:xfrm>
                <a:off x="4228150" y="3842800"/>
                <a:ext cx="15400" cy="11625"/>
              </a:xfrm>
              <a:custGeom>
                <a:avLst/>
                <a:gdLst/>
                <a:ahLst/>
                <a:cxnLst/>
                <a:rect l="l" t="t" r="r" b="b"/>
                <a:pathLst>
                  <a:path w="616" h="465" extrusionOk="0">
                    <a:moveTo>
                      <a:pt x="307" y="0"/>
                    </a:moveTo>
                    <a:cubicBezTo>
                      <a:pt x="256" y="0"/>
                      <a:pt x="204" y="17"/>
                      <a:pt x="162" y="51"/>
                    </a:cubicBezTo>
                    <a:cubicBezTo>
                      <a:pt x="1" y="183"/>
                      <a:pt x="78" y="440"/>
                      <a:pt x="284" y="463"/>
                    </a:cubicBezTo>
                    <a:cubicBezTo>
                      <a:pt x="293" y="464"/>
                      <a:pt x="302" y="464"/>
                      <a:pt x="311" y="464"/>
                    </a:cubicBezTo>
                    <a:cubicBezTo>
                      <a:pt x="501" y="464"/>
                      <a:pt x="615" y="240"/>
                      <a:pt x="489" y="87"/>
                    </a:cubicBezTo>
                    <a:cubicBezTo>
                      <a:pt x="444" y="30"/>
                      <a:pt x="376"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5894;p45"/>
              <p:cNvSpPr/>
              <p:nvPr/>
            </p:nvSpPr>
            <p:spPr>
              <a:xfrm>
                <a:off x="4214900" y="3826300"/>
                <a:ext cx="14775" cy="11150"/>
              </a:xfrm>
              <a:custGeom>
                <a:avLst/>
                <a:gdLst/>
                <a:ahLst/>
                <a:cxnLst/>
                <a:rect l="l" t="t" r="r" b="b"/>
                <a:pathLst>
                  <a:path w="591" h="446" extrusionOk="0">
                    <a:moveTo>
                      <a:pt x="295" y="0"/>
                    </a:moveTo>
                    <a:cubicBezTo>
                      <a:pt x="246" y="0"/>
                      <a:pt x="196" y="16"/>
                      <a:pt x="155" y="49"/>
                    </a:cubicBezTo>
                    <a:cubicBezTo>
                      <a:pt x="1" y="175"/>
                      <a:pt x="75" y="425"/>
                      <a:pt x="274" y="445"/>
                    </a:cubicBezTo>
                    <a:cubicBezTo>
                      <a:pt x="282" y="445"/>
                      <a:pt x="289" y="446"/>
                      <a:pt x="297" y="446"/>
                    </a:cubicBezTo>
                    <a:cubicBezTo>
                      <a:pt x="480" y="446"/>
                      <a:pt x="590" y="230"/>
                      <a:pt x="470" y="81"/>
                    </a:cubicBezTo>
                    <a:cubicBezTo>
                      <a:pt x="426" y="28"/>
                      <a:pt x="361"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5895;p45"/>
              <p:cNvSpPr/>
              <p:nvPr/>
            </p:nvSpPr>
            <p:spPr>
              <a:xfrm>
                <a:off x="4201650" y="3809800"/>
                <a:ext cx="14100" cy="10725"/>
              </a:xfrm>
              <a:custGeom>
                <a:avLst/>
                <a:gdLst/>
                <a:ahLst/>
                <a:cxnLst/>
                <a:rect l="l" t="t" r="r" b="b"/>
                <a:pathLst>
                  <a:path w="564" h="429" extrusionOk="0">
                    <a:moveTo>
                      <a:pt x="280" y="1"/>
                    </a:moveTo>
                    <a:cubicBezTo>
                      <a:pt x="233" y="1"/>
                      <a:pt x="187" y="16"/>
                      <a:pt x="148" y="47"/>
                    </a:cubicBezTo>
                    <a:cubicBezTo>
                      <a:pt x="0" y="169"/>
                      <a:pt x="71" y="407"/>
                      <a:pt x="261" y="426"/>
                    </a:cubicBezTo>
                    <a:cubicBezTo>
                      <a:pt x="270" y="428"/>
                      <a:pt x="279" y="428"/>
                      <a:pt x="287" y="428"/>
                    </a:cubicBezTo>
                    <a:cubicBezTo>
                      <a:pt x="461" y="428"/>
                      <a:pt x="564" y="220"/>
                      <a:pt x="450" y="79"/>
                    </a:cubicBezTo>
                    <a:cubicBezTo>
                      <a:pt x="406" y="28"/>
                      <a:pt x="343" y="1"/>
                      <a:pt x="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5896;p45"/>
              <p:cNvSpPr/>
              <p:nvPr/>
            </p:nvSpPr>
            <p:spPr>
              <a:xfrm>
                <a:off x="4188400" y="3793200"/>
                <a:ext cx="13475" cy="10275"/>
              </a:xfrm>
              <a:custGeom>
                <a:avLst/>
                <a:gdLst/>
                <a:ahLst/>
                <a:cxnLst/>
                <a:rect l="l" t="t" r="r" b="b"/>
                <a:pathLst>
                  <a:path w="539" h="411" extrusionOk="0">
                    <a:moveTo>
                      <a:pt x="269" y="1"/>
                    </a:moveTo>
                    <a:cubicBezTo>
                      <a:pt x="224" y="1"/>
                      <a:pt x="179" y="16"/>
                      <a:pt x="142" y="46"/>
                    </a:cubicBezTo>
                    <a:cubicBezTo>
                      <a:pt x="0" y="162"/>
                      <a:pt x="68" y="390"/>
                      <a:pt x="248" y="409"/>
                    </a:cubicBezTo>
                    <a:cubicBezTo>
                      <a:pt x="255" y="410"/>
                      <a:pt x="263" y="410"/>
                      <a:pt x="271" y="410"/>
                    </a:cubicBezTo>
                    <a:cubicBezTo>
                      <a:pt x="437" y="410"/>
                      <a:pt x="538" y="213"/>
                      <a:pt x="428" y="78"/>
                    </a:cubicBezTo>
                    <a:cubicBezTo>
                      <a:pt x="387" y="27"/>
                      <a:pt x="328" y="1"/>
                      <a:pt x="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5897;p45"/>
              <p:cNvSpPr/>
              <p:nvPr/>
            </p:nvSpPr>
            <p:spPr>
              <a:xfrm>
                <a:off x="4175050" y="3776700"/>
                <a:ext cx="12925" cy="9750"/>
              </a:xfrm>
              <a:custGeom>
                <a:avLst/>
                <a:gdLst/>
                <a:ahLst/>
                <a:cxnLst/>
                <a:rect l="l" t="t" r="r" b="b"/>
                <a:pathLst>
                  <a:path w="517" h="390" extrusionOk="0">
                    <a:moveTo>
                      <a:pt x="261" y="1"/>
                    </a:moveTo>
                    <a:cubicBezTo>
                      <a:pt x="218" y="1"/>
                      <a:pt x="175" y="15"/>
                      <a:pt x="139" y="44"/>
                    </a:cubicBezTo>
                    <a:cubicBezTo>
                      <a:pt x="1" y="153"/>
                      <a:pt x="68" y="372"/>
                      <a:pt x="238" y="388"/>
                    </a:cubicBezTo>
                    <a:cubicBezTo>
                      <a:pt x="246" y="389"/>
                      <a:pt x="254" y="389"/>
                      <a:pt x="262" y="389"/>
                    </a:cubicBezTo>
                    <a:cubicBezTo>
                      <a:pt x="422" y="389"/>
                      <a:pt x="516" y="202"/>
                      <a:pt x="412" y="73"/>
                    </a:cubicBezTo>
                    <a:cubicBezTo>
                      <a:pt x="374" y="25"/>
                      <a:pt x="318" y="1"/>
                      <a:pt x="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5898;p45"/>
              <p:cNvSpPr/>
              <p:nvPr/>
            </p:nvSpPr>
            <p:spPr>
              <a:xfrm>
                <a:off x="4161800" y="3760125"/>
                <a:ext cx="12300" cy="9350"/>
              </a:xfrm>
              <a:custGeom>
                <a:avLst/>
                <a:gdLst/>
                <a:ahLst/>
                <a:cxnLst/>
                <a:rect l="l" t="t" r="r" b="b"/>
                <a:pathLst>
                  <a:path w="492" h="374" extrusionOk="0">
                    <a:moveTo>
                      <a:pt x="246" y="1"/>
                    </a:moveTo>
                    <a:cubicBezTo>
                      <a:pt x="205" y="1"/>
                      <a:pt x="163" y="14"/>
                      <a:pt x="129" y="42"/>
                    </a:cubicBezTo>
                    <a:cubicBezTo>
                      <a:pt x="0" y="148"/>
                      <a:pt x="61" y="357"/>
                      <a:pt x="229" y="373"/>
                    </a:cubicBezTo>
                    <a:cubicBezTo>
                      <a:pt x="235" y="373"/>
                      <a:pt x="242" y="374"/>
                      <a:pt x="248" y="374"/>
                    </a:cubicBezTo>
                    <a:cubicBezTo>
                      <a:pt x="400" y="374"/>
                      <a:pt x="491" y="194"/>
                      <a:pt x="392" y="71"/>
                    </a:cubicBezTo>
                    <a:cubicBezTo>
                      <a:pt x="356" y="25"/>
                      <a:pt x="301"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5899;p45"/>
              <p:cNvSpPr/>
              <p:nvPr/>
            </p:nvSpPr>
            <p:spPr>
              <a:xfrm>
                <a:off x="4148550" y="3743625"/>
                <a:ext cx="11625" cy="8825"/>
              </a:xfrm>
              <a:custGeom>
                <a:avLst/>
                <a:gdLst/>
                <a:ahLst/>
                <a:cxnLst/>
                <a:rect l="l" t="t" r="r" b="b"/>
                <a:pathLst>
                  <a:path w="465" h="353" extrusionOk="0">
                    <a:moveTo>
                      <a:pt x="233" y="1"/>
                    </a:moveTo>
                    <a:cubicBezTo>
                      <a:pt x="194" y="1"/>
                      <a:pt x="155" y="14"/>
                      <a:pt x="122" y="40"/>
                    </a:cubicBezTo>
                    <a:cubicBezTo>
                      <a:pt x="0" y="139"/>
                      <a:pt x="58" y="335"/>
                      <a:pt x="215" y="351"/>
                    </a:cubicBezTo>
                    <a:cubicBezTo>
                      <a:pt x="223" y="352"/>
                      <a:pt x="231" y="353"/>
                      <a:pt x="238" y="353"/>
                    </a:cubicBezTo>
                    <a:cubicBezTo>
                      <a:pt x="382" y="353"/>
                      <a:pt x="464" y="182"/>
                      <a:pt x="370" y="65"/>
                    </a:cubicBezTo>
                    <a:cubicBezTo>
                      <a:pt x="335" y="23"/>
                      <a:pt x="284"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5900;p45"/>
              <p:cNvSpPr/>
              <p:nvPr/>
            </p:nvSpPr>
            <p:spPr>
              <a:xfrm>
                <a:off x="4135275" y="3727075"/>
                <a:ext cx="11025" cy="8425"/>
              </a:xfrm>
              <a:custGeom>
                <a:avLst/>
                <a:gdLst/>
                <a:ahLst/>
                <a:cxnLst/>
                <a:rect l="l" t="t" r="r" b="b"/>
                <a:pathLst>
                  <a:path w="441" h="337" extrusionOk="0">
                    <a:moveTo>
                      <a:pt x="222" y="1"/>
                    </a:moveTo>
                    <a:cubicBezTo>
                      <a:pt x="184" y="1"/>
                      <a:pt x="147" y="13"/>
                      <a:pt x="117" y="40"/>
                    </a:cubicBezTo>
                    <a:cubicBezTo>
                      <a:pt x="1" y="133"/>
                      <a:pt x="55" y="319"/>
                      <a:pt x="203" y="335"/>
                    </a:cubicBezTo>
                    <a:cubicBezTo>
                      <a:pt x="210" y="336"/>
                      <a:pt x="216" y="336"/>
                      <a:pt x="222" y="336"/>
                    </a:cubicBezTo>
                    <a:cubicBezTo>
                      <a:pt x="359" y="336"/>
                      <a:pt x="440" y="173"/>
                      <a:pt x="351" y="62"/>
                    </a:cubicBezTo>
                    <a:cubicBezTo>
                      <a:pt x="318" y="22"/>
                      <a:pt x="27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5901;p45"/>
              <p:cNvSpPr/>
              <p:nvPr/>
            </p:nvSpPr>
            <p:spPr>
              <a:xfrm>
                <a:off x="4122025" y="3710550"/>
                <a:ext cx="10375" cy="7925"/>
              </a:xfrm>
              <a:custGeom>
                <a:avLst/>
                <a:gdLst/>
                <a:ahLst/>
                <a:cxnLst/>
                <a:rect l="l" t="t" r="r" b="b"/>
                <a:pathLst>
                  <a:path w="415" h="317" extrusionOk="0">
                    <a:moveTo>
                      <a:pt x="209" y="0"/>
                    </a:moveTo>
                    <a:cubicBezTo>
                      <a:pt x="174" y="0"/>
                      <a:pt x="139" y="12"/>
                      <a:pt x="110" y="35"/>
                    </a:cubicBezTo>
                    <a:cubicBezTo>
                      <a:pt x="1" y="125"/>
                      <a:pt x="52" y="302"/>
                      <a:pt x="190" y="315"/>
                    </a:cubicBezTo>
                    <a:cubicBezTo>
                      <a:pt x="197" y="316"/>
                      <a:pt x="203" y="316"/>
                      <a:pt x="210" y="316"/>
                    </a:cubicBezTo>
                    <a:cubicBezTo>
                      <a:pt x="339" y="316"/>
                      <a:pt x="414" y="165"/>
                      <a:pt x="332" y="61"/>
                    </a:cubicBezTo>
                    <a:cubicBezTo>
                      <a:pt x="300" y="21"/>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5902;p45"/>
              <p:cNvSpPr/>
              <p:nvPr/>
            </p:nvSpPr>
            <p:spPr>
              <a:xfrm>
                <a:off x="4338950" y="3944050"/>
                <a:ext cx="19700" cy="14900"/>
              </a:xfrm>
              <a:custGeom>
                <a:avLst/>
                <a:gdLst/>
                <a:ahLst/>
                <a:cxnLst/>
                <a:rect l="l" t="t" r="r" b="b"/>
                <a:pathLst>
                  <a:path w="788" h="596" extrusionOk="0">
                    <a:moveTo>
                      <a:pt x="395" y="1"/>
                    </a:moveTo>
                    <a:cubicBezTo>
                      <a:pt x="330" y="1"/>
                      <a:pt x="264" y="22"/>
                      <a:pt x="210" y="67"/>
                    </a:cubicBezTo>
                    <a:cubicBezTo>
                      <a:pt x="1" y="234"/>
                      <a:pt x="100" y="565"/>
                      <a:pt x="364" y="594"/>
                    </a:cubicBezTo>
                    <a:cubicBezTo>
                      <a:pt x="376" y="595"/>
                      <a:pt x="387" y="596"/>
                      <a:pt x="398" y="596"/>
                    </a:cubicBezTo>
                    <a:cubicBezTo>
                      <a:pt x="642" y="596"/>
                      <a:pt x="787" y="308"/>
                      <a:pt x="627" y="112"/>
                    </a:cubicBezTo>
                    <a:cubicBezTo>
                      <a:pt x="569" y="38"/>
                      <a:pt x="482" y="1"/>
                      <a:pt x="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5903;p45"/>
              <p:cNvSpPr/>
              <p:nvPr/>
            </p:nvSpPr>
            <p:spPr>
              <a:xfrm>
                <a:off x="4325700" y="3927475"/>
                <a:ext cx="19050" cy="14450"/>
              </a:xfrm>
              <a:custGeom>
                <a:avLst/>
                <a:gdLst/>
                <a:ahLst/>
                <a:cxnLst/>
                <a:rect l="l" t="t" r="r" b="b"/>
                <a:pathLst>
                  <a:path w="762" h="578" extrusionOk="0">
                    <a:moveTo>
                      <a:pt x="381" y="1"/>
                    </a:moveTo>
                    <a:cubicBezTo>
                      <a:pt x="317" y="1"/>
                      <a:pt x="253" y="22"/>
                      <a:pt x="200" y="64"/>
                    </a:cubicBezTo>
                    <a:cubicBezTo>
                      <a:pt x="0" y="228"/>
                      <a:pt x="97" y="550"/>
                      <a:pt x="354" y="575"/>
                    </a:cubicBezTo>
                    <a:cubicBezTo>
                      <a:pt x="366" y="577"/>
                      <a:pt x="377" y="577"/>
                      <a:pt x="388" y="577"/>
                    </a:cubicBezTo>
                    <a:cubicBezTo>
                      <a:pt x="622" y="577"/>
                      <a:pt x="761" y="300"/>
                      <a:pt x="608" y="109"/>
                    </a:cubicBezTo>
                    <a:cubicBezTo>
                      <a:pt x="549" y="38"/>
                      <a:pt x="465" y="1"/>
                      <a:pt x="3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5904;p45"/>
              <p:cNvSpPr/>
              <p:nvPr/>
            </p:nvSpPr>
            <p:spPr>
              <a:xfrm>
                <a:off x="4312450" y="3910975"/>
                <a:ext cx="18400" cy="13975"/>
              </a:xfrm>
              <a:custGeom>
                <a:avLst/>
                <a:gdLst/>
                <a:ahLst/>
                <a:cxnLst/>
                <a:rect l="l" t="t" r="r" b="b"/>
                <a:pathLst>
                  <a:path w="736" h="559" extrusionOk="0">
                    <a:moveTo>
                      <a:pt x="369" y="1"/>
                    </a:moveTo>
                    <a:cubicBezTo>
                      <a:pt x="307" y="1"/>
                      <a:pt x="245" y="21"/>
                      <a:pt x="193" y="62"/>
                    </a:cubicBezTo>
                    <a:cubicBezTo>
                      <a:pt x="0" y="220"/>
                      <a:pt x="93" y="532"/>
                      <a:pt x="341" y="557"/>
                    </a:cubicBezTo>
                    <a:cubicBezTo>
                      <a:pt x="351" y="558"/>
                      <a:pt x="362" y="559"/>
                      <a:pt x="372" y="559"/>
                    </a:cubicBezTo>
                    <a:cubicBezTo>
                      <a:pt x="601" y="559"/>
                      <a:pt x="736" y="289"/>
                      <a:pt x="585" y="104"/>
                    </a:cubicBezTo>
                    <a:cubicBezTo>
                      <a:pt x="530" y="36"/>
                      <a:pt x="450"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5905;p45"/>
              <p:cNvSpPr/>
              <p:nvPr/>
            </p:nvSpPr>
            <p:spPr>
              <a:xfrm>
                <a:off x="4299175" y="3894425"/>
                <a:ext cx="17775" cy="13500"/>
              </a:xfrm>
              <a:custGeom>
                <a:avLst/>
                <a:gdLst/>
                <a:ahLst/>
                <a:cxnLst/>
                <a:rect l="l" t="t" r="r" b="b"/>
                <a:pathLst>
                  <a:path w="711" h="540" extrusionOk="0">
                    <a:moveTo>
                      <a:pt x="357" y="1"/>
                    </a:moveTo>
                    <a:cubicBezTo>
                      <a:pt x="298" y="1"/>
                      <a:pt x="237" y="21"/>
                      <a:pt x="187" y="62"/>
                    </a:cubicBezTo>
                    <a:cubicBezTo>
                      <a:pt x="1" y="210"/>
                      <a:pt x="91" y="512"/>
                      <a:pt x="329" y="538"/>
                    </a:cubicBezTo>
                    <a:cubicBezTo>
                      <a:pt x="339" y="539"/>
                      <a:pt x="349" y="540"/>
                      <a:pt x="359" y="540"/>
                    </a:cubicBezTo>
                    <a:cubicBezTo>
                      <a:pt x="579" y="540"/>
                      <a:pt x="711" y="279"/>
                      <a:pt x="567" y="101"/>
                    </a:cubicBezTo>
                    <a:cubicBezTo>
                      <a:pt x="514" y="35"/>
                      <a:pt x="436"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5906;p45"/>
              <p:cNvSpPr/>
              <p:nvPr/>
            </p:nvSpPr>
            <p:spPr>
              <a:xfrm>
                <a:off x="4285925" y="3877900"/>
                <a:ext cx="17150" cy="13000"/>
              </a:xfrm>
              <a:custGeom>
                <a:avLst/>
                <a:gdLst/>
                <a:ahLst/>
                <a:cxnLst/>
                <a:rect l="l" t="t" r="r" b="b"/>
                <a:pathLst>
                  <a:path w="686" h="520" extrusionOk="0">
                    <a:moveTo>
                      <a:pt x="345" y="0"/>
                    </a:moveTo>
                    <a:cubicBezTo>
                      <a:pt x="288" y="0"/>
                      <a:pt x="229" y="19"/>
                      <a:pt x="181" y="58"/>
                    </a:cubicBezTo>
                    <a:cubicBezTo>
                      <a:pt x="1" y="203"/>
                      <a:pt x="84" y="492"/>
                      <a:pt x="316" y="518"/>
                    </a:cubicBezTo>
                    <a:cubicBezTo>
                      <a:pt x="326" y="519"/>
                      <a:pt x="336" y="519"/>
                      <a:pt x="346" y="519"/>
                    </a:cubicBezTo>
                    <a:cubicBezTo>
                      <a:pt x="557" y="519"/>
                      <a:pt x="685" y="269"/>
                      <a:pt x="547" y="97"/>
                    </a:cubicBezTo>
                    <a:cubicBezTo>
                      <a:pt x="496" y="33"/>
                      <a:pt x="421" y="0"/>
                      <a:pt x="3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5907;p45"/>
              <p:cNvSpPr/>
              <p:nvPr/>
            </p:nvSpPr>
            <p:spPr>
              <a:xfrm>
                <a:off x="4272600" y="3861400"/>
                <a:ext cx="16575" cy="12525"/>
              </a:xfrm>
              <a:custGeom>
                <a:avLst/>
                <a:gdLst/>
                <a:ahLst/>
                <a:cxnLst/>
                <a:rect l="l" t="t" r="r" b="b"/>
                <a:pathLst>
                  <a:path w="663" h="501" extrusionOk="0">
                    <a:moveTo>
                      <a:pt x="334" y="0"/>
                    </a:moveTo>
                    <a:cubicBezTo>
                      <a:pt x="279" y="0"/>
                      <a:pt x="223" y="18"/>
                      <a:pt x="177" y="56"/>
                    </a:cubicBezTo>
                    <a:cubicBezTo>
                      <a:pt x="0" y="198"/>
                      <a:pt x="84" y="477"/>
                      <a:pt x="305" y="500"/>
                    </a:cubicBezTo>
                    <a:cubicBezTo>
                      <a:pt x="315" y="501"/>
                      <a:pt x="324" y="501"/>
                      <a:pt x="333" y="501"/>
                    </a:cubicBezTo>
                    <a:cubicBezTo>
                      <a:pt x="541" y="501"/>
                      <a:pt x="663" y="261"/>
                      <a:pt x="527" y="91"/>
                    </a:cubicBezTo>
                    <a:cubicBezTo>
                      <a:pt x="478" y="31"/>
                      <a:pt x="406"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5908;p45"/>
              <p:cNvSpPr/>
              <p:nvPr/>
            </p:nvSpPr>
            <p:spPr>
              <a:xfrm>
                <a:off x="4259425" y="3844825"/>
                <a:ext cx="15850" cy="12075"/>
              </a:xfrm>
              <a:custGeom>
                <a:avLst/>
                <a:gdLst/>
                <a:ahLst/>
                <a:cxnLst/>
                <a:rect l="l" t="t" r="r" b="b"/>
                <a:pathLst>
                  <a:path w="634" h="483" extrusionOk="0">
                    <a:moveTo>
                      <a:pt x="316" y="1"/>
                    </a:moveTo>
                    <a:cubicBezTo>
                      <a:pt x="263" y="1"/>
                      <a:pt x="209" y="18"/>
                      <a:pt x="164" y="54"/>
                    </a:cubicBezTo>
                    <a:cubicBezTo>
                      <a:pt x="0" y="189"/>
                      <a:pt x="80" y="459"/>
                      <a:pt x="293" y="481"/>
                    </a:cubicBezTo>
                    <a:cubicBezTo>
                      <a:pt x="302" y="482"/>
                      <a:pt x="311" y="483"/>
                      <a:pt x="319" y="483"/>
                    </a:cubicBezTo>
                    <a:cubicBezTo>
                      <a:pt x="516" y="483"/>
                      <a:pt x="634" y="249"/>
                      <a:pt x="505" y="92"/>
                    </a:cubicBezTo>
                    <a:cubicBezTo>
                      <a:pt x="457" y="32"/>
                      <a:pt x="387" y="1"/>
                      <a:pt x="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5909;p45"/>
              <p:cNvSpPr/>
              <p:nvPr/>
            </p:nvSpPr>
            <p:spPr>
              <a:xfrm>
                <a:off x="4246075" y="3828325"/>
                <a:ext cx="15375" cy="11625"/>
              </a:xfrm>
              <a:custGeom>
                <a:avLst/>
                <a:gdLst/>
                <a:ahLst/>
                <a:cxnLst/>
                <a:rect l="l" t="t" r="r" b="b"/>
                <a:pathLst>
                  <a:path w="615" h="465" extrusionOk="0">
                    <a:moveTo>
                      <a:pt x="307" y="1"/>
                    </a:moveTo>
                    <a:cubicBezTo>
                      <a:pt x="256" y="1"/>
                      <a:pt x="204" y="17"/>
                      <a:pt x="161" y="52"/>
                    </a:cubicBezTo>
                    <a:cubicBezTo>
                      <a:pt x="1" y="184"/>
                      <a:pt x="78" y="444"/>
                      <a:pt x="283" y="463"/>
                    </a:cubicBezTo>
                    <a:cubicBezTo>
                      <a:pt x="293" y="464"/>
                      <a:pt x="302" y="465"/>
                      <a:pt x="310" y="465"/>
                    </a:cubicBezTo>
                    <a:cubicBezTo>
                      <a:pt x="500" y="465"/>
                      <a:pt x="615" y="241"/>
                      <a:pt x="489" y="87"/>
                    </a:cubicBezTo>
                    <a:cubicBezTo>
                      <a:pt x="443" y="30"/>
                      <a:pt x="375"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5910;p45"/>
              <p:cNvSpPr/>
              <p:nvPr/>
            </p:nvSpPr>
            <p:spPr>
              <a:xfrm>
                <a:off x="4232825" y="3811775"/>
                <a:ext cx="14750" cy="11225"/>
              </a:xfrm>
              <a:custGeom>
                <a:avLst/>
                <a:gdLst/>
                <a:ahLst/>
                <a:cxnLst/>
                <a:rect l="l" t="t" r="r" b="b"/>
                <a:pathLst>
                  <a:path w="590" h="449" extrusionOk="0">
                    <a:moveTo>
                      <a:pt x="295" y="0"/>
                    </a:moveTo>
                    <a:cubicBezTo>
                      <a:pt x="246" y="0"/>
                      <a:pt x="196" y="17"/>
                      <a:pt x="155" y="52"/>
                    </a:cubicBezTo>
                    <a:cubicBezTo>
                      <a:pt x="0" y="174"/>
                      <a:pt x="74" y="425"/>
                      <a:pt x="270" y="447"/>
                    </a:cubicBezTo>
                    <a:cubicBezTo>
                      <a:pt x="278" y="448"/>
                      <a:pt x="286" y="448"/>
                      <a:pt x="294" y="448"/>
                    </a:cubicBezTo>
                    <a:cubicBezTo>
                      <a:pt x="479" y="448"/>
                      <a:pt x="590" y="232"/>
                      <a:pt x="470" y="84"/>
                    </a:cubicBezTo>
                    <a:cubicBezTo>
                      <a:pt x="424" y="29"/>
                      <a:pt x="36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5911;p45"/>
              <p:cNvSpPr/>
              <p:nvPr/>
            </p:nvSpPr>
            <p:spPr>
              <a:xfrm>
                <a:off x="4219575" y="3795225"/>
                <a:ext cx="14025" cy="10725"/>
              </a:xfrm>
              <a:custGeom>
                <a:avLst/>
                <a:gdLst/>
                <a:ahLst/>
                <a:cxnLst/>
                <a:rect l="l" t="t" r="r" b="b"/>
                <a:pathLst>
                  <a:path w="561" h="429" extrusionOk="0">
                    <a:moveTo>
                      <a:pt x="281" y="1"/>
                    </a:moveTo>
                    <a:cubicBezTo>
                      <a:pt x="234" y="1"/>
                      <a:pt x="187" y="17"/>
                      <a:pt x="148" y="49"/>
                    </a:cubicBezTo>
                    <a:cubicBezTo>
                      <a:pt x="0" y="167"/>
                      <a:pt x="71" y="409"/>
                      <a:pt x="260" y="428"/>
                    </a:cubicBezTo>
                    <a:cubicBezTo>
                      <a:pt x="268" y="429"/>
                      <a:pt x="276" y="429"/>
                      <a:pt x="283" y="429"/>
                    </a:cubicBezTo>
                    <a:cubicBezTo>
                      <a:pt x="456" y="429"/>
                      <a:pt x="561" y="222"/>
                      <a:pt x="447" y="81"/>
                    </a:cubicBezTo>
                    <a:cubicBezTo>
                      <a:pt x="405" y="28"/>
                      <a:pt x="343"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5912;p45"/>
              <p:cNvSpPr/>
              <p:nvPr/>
            </p:nvSpPr>
            <p:spPr>
              <a:xfrm>
                <a:off x="4206225" y="3778750"/>
                <a:ext cx="13475" cy="10250"/>
              </a:xfrm>
              <a:custGeom>
                <a:avLst/>
                <a:gdLst/>
                <a:ahLst/>
                <a:cxnLst/>
                <a:rect l="l" t="t" r="r" b="b"/>
                <a:pathLst>
                  <a:path w="539" h="410" extrusionOk="0">
                    <a:moveTo>
                      <a:pt x="272" y="0"/>
                    </a:moveTo>
                    <a:cubicBezTo>
                      <a:pt x="227" y="0"/>
                      <a:pt x="181" y="15"/>
                      <a:pt x="142" y="46"/>
                    </a:cubicBezTo>
                    <a:cubicBezTo>
                      <a:pt x="1" y="161"/>
                      <a:pt x="68" y="389"/>
                      <a:pt x="251" y="409"/>
                    </a:cubicBezTo>
                    <a:cubicBezTo>
                      <a:pt x="259" y="410"/>
                      <a:pt x="267" y="410"/>
                      <a:pt x="274" y="410"/>
                    </a:cubicBezTo>
                    <a:cubicBezTo>
                      <a:pt x="441" y="410"/>
                      <a:pt x="539" y="213"/>
                      <a:pt x="431" y="78"/>
                    </a:cubicBezTo>
                    <a:cubicBezTo>
                      <a:pt x="391" y="26"/>
                      <a:pt x="332" y="0"/>
                      <a:pt x="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5913;p45"/>
              <p:cNvSpPr/>
              <p:nvPr/>
            </p:nvSpPr>
            <p:spPr>
              <a:xfrm>
                <a:off x="4192975" y="3762175"/>
                <a:ext cx="12925" cy="9800"/>
              </a:xfrm>
              <a:custGeom>
                <a:avLst/>
                <a:gdLst/>
                <a:ahLst/>
                <a:cxnLst/>
                <a:rect l="l" t="t" r="r" b="b"/>
                <a:pathLst>
                  <a:path w="517" h="392" extrusionOk="0">
                    <a:moveTo>
                      <a:pt x="259" y="0"/>
                    </a:moveTo>
                    <a:cubicBezTo>
                      <a:pt x="215" y="0"/>
                      <a:pt x="171" y="14"/>
                      <a:pt x="135" y="43"/>
                    </a:cubicBezTo>
                    <a:cubicBezTo>
                      <a:pt x="0" y="156"/>
                      <a:pt x="65" y="371"/>
                      <a:pt x="238" y="390"/>
                    </a:cubicBezTo>
                    <a:cubicBezTo>
                      <a:pt x="246" y="391"/>
                      <a:pt x="254" y="392"/>
                      <a:pt x="261" y="392"/>
                    </a:cubicBezTo>
                    <a:cubicBezTo>
                      <a:pt x="421" y="392"/>
                      <a:pt x="516" y="201"/>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5914;p45"/>
              <p:cNvSpPr/>
              <p:nvPr/>
            </p:nvSpPr>
            <p:spPr>
              <a:xfrm>
                <a:off x="4179725" y="3745675"/>
                <a:ext cx="12250" cy="9275"/>
              </a:xfrm>
              <a:custGeom>
                <a:avLst/>
                <a:gdLst/>
                <a:ahLst/>
                <a:cxnLst/>
                <a:rect l="l" t="t" r="r" b="b"/>
                <a:pathLst>
                  <a:path w="490" h="371" extrusionOk="0">
                    <a:moveTo>
                      <a:pt x="244" y="0"/>
                    </a:moveTo>
                    <a:cubicBezTo>
                      <a:pt x="204" y="0"/>
                      <a:pt x="163" y="14"/>
                      <a:pt x="129" y="41"/>
                    </a:cubicBezTo>
                    <a:cubicBezTo>
                      <a:pt x="0" y="144"/>
                      <a:pt x="61" y="353"/>
                      <a:pt x="225" y="369"/>
                    </a:cubicBezTo>
                    <a:cubicBezTo>
                      <a:pt x="233" y="370"/>
                      <a:pt x="241" y="370"/>
                      <a:pt x="248" y="370"/>
                    </a:cubicBezTo>
                    <a:cubicBezTo>
                      <a:pt x="401" y="370"/>
                      <a:pt x="490" y="193"/>
                      <a:pt x="389" y="70"/>
                    </a:cubicBezTo>
                    <a:cubicBezTo>
                      <a:pt x="352" y="24"/>
                      <a:pt x="299"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5915;p45"/>
              <p:cNvSpPr/>
              <p:nvPr/>
            </p:nvSpPr>
            <p:spPr>
              <a:xfrm>
                <a:off x="4166450" y="3729100"/>
                <a:ext cx="11650" cy="8875"/>
              </a:xfrm>
              <a:custGeom>
                <a:avLst/>
                <a:gdLst/>
                <a:ahLst/>
                <a:cxnLst/>
                <a:rect l="l" t="t" r="r" b="b"/>
                <a:pathLst>
                  <a:path w="466" h="355" extrusionOk="0">
                    <a:moveTo>
                      <a:pt x="231" y="0"/>
                    </a:moveTo>
                    <a:cubicBezTo>
                      <a:pt x="193" y="0"/>
                      <a:pt x="154" y="13"/>
                      <a:pt x="123" y="39"/>
                    </a:cubicBezTo>
                    <a:cubicBezTo>
                      <a:pt x="1" y="139"/>
                      <a:pt x="59" y="338"/>
                      <a:pt x="216" y="354"/>
                    </a:cubicBezTo>
                    <a:cubicBezTo>
                      <a:pt x="223" y="355"/>
                      <a:pt x="229" y="355"/>
                      <a:pt x="235" y="355"/>
                    </a:cubicBezTo>
                    <a:cubicBezTo>
                      <a:pt x="378" y="355"/>
                      <a:pt x="466" y="185"/>
                      <a:pt x="370" y="68"/>
                    </a:cubicBezTo>
                    <a:cubicBezTo>
                      <a:pt x="335" y="24"/>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5916;p45"/>
              <p:cNvSpPr/>
              <p:nvPr/>
            </p:nvSpPr>
            <p:spPr>
              <a:xfrm>
                <a:off x="4153200" y="3712575"/>
                <a:ext cx="11000" cy="8375"/>
              </a:xfrm>
              <a:custGeom>
                <a:avLst/>
                <a:gdLst/>
                <a:ahLst/>
                <a:cxnLst/>
                <a:rect l="l" t="t" r="r" b="b"/>
                <a:pathLst>
                  <a:path w="440" h="335" extrusionOk="0">
                    <a:moveTo>
                      <a:pt x="221" y="1"/>
                    </a:moveTo>
                    <a:cubicBezTo>
                      <a:pt x="184" y="1"/>
                      <a:pt x="147" y="13"/>
                      <a:pt x="116" y="38"/>
                    </a:cubicBezTo>
                    <a:cubicBezTo>
                      <a:pt x="1" y="131"/>
                      <a:pt x="55" y="321"/>
                      <a:pt x="203" y="334"/>
                    </a:cubicBezTo>
                    <a:cubicBezTo>
                      <a:pt x="210" y="334"/>
                      <a:pt x="216" y="335"/>
                      <a:pt x="222" y="335"/>
                    </a:cubicBezTo>
                    <a:cubicBezTo>
                      <a:pt x="359" y="335"/>
                      <a:pt x="440" y="174"/>
                      <a:pt x="351" y="64"/>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5917;p45"/>
              <p:cNvSpPr/>
              <p:nvPr/>
            </p:nvSpPr>
            <p:spPr>
              <a:xfrm>
                <a:off x="4139875" y="3696075"/>
                <a:ext cx="10450" cy="7925"/>
              </a:xfrm>
              <a:custGeom>
                <a:avLst/>
                <a:gdLst/>
                <a:ahLst/>
                <a:cxnLst/>
                <a:rect l="l" t="t" r="r" b="b"/>
                <a:pathLst>
                  <a:path w="418" h="317" extrusionOk="0">
                    <a:moveTo>
                      <a:pt x="209" y="1"/>
                    </a:moveTo>
                    <a:cubicBezTo>
                      <a:pt x="174" y="1"/>
                      <a:pt x="139" y="12"/>
                      <a:pt x="109" y="36"/>
                    </a:cubicBezTo>
                    <a:cubicBezTo>
                      <a:pt x="0" y="123"/>
                      <a:pt x="55" y="300"/>
                      <a:pt x="193" y="316"/>
                    </a:cubicBezTo>
                    <a:cubicBezTo>
                      <a:pt x="198" y="316"/>
                      <a:pt x="204" y="316"/>
                      <a:pt x="209" y="316"/>
                    </a:cubicBezTo>
                    <a:cubicBezTo>
                      <a:pt x="341" y="316"/>
                      <a:pt x="418" y="164"/>
                      <a:pt x="331" y="58"/>
                    </a:cubicBezTo>
                    <a:cubicBezTo>
                      <a:pt x="300" y="20"/>
                      <a:pt x="255"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5918;p45"/>
              <p:cNvSpPr/>
              <p:nvPr/>
            </p:nvSpPr>
            <p:spPr>
              <a:xfrm>
                <a:off x="4343625" y="3913025"/>
                <a:ext cx="19050" cy="14425"/>
              </a:xfrm>
              <a:custGeom>
                <a:avLst/>
                <a:gdLst/>
                <a:ahLst/>
                <a:cxnLst/>
                <a:rect l="l" t="t" r="r" b="b"/>
                <a:pathLst>
                  <a:path w="762" h="577" extrusionOk="0">
                    <a:moveTo>
                      <a:pt x="381" y="0"/>
                    </a:moveTo>
                    <a:cubicBezTo>
                      <a:pt x="318" y="0"/>
                      <a:pt x="253" y="21"/>
                      <a:pt x="199" y="64"/>
                    </a:cubicBezTo>
                    <a:cubicBezTo>
                      <a:pt x="0" y="225"/>
                      <a:pt x="97" y="549"/>
                      <a:pt x="350" y="575"/>
                    </a:cubicBezTo>
                    <a:cubicBezTo>
                      <a:pt x="361" y="576"/>
                      <a:pt x="371" y="577"/>
                      <a:pt x="382" y="577"/>
                    </a:cubicBezTo>
                    <a:cubicBezTo>
                      <a:pt x="620" y="577"/>
                      <a:pt x="761" y="297"/>
                      <a:pt x="604" y="106"/>
                    </a:cubicBezTo>
                    <a:cubicBezTo>
                      <a:pt x="548" y="36"/>
                      <a:pt x="465" y="0"/>
                      <a:pt x="3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5919;p45"/>
              <p:cNvSpPr/>
              <p:nvPr/>
            </p:nvSpPr>
            <p:spPr>
              <a:xfrm>
                <a:off x="4330350" y="3896500"/>
                <a:ext cx="18425" cy="13925"/>
              </a:xfrm>
              <a:custGeom>
                <a:avLst/>
                <a:gdLst/>
                <a:ahLst/>
                <a:cxnLst/>
                <a:rect l="l" t="t" r="r" b="b"/>
                <a:pathLst>
                  <a:path w="737" h="557" extrusionOk="0">
                    <a:moveTo>
                      <a:pt x="371" y="0"/>
                    </a:moveTo>
                    <a:cubicBezTo>
                      <a:pt x="309" y="0"/>
                      <a:pt x="246" y="21"/>
                      <a:pt x="194" y="63"/>
                    </a:cubicBezTo>
                    <a:cubicBezTo>
                      <a:pt x="1" y="220"/>
                      <a:pt x="94" y="532"/>
                      <a:pt x="341" y="555"/>
                    </a:cubicBezTo>
                    <a:cubicBezTo>
                      <a:pt x="352" y="556"/>
                      <a:pt x="362" y="556"/>
                      <a:pt x="372" y="556"/>
                    </a:cubicBezTo>
                    <a:cubicBezTo>
                      <a:pt x="601" y="556"/>
                      <a:pt x="737" y="286"/>
                      <a:pt x="586" y="101"/>
                    </a:cubicBezTo>
                    <a:cubicBezTo>
                      <a:pt x="531" y="35"/>
                      <a:pt x="452" y="0"/>
                      <a:pt x="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5920;p45"/>
              <p:cNvSpPr/>
              <p:nvPr/>
            </p:nvSpPr>
            <p:spPr>
              <a:xfrm>
                <a:off x="4317100" y="3879925"/>
                <a:ext cx="17775" cy="13550"/>
              </a:xfrm>
              <a:custGeom>
                <a:avLst/>
                <a:gdLst/>
                <a:ahLst/>
                <a:cxnLst/>
                <a:rect l="l" t="t" r="r" b="b"/>
                <a:pathLst>
                  <a:path w="711" h="542" extrusionOk="0">
                    <a:moveTo>
                      <a:pt x="357" y="1"/>
                    </a:moveTo>
                    <a:cubicBezTo>
                      <a:pt x="297" y="1"/>
                      <a:pt x="237" y="20"/>
                      <a:pt x="187" y="61"/>
                    </a:cubicBezTo>
                    <a:cubicBezTo>
                      <a:pt x="1" y="212"/>
                      <a:pt x="87" y="514"/>
                      <a:pt x="328" y="540"/>
                    </a:cubicBezTo>
                    <a:cubicBezTo>
                      <a:pt x="339" y="541"/>
                      <a:pt x="349" y="541"/>
                      <a:pt x="359" y="541"/>
                    </a:cubicBezTo>
                    <a:cubicBezTo>
                      <a:pt x="579" y="541"/>
                      <a:pt x="711" y="281"/>
                      <a:pt x="566" y="102"/>
                    </a:cubicBezTo>
                    <a:cubicBezTo>
                      <a:pt x="513" y="35"/>
                      <a:pt x="435" y="1"/>
                      <a:pt x="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5921;p45"/>
              <p:cNvSpPr/>
              <p:nvPr/>
            </p:nvSpPr>
            <p:spPr>
              <a:xfrm>
                <a:off x="4303775" y="3863375"/>
                <a:ext cx="17200" cy="13050"/>
              </a:xfrm>
              <a:custGeom>
                <a:avLst/>
                <a:gdLst/>
                <a:ahLst/>
                <a:cxnLst/>
                <a:rect l="l" t="t" r="r" b="b"/>
                <a:pathLst>
                  <a:path w="688" h="522" extrusionOk="0">
                    <a:moveTo>
                      <a:pt x="345" y="1"/>
                    </a:moveTo>
                    <a:cubicBezTo>
                      <a:pt x="288" y="1"/>
                      <a:pt x="231" y="19"/>
                      <a:pt x="183" y="57"/>
                    </a:cubicBezTo>
                    <a:cubicBezTo>
                      <a:pt x="0" y="202"/>
                      <a:pt x="87" y="495"/>
                      <a:pt x="315" y="520"/>
                    </a:cubicBezTo>
                    <a:cubicBezTo>
                      <a:pt x="326" y="521"/>
                      <a:pt x="336" y="522"/>
                      <a:pt x="346" y="522"/>
                    </a:cubicBezTo>
                    <a:cubicBezTo>
                      <a:pt x="559" y="522"/>
                      <a:pt x="688" y="271"/>
                      <a:pt x="546" y="99"/>
                    </a:cubicBezTo>
                    <a:cubicBezTo>
                      <a:pt x="497" y="35"/>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5922;p45"/>
              <p:cNvSpPr/>
              <p:nvPr/>
            </p:nvSpPr>
            <p:spPr>
              <a:xfrm>
                <a:off x="4290500" y="3846850"/>
                <a:ext cx="16600" cy="12625"/>
              </a:xfrm>
              <a:custGeom>
                <a:avLst/>
                <a:gdLst/>
                <a:ahLst/>
                <a:cxnLst/>
                <a:rect l="l" t="t" r="r" b="b"/>
                <a:pathLst>
                  <a:path w="664" h="505" extrusionOk="0">
                    <a:moveTo>
                      <a:pt x="333" y="1"/>
                    </a:moveTo>
                    <a:cubicBezTo>
                      <a:pt x="277" y="1"/>
                      <a:pt x="221" y="19"/>
                      <a:pt x="174" y="56"/>
                    </a:cubicBezTo>
                    <a:cubicBezTo>
                      <a:pt x="1" y="198"/>
                      <a:pt x="84" y="477"/>
                      <a:pt x="306" y="503"/>
                    </a:cubicBezTo>
                    <a:cubicBezTo>
                      <a:pt x="315" y="504"/>
                      <a:pt x="324" y="505"/>
                      <a:pt x="333" y="505"/>
                    </a:cubicBezTo>
                    <a:cubicBezTo>
                      <a:pt x="539" y="505"/>
                      <a:pt x="663" y="261"/>
                      <a:pt x="528" y="95"/>
                    </a:cubicBezTo>
                    <a:cubicBezTo>
                      <a:pt x="478" y="33"/>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5923;p45"/>
              <p:cNvSpPr/>
              <p:nvPr/>
            </p:nvSpPr>
            <p:spPr>
              <a:xfrm>
                <a:off x="4277250" y="3830350"/>
                <a:ext cx="15950" cy="12100"/>
              </a:xfrm>
              <a:custGeom>
                <a:avLst/>
                <a:gdLst/>
                <a:ahLst/>
                <a:cxnLst/>
                <a:rect l="l" t="t" r="r" b="b"/>
                <a:pathLst>
                  <a:path w="638" h="484" extrusionOk="0">
                    <a:moveTo>
                      <a:pt x="320" y="1"/>
                    </a:moveTo>
                    <a:cubicBezTo>
                      <a:pt x="266" y="1"/>
                      <a:pt x="212" y="18"/>
                      <a:pt x="168" y="54"/>
                    </a:cubicBezTo>
                    <a:cubicBezTo>
                      <a:pt x="1" y="189"/>
                      <a:pt x="81" y="459"/>
                      <a:pt x="296" y="482"/>
                    </a:cubicBezTo>
                    <a:cubicBezTo>
                      <a:pt x="305" y="483"/>
                      <a:pt x="314" y="483"/>
                      <a:pt x="323" y="483"/>
                    </a:cubicBezTo>
                    <a:cubicBezTo>
                      <a:pt x="519" y="483"/>
                      <a:pt x="638" y="250"/>
                      <a:pt x="508" y="90"/>
                    </a:cubicBezTo>
                    <a:cubicBezTo>
                      <a:pt x="461" y="31"/>
                      <a:pt x="390"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5924;p45"/>
              <p:cNvSpPr/>
              <p:nvPr/>
            </p:nvSpPr>
            <p:spPr>
              <a:xfrm>
                <a:off x="4264000" y="3813800"/>
                <a:ext cx="15400" cy="11675"/>
              </a:xfrm>
              <a:custGeom>
                <a:avLst/>
                <a:gdLst/>
                <a:ahLst/>
                <a:cxnLst/>
                <a:rect l="l" t="t" r="r" b="b"/>
                <a:pathLst>
                  <a:path w="616" h="467" extrusionOk="0">
                    <a:moveTo>
                      <a:pt x="310" y="1"/>
                    </a:moveTo>
                    <a:cubicBezTo>
                      <a:pt x="258" y="1"/>
                      <a:pt x="206" y="18"/>
                      <a:pt x="161" y="54"/>
                    </a:cubicBezTo>
                    <a:cubicBezTo>
                      <a:pt x="0" y="183"/>
                      <a:pt x="77" y="443"/>
                      <a:pt x="286" y="466"/>
                    </a:cubicBezTo>
                    <a:cubicBezTo>
                      <a:pt x="294" y="466"/>
                      <a:pt x="302" y="467"/>
                      <a:pt x="310" y="467"/>
                    </a:cubicBezTo>
                    <a:cubicBezTo>
                      <a:pt x="501" y="467"/>
                      <a:pt x="615" y="241"/>
                      <a:pt x="489" y="87"/>
                    </a:cubicBezTo>
                    <a:cubicBezTo>
                      <a:pt x="443" y="30"/>
                      <a:pt x="377"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5925;p45"/>
              <p:cNvSpPr/>
              <p:nvPr/>
            </p:nvSpPr>
            <p:spPr>
              <a:xfrm>
                <a:off x="4250750" y="3797300"/>
                <a:ext cx="14650" cy="11150"/>
              </a:xfrm>
              <a:custGeom>
                <a:avLst/>
                <a:gdLst/>
                <a:ahLst/>
                <a:cxnLst/>
                <a:rect l="l" t="t" r="r" b="b"/>
                <a:pathLst>
                  <a:path w="586" h="446" extrusionOk="0">
                    <a:moveTo>
                      <a:pt x="294" y="0"/>
                    </a:moveTo>
                    <a:cubicBezTo>
                      <a:pt x="245" y="0"/>
                      <a:pt x="196" y="16"/>
                      <a:pt x="154" y="49"/>
                    </a:cubicBezTo>
                    <a:cubicBezTo>
                      <a:pt x="0" y="174"/>
                      <a:pt x="74" y="425"/>
                      <a:pt x="270" y="444"/>
                    </a:cubicBezTo>
                    <a:cubicBezTo>
                      <a:pt x="279" y="445"/>
                      <a:pt x="288" y="446"/>
                      <a:pt x="297" y="446"/>
                    </a:cubicBezTo>
                    <a:cubicBezTo>
                      <a:pt x="480" y="446"/>
                      <a:pt x="586" y="228"/>
                      <a:pt x="466" y="81"/>
                    </a:cubicBezTo>
                    <a:cubicBezTo>
                      <a:pt x="422" y="28"/>
                      <a:pt x="358"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5926;p45"/>
              <p:cNvSpPr/>
              <p:nvPr/>
            </p:nvSpPr>
            <p:spPr>
              <a:xfrm>
                <a:off x="4237400" y="3780725"/>
                <a:ext cx="14200" cy="10775"/>
              </a:xfrm>
              <a:custGeom>
                <a:avLst/>
                <a:gdLst/>
                <a:ahLst/>
                <a:cxnLst/>
                <a:rect l="l" t="t" r="r" b="b"/>
                <a:pathLst>
                  <a:path w="568" h="431" extrusionOk="0">
                    <a:moveTo>
                      <a:pt x="285" y="1"/>
                    </a:moveTo>
                    <a:cubicBezTo>
                      <a:pt x="237" y="1"/>
                      <a:pt x="189" y="17"/>
                      <a:pt x="148" y="50"/>
                    </a:cubicBezTo>
                    <a:cubicBezTo>
                      <a:pt x="1" y="169"/>
                      <a:pt x="71" y="407"/>
                      <a:pt x="261" y="429"/>
                    </a:cubicBezTo>
                    <a:cubicBezTo>
                      <a:pt x="269" y="430"/>
                      <a:pt x="277" y="431"/>
                      <a:pt x="284" y="431"/>
                    </a:cubicBezTo>
                    <a:cubicBezTo>
                      <a:pt x="460" y="431"/>
                      <a:pt x="567" y="224"/>
                      <a:pt x="450" y="79"/>
                    </a:cubicBezTo>
                    <a:cubicBezTo>
                      <a:pt x="409" y="28"/>
                      <a:pt x="347"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5927;p45"/>
              <p:cNvSpPr/>
              <p:nvPr/>
            </p:nvSpPr>
            <p:spPr>
              <a:xfrm>
                <a:off x="4224150" y="3764200"/>
                <a:ext cx="13475" cy="10275"/>
              </a:xfrm>
              <a:custGeom>
                <a:avLst/>
                <a:gdLst/>
                <a:ahLst/>
                <a:cxnLst/>
                <a:rect l="l" t="t" r="r" b="b"/>
                <a:pathLst>
                  <a:path w="539" h="411" extrusionOk="0">
                    <a:moveTo>
                      <a:pt x="272" y="0"/>
                    </a:moveTo>
                    <a:cubicBezTo>
                      <a:pt x="226" y="0"/>
                      <a:pt x="180" y="15"/>
                      <a:pt x="142" y="46"/>
                    </a:cubicBezTo>
                    <a:cubicBezTo>
                      <a:pt x="0" y="162"/>
                      <a:pt x="68" y="390"/>
                      <a:pt x="251" y="409"/>
                    </a:cubicBezTo>
                    <a:cubicBezTo>
                      <a:pt x="259" y="410"/>
                      <a:pt x="266" y="410"/>
                      <a:pt x="274" y="410"/>
                    </a:cubicBezTo>
                    <a:cubicBezTo>
                      <a:pt x="440" y="410"/>
                      <a:pt x="538" y="213"/>
                      <a:pt x="431" y="78"/>
                    </a:cubicBezTo>
                    <a:cubicBezTo>
                      <a:pt x="391" y="27"/>
                      <a:pt x="332" y="0"/>
                      <a:pt x="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5928;p45"/>
              <p:cNvSpPr/>
              <p:nvPr/>
            </p:nvSpPr>
            <p:spPr>
              <a:xfrm>
                <a:off x="4210875" y="3747700"/>
                <a:ext cx="12950" cy="9800"/>
              </a:xfrm>
              <a:custGeom>
                <a:avLst/>
                <a:gdLst/>
                <a:ahLst/>
                <a:cxnLst/>
                <a:rect l="l" t="t" r="r" b="b"/>
                <a:pathLst>
                  <a:path w="518" h="392" extrusionOk="0">
                    <a:moveTo>
                      <a:pt x="258" y="1"/>
                    </a:moveTo>
                    <a:cubicBezTo>
                      <a:pt x="215" y="1"/>
                      <a:pt x="172" y="15"/>
                      <a:pt x="136" y="44"/>
                    </a:cubicBezTo>
                    <a:cubicBezTo>
                      <a:pt x="1" y="153"/>
                      <a:pt x="65" y="372"/>
                      <a:pt x="239" y="391"/>
                    </a:cubicBezTo>
                    <a:cubicBezTo>
                      <a:pt x="245" y="392"/>
                      <a:pt x="252" y="392"/>
                      <a:pt x="258" y="392"/>
                    </a:cubicBezTo>
                    <a:cubicBezTo>
                      <a:pt x="420" y="392"/>
                      <a:pt x="517" y="203"/>
                      <a:pt x="412" y="73"/>
                    </a:cubicBezTo>
                    <a:cubicBezTo>
                      <a:pt x="372" y="25"/>
                      <a:pt x="315"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5929;p45"/>
              <p:cNvSpPr/>
              <p:nvPr/>
            </p:nvSpPr>
            <p:spPr>
              <a:xfrm>
                <a:off x="4197625" y="3731125"/>
                <a:ext cx="12300" cy="9350"/>
              </a:xfrm>
              <a:custGeom>
                <a:avLst/>
                <a:gdLst/>
                <a:ahLst/>
                <a:cxnLst/>
                <a:rect l="l" t="t" r="r" b="b"/>
                <a:pathLst>
                  <a:path w="492" h="374" extrusionOk="0">
                    <a:moveTo>
                      <a:pt x="245" y="1"/>
                    </a:moveTo>
                    <a:cubicBezTo>
                      <a:pt x="205" y="1"/>
                      <a:pt x="164" y="14"/>
                      <a:pt x="129" y="42"/>
                    </a:cubicBezTo>
                    <a:cubicBezTo>
                      <a:pt x="1" y="148"/>
                      <a:pt x="62" y="357"/>
                      <a:pt x="226" y="373"/>
                    </a:cubicBezTo>
                    <a:cubicBezTo>
                      <a:pt x="232" y="373"/>
                      <a:pt x="239" y="374"/>
                      <a:pt x="245" y="374"/>
                    </a:cubicBezTo>
                    <a:cubicBezTo>
                      <a:pt x="398" y="374"/>
                      <a:pt x="491" y="194"/>
                      <a:pt x="390" y="71"/>
                    </a:cubicBezTo>
                    <a:cubicBezTo>
                      <a:pt x="353"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5930;p45"/>
              <p:cNvSpPr/>
              <p:nvPr/>
            </p:nvSpPr>
            <p:spPr>
              <a:xfrm>
                <a:off x="4184375" y="3714625"/>
                <a:ext cx="11625" cy="8825"/>
              </a:xfrm>
              <a:custGeom>
                <a:avLst/>
                <a:gdLst/>
                <a:ahLst/>
                <a:cxnLst/>
                <a:rect l="l" t="t" r="r" b="b"/>
                <a:pathLst>
                  <a:path w="465" h="353" extrusionOk="0">
                    <a:moveTo>
                      <a:pt x="232" y="1"/>
                    </a:moveTo>
                    <a:cubicBezTo>
                      <a:pt x="193" y="1"/>
                      <a:pt x="154" y="13"/>
                      <a:pt x="123" y="40"/>
                    </a:cubicBezTo>
                    <a:cubicBezTo>
                      <a:pt x="0" y="139"/>
                      <a:pt x="58" y="335"/>
                      <a:pt x="216" y="351"/>
                    </a:cubicBezTo>
                    <a:cubicBezTo>
                      <a:pt x="223" y="352"/>
                      <a:pt x="231" y="353"/>
                      <a:pt x="238" y="353"/>
                    </a:cubicBezTo>
                    <a:cubicBezTo>
                      <a:pt x="379" y="353"/>
                      <a:pt x="465" y="181"/>
                      <a:pt x="370" y="65"/>
                    </a:cubicBezTo>
                    <a:cubicBezTo>
                      <a:pt x="335" y="23"/>
                      <a:pt x="284"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5931;p45"/>
              <p:cNvSpPr/>
              <p:nvPr/>
            </p:nvSpPr>
            <p:spPr>
              <a:xfrm>
                <a:off x="4171025" y="3698100"/>
                <a:ext cx="11100" cy="8400"/>
              </a:xfrm>
              <a:custGeom>
                <a:avLst/>
                <a:gdLst/>
                <a:ahLst/>
                <a:cxnLst/>
                <a:rect l="l" t="t" r="r" b="b"/>
                <a:pathLst>
                  <a:path w="444" h="336" extrusionOk="0">
                    <a:moveTo>
                      <a:pt x="223" y="1"/>
                    </a:moveTo>
                    <a:cubicBezTo>
                      <a:pt x="185" y="1"/>
                      <a:pt x="148" y="13"/>
                      <a:pt x="117" y="39"/>
                    </a:cubicBezTo>
                    <a:cubicBezTo>
                      <a:pt x="1" y="132"/>
                      <a:pt x="56" y="318"/>
                      <a:pt x="203" y="334"/>
                    </a:cubicBezTo>
                    <a:cubicBezTo>
                      <a:pt x="210" y="335"/>
                      <a:pt x="217" y="335"/>
                      <a:pt x="223" y="335"/>
                    </a:cubicBezTo>
                    <a:cubicBezTo>
                      <a:pt x="362" y="335"/>
                      <a:pt x="443" y="172"/>
                      <a:pt x="351" y="61"/>
                    </a:cubicBezTo>
                    <a:cubicBezTo>
                      <a:pt x="319" y="21"/>
                      <a:pt x="271" y="1"/>
                      <a:pt x="2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5932;p45"/>
              <p:cNvSpPr/>
              <p:nvPr/>
            </p:nvSpPr>
            <p:spPr>
              <a:xfrm>
                <a:off x="4157775" y="3681550"/>
                <a:ext cx="10475" cy="7975"/>
              </a:xfrm>
              <a:custGeom>
                <a:avLst/>
                <a:gdLst/>
                <a:ahLst/>
                <a:cxnLst/>
                <a:rect l="l" t="t" r="r" b="b"/>
                <a:pathLst>
                  <a:path w="419" h="319" extrusionOk="0">
                    <a:moveTo>
                      <a:pt x="209" y="0"/>
                    </a:moveTo>
                    <a:cubicBezTo>
                      <a:pt x="174" y="0"/>
                      <a:pt x="139" y="12"/>
                      <a:pt x="110" y="35"/>
                    </a:cubicBezTo>
                    <a:cubicBezTo>
                      <a:pt x="1" y="125"/>
                      <a:pt x="52" y="302"/>
                      <a:pt x="194" y="318"/>
                    </a:cubicBezTo>
                    <a:cubicBezTo>
                      <a:pt x="199" y="319"/>
                      <a:pt x="204" y="319"/>
                      <a:pt x="209" y="319"/>
                    </a:cubicBezTo>
                    <a:cubicBezTo>
                      <a:pt x="341" y="319"/>
                      <a:pt x="418" y="166"/>
                      <a:pt x="332" y="61"/>
                    </a:cubicBezTo>
                    <a:cubicBezTo>
                      <a:pt x="301" y="21"/>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5933;p45"/>
              <p:cNvSpPr/>
              <p:nvPr/>
            </p:nvSpPr>
            <p:spPr>
              <a:xfrm>
                <a:off x="4348275" y="3881975"/>
                <a:ext cx="18425" cy="13975"/>
              </a:xfrm>
              <a:custGeom>
                <a:avLst/>
                <a:gdLst/>
                <a:ahLst/>
                <a:cxnLst/>
                <a:rect l="l" t="t" r="r" b="b"/>
                <a:pathLst>
                  <a:path w="737" h="559" extrusionOk="0">
                    <a:moveTo>
                      <a:pt x="368" y="1"/>
                    </a:moveTo>
                    <a:cubicBezTo>
                      <a:pt x="306" y="1"/>
                      <a:pt x="244" y="21"/>
                      <a:pt x="193" y="62"/>
                    </a:cubicBezTo>
                    <a:cubicBezTo>
                      <a:pt x="0" y="220"/>
                      <a:pt x="94" y="531"/>
                      <a:pt x="341" y="557"/>
                    </a:cubicBezTo>
                    <a:cubicBezTo>
                      <a:pt x="352" y="558"/>
                      <a:pt x="362" y="559"/>
                      <a:pt x="372" y="559"/>
                    </a:cubicBezTo>
                    <a:cubicBezTo>
                      <a:pt x="601" y="559"/>
                      <a:pt x="736" y="289"/>
                      <a:pt x="585" y="104"/>
                    </a:cubicBezTo>
                    <a:cubicBezTo>
                      <a:pt x="530" y="36"/>
                      <a:pt x="449"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5934;p45"/>
              <p:cNvSpPr/>
              <p:nvPr/>
            </p:nvSpPr>
            <p:spPr>
              <a:xfrm>
                <a:off x="4335025" y="3865425"/>
                <a:ext cx="17775" cy="13500"/>
              </a:xfrm>
              <a:custGeom>
                <a:avLst/>
                <a:gdLst/>
                <a:ahLst/>
                <a:cxnLst/>
                <a:rect l="l" t="t" r="r" b="b"/>
                <a:pathLst>
                  <a:path w="711" h="540" extrusionOk="0">
                    <a:moveTo>
                      <a:pt x="357" y="0"/>
                    </a:moveTo>
                    <a:cubicBezTo>
                      <a:pt x="297" y="0"/>
                      <a:pt x="237" y="21"/>
                      <a:pt x="187" y="62"/>
                    </a:cubicBezTo>
                    <a:cubicBezTo>
                      <a:pt x="0" y="210"/>
                      <a:pt x="87" y="512"/>
                      <a:pt x="328" y="538"/>
                    </a:cubicBezTo>
                    <a:cubicBezTo>
                      <a:pt x="338" y="539"/>
                      <a:pt x="349" y="540"/>
                      <a:pt x="359" y="540"/>
                    </a:cubicBezTo>
                    <a:cubicBezTo>
                      <a:pt x="578" y="540"/>
                      <a:pt x="710" y="279"/>
                      <a:pt x="566" y="101"/>
                    </a:cubicBezTo>
                    <a:cubicBezTo>
                      <a:pt x="513" y="35"/>
                      <a:pt x="435" y="0"/>
                      <a:pt x="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5935;p45"/>
              <p:cNvSpPr/>
              <p:nvPr/>
            </p:nvSpPr>
            <p:spPr>
              <a:xfrm>
                <a:off x="4321675" y="3848875"/>
                <a:ext cx="17250" cy="13100"/>
              </a:xfrm>
              <a:custGeom>
                <a:avLst/>
                <a:gdLst/>
                <a:ahLst/>
                <a:cxnLst/>
                <a:rect l="l" t="t" r="r" b="b"/>
                <a:pathLst>
                  <a:path w="690" h="524" extrusionOk="0">
                    <a:moveTo>
                      <a:pt x="345" y="1"/>
                    </a:moveTo>
                    <a:cubicBezTo>
                      <a:pt x="288" y="1"/>
                      <a:pt x="229" y="20"/>
                      <a:pt x="181" y="59"/>
                    </a:cubicBezTo>
                    <a:cubicBezTo>
                      <a:pt x="1" y="207"/>
                      <a:pt x="88" y="496"/>
                      <a:pt x="319" y="522"/>
                    </a:cubicBezTo>
                    <a:cubicBezTo>
                      <a:pt x="328" y="523"/>
                      <a:pt x="337" y="523"/>
                      <a:pt x="346" y="523"/>
                    </a:cubicBezTo>
                    <a:cubicBezTo>
                      <a:pt x="561" y="523"/>
                      <a:pt x="689" y="270"/>
                      <a:pt x="547" y="98"/>
                    </a:cubicBezTo>
                    <a:cubicBezTo>
                      <a:pt x="496" y="34"/>
                      <a:pt x="421"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5936;p45"/>
              <p:cNvSpPr/>
              <p:nvPr/>
            </p:nvSpPr>
            <p:spPr>
              <a:xfrm>
                <a:off x="4308425" y="3832400"/>
                <a:ext cx="16575" cy="12550"/>
              </a:xfrm>
              <a:custGeom>
                <a:avLst/>
                <a:gdLst/>
                <a:ahLst/>
                <a:cxnLst/>
                <a:rect l="l" t="t" r="r" b="b"/>
                <a:pathLst>
                  <a:path w="663" h="502" extrusionOk="0">
                    <a:moveTo>
                      <a:pt x="334" y="0"/>
                    </a:moveTo>
                    <a:cubicBezTo>
                      <a:pt x="278" y="0"/>
                      <a:pt x="221" y="18"/>
                      <a:pt x="174" y="56"/>
                    </a:cubicBezTo>
                    <a:cubicBezTo>
                      <a:pt x="0" y="197"/>
                      <a:pt x="84" y="477"/>
                      <a:pt x="306" y="499"/>
                    </a:cubicBezTo>
                    <a:cubicBezTo>
                      <a:pt x="316" y="501"/>
                      <a:pt x="326" y="501"/>
                      <a:pt x="336" y="501"/>
                    </a:cubicBezTo>
                    <a:cubicBezTo>
                      <a:pt x="543" y="501"/>
                      <a:pt x="662" y="257"/>
                      <a:pt x="528" y="91"/>
                    </a:cubicBezTo>
                    <a:cubicBezTo>
                      <a:pt x="478" y="31"/>
                      <a:pt x="407"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5937;p45"/>
              <p:cNvSpPr/>
              <p:nvPr/>
            </p:nvSpPr>
            <p:spPr>
              <a:xfrm>
                <a:off x="4295175" y="3815825"/>
                <a:ext cx="15950" cy="12075"/>
              </a:xfrm>
              <a:custGeom>
                <a:avLst/>
                <a:gdLst/>
                <a:ahLst/>
                <a:cxnLst/>
                <a:rect l="l" t="t" r="r" b="b"/>
                <a:pathLst>
                  <a:path w="638" h="483" extrusionOk="0">
                    <a:moveTo>
                      <a:pt x="318" y="0"/>
                    </a:moveTo>
                    <a:cubicBezTo>
                      <a:pt x="265" y="0"/>
                      <a:pt x="211" y="18"/>
                      <a:pt x="167" y="54"/>
                    </a:cubicBezTo>
                    <a:cubicBezTo>
                      <a:pt x="0" y="189"/>
                      <a:pt x="81" y="459"/>
                      <a:pt x="293" y="481"/>
                    </a:cubicBezTo>
                    <a:cubicBezTo>
                      <a:pt x="302" y="482"/>
                      <a:pt x="311" y="483"/>
                      <a:pt x="320" y="483"/>
                    </a:cubicBezTo>
                    <a:cubicBezTo>
                      <a:pt x="519" y="483"/>
                      <a:pt x="637" y="249"/>
                      <a:pt x="508" y="92"/>
                    </a:cubicBezTo>
                    <a:cubicBezTo>
                      <a:pt x="460" y="32"/>
                      <a:pt x="389"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5938;p45"/>
              <p:cNvSpPr/>
              <p:nvPr/>
            </p:nvSpPr>
            <p:spPr>
              <a:xfrm>
                <a:off x="4281900" y="3799325"/>
                <a:ext cx="15325" cy="11625"/>
              </a:xfrm>
              <a:custGeom>
                <a:avLst/>
                <a:gdLst/>
                <a:ahLst/>
                <a:cxnLst/>
                <a:rect l="l" t="t" r="r" b="b"/>
                <a:pathLst>
                  <a:path w="613" h="465" extrusionOk="0">
                    <a:moveTo>
                      <a:pt x="306" y="1"/>
                    </a:moveTo>
                    <a:cubicBezTo>
                      <a:pt x="255" y="1"/>
                      <a:pt x="204" y="17"/>
                      <a:pt x="162" y="52"/>
                    </a:cubicBezTo>
                    <a:cubicBezTo>
                      <a:pt x="1" y="183"/>
                      <a:pt x="78" y="444"/>
                      <a:pt x="284" y="463"/>
                    </a:cubicBezTo>
                    <a:cubicBezTo>
                      <a:pt x="293" y="464"/>
                      <a:pt x="302" y="465"/>
                      <a:pt x="311" y="465"/>
                    </a:cubicBezTo>
                    <a:cubicBezTo>
                      <a:pt x="500" y="465"/>
                      <a:pt x="612" y="241"/>
                      <a:pt x="486" y="87"/>
                    </a:cubicBezTo>
                    <a:cubicBezTo>
                      <a:pt x="440" y="30"/>
                      <a:pt x="373"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5939;p45"/>
              <p:cNvSpPr/>
              <p:nvPr/>
            </p:nvSpPr>
            <p:spPr>
              <a:xfrm>
                <a:off x="4268575" y="3782775"/>
                <a:ext cx="14750" cy="11225"/>
              </a:xfrm>
              <a:custGeom>
                <a:avLst/>
                <a:gdLst/>
                <a:ahLst/>
                <a:cxnLst/>
                <a:rect l="l" t="t" r="r" b="b"/>
                <a:pathLst>
                  <a:path w="590" h="449" extrusionOk="0">
                    <a:moveTo>
                      <a:pt x="296" y="0"/>
                    </a:moveTo>
                    <a:cubicBezTo>
                      <a:pt x="246" y="0"/>
                      <a:pt x="196" y="17"/>
                      <a:pt x="155" y="52"/>
                    </a:cubicBezTo>
                    <a:cubicBezTo>
                      <a:pt x="0" y="174"/>
                      <a:pt x="74" y="424"/>
                      <a:pt x="274" y="447"/>
                    </a:cubicBezTo>
                    <a:cubicBezTo>
                      <a:pt x="282" y="448"/>
                      <a:pt x="289" y="448"/>
                      <a:pt x="297" y="448"/>
                    </a:cubicBezTo>
                    <a:cubicBezTo>
                      <a:pt x="482" y="448"/>
                      <a:pt x="590" y="232"/>
                      <a:pt x="470" y="84"/>
                    </a:cubicBezTo>
                    <a:cubicBezTo>
                      <a:pt x="426" y="29"/>
                      <a:pt x="361"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5940;p45"/>
              <p:cNvSpPr/>
              <p:nvPr/>
            </p:nvSpPr>
            <p:spPr>
              <a:xfrm>
                <a:off x="4255325" y="3766225"/>
                <a:ext cx="14125" cy="10725"/>
              </a:xfrm>
              <a:custGeom>
                <a:avLst/>
                <a:gdLst/>
                <a:ahLst/>
                <a:cxnLst/>
                <a:rect l="l" t="t" r="r" b="b"/>
                <a:pathLst>
                  <a:path w="565" h="429" extrusionOk="0">
                    <a:moveTo>
                      <a:pt x="284" y="1"/>
                    </a:moveTo>
                    <a:cubicBezTo>
                      <a:pt x="237" y="1"/>
                      <a:pt x="188" y="16"/>
                      <a:pt x="148" y="48"/>
                    </a:cubicBezTo>
                    <a:cubicBezTo>
                      <a:pt x="0" y="167"/>
                      <a:pt x="71" y="408"/>
                      <a:pt x="261" y="428"/>
                    </a:cubicBezTo>
                    <a:cubicBezTo>
                      <a:pt x="268" y="428"/>
                      <a:pt x="276" y="429"/>
                      <a:pt x="284" y="429"/>
                    </a:cubicBezTo>
                    <a:cubicBezTo>
                      <a:pt x="460" y="429"/>
                      <a:pt x="564" y="222"/>
                      <a:pt x="450" y="81"/>
                    </a:cubicBezTo>
                    <a:cubicBezTo>
                      <a:pt x="408" y="28"/>
                      <a:pt x="347"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5941;p45"/>
              <p:cNvSpPr/>
              <p:nvPr/>
            </p:nvSpPr>
            <p:spPr>
              <a:xfrm>
                <a:off x="4242050" y="3749725"/>
                <a:ext cx="13500" cy="10200"/>
              </a:xfrm>
              <a:custGeom>
                <a:avLst/>
                <a:gdLst/>
                <a:ahLst/>
                <a:cxnLst/>
                <a:rect l="l" t="t" r="r" b="b"/>
                <a:pathLst>
                  <a:path w="540" h="408" extrusionOk="0">
                    <a:moveTo>
                      <a:pt x="272" y="1"/>
                    </a:moveTo>
                    <a:cubicBezTo>
                      <a:pt x="226" y="1"/>
                      <a:pt x="180" y="16"/>
                      <a:pt x="142" y="46"/>
                    </a:cubicBezTo>
                    <a:cubicBezTo>
                      <a:pt x="1" y="159"/>
                      <a:pt x="68" y="390"/>
                      <a:pt x="252" y="406"/>
                    </a:cubicBezTo>
                    <a:cubicBezTo>
                      <a:pt x="259" y="407"/>
                      <a:pt x="267" y="408"/>
                      <a:pt x="275" y="408"/>
                    </a:cubicBezTo>
                    <a:cubicBezTo>
                      <a:pt x="441" y="408"/>
                      <a:pt x="539" y="211"/>
                      <a:pt x="432" y="75"/>
                    </a:cubicBezTo>
                    <a:cubicBezTo>
                      <a:pt x="392" y="26"/>
                      <a:pt x="33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5942;p45"/>
              <p:cNvSpPr/>
              <p:nvPr/>
            </p:nvSpPr>
            <p:spPr>
              <a:xfrm>
                <a:off x="4228800" y="3733150"/>
                <a:ext cx="12925" cy="9825"/>
              </a:xfrm>
              <a:custGeom>
                <a:avLst/>
                <a:gdLst/>
                <a:ahLst/>
                <a:cxnLst/>
                <a:rect l="l" t="t" r="r" b="b"/>
                <a:pathLst>
                  <a:path w="517" h="393" extrusionOk="0">
                    <a:moveTo>
                      <a:pt x="259" y="1"/>
                    </a:moveTo>
                    <a:cubicBezTo>
                      <a:pt x="215" y="1"/>
                      <a:pt x="172" y="15"/>
                      <a:pt x="136" y="44"/>
                    </a:cubicBezTo>
                    <a:cubicBezTo>
                      <a:pt x="1" y="157"/>
                      <a:pt x="65" y="372"/>
                      <a:pt x="238" y="391"/>
                    </a:cubicBezTo>
                    <a:cubicBezTo>
                      <a:pt x="246" y="392"/>
                      <a:pt x="254" y="393"/>
                      <a:pt x="261" y="393"/>
                    </a:cubicBezTo>
                    <a:cubicBezTo>
                      <a:pt x="421" y="393"/>
                      <a:pt x="516" y="202"/>
                      <a:pt x="412" y="73"/>
                    </a:cubicBezTo>
                    <a:cubicBezTo>
                      <a:pt x="374" y="26"/>
                      <a:pt x="31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5943;p45"/>
              <p:cNvSpPr/>
              <p:nvPr/>
            </p:nvSpPr>
            <p:spPr>
              <a:xfrm>
                <a:off x="4215550" y="3716675"/>
                <a:ext cx="12200" cy="9350"/>
              </a:xfrm>
              <a:custGeom>
                <a:avLst/>
                <a:gdLst/>
                <a:ahLst/>
                <a:cxnLst/>
                <a:rect l="l" t="t" r="r" b="b"/>
                <a:pathLst>
                  <a:path w="488" h="374" extrusionOk="0">
                    <a:moveTo>
                      <a:pt x="243" y="0"/>
                    </a:moveTo>
                    <a:cubicBezTo>
                      <a:pt x="203" y="0"/>
                      <a:pt x="162" y="14"/>
                      <a:pt x="129" y="41"/>
                    </a:cubicBezTo>
                    <a:cubicBezTo>
                      <a:pt x="0" y="144"/>
                      <a:pt x="61" y="353"/>
                      <a:pt x="225" y="372"/>
                    </a:cubicBezTo>
                    <a:cubicBezTo>
                      <a:pt x="232" y="373"/>
                      <a:pt x="238" y="373"/>
                      <a:pt x="245" y="373"/>
                    </a:cubicBezTo>
                    <a:cubicBezTo>
                      <a:pt x="397" y="373"/>
                      <a:pt x="488" y="193"/>
                      <a:pt x="389" y="70"/>
                    </a:cubicBezTo>
                    <a:cubicBezTo>
                      <a:pt x="352" y="24"/>
                      <a:pt x="298"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5944;p45"/>
              <p:cNvSpPr/>
              <p:nvPr/>
            </p:nvSpPr>
            <p:spPr>
              <a:xfrm>
                <a:off x="4202200" y="3700100"/>
                <a:ext cx="11750" cy="8875"/>
              </a:xfrm>
              <a:custGeom>
                <a:avLst/>
                <a:gdLst/>
                <a:ahLst/>
                <a:cxnLst/>
                <a:rect l="l" t="t" r="r" b="b"/>
                <a:pathLst>
                  <a:path w="470" h="355" extrusionOk="0">
                    <a:moveTo>
                      <a:pt x="236" y="1"/>
                    </a:moveTo>
                    <a:cubicBezTo>
                      <a:pt x="196" y="1"/>
                      <a:pt x="156" y="14"/>
                      <a:pt x="123" y="42"/>
                    </a:cubicBezTo>
                    <a:cubicBezTo>
                      <a:pt x="1" y="139"/>
                      <a:pt x="62" y="338"/>
                      <a:pt x="216" y="354"/>
                    </a:cubicBezTo>
                    <a:cubicBezTo>
                      <a:pt x="223" y="355"/>
                      <a:pt x="229" y="355"/>
                      <a:pt x="236" y="355"/>
                    </a:cubicBezTo>
                    <a:cubicBezTo>
                      <a:pt x="382" y="355"/>
                      <a:pt x="469" y="185"/>
                      <a:pt x="374" y="68"/>
                    </a:cubicBezTo>
                    <a:cubicBezTo>
                      <a:pt x="339" y="24"/>
                      <a:pt x="288"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5945;p45"/>
              <p:cNvSpPr/>
              <p:nvPr/>
            </p:nvSpPr>
            <p:spPr>
              <a:xfrm>
                <a:off x="4188950" y="3683575"/>
                <a:ext cx="11100" cy="8375"/>
              </a:xfrm>
              <a:custGeom>
                <a:avLst/>
                <a:gdLst/>
                <a:ahLst/>
                <a:cxnLst/>
                <a:rect l="l" t="t" r="r" b="b"/>
                <a:pathLst>
                  <a:path w="444" h="335" extrusionOk="0">
                    <a:moveTo>
                      <a:pt x="223" y="0"/>
                    </a:moveTo>
                    <a:cubicBezTo>
                      <a:pt x="186" y="0"/>
                      <a:pt x="148" y="13"/>
                      <a:pt x="116" y="38"/>
                    </a:cubicBezTo>
                    <a:cubicBezTo>
                      <a:pt x="1" y="131"/>
                      <a:pt x="55" y="321"/>
                      <a:pt x="206" y="334"/>
                    </a:cubicBezTo>
                    <a:cubicBezTo>
                      <a:pt x="213" y="334"/>
                      <a:pt x="219" y="335"/>
                      <a:pt x="226" y="335"/>
                    </a:cubicBezTo>
                    <a:cubicBezTo>
                      <a:pt x="362" y="335"/>
                      <a:pt x="443" y="174"/>
                      <a:pt x="354" y="64"/>
                    </a:cubicBezTo>
                    <a:cubicBezTo>
                      <a:pt x="320" y="22"/>
                      <a:pt x="271" y="0"/>
                      <a:pt x="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5946;p45"/>
              <p:cNvSpPr/>
              <p:nvPr/>
            </p:nvSpPr>
            <p:spPr>
              <a:xfrm>
                <a:off x="4175700" y="3667075"/>
                <a:ext cx="10450" cy="7925"/>
              </a:xfrm>
              <a:custGeom>
                <a:avLst/>
                <a:gdLst/>
                <a:ahLst/>
                <a:cxnLst/>
                <a:rect l="l" t="t" r="r" b="b"/>
                <a:pathLst>
                  <a:path w="418" h="317" extrusionOk="0">
                    <a:moveTo>
                      <a:pt x="209" y="0"/>
                    </a:moveTo>
                    <a:cubicBezTo>
                      <a:pt x="174" y="0"/>
                      <a:pt x="139" y="12"/>
                      <a:pt x="110" y="36"/>
                    </a:cubicBezTo>
                    <a:cubicBezTo>
                      <a:pt x="0" y="123"/>
                      <a:pt x="52" y="299"/>
                      <a:pt x="193" y="315"/>
                    </a:cubicBezTo>
                    <a:cubicBezTo>
                      <a:pt x="198" y="316"/>
                      <a:pt x="204" y="316"/>
                      <a:pt x="209" y="316"/>
                    </a:cubicBezTo>
                    <a:cubicBezTo>
                      <a:pt x="338" y="316"/>
                      <a:pt x="418" y="163"/>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5947;p45"/>
              <p:cNvSpPr/>
              <p:nvPr/>
            </p:nvSpPr>
            <p:spPr>
              <a:xfrm>
                <a:off x="4339600" y="3834375"/>
                <a:ext cx="17125" cy="13050"/>
              </a:xfrm>
              <a:custGeom>
                <a:avLst/>
                <a:gdLst/>
                <a:ahLst/>
                <a:cxnLst/>
                <a:rect l="l" t="t" r="r" b="b"/>
                <a:pathLst>
                  <a:path w="685" h="522" extrusionOk="0">
                    <a:moveTo>
                      <a:pt x="342" y="1"/>
                    </a:moveTo>
                    <a:cubicBezTo>
                      <a:pt x="285" y="1"/>
                      <a:pt x="228" y="19"/>
                      <a:pt x="180" y="57"/>
                    </a:cubicBezTo>
                    <a:cubicBezTo>
                      <a:pt x="0" y="202"/>
                      <a:pt x="84" y="494"/>
                      <a:pt x="315" y="520"/>
                    </a:cubicBezTo>
                    <a:cubicBezTo>
                      <a:pt x="326" y="521"/>
                      <a:pt x="336" y="522"/>
                      <a:pt x="346" y="522"/>
                    </a:cubicBezTo>
                    <a:cubicBezTo>
                      <a:pt x="559" y="522"/>
                      <a:pt x="685" y="271"/>
                      <a:pt x="547" y="99"/>
                    </a:cubicBezTo>
                    <a:cubicBezTo>
                      <a:pt x="495" y="34"/>
                      <a:pt x="419"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5948;p45"/>
              <p:cNvSpPr/>
              <p:nvPr/>
            </p:nvSpPr>
            <p:spPr>
              <a:xfrm>
                <a:off x="4326350" y="3817850"/>
                <a:ext cx="16575" cy="12625"/>
              </a:xfrm>
              <a:custGeom>
                <a:avLst/>
                <a:gdLst/>
                <a:ahLst/>
                <a:cxnLst/>
                <a:rect l="l" t="t" r="r" b="b"/>
                <a:pathLst>
                  <a:path w="663" h="505" extrusionOk="0">
                    <a:moveTo>
                      <a:pt x="331" y="1"/>
                    </a:moveTo>
                    <a:cubicBezTo>
                      <a:pt x="275" y="1"/>
                      <a:pt x="219" y="19"/>
                      <a:pt x="174" y="56"/>
                    </a:cubicBezTo>
                    <a:cubicBezTo>
                      <a:pt x="0" y="198"/>
                      <a:pt x="84" y="477"/>
                      <a:pt x="305" y="503"/>
                    </a:cubicBezTo>
                    <a:cubicBezTo>
                      <a:pt x="315" y="504"/>
                      <a:pt x="324" y="504"/>
                      <a:pt x="333" y="504"/>
                    </a:cubicBezTo>
                    <a:cubicBezTo>
                      <a:pt x="538" y="504"/>
                      <a:pt x="663" y="261"/>
                      <a:pt x="527" y="95"/>
                    </a:cubicBezTo>
                    <a:cubicBezTo>
                      <a:pt x="478" y="33"/>
                      <a:pt x="40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5949;p45"/>
              <p:cNvSpPr/>
              <p:nvPr/>
            </p:nvSpPr>
            <p:spPr>
              <a:xfrm>
                <a:off x="4313075" y="3801350"/>
                <a:ext cx="15875" cy="12100"/>
              </a:xfrm>
              <a:custGeom>
                <a:avLst/>
                <a:gdLst/>
                <a:ahLst/>
                <a:cxnLst/>
                <a:rect l="l" t="t" r="r" b="b"/>
                <a:pathLst>
                  <a:path w="635" h="484" extrusionOk="0">
                    <a:moveTo>
                      <a:pt x="320" y="1"/>
                    </a:moveTo>
                    <a:cubicBezTo>
                      <a:pt x="266" y="1"/>
                      <a:pt x="212" y="18"/>
                      <a:pt x="168" y="54"/>
                    </a:cubicBezTo>
                    <a:cubicBezTo>
                      <a:pt x="1" y="189"/>
                      <a:pt x="81" y="459"/>
                      <a:pt x="293" y="482"/>
                    </a:cubicBezTo>
                    <a:cubicBezTo>
                      <a:pt x="303" y="483"/>
                      <a:pt x="312" y="483"/>
                      <a:pt x="321" y="483"/>
                    </a:cubicBezTo>
                    <a:cubicBezTo>
                      <a:pt x="519" y="483"/>
                      <a:pt x="635" y="250"/>
                      <a:pt x="509" y="90"/>
                    </a:cubicBezTo>
                    <a:cubicBezTo>
                      <a:pt x="461" y="31"/>
                      <a:pt x="391"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5950;p45"/>
              <p:cNvSpPr/>
              <p:nvPr/>
            </p:nvSpPr>
            <p:spPr>
              <a:xfrm>
                <a:off x="4299750" y="3784800"/>
                <a:ext cx="15400" cy="11675"/>
              </a:xfrm>
              <a:custGeom>
                <a:avLst/>
                <a:gdLst/>
                <a:ahLst/>
                <a:cxnLst/>
                <a:rect l="l" t="t" r="r" b="b"/>
                <a:pathLst>
                  <a:path w="616" h="467" extrusionOk="0">
                    <a:moveTo>
                      <a:pt x="310" y="0"/>
                    </a:moveTo>
                    <a:cubicBezTo>
                      <a:pt x="258" y="0"/>
                      <a:pt x="206" y="18"/>
                      <a:pt x="161" y="54"/>
                    </a:cubicBezTo>
                    <a:cubicBezTo>
                      <a:pt x="0" y="183"/>
                      <a:pt x="78" y="443"/>
                      <a:pt x="286" y="466"/>
                    </a:cubicBezTo>
                    <a:cubicBezTo>
                      <a:pt x="294" y="466"/>
                      <a:pt x="302" y="467"/>
                      <a:pt x="310" y="467"/>
                    </a:cubicBezTo>
                    <a:cubicBezTo>
                      <a:pt x="502" y="467"/>
                      <a:pt x="616" y="241"/>
                      <a:pt x="489" y="86"/>
                    </a:cubicBezTo>
                    <a:cubicBezTo>
                      <a:pt x="443" y="30"/>
                      <a:pt x="377"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5951;p45"/>
              <p:cNvSpPr/>
              <p:nvPr/>
            </p:nvSpPr>
            <p:spPr>
              <a:xfrm>
                <a:off x="4286500" y="3768275"/>
                <a:ext cx="14725" cy="11175"/>
              </a:xfrm>
              <a:custGeom>
                <a:avLst/>
                <a:gdLst/>
                <a:ahLst/>
                <a:cxnLst/>
                <a:rect l="l" t="t" r="r" b="b"/>
                <a:pathLst>
                  <a:path w="589" h="447" extrusionOk="0">
                    <a:moveTo>
                      <a:pt x="295" y="1"/>
                    </a:moveTo>
                    <a:cubicBezTo>
                      <a:pt x="246" y="1"/>
                      <a:pt x="196" y="17"/>
                      <a:pt x="154" y="50"/>
                    </a:cubicBezTo>
                    <a:cubicBezTo>
                      <a:pt x="0" y="175"/>
                      <a:pt x="74" y="426"/>
                      <a:pt x="273" y="445"/>
                    </a:cubicBezTo>
                    <a:cubicBezTo>
                      <a:pt x="282" y="446"/>
                      <a:pt x="291" y="447"/>
                      <a:pt x="300" y="447"/>
                    </a:cubicBezTo>
                    <a:cubicBezTo>
                      <a:pt x="480" y="447"/>
                      <a:pt x="589" y="229"/>
                      <a:pt x="469" y="82"/>
                    </a:cubicBezTo>
                    <a:cubicBezTo>
                      <a:pt x="425" y="29"/>
                      <a:pt x="360"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5952;p45"/>
              <p:cNvSpPr/>
              <p:nvPr/>
            </p:nvSpPr>
            <p:spPr>
              <a:xfrm>
                <a:off x="4273225" y="3751725"/>
                <a:ext cx="14125" cy="10775"/>
              </a:xfrm>
              <a:custGeom>
                <a:avLst/>
                <a:gdLst/>
                <a:ahLst/>
                <a:cxnLst/>
                <a:rect l="l" t="t" r="r" b="b"/>
                <a:pathLst>
                  <a:path w="565" h="431" extrusionOk="0">
                    <a:moveTo>
                      <a:pt x="284" y="1"/>
                    </a:moveTo>
                    <a:cubicBezTo>
                      <a:pt x="236" y="1"/>
                      <a:pt x="189" y="17"/>
                      <a:pt x="149" y="50"/>
                    </a:cubicBezTo>
                    <a:cubicBezTo>
                      <a:pt x="1" y="169"/>
                      <a:pt x="72" y="407"/>
                      <a:pt x="261" y="429"/>
                    </a:cubicBezTo>
                    <a:cubicBezTo>
                      <a:pt x="269" y="430"/>
                      <a:pt x="277" y="430"/>
                      <a:pt x="284" y="430"/>
                    </a:cubicBezTo>
                    <a:cubicBezTo>
                      <a:pt x="460" y="430"/>
                      <a:pt x="565" y="224"/>
                      <a:pt x="451" y="82"/>
                    </a:cubicBezTo>
                    <a:cubicBezTo>
                      <a:pt x="409" y="29"/>
                      <a:pt x="347"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5953;p45"/>
              <p:cNvSpPr/>
              <p:nvPr/>
            </p:nvSpPr>
            <p:spPr>
              <a:xfrm>
                <a:off x="4259975" y="3735200"/>
                <a:ext cx="13475" cy="10275"/>
              </a:xfrm>
              <a:custGeom>
                <a:avLst/>
                <a:gdLst/>
                <a:ahLst/>
                <a:cxnLst/>
                <a:rect l="l" t="t" r="r" b="b"/>
                <a:pathLst>
                  <a:path w="539" h="411" extrusionOk="0">
                    <a:moveTo>
                      <a:pt x="269" y="0"/>
                    </a:moveTo>
                    <a:cubicBezTo>
                      <a:pt x="224" y="0"/>
                      <a:pt x="179" y="15"/>
                      <a:pt x="142" y="46"/>
                    </a:cubicBezTo>
                    <a:cubicBezTo>
                      <a:pt x="1" y="161"/>
                      <a:pt x="68" y="390"/>
                      <a:pt x="248" y="409"/>
                    </a:cubicBezTo>
                    <a:cubicBezTo>
                      <a:pt x="256" y="410"/>
                      <a:pt x="264" y="410"/>
                      <a:pt x="272" y="410"/>
                    </a:cubicBezTo>
                    <a:cubicBezTo>
                      <a:pt x="441" y="410"/>
                      <a:pt x="539" y="213"/>
                      <a:pt x="428" y="78"/>
                    </a:cubicBezTo>
                    <a:cubicBezTo>
                      <a:pt x="388" y="27"/>
                      <a:pt x="329" y="0"/>
                      <a:pt x="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5954;p45"/>
              <p:cNvSpPr/>
              <p:nvPr/>
            </p:nvSpPr>
            <p:spPr>
              <a:xfrm>
                <a:off x="4246725" y="3718700"/>
                <a:ext cx="12825" cy="9725"/>
              </a:xfrm>
              <a:custGeom>
                <a:avLst/>
                <a:gdLst/>
                <a:ahLst/>
                <a:cxnLst/>
                <a:rect l="l" t="t" r="r" b="b"/>
                <a:pathLst>
                  <a:path w="513" h="389" extrusionOk="0">
                    <a:moveTo>
                      <a:pt x="257" y="0"/>
                    </a:moveTo>
                    <a:cubicBezTo>
                      <a:pt x="215" y="0"/>
                      <a:pt x="171" y="15"/>
                      <a:pt x="135" y="44"/>
                    </a:cubicBezTo>
                    <a:cubicBezTo>
                      <a:pt x="0" y="153"/>
                      <a:pt x="65" y="371"/>
                      <a:pt x="238" y="388"/>
                    </a:cubicBezTo>
                    <a:cubicBezTo>
                      <a:pt x="246" y="388"/>
                      <a:pt x="253" y="389"/>
                      <a:pt x="261" y="389"/>
                    </a:cubicBezTo>
                    <a:cubicBezTo>
                      <a:pt x="418" y="389"/>
                      <a:pt x="513" y="201"/>
                      <a:pt x="408" y="73"/>
                    </a:cubicBezTo>
                    <a:cubicBezTo>
                      <a:pt x="370" y="25"/>
                      <a:pt x="314" y="0"/>
                      <a:pt x="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5955;p45"/>
              <p:cNvSpPr/>
              <p:nvPr/>
            </p:nvSpPr>
            <p:spPr>
              <a:xfrm>
                <a:off x="4233375" y="3702125"/>
                <a:ext cx="12300" cy="9350"/>
              </a:xfrm>
              <a:custGeom>
                <a:avLst/>
                <a:gdLst/>
                <a:ahLst/>
                <a:cxnLst/>
                <a:rect l="l" t="t" r="r" b="b"/>
                <a:pathLst>
                  <a:path w="492" h="374" extrusionOk="0">
                    <a:moveTo>
                      <a:pt x="246" y="1"/>
                    </a:moveTo>
                    <a:cubicBezTo>
                      <a:pt x="205" y="1"/>
                      <a:pt x="164" y="14"/>
                      <a:pt x="129" y="41"/>
                    </a:cubicBezTo>
                    <a:cubicBezTo>
                      <a:pt x="1" y="147"/>
                      <a:pt x="62" y="356"/>
                      <a:pt x="229" y="372"/>
                    </a:cubicBezTo>
                    <a:cubicBezTo>
                      <a:pt x="236" y="373"/>
                      <a:pt x="242" y="373"/>
                      <a:pt x="248" y="373"/>
                    </a:cubicBezTo>
                    <a:cubicBezTo>
                      <a:pt x="401" y="373"/>
                      <a:pt x="492" y="194"/>
                      <a:pt x="393" y="70"/>
                    </a:cubicBezTo>
                    <a:cubicBezTo>
                      <a:pt x="356" y="24"/>
                      <a:pt x="302" y="1"/>
                      <a:pt x="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5956;p45"/>
              <p:cNvSpPr/>
              <p:nvPr/>
            </p:nvSpPr>
            <p:spPr>
              <a:xfrm>
                <a:off x="4220125" y="3685625"/>
                <a:ext cx="11650" cy="8825"/>
              </a:xfrm>
              <a:custGeom>
                <a:avLst/>
                <a:gdLst/>
                <a:ahLst/>
                <a:cxnLst/>
                <a:rect l="l" t="t" r="r" b="b"/>
                <a:pathLst>
                  <a:path w="466" h="353" extrusionOk="0">
                    <a:moveTo>
                      <a:pt x="234" y="1"/>
                    </a:moveTo>
                    <a:cubicBezTo>
                      <a:pt x="195" y="1"/>
                      <a:pt x="156" y="13"/>
                      <a:pt x="123" y="39"/>
                    </a:cubicBezTo>
                    <a:cubicBezTo>
                      <a:pt x="1" y="139"/>
                      <a:pt x="58" y="335"/>
                      <a:pt x="216" y="351"/>
                    </a:cubicBezTo>
                    <a:cubicBezTo>
                      <a:pt x="224" y="352"/>
                      <a:pt x="231" y="353"/>
                      <a:pt x="239" y="353"/>
                    </a:cubicBezTo>
                    <a:cubicBezTo>
                      <a:pt x="382" y="353"/>
                      <a:pt x="465" y="181"/>
                      <a:pt x="373" y="65"/>
                    </a:cubicBezTo>
                    <a:cubicBezTo>
                      <a:pt x="337" y="23"/>
                      <a:pt x="285"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5957;p45"/>
              <p:cNvSpPr/>
              <p:nvPr/>
            </p:nvSpPr>
            <p:spPr>
              <a:xfrm>
                <a:off x="4206875" y="3669100"/>
                <a:ext cx="11075" cy="8400"/>
              </a:xfrm>
              <a:custGeom>
                <a:avLst/>
                <a:gdLst/>
                <a:ahLst/>
                <a:cxnLst/>
                <a:rect l="l" t="t" r="r" b="b"/>
                <a:pathLst>
                  <a:path w="443" h="336" extrusionOk="0">
                    <a:moveTo>
                      <a:pt x="222" y="1"/>
                    </a:moveTo>
                    <a:cubicBezTo>
                      <a:pt x="185" y="1"/>
                      <a:pt x="147" y="13"/>
                      <a:pt x="116" y="38"/>
                    </a:cubicBezTo>
                    <a:cubicBezTo>
                      <a:pt x="0" y="132"/>
                      <a:pt x="55" y="318"/>
                      <a:pt x="203" y="334"/>
                    </a:cubicBezTo>
                    <a:cubicBezTo>
                      <a:pt x="209" y="335"/>
                      <a:pt x="216" y="335"/>
                      <a:pt x="222" y="335"/>
                    </a:cubicBezTo>
                    <a:cubicBezTo>
                      <a:pt x="362" y="335"/>
                      <a:pt x="443" y="172"/>
                      <a:pt x="351" y="61"/>
                    </a:cubicBezTo>
                    <a:cubicBezTo>
                      <a:pt x="318" y="21"/>
                      <a:pt x="27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5958;p45"/>
              <p:cNvSpPr/>
              <p:nvPr/>
            </p:nvSpPr>
            <p:spPr>
              <a:xfrm>
                <a:off x="4193625" y="3652550"/>
                <a:ext cx="10450" cy="7975"/>
              </a:xfrm>
              <a:custGeom>
                <a:avLst/>
                <a:gdLst/>
                <a:ahLst/>
                <a:cxnLst/>
                <a:rect l="l" t="t" r="r" b="b"/>
                <a:pathLst>
                  <a:path w="418" h="319" extrusionOk="0">
                    <a:moveTo>
                      <a:pt x="208" y="0"/>
                    </a:moveTo>
                    <a:cubicBezTo>
                      <a:pt x="173" y="0"/>
                      <a:pt x="138" y="12"/>
                      <a:pt x="109" y="35"/>
                    </a:cubicBezTo>
                    <a:cubicBezTo>
                      <a:pt x="0" y="125"/>
                      <a:pt x="51" y="302"/>
                      <a:pt x="193" y="318"/>
                    </a:cubicBezTo>
                    <a:cubicBezTo>
                      <a:pt x="198" y="318"/>
                      <a:pt x="204" y="319"/>
                      <a:pt x="209" y="319"/>
                    </a:cubicBezTo>
                    <a:cubicBezTo>
                      <a:pt x="341" y="319"/>
                      <a:pt x="418" y="166"/>
                      <a:pt x="331" y="61"/>
                    </a:cubicBezTo>
                    <a:cubicBezTo>
                      <a:pt x="300" y="21"/>
                      <a:pt x="254"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5959;p45"/>
              <p:cNvSpPr/>
              <p:nvPr/>
            </p:nvSpPr>
            <p:spPr>
              <a:xfrm>
                <a:off x="4344250" y="3803375"/>
                <a:ext cx="16600" cy="12550"/>
              </a:xfrm>
              <a:custGeom>
                <a:avLst/>
                <a:gdLst/>
                <a:ahLst/>
                <a:cxnLst/>
                <a:rect l="l" t="t" r="r" b="b"/>
                <a:pathLst>
                  <a:path w="664" h="502" extrusionOk="0">
                    <a:moveTo>
                      <a:pt x="333" y="1"/>
                    </a:moveTo>
                    <a:cubicBezTo>
                      <a:pt x="277" y="1"/>
                      <a:pt x="220" y="19"/>
                      <a:pt x="174" y="57"/>
                    </a:cubicBezTo>
                    <a:cubicBezTo>
                      <a:pt x="1" y="198"/>
                      <a:pt x="84" y="478"/>
                      <a:pt x="306" y="500"/>
                    </a:cubicBezTo>
                    <a:cubicBezTo>
                      <a:pt x="315" y="501"/>
                      <a:pt x="324" y="502"/>
                      <a:pt x="333" y="502"/>
                    </a:cubicBezTo>
                    <a:cubicBezTo>
                      <a:pt x="539" y="502"/>
                      <a:pt x="663" y="259"/>
                      <a:pt x="528" y="92"/>
                    </a:cubicBezTo>
                    <a:cubicBezTo>
                      <a:pt x="479" y="32"/>
                      <a:pt x="406"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5960;p45"/>
              <p:cNvSpPr/>
              <p:nvPr/>
            </p:nvSpPr>
            <p:spPr>
              <a:xfrm>
                <a:off x="4331000" y="3786825"/>
                <a:ext cx="15875" cy="12075"/>
              </a:xfrm>
              <a:custGeom>
                <a:avLst/>
                <a:gdLst/>
                <a:ahLst/>
                <a:cxnLst/>
                <a:rect l="l" t="t" r="r" b="b"/>
                <a:pathLst>
                  <a:path w="635" h="483" extrusionOk="0">
                    <a:moveTo>
                      <a:pt x="317" y="0"/>
                    </a:moveTo>
                    <a:cubicBezTo>
                      <a:pt x="265" y="0"/>
                      <a:pt x="212" y="18"/>
                      <a:pt x="168" y="54"/>
                    </a:cubicBezTo>
                    <a:cubicBezTo>
                      <a:pt x="1" y="189"/>
                      <a:pt x="81" y="458"/>
                      <a:pt x="293" y="481"/>
                    </a:cubicBezTo>
                    <a:cubicBezTo>
                      <a:pt x="302" y="482"/>
                      <a:pt x="311" y="482"/>
                      <a:pt x="320" y="482"/>
                    </a:cubicBezTo>
                    <a:cubicBezTo>
                      <a:pt x="516" y="482"/>
                      <a:pt x="634" y="249"/>
                      <a:pt x="505" y="92"/>
                    </a:cubicBezTo>
                    <a:cubicBezTo>
                      <a:pt x="457" y="31"/>
                      <a:pt x="387" y="0"/>
                      <a:pt x="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5961;p45"/>
              <p:cNvSpPr/>
              <p:nvPr/>
            </p:nvSpPr>
            <p:spPr>
              <a:xfrm>
                <a:off x="4317675" y="3770325"/>
                <a:ext cx="15375" cy="11625"/>
              </a:xfrm>
              <a:custGeom>
                <a:avLst/>
                <a:gdLst/>
                <a:ahLst/>
                <a:cxnLst/>
                <a:rect l="l" t="t" r="r" b="b"/>
                <a:pathLst>
                  <a:path w="615" h="465" extrusionOk="0">
                    <a:moveTo>
                      <a:pt x="306" y="0"/>
                    </a:moveTo>
                    <a:cubicBezTo>
                      <a:pt x="255" y="0"/>
                      <a:pt x="203" y="17"/>
                      <a:pt x="161" y="52"/>
                    </a:cubicBezTo>
                    <a:cubicBezTo>
                      <a:pt x="0" y="183"/>
                      <a:pt x="77" y="444"/>
                      <a:pt x="283" y="463"/>
                    </a:cubicBezTo>
                    <a:cubicBezTo>
                      <a:pt x="292" y="464"/>
                      <a:pt x="301" y="464"/>
                      <a:pt x="310" y="464"/>
                    </a:cubicBezTo>
                    <a:cubicBezTo>
                      <a:pt x="503" y="464"/>
                      <a:pt x="614" y="240"/>
                      <a:pt x="489" y="87"/>
                    </a:cubicBezTo>
                    <a:cubicBezTo>
                      <a:pt x="443" y="30"/>
                      <a:pt x="375"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5962;p45"/>
              <p:cNvSpPr/>
              <p:nvPr/>
            </p:nvSpPr>
            <p:spPr>
              <a:xfrm>
                <a:off x="4304400" y="3753775"/>
                <a:ext cx="14775" cy="11200"/>
              </a:xfrm>
              <a:custGeom>
                <a:avLst/>
                <a:gdLst/>
                <a:ahLst/>
                <a:cxnLst/>
                <a:rect l="l" t="t" r="r" b="b"/>
                <a:pathLst>
                  <a:path w="591" h="448" extrusionOk="0">
                    <a:moveTo>
                      <a:pt x="296" y="0"/>
                    </a:moveTo>
                    <a:cubicBezTo>
                      <a:pt x="247" y="0"/>
                      <a:pt x="197" y="17"/>
                      <a:pt x="155" y="52"/>
                    </a:cubicBezTo>
                    <a:cubicBezTo>
                      <a:pt x="1" y="174"/>
                      <a:pt x="75" y="424"/>
                      <a:pt x="274" y="447"/>
                    </a:cubicBezTo>
                    <a:cubicBezTo>
                      <a:pt x="282" y="448"/>
                      <a:pt x="290" y="448"/>
                      <a:pt x="297" y="448"/>
                    </a:cubicBezTo>
                    <a:cubicBezTo>
                      <a:pt x="480" y="448"/>
                      <a:pt x="590" y="232"/>
                      <a:pt x="470" y="84"/>
                    </a:cubicBezTo>
                    <a:cubicBezTo>
                      <a:pt x="426" y="29"/>
                      <a:pt x="362" y="0"/>
                      <a:pt x="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5963;p45"/>
              <p:cNvSpPr/>
              <p:nvPr/>
            </p:nvSpPr>
            <p:spPr>
              <a:xfrm>
                <a:off x="4291150" y="3737225"/>
                <a:ext cx="14050" cy="10725"/>
              </a:xfrm>
              <a:custGeom>
                <a:avLst/>
                <a:gdLst/>
                <a:ahLst/>
                <a:cxnLst/>
                <a:rect l="l" t="t" r="r" b="b"/>
                <a:pathLst>
                  <a:path w="562" h="429" extrusionOk="0">
                    <a:moveTo>
                      <a:pt x="282" y="1"/>
                    </a:moveTo>
                    <a:cubicBezTo>
                      <a:pt x="235" y="1"/>
                      <a:pt x="187" y="16"/>
                      <a:pt x="148" y="48"/>
                    </a:cubicBezTo>
                    <a:cubicBezTo>
                      <a:pt x="1" y="167"/>
                      <a:pt x="71" y="408"/>
                      <a:pt x="261" y="427"/>
                    </a:cubicBezTo>
                    <a:cubicBezTo>
                      <a:pt x="269" y="428"/>
                      <a:pt x="276" y="429"/>
                      <a:pt x="284" y="429"/>
                    </a:cubicBezTo>
                    <a:cubicBezTo>
                      <a:pt x="457" y="429"/>
                      <a:pt x="561" y="222"/>
                      <a:pt x="447" y="80"/>
                    </a:cubicBezTo>
                    <a:cubicBezTo>
                      <a:pt x="405" y="28"/>
                      <a:pt x="344"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5964;p45"/>
              <p:cNvSpPr/>
              <p:nvPr/>
            </p:nvSpPr>
            <p:spPr>
              <a:xfrm>
                <a:off x="4277900" y="3720725"/>
                <a:ext cx="13475" cy="10200"/>
              </a:xfrm>
              <a:custGeom>
                <a:avLst/>
                <a:gdLst/>
                <a:ahLst/>
                <a:cxnLst/>
                <a:rect l="l" t="t" r="r" b="b"/>
                <a:pathLst>
                  <a:path w="539" h="408" extrusionOk="0">
                    <a:moveTo>
                      <a:pt x="270" y="1"/>
                    </a:moveTo>
                    <a:cubicBezTo>
                      <a:pt x="225" y="1"/>
                      <a:pt x="179" y="16"/>
                      <a:pt x="142" y="46"/>
                    </a:cubicBezTo>
                    <a:cubicBezTo>
                      <a:pt x="0" y="159"/>
                      <a:pt x="68" y="390"/>
                      <a:pt x="248" y="406"/>
                    </a:cubicBezTo>
                    <a:cubicBezTo>
                      <a:pt x="256" y="407"/>
                      <a:pt x="264" y="407"/>
                      <a:pt x="271" y="407"/>
                    </a:cubicBezTo>
                    <a:cubicBezTo>
                      <a:pt x="440" y="407"/>
                      <a:pt x="538" y="210"/>
                      <a:pt x="428" y="75"/>
                    </a:cubicBezTo>
                    <a:cubicBezTo>
                      <a:pt x="388" y="26"/>
                      <a:pt x="329"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5965;p45"/>
              <p:cNvSpPr/>
              <p:nvPr/>
            </p:nvSpPr>
            <p:spPr>
              <a:xfrm>
                <a:off x="4264625" y="3704150"/>
                <a:ext cx="12850" cy="9825"/>
              </a:xfrm>
              <a:custGeom>
                <a:avLst/>
                <a:gdLst/>
                <a:ahLst/>
                <a:cxnLst/>
                <a:rect l="l" t="t" r="r" b="b"/>
                <a:pathLst>
                  <a:path w="514" h="393" extrusionOk="0">
                    <a:moveTo>
                      <a:pt x="257" y="1"/>
                    </a:moveTo>
                    <a:cubicBezTo>
                      <a:pt x="214" y="1"/>
                      <a:pt x="170" y="15"/>
                      <a:pt x="133" y="44"/>
                    </a:cubicBezTo>
                    <a:cubicBezTo>
                      <a:pt x="1" y="156"/>
                      <a:pt x="65" y="372"/>
                      <a:pt x="239" y="391"/>
                    </a:cubicBezTo>
                    <a:cubicBezTo>
                      <a:pt x="246" y="392"/>
                      <a:pt x="254" y="392"/>
                      <a:pt x="261" y="392"/>
                    </a:cubicBezTo>
                    <a:cubicBezTo>
                      <a:pt x="418" y="392"/>
                      <a:pt x="514" y="202"/>
                      <a:pt x="409" y="73"/>
                    </a:cubicBezTo>
                    <a:cubicBezTo>
                      <a:pt x="371" y="25"/>
                      <a:pt x="315"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5966;p45"/>
              <p:cNvSpPr/>
              <p:nvPr/>
            </p:nvSpPr>
            <p:spPr>
              <a:xfrm>
                <a:off x="4251300" y="3687650"/>
                <a:ext cx="12275" cy="9300"/>
              </a:xfrm>
              <a:custGeom>
                <a:avLst/>
                <a:gdLst/>
                <a:ahLst/>
                <a:cxnLst/>
                <a:rect l="l" t="t" r="r" b="b"/>
                <a:pathLst>
                  <a:path w="491" h="372" extrusionOk="0">
                    <a:moveTo>
                      <a:pt x="247" y="1"/>
                    </a:moveTo>
                    <a:cubicBezTo>
                      <a:pt x="206" y="1"/>
                      <a:pt x="164" y="14"/>
                      <a:pt x="129" y="42"/>
                    </a:cubicBezTo>
                    <a:cubicBezTo>
                      <a:pt x="1" y="145"/>
                      <a:pt x="62" y="354"/>
                      <a:pt x="229" y="370"/>
                    </a:cubicBezTo>
                    <a:cubicBezTo>
                      <a:pt x="236" y="371"/>
                      <a:pt x="244" y="371"/>
                      <a:pt x="252" y="371"/>
                    </a:cubicBezTo>
                    <a:cubicBezTo>
                      <a:pt x="402" y="371"/>
                      <a:pt x="491" y="193"/>
                      <a:pt x="393" y="68"/>
                    </a:cubicBezTo>
                    <a:cubicBezTo>
                      <a:pt x="356" y="24"/>
                      <a:pt x="302"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5967;p45"/>
              <p:cNvSpPr/>
              <p:nvPr/>
            </p:nvSpPr>
            <p:spPr>
              <a:xfrm>
                <a:off x="4238050" y="3671100"/>
                <a:ext cx="11650" cy="8875"/>
              </a:xfrm>
              <a:custGeom>
                <a:avLst/>
                <a:gdLst/>
                <a:ahLst/>
                <a:cxnLst/>
                <a:rect l="l" t="t" r="r" b="b"/>
                <a:pathLst>
                  <a:path w="466" h="355" extrusionOk="0">
                    <a:moveTo>
                      <a:pt x="234" y="1"/>
                    </a:moveTo>
                    <a:cubicBezTo>
                      <a:pt x="195" y="1"/>
                      <a:pt x="156" y="14"/>
                      <a:pt x="122" y="42"/>
                    </a:cubicBezTo>
                    <a:cubicBezTo>
                      <a:pt x="0" y="138"/>
                      <a:pt x="58" y="338"/>
                      <a:pt x="216" y="354"/>
                    </a:cubicBezTo>
                    <a:cubicBezTo>
                      <a:pt x="222" y="354"/>
                      <a:pt x="229" y="355"/>
                      <a:pt x="235" y="355"/>
                    </a:cubicBezTo>
                    <a:cubicBezTo>
                      <a:pt x="381" y="355"/>
                      <a:pt x="465" y="185"/>
                      <a:pt x="370" y="68"/>
                    </a:cubicBezTo>
                    <a:cubicBezTo>
                      <a:pt x="335" y="24"/>
                      <a:pt x="285"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5968;p45"/>
              <p:cNvSpPr/>
              <p:nvPr/>
            </p:nvSpPr>
            <p:spPr>
              <a:xfrm>
                <a:off x="4224775" y="3654575"/>
                <a:ext cx="11025" cy="8375"/>
              </a:xfrm>
              <a:custGeom>
                <a:avLst/>
                <a:gdLst/>
                <a:ahLst/>
                <a:cxnLst/>
                <a:rect l="l" t="t" r="r" b="b"/>
                <a:pathLst>
                  <a:path w="441" h="335" extrusionOk="0">
                    <a:moveTo>
                      <a:pt x="222" y="0"/>
                    </a:moveTo>
                    <a:cubicBezTo>
                      <a:pt x="185" y="0"/>
                      <a:pt x="147" y="13"/>
                      <a:pt x="117" y="38"/>
                    </a:cubicBezTo>
                    <a:cubicBezTo>
                      <a:pt x="1" y="131"/>
                      <a:pt x="56" y="321"/>
                      <a:pt x="203" y="333"/>
                    </a:cubicBezTo>
                    <a:cubicBezTo>
                      <a:pt x="210" y="334"/>
                      <a:pt x="216" y="334"/>
                      <a:pt x="223" y="334"/>
                    </a:cubicBezTo>
                    <a:cubicBezTo>
                      <a:pt x="359" y="334"/>
                      <a:pt x="440" y="174"/>
                      <a:pt x="351" y="63"/>
                    </a:cubicBezTo>
                    <a:cubicBezTo>
                      <a:pt x="318" y="22"/>
                      <a:pt x="270" y="0"/>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5969;p45"/>
              <p:cNvSpPr/>
              <p:nvPr/>
            </p:nvSpPr>
            <p:spPr>
              <a:xfrm>
                <a:off x="4211525" y="3638075"/>
                <a:ext cx="10400" cy="7900"/>
              </a:xfrm>
              <a:custGeom>
                <a:avLst/>
                <a:gdLst/>
                <a:ahLst/>
                <a:cxnLst/>
                <a:rect l="l" t="t" r="r" b="b"/>
                <a:pathLst>
                  <a:path w="416" h="316" extrusionOk="0">
                    <a:moveTo>
                      <a:pt x="210" y="0"/>
                    </a:moveTo>
                    <a:cubicBezTo>
                      <a:pt x="175" y="0"/>
                      <a:pt x="139" y="12"/>
                      <a:pt x="110" y="36"/>
                    </a:cubicBezTo>
                    <a:cubicBezTo>
                      <a:pt x="1" y="122"/>
                      <a:pt x="52" y="299"/>
                      <a:pt x="190" y="315"/>
                    </a:cubicBezTo>
                    <a:cubicBezTo>
                      <a:pt x="196" y="316"/>
                      <a:pt x="201" y="316"/>
                      <a:pt x="206" y="316"/>
                    </a:cubicBezTo>
                    <a:cubicBezTo>
                      <a:pt x="338" y="316"/>
                      <a:pt x="415" y="163"/>
                      <a:pt x="332" y="58"/>
                    </a:cubicBezTo>
                    <a:cubicBezTo>
                      <a:pt x="301" y="20"/>
                      <a:pt x="256"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5970;p45"/>
              <p:cNvSpPr/>
              <p:nvPr/>
            </p:nvSpPr>
            <p:spPr>
              <a:xfrm>
                <a:off x="4348925" y="3772350"/>
                <a:ext cx="15950" cy="12075"/>
              </a:xfrm>
              <a:custGeom>
                <a:avLst/>
                <a:gdLst/>
                <a:ahLst/>
                <a:cxnLst/>
                <a:rect l="l" t="t" r="r" b="b"/>
                <a:pathLst>
                  <a:path w="638" h="483" extrusionOk="0">
                    <a:moveTo>
                      <a:pt x="318" y="1"/>
                    </a:moveTo>
                    <a:cubicBezTo>
                      <a:pt x="265" y="1"/>
                      <a:pt x="211" y="18"/>
                      <a:pt x="167" y="54"/>
                    </a:cubicBezTo>
                    <a:cubicBezTo>
                      <a:pt x="0" y="192"/>
                      <a:pt x="81" y="459"/>
                      <a:pt x="293" y="482"/>
                    </a:cubicBezTo>
                    <a:cubicBezTo>
                      <a:pt x="302" y="482"/>
                      <a:pt x="311" y="483"/>
                      <a:pt x="320" y="483"/>
                    </a:cubicBezTo>
                    <a:cubicBezTo>
                      <a:pt x="519" y="483"/>
                      <a:pt x="637" y="253"/>
                      <a:pt x="508" y="93"/>
                    </a:cubicBezTo>
                    <a:cubicBezTo>
                      <a:pt x="460" y="32"/>
                      <a:pt x="389"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5971;p45"/>
              <p:cNvSpPr/>
              <p:nvPr/>
            </p:nvSpPr>
            <p:spPr>
              <a:xfrm>
                <a:off x="4335575" y="3755800"/>
                <a:ext cx="15400" cy="11675"/>
              </a:xfrm>
              <a:custGeom>
                <a:avLst/>
                <a:gdLst/>
                <a:ahLst/>
                <a:cxnLst/>
                <a:rect l="l" t="t" r="r" b="b"/>
                <a:pathLst>
                  <a:path w="616" h="467" extrusionOk="0">
                    <a:moveTo>
                      <a:pt x="309" y="0"/>
                    </a:moveTo>
                    <a:cubicBezTo>
                      <a:pt x="257" y="0"/>
                      <a:pt x="205" y="18"/>
                      <a:pt x="161" y="54"/>
                    </a:cubicBezTo>
                    <a:cubicBezTo>
                      <a:pt x="1" y="183"/>
                      <a:pt x="78" y="443"/>
                      <a:pt x="284" y="465"/>
                    </a:cubicBezTo>
                    <a:cubicBezTo>
                      <a:pt x="291" y="466"/>
                      <a:pt x="299" y="467"/>
                      <a:pt x="307" y="467"/>
                    </a:cubicBezTo>
                    <a:cubicBezTo>
                      <a:pt x="499" y="467"/>
                      <a:pt x="616" y="241"/>
                      <a:pt x="489" y="86"/>
                    </a:cubicBezTo>
                    <a:cubicBezTo>
                      <a:pt x="444" y="30"/>
                      <a:pt x="377"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5972;p45"/>
              <p:cNvSpPr/>
              <p:nvPr/>
            </p:nvSpPr>
            <p:spPr>
              <a:xfrm>
                <a:off x="4322325" y="3739275"/>
                <a:ext cx="14750" cy="11175"/>
              </a:xfrm>
              <a:custGeom>
                <a:avLst/>
                <a:gdLst/>
                <a:ahLst/>
                <a:cxnLst/>
                <a:rect l="l" t="t" r="r" b="b"/>
                <a:pathLst>
                  <a:path w="590" h="447" extrusionOk="0">
                    <a:moveTo>
                      <a:pt x="294" y="1"/>
                    </a:moveTo>
                    <a:cubicBezTo>
                      <a:pt x="245" y="1"/>
                      <a:pt x="196" y="17"/>
                      <a:pt x="155" y="50"/>
                    </a:cubicBezTo>
                    <a:cubicBezTo>
                      <a:pt x="0" y="175"/>
                      <a:pt x="74" y="426"/>
                      <a:pt x="270" y="445"/>
                    </a:cubicBezTo>
                    <a:cubicBezTo>
                      <a:pt x="280" y="446"/>
                      <a:pt x="288" y="447"/>
                      <a:pt x="297" y="447"/>
                    </a:cubicBezTo>
                    <a:cubicBezTo>
                      <a:pt x="481" y="447"/>
                      <a:pt x="589" y="229"/>
                      <a:pt x="470" y="82"/>
                    </a:cubicBezTo>
                    <a:cubicBezTo>
                      <a:pt x="424" y="29"/>
                      <a:pt x="359"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5973;p45"/>
              <p:cNvSpPr/>
              <p:nvPr/>
            </p:nvSpPr>
            <p:spPr>
              <a:xfrm>
                <a:off x="4309075" y="3722725"/>
                <a:ext cx="14100" cy="10775"/>
              </a:xfrm>
              <a:custGeom>
                <a:avLst/>
                <a:gdLst/>
                <a:ahLst/>
                <a:cxnLst/>
                <a:rect l="l" t="t" r="r" b="b"/>
                <a:pathLst>
                  <a:path w="564" h="431" extrusionOk="0">
                    <a:moveTo>
                      <a:pt x="281" y="1"/>
                    </a:moveTo>
                    <a:cubicBezTo>
                      <a:pt x="234" y="1"/>
                      <a:pt x="187" y="17"/>
                      <a:pt x="148" y="50"/>
                    </a:cubicBezTo>
                    <a:cubicBezTo>
                      <a:pt x="0" y="169"/>
                      <a:pt x="71" y="407"/>
                      <a:pt x="260" y="429"/>
                    </a:cubicBezTo>
                    <a:cubicBezTo>
                      <a:pt x="268" y="430"/>
                      <a:pt x="276" y="430"/>
                      <a:pt x="284" y="430"/>
                    </a:cubicBezTo>
                    <a:cubicBezTo>
                      <a:pt x="460" y="430"/>
                      <a:pt x="564" y="224"/>
                      <a:pt x="447" y="82"/>
                    </a:cubicBezTo>
                    <a:cubicBezTo>
                      <a:pt x="405" y="29"/>
                      <a:pt x="343" y="1"/>
                      <a:pt x="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5974;p45"/>
              <p:cNvSpPr/>
              <p:nvPr/>
            </p:nvSpPr>
            <p:spPr>
              <a:xfrm>
                <a:off x="4295725" y="3706200"/>
                <a:ext cx="13575" cy="10250"/>
              </a:xfrm>
              <a:custGeom>
                <a:avLst/>
                <a:gdLst/>
                <a:ahLst/>
                <a:cxnLst/>
                <a:rect l="l" t="t" r="r" b="b"/>
                <a:pathLst>
                  <a:path w="543" h="410" extrusionOk="0">
                    <a:moveTo>
                      <a:pt x="273" y="0"/>
                    </a:moveTo>
                    <a:cubicBezTo>
                      <a:pt x="228" y="0"/>
                      <a:pt x="183" y="15"/>
                      <a:pt x="145" y="46"/>
                    </a:cubicBezTo>
                    <a:cubicBezTo>
                      <a:pt x="1" y="161"/>
                      <a:pt x="71" y="389"/>
                      <a:pt x="251" y="409"/>
                    </a:cubicBezTo>
                    <a:cubicBezTo>
                      <a:pt x="259" y="410"/>
                      <a:pt x="267" y="410"/>
                      <a:pt x="274" y="410"/>
                    </a:cubicBezTo>
                    <a:cubicBezTo>
                      <a:pt x="441" y="410"/>
                      <a:pt x="542" y="213"/>
                      <a:pt x="431" y="78"/>
                    </a:cubicBezTo>
                    <a:cubicBezTo>
                      <a:pt x="391" y="26"/>
                      <a:pt x="332" y="0"/>
                      <a:pt x="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5975;p45"/>
              <p:cNvSpPr/>
              <p:nvPr/>
            </p:nvSpPr>
            <p:spPr>
              <a:xfrm>
                <a:off x="4282475" y="3689700"/>
                <a:ext cx="12925" cy="9725"/>
              </a:xfrm>
              <a:custGeom>
                <a:avLst/>
                <a:gdLst/>
                <a:ahLst/>
                <a:cxnLst/>
                <a:rect l="l" t="t" r="r" b="b"/>
                <a:pathLst>
                  <a:path w="517" h="389" extrusionOk="0">
                    <a:moveTo>
                      <a:pt x="259" y="0"/>
                    </a:moveTo>
                    <a:cubicBezTo>
                      <a:pt x="215" y="0"/>
                      <a:pt x="171" y="14"/>
                      <a:pt x="135" y="44"/>
                    </a:cubicBezTo>
                    <a:cubicBezTo>
                      <a:pt x="0" y="153"/>
                      <a:pt x="65" y="371"/>
                      <a:pt x="238" y="387"/>
                    </a:cubicBezTo>
                    <a:cubicBezTo>
                      <a:pt x="246" y="388"/>
                      <a:pt x="254" y="389"/>
                      <a:pt x="262" y="389"/>
                    </a:cubicBezTo>
                    <a:cubicBezTo>
                      <a:pt x="421" y="389"/>
                      <a:pt x="516" y="201"/>
                      <a:pt x="412" y="72"/>
                    </a:cubicBezTo>
                    <a:cubicBezTo>
                      <a:pt x="373" y="25"/>
                      <a:pt x="316"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5976;p45"/>
              <p:cNvSpPr/>
              <p:nvPr/>
            </p:nvSpPr>
            <p:spPr>
              <a:xfrm>
                <a:off x="4269225" y="3673125"/>
                <a:ext cx="12275" cy="9350"/>
              </a:xfrm>
              <a:custGeom>
                <a:avLst/>
                <a:gdLst/>
                <a:ahLst/>
                <a:cxnLst/>
                <a:rect l="l" t="t" r="r" b="b"/>
                <a:pathLst>
                  <a:path w="491" h="374" extrusionOk="0">
                    <a:moveTo>
                      <a:pt x="245" y="0"/>
                    </a:moveTo>
                    <a:cubicBezTo>
                      <a:pt x="204" y="0"/>
                      <a:pt x="163" y="14"/>
                      <a:pt x="129" y="41"/>
                    </a:cubicBezTo>
                    <a:cubicBezTo>
                      <a:pt x="0" y="147"/>
                      <a:pt x="61" y="356"/>
                      <a:pt x="225" y="372"/>
                    </a:cubicBezTo>
                    <a:cubicBezTo>
                      <a:pt x="232" y="373"/>
                      <a:pt x="238" y="373"/>
                      <a:pt x="245" y="373"/>
                    </a:cubicBezTo>
                    <a:cubicBezTo>
                      <a:pt x="400" y="373"/>
                      <a:pt x="491" y="194"/>
                      <a:pt x="392" y="70"/>
                    </a:cubicBezTo>
                    <a:cubicBezTo>
                      <a:pt x="354"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5977;p45"/>
              <p:cNvSpPr/>
              <p:nvPr/>
            </p:nvSpPr>
            <p:spPr>
              <a:xfrm>
                <a:off x="4255875" y="3656625"/>
                <a:ext cx="11725" cy="8825"/>
              </a:xfrm>
              <a:custGeom>
                <a:avLst/>
                <a:gdLst/>
                <a:ahLst/>
                <a:cxnLst/>
                <a:rect l="l" t="t" r="r" b="b"/>
                <a:pathLst>
                  <a:path w="469" h="353" extrusionOk="0">
                    <a:moveTo>
                      <a:pt x="235" y="0"/>
                    </a:moveTo>
                    <a:cubicBezTo>
                      <a:pt x="196" y="0"/>
                      <a:pt x="156" y="13"/>
                      <a:pt x="123" y="39"/>
                    </a:cubicBezTo>
                    <a:cubicBezTo>
                      <a:pt x="1" y="139"/>
                      <a:pt x="62" y="335"/>
                      <a:pt x="216" y="351"/>
                    </a:cubicBezTo>
                    <a:cubicBezTo>
                      <a:pt x="224" y="352"/>
                      <a:pt x="231" y="352"/>
                      <a:pt x="239" y="352"/>
                    </a:cubicBezTo>
                    <a:cubicBezTo>
                      <a:pt x="383" y="352"/>
                      <a:pt x="468" y="181"/>
                      <a:pt x="373" y="65"/>
                    </a:cubicBezTo>
                    <a:cubicBezTo>
                      <a:pt x="339" y="23"/>
                      <a:pt x="287" y="0"/>
                      <a:pt x="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5978;p45"/>
              <p:cNvSpPr/>
              <p:nvPr/>
            </p:nvSpPr>
            <p:spPr>
              <a:xfrm>
                <a:off x="4242700" y="3640100"/>
                <a:ext cx="11025" cy="8375"/>
              </a:xfrm>
              <a:custGeom>
                <a:avLst/>
                <a:gdLst/>
                <a:ahLst/>
                <a:cxnLst/>
                <a:rect l="l" t="t" r="r" b="b"/>
                <a:pathLst>
                  <a:path w="441" h="335" extrusionOk="0">
                    <a:moveTo>
                      <a:pt x="222" y="1"/>
                    </a:moveTo>
                    <a:cubicBezTo>
                      <a:pt x="185" y="1"/>
                      <a:pt x="147" y="13"/>
                      <a:pt x="116" y="38"/>
                    </a:cubicBezTo>
                    <a:cubicBezTo>
                      <a:pt x="1" y="131"/>
                      <a:pt x="55" y="318"/>
                      <a:pt x="203" y="334"/>
                    </a:cubicBezTo>
                    <a:cubicBezTo>
                      <a:pt x="210" y="335"/>
                      <a:pt x="216" y="335"/>
                      <a:pt x="222" y="335"/>
                    </a:cubicBezTo>
                    <a:cubicBezTo>
                      <a:pt x="359" y="335"/>
                      <a:pt x="440" y="171"/>
                      <a:pt x="351" y="61"/>
                    </a:cubicBezTo>
                    <a:cubicBezTo>
                      <a:pt x="318" y="21"/>
                      <a:pt x="271"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5979;p45"/>
              <p:cNvSpPr/>
              <p:nvPr/>
            </p:nvSpPr>
            <p:spPr>
              <a:xfrm>
                <a:off x="4229375" y="3623525"/>
                <a:ext cx="10450" cy="7925"/>
              </a:xfrm>
              <a:custGeom>
                <a:avLst/>
                <a:gdLst/>
                <a:ahLst/>
                <a:cxnLst/>
                <a:rect l="l" t="t" r="r" b="b"/>
                <a:pathLst>
                  <a:path w="418" h="317" extrusionOk="0">
                    <a:moveTo>
                      <a:pt x="212" y="1"/>
                    </a:moveTo>
                    <a:cubicBezTo>
                      <a:pt x="176" y="1"/>
                      <a:pt x="140" y="12"/>
                      <a:pt x="109" y="36"/>
                    </a:cubicBezTo>
                    <a:cubicBezTo>
                      <a:pt x="0" y="123"/>
                      <a:pt x="52" y="300"/>
                      <a:pt x="193" y="316"/>
                    </a:cubicBezTo>
                    <a:cubicBezTo>
                      <a:pt x="199" y="316"/>
                      <a:pt x="206" y="317"/>
                      <a:pt x="212" y="317"/>
                    </a:cubicBezTo>
                    <a:cubicBezTo>
                      <a:pt x="342" y="317"/>
                      <a:pt x="417" y="163"/>
                      <a:pt x="334" y="58"/>
                    </a:cubicBezTo>
                    <a:cubicBezTo>
                      <a:pt x="303" y="20"/>
                      <a:pt x="258"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5980;p45"/>
              <p:cNvSpPr/>
              <p:nvPr/>
            </p:nvSpPr>
            <p:spPr>
              <a:xfrm>
                <a:off x="4340250" y="3724750"/>
                <a:ext cx="14675" cy="11225"/>
              </a:xfrm>
              <a:custGeom>
                <a:avLst/>
                <a:gdLst/>
                <a:ahLst/>
                <a:cxnLst/>
                <a:rect l="l" t="t" r="r" b="b"/>
                <a:pathLst>
                  <a:path w="587" h="449" extrusionOk="0">
                    <a:moveTo>
                      <a:pt x="295" y="1"/>
                    </a:moveTo>
                    <a:cubicBezTo>
                      <a:pt x="246" y="1"/>
                      <a:pt x="196" y="18"/>
                      <a:pt x="154" y="52"/>
                    </a:cubicBezTo>
                    <a:cubicBezTo>
                      <a:pt x="0" y="174"/>
                      <a:pt x="74" y="425"/>
                      <a:pt x="270" y="448"/>
                    </a:cubicBezTo>
                    <a:cubicBezTo>
                      <a:pt x="278" y="448"/>
                      <a:pt x="286" y="449"/>
                      <a:pt x="294" y="449"/>
                    </a:cubicBezTo>
                    <a:cubicBezTo>
                      <a:pt x="479" y="449"/>
                      <a:pt x="587" y="233"/>
                      <a:pt x="469" y="84"/>
                    </a:cubicBezTo>
                    <a:cubicBezTo>
                      <a:pt x="424" y="30"/>
                      <a:pt x="359"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5981;p45"/>
              <p:cNvSpPr/>
              <p:nvPr/>
            </p:nvSpPr>
            <p:spPr>
              <a:xfrm>
                <a:off x="4326975" y="3708225"/>
                <a:ext cx="14050" cy="10725"/>
              </a:xfrm>
              <a:custGeom>
                <a:avLst/>
                <a:gdLst/>
                <a:ahLst/>
                <a:cxnLst/>
                <a:rect l="l" t="t" r="r" b="b"/>
                <a:pathLst>
                  <a:path w="562" h="429" extrusionOk="0">
                    <a:moveTo>
                      <a:pt x="282" y="0"/>
                    </a:moveTo>
                    <a:cubicBezTo>
                      <a:pt x="235" y="0"/>
                      <a:pt x="188" y="16"/>
                      <a:pt x="149" y="48"/>
                    </a:cubicBezTo>
                    <a:cubicBezTo>
                      <a:pt x="1" y="167"/>
                      <a:pt x="72" y="408"/>
                      <a:pt x="258" y="427"/>
                    </a:cubicBezTo>
                    <a:cubicBezTo>
                      <a:pt x="266" y="428"/>
                      <a:pt x="274" y="429"/>
                      <a:pt x="281" y="429"/>
                    </a:cubicBezTo>
                    <a:cubicBezTo>
                      <a:pt x="457" y="429"/>
                      <a:pt x="562" y="222"/>
                      <a:pt x="448" y="80"/>
                    </a:cubicBezTo>
                    <a:cubicBezTo>
                      <a:pt x="406" y="27"/>
                      <a:pt x="344" y="0"/>
                      <a:pt x="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5982;p45"/>
              <p:cNvSpPr/>
              <p:nvPr/>
            </p:nvSpPr>
            <p:spPr>
              <a:xfrm>
                <a:off x="4313725" y="3691725"/>
                <a:ext cx="13475" cy="10200"/>
              </a:xfrm>
              <a:custGeom>
                <a:avLst/>
                <a:gdLst/>
                <a:ahLst/>
                <a:cxnLst/>
                <a:rect l="l" t="t" r="r" b="b"/>
                <a:pathLst>
                  <a:path w="539" h="408" extrusionOk="0">
                    <a:moveTo>
                      <a:pt x="270" y="0"/>
                    </a:moveTo>
                    <a:cubicBezTo>
                      <a:pt x="225" y="0"/>
                      <a:pt x="180" y="15"/>
                      <a:pt x="142" y="46"/>
                    </a:cubicBezTo>
                    <a:cubicBezTo>
                      <a:pt x="1" y="159"/>
                      <a:pt x="68" y="390"/>
                      <a:pt x="248" y="406"/>
                    </a:cubicBezTo>
                    <a:cubicBezTo>
                      <a:pt x="256" y="407"/>
                      <a:pt x="264" y="407"/>
                      <a:pt x="272" y="407"/>
                    </a:cubicBezTo>
                    <a:cubicBezTo>
                      <a:pt x="441" y="407"/>
                      <a:pt x="539" y="210"/>
                      <a:pt x="428" y="75"/>
                    </a:cubicBezTo>
                    <a:cubicBezTo>
                      <a:pt x="388" y="26"/>
                      <a:pt x="329"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5983;p45"/>
              <p:cNvSpPr/>
              <p:nvPr/>
            </p:nvSpPr>
            <p:spPr>
              <a:xfrm>
                <a:off x="4300400" y="3675150"/>
                <a:ext cx="12900" cy="9825"/>
              </a:xfrm>
              <a:custGeom>
                <a:avLst/>
                <a:gdLst/>
                <a:ahLst/>
                <a:cxnLst/>
                <a:rect l="l" t="t" r="r" b="b"/>
                <a:pathLst>
                  <a:path w="516" h="393" extrusionOk="0">
                    <a:moveTo>
                      <a:pt x="257" y="1"/>
                    </a:moveTo>
                    <a:cubicBezTo>
                      <a:pt x="214" y="1"/>
                      <a:pt x="171" y="15"/>
                      <a:pt x="135" y="44"/>
                    </a:cubicBezTo>
                    <a:cubicBezTo>
                      <a:pt x="0" y="156"/>
                      <a:pt x="64" y="372"/>
                      <a:pt x="238" y="391"/>
                    </a:cubicBezTo>
                    <a:cubicBezTo>
                      <a:pt x="246" y="392"/>
                      <a:pt x="253" y="392"/>
                      <a:pt x="261" y="392"/>
                    </a:cubicBezTo>
                    <a:cubicBezTo>
                      <a:pt x="421" y="392"/>
                      <a:pt x="516" y="202"/>
                      <a:pt x="411" y="73"/>
                    </a:cubicBezTo>
                    <a:cubicBezTo>
                      <a:pt x="371" y="25"/>
                      <a:pt x="314"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5984;p45"/>
              <p:cNvSpPr/>
              <p:nvPr/>
            </p:nvSpPr>
            <p:spPr>
              <a:xfrm>
                <a:off x="4287125" y="3658650"/>
                <a:ext cx="12275" cy="9275"/>
              </a:xfrm>
              <a:custGeom>
                <a:avLst/>
                <a:gdLst/>
                <a:ahLst/>
                <a:cxnLst/>
                <a:rect l="l" t="t" r="r" b="b"/>
                <a:pathLst>
                  <a:path w="491" h="371" extrusionOk="0">
                    <a:moveTo>
                      <a:pt x="245" y="1"/>
                    </a:moveTo>
                    <a:cubicBezTo>
                      <a:pt x="205" y="1"/>
                      <a:pt x="164" y="14"/>
                      <a:pt x="129" y="42"/>
                    </a:cubicBezTo>
                    <a:cubicBezTo>
                      <a:pt x="1" y="145"/>
                      <a:pt x="62" y="354"/>
                      <a:pt x="226" y="370"/>
                    </a:cubicBezTo>
                    <a:cubicBezTo>
                      <a:pt x="234" y="371"/>
                      <a:pt x="241" y="371"/>
                      <a:pt x="249" y="371"/>
                    </a:cubicBezTo>
                    <a:cubicBezTo>
                      <a:pt x="399" y="371"/>
                      <a:pt x="491" y="193"/>
                      <a:pt x="390" y="71"/>
                    </a:cubicBezTo>
                    <a:cubicBezTo>
                      <a:pt x="353" y="25"/>
                      <a:pt x="299" y="1"/>
                      <a:pt x="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5985;p45"/>
              <p:cNvSpPr/>
              <p:nvPr/>
            </p:nvSpPr>
            <p:spPr>
              <a:xfrm>
                <a:off x="4273875" y="3642100"/>
                <a:ext cx="11650" cy="8875"/>
              </a:xfrm>
              <a:custGeom>
                <a:avLst/>
                <a:gdLst/>
                <a:ahLst/>
                <a:cxnLst/>
                <a:rect l="l" t="t" r="r" b="b"/>
                <a:pathLst>
                  <a:path w="466" h="355" extrusionOk="0">
                    <a:moveTo>
                      <a:pt x="231" y="0"/>
                    </a:moveTo>
                    <a:cubicBezTo>
                      <a:pt x="192" y="0"/>
                      <a:pt x="154" y="13"/>
                      <a:pt x="123" y="39"/>
                    </a:cubicBezTo>
                    <a:cubicBezTo>
                      <a:pt x="1" y="138"/>
                      <a:pt x="58" y="337"/>
                      <a:pt x="216" y="354"/>
                    </a:cubicBezTo>
                    <a:cubicBezTo>
                      <a:pt x="222" y="354"/>
                      <a:pt x="229" y="355"/>
                      <a:pt x="235" y="355"/>
                    </a:cubicBezTo>
                    <a:cubicBezTo>
                      <a:pt x="378" y="355"/>
                      <a:pt x="466" y="184"/>
                      <a:pt x="370" y="68"/>
                    </a:cubicBezTo>
                    <a:cubicBezTo>
                      <a:pt x="335" y="23"/>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5986;p45"/>
              <p:cNvSpPr/>
              <p:nvPr/>
            </p:nvSpPr>
            <p:spPr>
              <a:xfrm>
                <a:off x="4260550" y="3625575"/>
                <a:ext cx="11075" cy="8375"/>
              </a:xfrm>
              <a:custGeom>
                <a:avLst/>
                <a:gdLst/>
                <a:ahLst/>
                <a:cxnLst/>
                <a:rect l="l" t="t" r="r" b="b"/>
                <a:pathLst>
                  <a:path w="443" h="335" extrusionOk="0">
                    <a:moveTo>
                      <a:pt x="224" y="0"/>
                    </a:moveTo>
                    <a:cubicBezTo>
                      <a:pt x="187" y="0"/>
                      <a:pt x="150" y="13"/>
                      <a:pt x="119" y="38"/>
                    </a:cubicBezTo>
                    <a:cubicBezTo>
                      <a:pt x="0" y="131"/>
                      <a:pt x="58" y="320"/>
                      <a:pt x="206" y="333"/>
                    </a:cubicBezTo>
                    <a:cubicBezTo>
                      <a:pt x="212" y="334"/>
                      <a:pt x="219" y="334"/>
                      <a:pt x="225" y="334"/>
                    </a:cubicBezTo>
                    <a:cubicBezTo>
                      <a:pt x="361" y="334"/>
                      <a:pt x="443" y="174"/>
                      <a:pt x="354" y="63"/>
                    </a:cubicBezTo>
                    <a:cubicBezTo>
                      <a:pt x="321" y="21"/>
                      <a:pt x="27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5987;p45"/>
              <p:cNvSpPr/>
              <p:nvPr/>
            </p:nvSpPr>
            <p:spPr>
              <a:xfrm>
                <a:off x="4247275" y="3609075"/>
                <a:ext cx="10475" cy="7900"/>
              </a:xfrm>
              <a:custGeom>
                <a:avLst/>
                <a:gdLst/>
                <a:ahLst/>
                <a:cxnLst/>
                <a:rect l="l" t="t" r="r" b="b"/>
                <a:pathLst>
                  <a:path w="419" h="316" extrusionOk="0">
                    <a:moveTo>
                      <a:pt x="210" y="0"/>
                    </a:moveTo>
                    <a:cubicBezTo>
                      <a:pt x="175" y="0"/>
                      <a:pt x="139" y="12"/>
                      <a:pt x="110" y="36"/>
                    </a:cubicBezTo>
                    <a:cubicBezTo>
                      <a:pt x="1" y="122"/>
                      <a:pt x="55" y="299"/>
                      <a:pt x="194" y="315"/>
                    </a:cubicBezTo>
                    <a:cubicBezTo>
                      <a:pt x="199" y="316"/>
                      <a:pt x="204" y="316"/>
                      <a:pt x="210" y="316"/>
                    </a:cubicBezTo>
                    <a:cubicBezTo>
                      <a:pt x="341" y="316"/>
                      <a:pt x="418" y="163"/>
                      <a:pt x="332" y="58"/>
                    </a:cubicBezTo>
                    <a:cubicBezTo>
                      <a:pt x="301" y="20"/>
                      <a:pt x="256"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5988;p45"/>
              <p:cNvSpPr/>
              <p:nvPr/>
            </p:nvSpPr>
            <p:spPr>
              <a:xfrm>
                <a:off x="4344825" y="3693725"/>
                <a:ext cx="14125" cy="10775"/>
              </a:xfrm>
              <a:custGeom>
                <a:avLst/>
                <a:gdLst/>
                <a:ahLst/>
                <a:cxnLst/>
                <a:rect l="l" t="t" r="r" b="b"/>
                <a:pathLst>
                  <a:path w="565" h="431" extrusionOk="0">
                    <a:moveTo>
                      <a:pt x="283" y="1"/>
                    </a:moveTo>
                    <a:cubicBezTo>
                      <a:pt x="236" y="1"/>
                      <a:pt x="188" y="16"/>
                      <a:pt x="148" y="50"/>
                    </a:cubicBezTo>
                    <a:cubicBezTo>
                      <a:pt x="0" y="169"/>
                      <a:pt x="71" y="406"/>
                      <a:pt x="261" y="429"/>
                    </a:cubicBezTo>
                    <a:cubicBezTo>
                      <a:pt x="269" y="430"/>
                      <a:pt x="276" y="430"/>
                      <a:pt x="284" y="430"/>
                    </a:cubicBezTo>
                    <a:cubicBezTo>
                      <a:pt x="460" y="430"/>
                      <a:pt x="564" y="223"/>
                      <a:pt x="450" y="82"/>
                    </a:cubicBezTo>
                    <a:cubicBezTo>
                      <a:pt x="408" y="29"/>
                      <a:pt x="346" y="1"/>
                      <a:pt x="2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5989;p45"/>
              <p:cNvSpPr/>
              <p:nvPr/>
            </p:nvSpPr>
            <p:spPr>
              <a:xfrm>
                <a:off x="4331575" y="3677200"/>
                <a:ext cx="13475" cy="10250"/>
              </a:xfrm>
              <a:custGeom>
                <a:avLst/>
                <a:gdLst/>
                <a:ahLst/>
                <a:cxnLst/>
                <a:rect l="l" t="t" r="r" b="b"/>
                <a:pathLst>
                  <a:path w="539" h="410" extrusionOk="0">
                    <a:moveTo>
                      <a:pt x="270" y="0"/>
                    </a:moveTo>
                    <a:cubicBezTo>
                      <a:pt x="224" y="0"/>
                      <a:pt x="179" y="15"/>
                      <a:pt x="141" y="45"/>
                    </a:cubicBezTo>
                    <a:cubicBezTo>
                      <a:pt x="0" y="161"/>
                      <a:pt x="68" y="389"/>
                      <a:pt x="251" y="409"/>
                    </a:cubicBezTo>
                    <a:cubicBezTo>
                      <a:pt x="259" y="409"/>
                      <a:pt x="266" y="410"/>
                      <a:pt x="274" y="410"/>
                    </a:cubicBezTo>
                    <a:cubicBezTo>
                      <a:pt x="440" y="410"/>
                      <a:pt x="538" y="213"/>
                      <a:pt x="431" y="78"/>
                    </a:cubicBezTo>
                    <a:cubicBezTo>
                      <a:pt x="390" y="26"/>
                      <a:pt x="330"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5990;p45"/>
              <p:cNvSpPr/>
              <p:nvPr/>
            </p:nvSpPr>
            <p:spPr>
              <a:xfrm>
                <a:off x="4318300" y="3660700"/>
                <a:ext cx="12850" cy="9725"/>
              </a:xfrm>
              <a:custGeom>
                <a:avLst/>
                <a:gdLst/>
                <a:ahLst/>
                <a:cxnLst/>
                <a:rect l="l" t="t" r="r" b="b"/>
                <a:pathLst>
                  <a:path w="514" h="389" extrusionOk="0">
                    <a:moveTo>
                      <a:pt x="258" y="0"/>
                    </a:moveTo>
                    <a:cubicBezTo>
                      <a:pt x="215" y="0"/>
                      <a:pt x="172" y="14"/>
                      <a:pt x="136" y="43"/>
                    </a:cubicBezTo>
                    <a:cubicBezTo>
                      <a:pt x="1" y="153"/>
                      <a:pt x="65" y="371"/>
                      <a:pt x="239" y="387"/>
                    </a:cubicBezTo>
                    <a:cubicBezTo>
                      <a:pt x="246" y="388"/>
                      <a:pt x="254" y="389"/>
                      <a:pt x="262" y="389"/>
                    </a:cubicBezTo>
                    <a:cubicBezTo>
                      <a:pt x="421" y="389"/>
                      <a:pt x="513" y="201"/>
                      <a:pt x="409" y="72"/>
                    </a:cubicBezTo>
                    <a:cubicBezTo>
                      <a:pt x="371"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5991;p45"/>
              <p:cNvSpPr/>
              <p:nvPr/>
            </p:nvSpPr>
            <p:spPr>
              <a:xfrm>
                <a:off x="4305050" y="3644125"/>
                <a:ext cx="12300" cy="9350"/>
              </a:xfrm>
              <a:custGeom>
                <a:avLst/>
                <a:gdLst/>
                <a:ahLst/>
                <a:cxnLst/>
                <a:rect l="l" t="t" r="r" b="b"/>
                <a:pathLst>
                  <a:path w="492" h="374" extrusionOk="0">
                    <a:moveTo>
                      <a:pt x="245" y="0"/>
                    </a:moveTo>
                    <a:cubicBezTo>
                      <a:pt x="204" y="0"/>
                      <a:pt x="163" y="14"/>
                      <a:pt x="129" y="41"/>
                    </a:cubicBezTo>
                    <a:cubicBezTo>
                      <a:pt x="0" y="147"/>
                      <a:pt x="62" y="356"/>
                      <a:pt x="225" y="372"/>
                    </a:cubicBezTo>
                    <a:cubicBezTo>
                      <a:pt x="232" y="373"/>
                      <a:pt x="239" y="373"/>
                      <a:pt x="245" y="373"/>
                    </a:cubicBezTo>
                    <a:cubicBezTo>
                      <a:pt x="398" y="373"/>
                      <a:pt x="491" y="193"/>
                      <a:pt x="389"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5992;p45"/>
              <p:cNvSpPr/>
              <p:nvPr/>
            </p:nvSpPr>
            <p:spPr>
              <a:xfrm>
                <a:off x="4291800" y="3627625"/>
                <a:ext cx="11575" cy="8800"/>
              </a:xfrm>
              <a:custGeom>
                <a:avLst/>
                <a:gdLst/>
                <a:ahLst/>
                <a:cxnLst/>
                <a:rect l="l" t="t" r="r" b="b"/>
                <a:pathLst>
                  <a:path w="463" h="352" extrusionOk="0">
                    <a:moveTo>
                      <a:pt x="231" y="0"/>
                    </a:moveTo>
                    <a:cubicBezTo>
                      <a:pt x="192" y="0"/>
                      <a:pt x="152" y="13"/>
                      <a:pt x="119" y="39"/>
                    </a:cubicBezTo>
                    <a:cubicBezTo>
                      <a:pt x="0" y="139"/>
                      <a:pt x="58" y="335"/>
                      <a:pt x="212" y="351"/>
                    </a:cubicBezTo>
                    <a:cubicBezTo>
                      <a:pt x="219" y="352"/>
                      <a:pt x="225" y="352"/>
                      <a:pt x="232" y="352"/>
                    </a:cubicBezTo>
                    <a:cubicBezTo>
                      <a:pt x="378" y="352"/>
                      <a:pt x="462" y="182"/>
                      <a:pt x="370" y="65"/>
                    </a:cubicBezTo>
                    <a:cubicBezTo>
                      <a:pt x="335" y="23"/>
                      <a:pt x="283"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5993;p45"/>
              <p:cNvSpPr/>
              <p:nvPr/>
            </p:nvSpPr>
            <p:spPr>
              <a:xfrm>
                <a:off x="4278450" y="3611100"/>
                <a:ext cx="11100" cy="8375"/>
              </a:xfrm>
              <a:custGeom>
                <a:avLst/>
                <a:gdLst/>
                <a:ahLst/>
                <a:cxnLst/>
                <a:rect l="l" t="t" r="r" b="b"/>
                <a:pathLst>
                  <a:path w="444" h="335" extrusionOk="0">
                    <a:moveTo>
                      <a:pt x="226" y="0"/>
                    </a:moveTo>
                    <a:cubicBezTo>
                      <a:pt x="188" y="0"/>
                      <a:pt x="151" y="13"/>
                      <a:pt x="120" y="38"/>
                    </a:cubicBezTo>
                    <a:cubicBezTo>
                      <a:pt x="1" y="131"/>
                      <a:pt x="59" y="318"/>
                      <a:pt x="206" y="334"/>
                    </a:cubicBezTo>
                    <a:cubicBezTo>
                      <a:pt x="213" y="334"/>
                      <a:pt x="219" y="335"/>
                      <a:pt x="225" y="335"/>
                    </a:cubicBezTo>
                    <a:cubicBezTo>
                      <a:pt x="362" y="335"/>
                      <a:pt x="443" y="171"/>
                      <a:pt x="354" y="61"/>
                    </a:cubicBezTo>
                    <a:cubicBezTo>
                      <a:pt x="322" y="21"/>
                      <a:pt x="274"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5994;p45"/>
              <p:cNvSpPr/>
              <p:nvPr/>
            </p:nvSpPr>
            <p:spPr>
              <a:xfrm>
                <a:off x="4265200" y="3594525"/>
                <a:ext cx="10450" cy="7925"/>
              </a:xfrm>
              <a:custGeom>
                <a:avLst/>
                <a:gdLst/>
                <a:ahLst/>
                <a:cxnLst/>
                <a:rect l="l" t="t" r="r" b="b"/>
                <a:pathLst>
                  <a:path w="418" h="317" extrusionOk="0">
                    <a:moveTo>
                      <a:pt x="210" y="1"/>
                    </a:moveTo>
                    <a:cubicBezTo>
                      <a:pt x="174" y="1"/>
                      <a:pt x="139" y="12"/>
                      <a:pt x="110" y="36"/>
                    </a:cubicBezTo>
                    <a:cubicBezTo>
                      <a:pt x="0" y="126"/>
                      <a:pt x="52" y="303"/>
                      <a:pt x="193" y="315"/>
                    </a:cubicBezTo>
                    <a:cubicBezTo>
                      <a:pt x="200" y="316"/>
                      <a:pt x="206" y="317"/>
                      <a:pt x="212" y="317"/>
                    </a:cubicBezTo>
                    <a:cubicBezTo>
                      <a:pt x="342" y="317"/>
                      <a:pt x="417" y="163"/>
                      <a:pt x="331" y="58"/>
                    </a:cubicBezTo>
                    <a:cubicBezTo>
                      <a:pt x="301" y="20"/>
                      <a:pt x="255" y="1"/>
                      <a:pt x="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5995;p45"/>
              <p:cNvSpPr/>
              <p:nvPr/>
            </p:nvSpPr>
            <p:spPr>
              <a:xfrm>
                <a:off x="4336225" y="3646150"/>
                <a:ext cx="12825" cy="9825"/>
              </a:xfrm>
              <a:custGeom>
                <a:avLst/>
                <a:gdLst/>
                <a:ahLst/>
                <a:cxnLst/>
                <a:rect l="l" t="t" r="r" b="b"/>
                <a:pathLst>
                  <a:path w="513" h="393" extrusionOk="0">
                    <a:moveTo>
                      <a:pt x="258" y="0"/>
                    </a:moveTo>
                    <a:cubicBezTo>
                      <a:pt x="215" y="0"/>
                      <a:pt x="171" y="15"/>
                      <a:pt x="135" y="44"/>
                    </a:cubicBezTo>
                    <a:cubicBezTo>
                      <a:pt x="0" y="156"/>
                      <a:pt x="65" y="371"/>
                      <a:pt x="238" y="391"/>
                    </a:cubicBezTo>
                    <a:cubicBezTo>
                      <a:pt x="246" y="392"/>
                      <a:pt x="254" y="392"/>
                      <a:pt x="261" y="392"/>
                    </a:cubicBezTo>
                    <a:cubicBezTo>
                      <a:pt x="421" y="392"/>
                      <a:pt x="513" y="202"/>
                      <a:pt x="409" y="73"/>
                    </a:cubicBezTo>
                    <a:cubicBezTo>
                      <a:pt x="370" y="25"/>
                      <a:pt x="314" y="0"/>
                      <a:pt x="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5996;p45"/>
              <p:cNvSpPr/>
              <p:nvPr/>
            </p:nvSpPr>
            <p:spPr>
              <a:xfrm>
                <a:off x="4322875" y="3629650"/>
                <a:ext cx="12275" cy="9275"/>
              </a:xfrm>
              <a:custGeom>
                <a:avLst/>
                <a:gdLst/>
                <a:ahLst/>
                <a:cxnLst/>
                <a:rect l="l" t="t" r="r" b="b"/>
                <a:pathLst>
                  <a:path w="491" h="371" extrusionOk="0">
                    <a:moveTo>
                      <a:pt x="247" y="1"/>
                    </a:moveTo>
                    <a:cubicBezTo>
                      <a:pt x="206" y="1"/>
                      <a:pt x="166" y="14"/>
                      <a:pt x="133" y="42"/>
                    </a:cubicBezTo>
                    <a:cubicBezTo>
                      <a:pt x="1" y="145"/>
                      <a:pt x="62" y="353"/>
                      <a:pt x="229" y="369"/>
                    </a:cubicBezTo>
                    <a:cubicBezTo>
                      <a:pt x="237" y="370"/>
                      <a:pt x="245" y="371"/>
                      <a:pt x="252" y="371"/>
                    </a:cubicBezTo>
                    <a:cubicBezTo>
                      <a:pt x="402" y="371"/>
                      <a:pt x="491" y="193"/>
                      <a:pt x="393" y="71"/>
                    </a:cubicBezTo>
                    <a:cubicBezTo>
                      <a:pt x="356" y="25"/>
                      <a:pt x="302" y="1"/>
                      <a:pt x="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5997;p45"/>
              <p:cNvSpPr/>
              <p:nvPr/>
            </p:nvSpPr>
            <p:spPr>
              <a:xfrm>
                <a:off x="4309625" y="3613075"/>
                <a:ext cx="11650" cy="8900"/>
              </a:xfrm>
              <a:custGeom>
                <a:avLst/>
                <a:gdLst/>
                <a:ahLst/>
                <a:cxnLst/>
                <a:rect l="l" t="t" r="r" b="b"/>
                <a:pathLst>
                  <a:path w="466" h="356" extrusionOk="0">
                    <a:moveTo>
                      <a:pt x="234" y="1"/>
                    </a:moveTo>
                    <a:cubicBezTo>
                      <a:pt x="195" y="1"/>
                      <a:pt x="156" y="13"/>
                      <a:pt x="123" y="39"/>
                    </a:cubicBezTo>
                    <a:cubicBezTo>
                      <a:pt x="1" y="139"/>
                      <a:pt x="59" y="338"/>
                      <a:pt x="216" y="354"/>
                    </a:cubicBezTo>
                    <a:cubicBezTo>
                      <a:pt x="223" y="355"/>
                      <a:pt x="229" y="355"/>
                      <a:pt x="236" y="355"/>
                    </a:cubicBezTo>
                    <a:cubicBezTo>
                      <a:pt x="381" y="355"/>
                      <a:pt x="466" y="185"/>
                      <a:pt x="373" y="68"/>
                    </a:cubicBezTo>
                    <a:cubicBezTo>
                      <a:pt x="338" y="24"/>
                      <a:pt x="286" y="1"/>
                      <a:pt x="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5998;p45"/>
              <p:cNvSpPr/>
              <p:nvPr/>
            </p:nvSpPr>
            <p:spPr>
              <a:xfrm>
                <a:off x="4296375" y="3596550"/>
                <a:ext cx="11075" cy="8400"/>
              </a:xfrm>
              <a:custGeom>
                <a:avLst/>
                <a:gdLst/>
                <a:ahLst/>
                <a:cxnLst/>
                <a:rect l="l" t="t" r="r" b="b"/>
                <a:pathLst>
                  <a:path w="443" h="336" extrusionOk="0">
                    <a:moveTo>
                      <a:pt x="221" y="1"/>
                    </a:moveTo>
                    <a:cubicBezTo>
                      <a:pt x="184" y="1"/>
                      <a:pt x="147" y="13"/>
                      <a:pt x="116" y="38"/>
                    </a:cubicBezTo>
                    <a:cubicBezTo>
                      <a:pt x="0" y="132"/>
                      <a:pt x="55" y="321"/>
                      <a:pt x="206" y="334"/>
                    </a:cubicBezTo>
                    <a:cubicBezTo>
                      <a:pt x="213" y="335"/>
                      <a:pt x="219" y="335"/>
                      <a:pt x="225" y="335"/>
                    </a:cubicBezTo>
                    <a:cubicBezTo>
                      <a:pt x="362" y="335"/>
                      <a:pt x="443" y="175"/>
                      <a:pt x="351" y="64"/>
                    </a:cubicBezTo>
                    <a:cubicBezTo>
                      <a:pt x="318" y="22"/>
                      <a:pt x="270" y="1"/>
                      <a:pt x="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5999;p45"/>
              <p:cNvSpPr/>
              <p:nvPr/>
            </p:nvSpPr>
            <p:spPr>
              <a:xfrm>
                <a:off x="4283125" y="3580075"/>
                <a:ext cx="10450" cy="7900"/>
              </a:xfrm>
              <a:custGeom>
                <a:avLst/>
                <a:gdLst/>
                <a:ahLst/>
                <a:cxnLst/>
                <a:rect l="l" t="t" r="r" b="b"/>
                <a:pathLst>
                  <a:path w="418" h="316" extrusionOk="0">
                    <a:moveTo>
                      <a:pt x="209" y="0"/>
                    </a:moveTo>
                    <a:cubicBezTo>
                      <a:pt x="174" y="0"/>
                      <a:pt x="139" y="12"/>
                      <a:pt x="109" y="35"/>
                    </a:cubicBezTo>
                    <a:cubicBezTo>
                      <a:pt x="0" y="122"/>
                      <a:pt x="52" y="299"/>
                      <a:pt x="193" y="315"/>
                    </a:cubicBezTo>
                    <a:cubicBezTo>
                      <a:pt x="198" y="315"/>
                      <a:pt x="203" y="316"/>
                      <a:pt x="208" y="316"/>
                    </a:cubicBezTo>
                    <a:cubicBezTo>
                      <a:pt x="338" y="316"/>
                      <a:pt x="418" y="163"/>
                      <a:pt x="331" y="58"/>
                    </a:cubicBezTo>
                    <a:cubicBezTo>
                      <a:pt x="300" y="20"/>
                      <a:pt x="255"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6000;p45"/>
              <p:cNvSpPr/>
              <p:nvPr/>
            </p:nvSpPr>
            <p:spPr>
              <a:xfrm>
                <a:off x="4340800" y="3615125"/>
                <a:ext cx="12300" cy="9325"/>
              </a:xfrm>
              <a:custGeom>
                <a:avLst/>
                <a:gdLst/>
                <a:ahLst/>
                <a:cxnLst/>
                <a:rect l="l" t="t" r="r" b="b"/>
                <a:pathLst>
                  <a:path w="492" h="373" extrusionOk="0">
                    <a:moveTo>
                      <a:pt x="245" y="0"/>
                    </a:moveTo>
                    <a:cubicBezTo>
                      <a:pt x="204" y="0"/>
                      <a:pt x="164" y="13"/>
                      <a:pt x="129" y="41"/>
                    </a:cubicBezTo>
                    <a:cubicBezTo>
                      <a:pt x="1" y="147"/>
                      <a:pt x="62" y="356"/>
                      <a:pt x="226" y="372"/>
                    </a:cubicBezTo>
                    <a:cubicBezTo>
                      <a:pt x="232" y="373"/>
                      <a:pt x="239" y="373"/>
                      <a:pt x="245" y="373"/>
                    </a:cubicBezTo>
                    <a:cubicBezTo>
                      <a:pt x="398" y="373"/>
                      <a:pt x="491" y="193"/>
                      <a:pt x="389" y="70"/>
                    </a:cubicBezTo>
                    <a:cubicBezTo>
                      <a:pt x="353" y="24"/>
                      <a:pt x="299" y="0"/>
                      <a:pt x="2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6001;p45"/>
              <p:cNvSpPr/>
              <p:nvPr/>
            </p:nvSpPr>
            <p:spPr>
              <a:xfrm>
                <a:off x="4327550" y="3598625"/>
                <a:ext cx="11650" cy="8800"/>
              </a:xfrm>
              <a:custGeom>
                <a:avLst/>
                <a:gdLst/>
                <a:ahLst/>
                <a:cxnLst/>
                <a:rect l="l" t="t" r="r" b="b"/>
                <a:pathLst>
                  <a:path w="466" h="352" extrusionOk="0">
                    <a:moveTo>
                      <a:pt x="233" y="0"/>
                    </a:moveTo>
                    <a:cubicBezTo>
                      <a:pt x="195" y="0"/>
                      <a:pt x="156" y="13"/>
                      <a:pt x="122" y="39"/>
                    </a:cubicBezTo>
                    <a:cubicBezTo>
                      <a:pt x="0" y="139"/>
                      <a:pt x="58" y="335"/>
                      <a:pt x="216" y="351"/>
                    </a:cubicBezTo>
                    <a:cubicBezTo>
                      <a:pt x="222" y="351"/>
                      <a:pt x="229" y="352"/>
                      <a:pt x="235" y="352"/>
                    </a:cubicBezTo>
                    <a:cubicBezTo>
                      <a:pt x="381" y="352"/>
                      <a:pt x="465" y="182"/>
                      <a:pt x="370" y="65"/>
                    </a:cubicBezTo>
                    <a:cubicBezTo>
                      <a:pt x="335" y="22"/>
                      <a:pt x="284" y="0"/>
                      <a:pt x="2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6002;p45"/>
              <p:cNvSpPr/>
              <p:nvPr/>
            </p:nvSpPr>
            <p:spPr>
              <a:xfrm>
                <a:off x="4314300" y="3582100"/>
                <a:ext cx="11000" cy="8375"/>
              </a:xfrm>
              <a:custGeom>
                <a:avLst/>
                <a:gdLst/>
                <a:ahLst/>
                <a:cxnLst/>
                <a:rect l="l" t="t" r="r" b="b"/>
                <a:pathLst>
                  <a:path w="440" h="335" extrusionOk="0">
                    <a:moveTo>
                      <a:pt x="222" y="0"/>
                    </a:moveTo>
                    <a:cubicBezTo>
                      <a:pt x="184" y="0"/>
                      <a:pt x="147" y="13"/>
                      <a:pt x="116" y="38"/>
                    </a:cubicBezTo>
                    <a:cubicBezTo>
                      <a:pt x="0" y="131"/>
                      <a:pt x="55" y="318"/>
                      <a:pt x="203" y="334"/>
                    </a:cubicBezTo>
                    <a:cubicBezTo>
                      <a:pt x="209" y="334"/>
                      <a:pt x="215" y="335"/>
                      <a:pt x="222" y="335"/>
                    </a:cubicBezTo>
                    <a:cubicBezTo>
                      <a:pt x="358" y="335"/>
                      <a:pt x="440" y="171"/>
                      <a:pt x="350" y="60"/>
                    </a:cubicBezTo>
                    <a:cubicBezTo>
                      <a:pt x="318" y="21"/>
                      <a:pt x="270" y="0"/>
                      <a:pt x="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6003;p45"/>
              <p:cNvSpPr/>
              <p:nvPr/>
            </p:nvSpPr>
            <p:spPr>
              <a:xfrm>
                <a:off x="4301025" y="3565550"/>
                <a:ext cx="10450" cy="7900"/>
              </a:xfrm>
              <a:custGeom>
                <a:avLst/>
                <a:gdLst/>
                <a:ahLst/>
                <a:cxnLst/>
                <a:rect l="l" t="t" r="r" b="b"/>
                <a:pathLst>
                  <a:path w="418" h="316" extrusionOk="0">
                    <a:moveTo>
                      <a:pt x="208" y="0"/>
                    </a:moveTo>
                    <a:cubicBezTo>
                      <a:pt x="173" y="0"/>
                      <a:pt x="139" y="11"/>
                      <a:pt x="110" y="35"/>
                    </a:cubicBezTo>
                    <a:cubicBezTo>
                      <a:pt x="1" y="125"/>
                      <a:pt x="52" y="301"/>
                      <a:pt x="190" y="314"/>
                    </a:cubicBezTo>
                    <a:cubicBezTo>
                      <a:pt x="197" y="315"/>
                      <a:pt x="203" y="315"/>
                      <a:pt x="210" y="315"/>
                    </a:cubicBezTo>
                    <a:cubicBezTo>
                      <a:pt x="340" y="315"/>
                      <a:pt x="418" y="161"/>
                      <a:pt x="332" y="57"/>
                    </a:cubicBezTo>
                    <a:cubicBezTo>
                      <a:pt x="300" y="20"/>
                      <a:pt x="254"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6004;p45"/>
            <p:cNvSpPr/>
            <p:nvPr/>
          </p:nvSpPr>
          <p:spPr>
            <a:xfrm rot="10800000" flipH="1">
              <a:off x="8119025" y="-8884"/>
              <a:ext cx="1060558" cy="2032721"/>
            </a:xfrm>
            <a:custGeom>
              <a:avLst/>
              <a:gdLst/>
              <a:ahLst/>
              <a:cxnLst/>
              <a:rect l="l" t="t" r="r" b="b"/>
              <a:pathLst>
                <a:path w="20290" h="38887" extrusionOk="0">
                  <a:moveTo>
                    <a:pt x="20289" y="38887"/>
                  </a:moveTo>
                  <a:lnTo>
                    <a:pt x="1" y="38887"/>
                  </a:lnTo>
                  <a:cubicBezTo>
                    <a:pt x="11272" y="34905"/>
                    <a:pt x="8897" y="23307"/>
                    <a:pt x="12461" y="11651"/>
                  </a:cubicBezTo>
                  <a:cubicBezTo>
                    <a:pt x="14411" y="5278"/>
                    <a:pt x="17413" y="1839"/>
                    <a:pt x="20289" y="1"/>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6005;p45"/>
            <p:cNvSpPr/>
            <p:nvPr/>
          </p:nvSpPr>
          <p:spPr>
            <a:xfrm>
              <a:off x="6636775" y="-8900"/>
              <a:ext cx="2542768" cy="1325952"/>
            </a:xfrm>
            <a:custGeom>
              <a:avLst/>
              <a:gdLst/>
              <a:ahLst/>
              <a:cxnLst/>
              <a:rect l="l" t="t" r="r" b="b"/>
              <a:pathLst>
                <a:path w="38910" h="20290" extrusionOk="0">
                  <a:moveTo>
                    <a:pt x="38887" y="1"/>
                  </a:moveTo>
                  <a:lnTo>
                    <a:pt x="38910" y="20289"/>
                  </a:lnTo>
                  <a:cubicBezTo>
                    <a:pt x="34915" y="9022"/>
                    <a:pt x="23320" y="11410"/>
                    <a:pt x="11660" y="7858"/>
                  </a:cubicBezTo>
                  <a:cubicBezTo>
                    <a:pt x="5284" y="5914"/>
                    <a:pt x="1842" y="2916"/>
                    <a:pt x="1" y="46"/>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228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8"/>
                                        </p:tgtEl>
                                        <p:attrNameLst>
                                          <p:attrName>style.visibility</p:attrName>
                                        </p:attrNameLst>
                                      </p:cBhvr>
                                      <p:to>
                                        <p:strVal val="visible"/>
                                      </p:to>
                                    </p:set>
                                    <p:anim calcmode="lin" valueType="num">
                                      <p:cBhvr additive="base">
                                        <p:cTn id="7" dur="1000" fill="hold"/>
                                        <p:tgtEl>
                                          <p:spTgt spid="468"/>
                                        </p:tgtEl>
                                        <p:attrNameLst>
                                          <p:attrName>ppt_x</p:attrName>
                                        </p:attrNameLst>
                                      </p:cBhvr>
                                      <p:tavLst>
                                        <p:tav tm="0">
                                          <p:val>
                                            <p:strVal val="#ppt_x"/>
                                          </p:val>
                                        </p:tav>
                                        <p:tav tm="100000">
                                          <p:val>
                                            <p:strVal val="#ppt_x"/>
                                          </p:val>
                                        </p:tav>
                                      </p:tavLst>
                                    </p:anim>
                                    <p:anim calcmode="lin" valueType="num">
                                      <p:cBhvr additive="base">
                                        <p:cTn id="8" dur="1000" fill="hold"/>
                                        <p:tgtEl>
                                          <p:spTgt spid="4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9"/>
                                        </p:tgtEl>
                                        <p:attrNameLst>
                                          <p:attrName>style.visibility</p:attrName>
                                        </p:attrNameLst>
                                      </p:cBhvr>
                                      <p:to>
                                        <p:strVal val="visible"/>
                                      </p:to>
                                    </p:set>
                                    <p:anim calcmode="lin" valueType="num">
                                      <p:cBhvr additive="base">
                                        <p:cTn id="11" dur="1000" fill="hold"/>
                                        <p:tgtEl>
                                          <p:spTgt spid="459"/>
                                        </p:tgtEl>
                                        <p:attrNameLst>
                                          <p:attrName>ppt_x</p:attrName>
                                        </p:attrNameLst>
                                      </p:cBhvr>
                                      <p:tavLst>
                                        <p:tav tm="0">
                                          <p:val>
                                            <p:strVal val="#ppt_x"/>
                                          </p:val>
                                        </p:tav>
                                        <p:tav tm="100000">
                                          <p:val>
                                            <p:strVal val="#ppt_x"/>
                                          </p:val>
                                        </p:tav>
                                      </p:tavLst>
                                    </p:anim>
                                    <p:anim calcmode="lin" valueType="num">
                                      <p:cBhvr additive="base">
                                        <p:cTn id="12" dur="1000" fill="hold"/>
                                        <p:tgtEl>
                                          <p:spTgt spid="45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1"/>
                                        </p:tgtEl>
                                        <p:attrNameLst>
                                          <p:attrName>style.visibility</p:attrName>
                                        </p:attrNameLst>
                                      </p:cBhvr>
                                      <p:to>
                                        <p:strVal val="visible"/>
                                      </p:to>
                                    </p:set>
                                    <p:anim calcmode="lin" valueType="num">
                                      <p:cBhvr additive="base">
                                        <p:cTn id="15" dur="1000" fill="hold"/>
                                        <p:tgtEl>
                                          <p:spTgt spid="461"/>
                                        </p:tgtEl>
                                        <p:attrNameLst>
                                          <p:attrName>ppt_x</p:attrName>
                                        </p:attrNameLst>
                                      </p:cBhvr>
                                      <p:tavLst>
                                        <p:tav tm="0">
                                          <p:val>
                                            <p:strVal val="#ppt_x"/>
                                          </p:val>
                                        </p:tav>
                                        <p:tav tm="100000">
                                          <p:val>
                                            <p:strVal val="#ppt_x"/>
                                          </p:val>
                                        </p:tav>
                                      </p:tavLst>
                                    </p:anim>
                                    <p:anim calcmode="lin" valueType="num">
                                      <p:cBhvr additive="base">
                                        <p:cTn id="16" dur="1000" fill="hold"/>
                                        <p:tgtEl>
                                          <p:spTgt spid="46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2"/>
                                        </p:tgtEl>
                                        <p:attrNameLst>
                                          <p:attrName>style.visibility</p:attrName>
                                        </p:attrNameLst>
                                      </p:cBhvr>
                                      <p:to>
                                        <p:strVal val="visible"/>
                                      </p:to>
                                    </p:set>
                                    <p:anim calcmode="lin" valueType="num">
                                      <p:cBhvr additive="base">
                                        <p:cTn id="19" dur="1000" fill="hold"/>
                                        <p:tgtEl>
                                          <p:spTgt spid="462"/>
                                        </p:tgtEl>
                                        <p:attrNameLst>
                                          <p:attrName>ppt_x</p:attrName>
                                        </p:attrNameLst>
                                      </p:cBhvr>
                                      <p:tavLst>
                                        <p:tav tm="0">
                                          <p:val>
                                            <p:strVal val="#ppt_x"/>
                                          </p:val>
                                        </p:tav>
                                        <p:tav tm="100000">
                                          <p:val>
                                            <p:strVal val="#ppt_x"/>
                                          </p:val>
                                        </p:tav>
                                      </p:tavLst>
                                    </p:anim>
                                    <p:anim calcmode="lin" valueType="num">
                                      <p:cBhvr additive="base">
                                        <p:cTn id="20" dur="1000" fill="hold"/>
                                        <p:tgtEl>
                                          <p:spTgt spid="46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3"/>
                                        </p:tgtEl>
                                        <p:attrNameLst>
                                          <p:attrName>style.visibility</p:attrName>
                                        </p:attrNameLst>
                                      </p:cBhvr>
                                      <p:to>
                                        <p:strVal val="visible"/>
                                      </p:to>
                                    </p:set>
                                    <p:anim calcmode="lin" valueType="num">
                                      <p:cBhvr additive="base">
                                        <p:cTn id="23" dur="1000" fill="hold"/>
                                        <p:tgtEl>
                                          <p:spTgt spid="463"/>
                                        </p:tgtEl>
                                        <p:attrNameLst>
                                          <p:attrName>ppt_x</p:attrName>
                                        </p:attrNameLst>
                                      </p:cBhvr>
                                      <p:tavLst>
                                        <p:tav tm="0">
                                          <p:val>
                                            <p:strVal val="#ppt_x"/>
                                          </p:val>
                                        </p:tav>
                                        <p:tav tm="100000">
                                          <p:val>
                                            <p:strVal val="#ppt_x"/>
                                          </p:val>
                                        </p:tav>
                                      </p:tavLst>
                                    </p:anim>
                                    <p:anim calcmode="lin" valueType="num">
                                      <p:cBhvr additive="base">
                                        <p:cTn id="24" dur="1000" fill="hold"/>
                                        <p:tgtEl>
                                          <p:spTgt spid="463"/>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4"/>
                                        </p:tgtEl>
                                        <p:attrNameLst>
                                          <p:attrName>style.visibility</p:attrName>
                                        </p:attrNameLst>
                                      </p:cBhvr>
                                      <p:to>
                                        <p:strVal val="visible"/>
                                      </p:to>
                                    </p:set>
                                    <p:anim calcmode="lin" valueType="num">
                                      <p:cBhvr additive="base">
                                        <p:cTn id="27" dur="1000" fill="hold"/>
                                        <p:tgtEl>
                                          <p:spTgt spid="464"/>
                                        </p:tgtEl>
                                        <p:attrNameLst>
                                          <p:attrName>ppt_x</p:attrName>
                                        </p:attrNameLst>
                                      </p:cBhvr>
                                      <p:tavLst>
                                        <p:tav tm="0">
                                          <p:val>
                                            <p:strVal val="#ppt_x"/>
                                          </p:val>
                                        </p:tav>
                                        <p:tav tm="100000">
                                          <p:val>
                                            <p:strVal val="#ppt_x"/>
                                          </p:val>
                                        </p:tav>
                                      </p:tavLst>
                                    </p:anim>
                                    <p:anim calcmode="lin" valueType="num">
                                      <p:cBhvr additive="base">
                                        <p:cTn id="28" dur="1000" fill="hold"/>
                                        <p:tgtEl>
                                          <p:spTgt spid="46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6"/>
                                        </p:tgtEl>
                                        <p:attrNameLst>
                                          <p:attrName>style.visibility</p:attrName>
                                        </p:attrNameLst>
                                      </p:cBhvr>
                                      <p:to>
                                        <p:strVal val="visible"/>
                                      </p:to>
                                    </p:set>
                                    <p:anim calcmode="lin" valueType="num">
                                      <p:cBhvr additive="base">
                                        <p:cTn id="31" dur="1000" fill="hold"/>
                                        <p:tgtEl>
                                          <p:spTgt spid="466"/>
                                        </p:tgtEl>
                                        <p:attrNameLst>
                                          <p:attrName>ppt_x</p:attrName>
                                        </p:attrNameLst>
                                      </p:cBhvr>
                                      <p:tavLst>
                                        <p:tav tm="0">
                                          <p:val>
                                            <p:strVal val="#ppt_x"/>
                                          </p:val>
                                        </p:tav>
                                        <p:tav tm="100000">
                                          <p:val>
                                            <p:strVal val="#ppt_x"/>
                                          </p:val>
                                        </p:tav>
                                      </p:tavLst>
                                    </p:anim>
                                    <p:anim calcmode="lin" valueType="num">
                                      <p:cBhvr additive="base">
                                        <p:cTn id="32" dur="1000" fill="hold"/>
                                        <p:tgtEl>
                                          <p:spTgt spid="46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69"/>
                                        </p:tgtEl>
                                        <p:attrNameLst>
                                          <p:attrName>style.visibility</p:attrName>
                                        </p:attrNameLst>
                                      </p:cBhvr>
                                      <p:to>
                                        <p:strVal val="visible"/>
                                      </p:to>
                                    </p:set>
                                    <p:anim calcmode="lin" valueType="num">
                                      <p:cBhvr additive="base">
                                        <p:cTn id="35" dur="1000" fill="hold"/>
                                        <p:tgtEl>
                                          <p:spTgt spid="469"/>
                                        </p:tgtEl>
                                        <p:attrNameLst>
                                          <p:attrName>ppt_x</p:attrName>
                                        </p:attrNameLst>
                                      </p:cBhvr>
                                      <p:tavLst>
                                        <p:tav tm="0">
                                          <p:val>
                                            <p:strVal val="#ppt_x"/>
                                          </p:val>
                                        </p:tav>
                                        <p:tav tm="100000">
                                          <p:val>
                                            <p:strVal val="#ppt_x"/>
                                          </p:val>
                                        </p:tav>
                                      </p:tavLst>
                                    </p:anim>
                                    <p:anim calcmode="lin" valueType="num">
                                      <p:cBhvr additive="base">
                                        <p:cTn id="36" dur="1000" fill="hold"/>
                                        <p:tgtEl>
                                          <p:spTgt spid="46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72"/>
                                        </p:tgtEl>
                                        <p:attrNameLst>
                                          <p:attrName>style.visibility</p:attrName>
                                        </p:attrNameLst>
                                      </p:cBhvr>
                                      <p:to>
                                        <p:strVal val="visible"/>
                                      </p:to>
                                    </p:set>
                                    <p:anim calcmode="lin" valueType="num">
                                      <p:cBhvr additive="base">
                                        <p:cTn id="39" dur="1000" fill="hold"/>
                                        <p:tgtEl>
                                          <p:spTgt spid="472"/>
                                        </p:tgtEl>
                                        <p:attrNameLst>
                                          <p:attrName>ppt_x</p:attrName>
                                        </p:attrNameLst>
                                      </p:cBhvr>
                                      <p:tavLst>
                                        <p:tav tm="0">
                                          <p:val>
                                            <p:strVal val="#ppt_x"/>
                                          </p:val>
                                        </p:tav>
                                        <p:tav tm="100000">
                                          <p:val>
                                            <p:strVal val="#ppt_x"/>
                                          </p:val>
                                        </p:tav>
                                      </p:tavLst>
                                    </p:anim>
                                    <p:anim calcmode="lin" valueType="num">
                                      <p:cBhvr additive="base">
                                        <p:cTn id="40" dur="1000" fill="hold"/>
                                        <p:tgtEl>
                                          <p:spTgt spid="47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73"/>
                                        </p:tgtEl>
                                        <p:attrNameLst>
                                          <p:attrName>style.visibility</p:attrName>
                                        </p:attrNameLst>
                                      </p:cBhvr>
                                      <p:to>
                                        <p:strVal val="visible"/>
                                      </p:to>
                                    </p:set>
                                    <p:anim calcmode="lin" valueType="num">
                                      <p:cBhvr additive="base">
                                        <p:cTn id="43" dur="1000" fill="hold"/>
                                        <p:tgtEl>
                                          <p:spTgt spid="473"/>
                                        </p:tgtEl>
                                        <p:attrNameLst>
                                          <p:attrName>ppt_x</p:attrName>
                                        </p:attrNameLst>
                                      </p:cBhvr>
                                      <p:tavLst>
                                        <p:tav tm="0">
                                          <p:val>
                                            <p:strVal val="#ppt_x"/>
                                          </p:val>
                                        </p:tav>
                                        <p:tav tm="100000">
                                          <p:val>
                                            <p:strVal val="#ppt_x"/>
                                          </p:val>
                                        </p:tav>
                                      </p:tavLst>
                                    </p:anim>
                                    <p:anim calcmode="lin" valueType="num">
                                      <p:cBhvr additive="base">
                                        <p:cTn id="44" dur="1000" fill="hold"/>
                                        <p:tgtEl>
                                          <p:spTgt spid="47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74"/>
                                        </p:tgtEl>
                                        <p:attrNameLst>
                                          <p:attrName>style.visibility</p:attrName>
                                        </p:attrNameLst>
                                      </p:cBhvr>
                                      <p:to>
                                        <p:strVal val="visible"/>
                                      </p:to>
                                    </p:set>
                                    <p:anim calcmode="lin" valueType="num">
                                      <p:cBhvr additive="base">
                                        <p:cTn id="47" dur="1000" fill="hold"/>
                                        <p:tgtEl>
                                          <p:spTgt spid="474"/>
                                        </p:tgtEl>
                                        <p:attrNameLst>
                                          <p:attrName>ppt_x</p:attrName>
                                        </p:attrNameLst>
                                      </p:cBhvr>
                                      <p:tavLst>
                                        <p:tav tm="0">
                                          <p:val>
                                            <p:strVal val="#ppt_x"/>
                                          </p:val>
                                        </p:tav>
                                        <p:tav tm="100000">
                                          <p:val>
                                            <p:strVal val="#ppt_x"/>
                                          </p:val>
                                        </p:tav>
                                      </p:tavLst>
                                    </p:anim>
                                    <p:anim calcmode="lin" valueType="num">
                                      <p:cBhvr additive="base">
                                        <p:cTn id="48" dur="1000" fill="hold"/>
                                        <p:tgtEl>
                                          <p:spTgt spid="47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75"/>
                                        </p:tgtEl>
                                        <p:attrNameLst>
                                          <p:attrName>style.visibility</p:attrName>
                                        </p:attrNameLst>
                                      </p:cBhvr>
                                      <p:to>
                                        <p:strVal val="visible"/>
                                      </p:to>
                                    </p:set>
                                    <p:animEffect transition="in" filter="fade">
                                      <p:cBhvr>
                                        <p:cTn id="53" dur="500"/>
                                        <p:tgtEl>
                                          <p:spTgt spid="475"/>
                                        </p:tgtEl>
                                      </p:cBhvr>
                                    </p:animEffect>
                                  </p:childTnLst>
                                </p:cTn>
                              </p:par>
                              <p:par>
                                <p:cTn id="54" presetID="10" presetClass="entr" presetSubtype="0" fill="hold" nodeType="withEffect">
                                  <p:stCondLst>
                                    <p:cond delay="0"/>
                                  </p:stCondLst>
                                  <p:childTnLst>
                                    <p:set>
                                      <p:cBhvr>
                                        <p:cTn id="55" dur="1" fill="hold">
                                          <p:stCondLst>
                                            <p:cond delay="0"/>
                                          </p:stCondLst>
                                        </p:cTn>
                                        <p:tgtEl>
                                          <p:spTgt spid="425"/>
                                        </p:tgtEl>
                                        <p:attrNameLst>
                                          <p:attrName>style.visibility</p:attrName>
                                        </p:attrNameLst>
                                      </p:cBhvr>
                                      <p:to>
                                        <p:strVal val="visible"/>
                                      </p:to>
                                    </p:set>
                                    <p:animEffect transition="in" filter="fade">
                                      <p:cBhvr>
                                        <p:cTn id="56" dur="500"/>
                                        <p:tgtEl>
                                          <p:spTgt spid="425"/>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09"/>
                                        </p:tgtEl>
                                        <p:attrNameLst>
                                          <p:attrName>style.visibility</p:attrName>
                                        </p:attrNameLst>
                                      </p:cBhvr>
                                      <p:to>
                                        <p:strVal val="visible"/>
                                      </p:to>
                                    </p:set>
                                    <p:animEffect transition="in" filter="fade">
                                      <p:cBhvr>
                                        <p:cTn id="61" dur="500"/>
                                        <p:tgtEl>
                                          <p:spTgt spid="409"/>
                                        </p:tgtEl>
                                      </p:cBhvr>
                                    </p:animEffect>
                                    <p:anim calcmode="lin" valueType="num">
                                      <p:cBhvr>
                                        <p:cTn id="62" dur="500" fill="hold"/>
                                        <p:tgtEl>
                                          <p:spTgt spid="409"/>
                                        </p:tgtEl>
                                        <p:attrNameLst>
                                          <p:attrName>ppt_x</p:attrName>
                                        </p:attrNameLst>
                                      </p:cBhvr>
                                      <p:tavLst>
                                        <p:tav tm="0">
                                          <p:val>
                                            <p:strVal val="#ppt_x"/>
                                          </p:val>
                                        </p:tav>
                                        <p:tav tm="100000">
                                          <p:val>
                                            <p:strVal val="#ppt_x"/>
                                          </p:val>
                                        </p:tav>
                                      </p:tavLst>
                                    </p:anim>
                                    <p:anim calcmode="lin" valueType="num">
                                      <p:cBhvr>
                                        <p:cTn id="63" dur="500" fill="hold"/>
                                        <p:tgtEl>
                                          <p:spTgt spid="40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28"/>
                                        </p:tgtEl>
                                        <p:attrNameLst>
                                          <p:attrName>style.visibility</p:attrName>
                                        </p:attrNameLst>
                                      </p:cBhvr>
                                      <p:to>
                                        <p:strVal val="visible"/>
                                      </p:to>
                                    </p:set>
                                    <p:animEffect transition="in" filter="fade">
                                      <p:cBhvr>
                                        <p:cTn id="66" dur="500"/>
                                        <p:tgtEl>
                                          <p:spTgt spid="428"/>
                                        </p:tgtEl>
                                      </p:cBhvr>
                                    </p:animEffect>
                                    <p:anim calcmode="lin" valueType="num">
                                      <p:cBhvr>
                                        <p:cTn id="67" dur="500" fill="hold"/>
                                        <p:tgtEl>
                                          <p:spTgt spid="428"/>
                                        </p:tgtEl>
                                        <p:attrNameLst>
                                          <p:attrName>ppt_x</p:attrName>
                                        </p:attrNameLst>
                                      </p:cBhvr>
                                      <p:tavLst>
                                        <p:tav tm="0">
                                          <p:val>
                                            <p:strVal val="#ppt_x"/>
                                          </p:val>
                                        </p:tav>
                                        <p:tav tm="100000">
                                          <p:val>
                                            <p:strVal val="#ppt_x"/>
                                          </p:val>
                                        </p:tav>
                                      </p:tavLst>
                                    </p:anim>
                                    <p:anim calcmode="lin" valueType="num">
                                      <p:cBhvr>
                                        <p:cTn id="68" dur="500" fill="hold"/>
                                        <p:tgtEl>
                                          <p:spTgt spid="428"/>
                                        </p:tgtEl>
                                        <p:attrNameLst>
                                          <p:attrName>ppt_y</p:attrName>
                                        </p:attrNameLst>
                                      </p:cBhvr>
                                      <p:tavLst>
                                        <p:tav tm="0">
                                          <p:val>
                                            <p:strVal val="#ppt_y+.1"/>
                                          </p:val>
                                        </p:tav>
                                        <p:tav tm="100000">
                                          <p:val>
                                            <p:strVal val="#ppt_y"/>
                                          </p:val>
                                        </p:tav>
                                      </p:tavLst>
                                    </p:anim>
                                  </p:childTnLst>
                                </p:cTn>
                              </p:par>
                              <p:par>
                                <p:cTn id="69" presetID="10" presetClass="entr" presetSubtype="0" fill="hold" grpId="0" nodeType="withEffect">
                                  <p:stCondLst>
                                    <p:cond delay="0"/>
                                  </p:stCondLst>
                                  <p:childTnLst>
                                    <p:set>
                                      <p:cBhvr>
                                        <p:cTn id="70" dur="1" fill="hold">
                                          <p:stCondLst>
                                            <p:cond delay="0"/>
                                          </p:stCondLst>
                                        </p:cTn>
                                        <p:tgtEl>
                                          <p:spTgt spid="414"/>
                                        </p:tgtEl>
                                        <p:attrNameLst>
                                          <p:attrName>style.visibility</p:attrName>
                                        </p:attrNameLst>
                                      </p:cBhvr>
                                      <p:to>
                                        <p:strVal val="visible"/>
                                      </p:to>
                                    </p:set>
                                    <p:animEffect transition="in" filter="fade">
                                      <p:cBhvr>
                                        <p:cTn id="71" dur="500"/>
                                        <p:tgtEl>
                                          <p:spTgt spid="41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animEffect transition="in" filter="fade">
                                      <p:cBhvr>
                                        <p:cTn id="74" dur="500"/>
                                        <p:tgtEl>
                                          <p:spTgt spid="418"/>
                                        </p:tgtEl>
                                      </p:cBhvr>
                                    </p:animEffect>
                                  </p:childTnLst>
                                </p:cTn>
                              </p:par>
                              <p:par>
                                <p:cTn id="75" presetID="10" presetClass="entr" presetSubtype="0" fill="hold" nodeType="withEffect">
                                  <p:stCondLst>
                                    <p:cond delay="0"/>
                                  </p:stCondLst>
                                  <p:childTnLst>
                                    <p:set>
                                      <p:cBhvr>
                                        <p:cTn id="76" dur="1" fill="hold">
                                          <p:stCondLst>
                                            <p:cond delay="0"/>
                                          </p:stCondLst>
                                        </p:cTn>
                                        <p:tgtEl>
                                          <p:spTgt spid="429"/>
                                        </p:tgtEl>
                                        <p:attrNameLst>
                                          <p:attrName>style.visibility</p:attrName>
                                        </p:attrNameLst>
                                      </p:cBhvr>
                                      <p:to>
                                        <p:strVal val="visible"/>
                                      </p:to>
                                    </p:set>
                                    <p:animEffect transition="in" filter="fade">
                                      <p:cBhvr>
                                        <p:cTn id="77" dur="500"/>
                                        <p:tgtEl>
                                          <p:spTgt spid="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 grpId="0"/>
      <p:bldP spid="469" grpId="0" animBg="1"/>
      <p:bldP spid="475" grpId="0" animBg="1"/>
      <p:bldP spid="418" grpId="0" animBg="1"/>
      <p:bldP spid="414" grpId="0" animBg="1"/>
      <p:bldP spid="4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Google Shape;5101;p38"/>
          <p:cNvSpPr txBox="1">
            <a:spLocks/>
          </p:cNvSpPr>
          <p:nvPr/>
        </p:nvSpPr>
        <p:spPr>
          <a:xfrm>
            <a:off x="371801" y="383862"/>
            <a:ext cx="7992738" cy="682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2400" b="1" spc="50" dirty="0" smtClean="0">
                <a:solidFill>
                  <a:srgbClr val="6E47F0"/>
                </a:solidFill>
                <a:latin typeface="Glacial Indifference" pitchFamily="50" charset="0"/>
              </a:rPr>
              <a:t>Installing Bootstrap</a:t>
            </a:r>
            <a:endParaRPr lang="en-PH" sz="2400" b="1" spc="50" dirty="0">
              <a:solidFill>
                <a:srgbClr val="6E47F0"/>
              </a:solidFill>
              <a:latin typeface="Glacial Indifference" pitchFamily="50" charset="0"/>
            </a:endParaRPr>
          </a:p>
        </p:txBody>
      </p:sp>
      <p:sp>
        <p:nvSpPr>
          <p:cNvPr id="476" name="Google Shape;5504;p39"/>
          <p:cNvSpPr/>
          <p:nvPr/>
        </p:nvSpPr>
        <p:spPr>
          <a:xfrm>
            <a:off x="2343442" y="4836664"/>
            <a:ext cx="70636" cy="64150"/>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5500;p39"/>
          <p:cNvGrpSpPr/>
          <p:nvPr/>
        </p:nvGrpSpPr>
        <p:grpSpPr>
          <a:xfrm rot="5937892">
            <a:off x="228489" y="4624808"/>
            <a:ext cx="264449" cy="326353"/>
            <a:chOff x="368125" y="2950571"/>
            <a:chExt cx="281055" cy="346846"/>
          </a:xfrm>
        </p:grpSpPr>
        <p:sp>
          <p:nvSpPr>
            <p:cNvPr id="418"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5100;p38"/>
          <p:cNvSpPr/>
          <p:nvPr/>
        </p:nvSpPr>
        <p:spPr>
          <a:xfrm rot="10800000" flipH="1">
            <a:off x="-386601" y="-152953"/>
            <a:ext cx="1967870"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589;p42"/>
          <p:cNvSpPr/>
          <p:nvPr/>
        </p:nvSpPr>
        <p:spPr>
          <a:xfrm rot="10800000" flipH="1">
            <a:off x="-656191" y="-186828"/>
            <a:ext cx="3386674" cy="1823430"/>
          </a:xfrm>
          <a:custGeom>
            <a:avLst/>
            <a:gdLst/>
            <a:ahLst/>
            <a:cxnLst/>
            <a:rect l="l" t="t" r="r" b="b"/>
            <a:pathLst>
              <a:path w="42073" h="22652" extrusionOk="0">
                <a:moveTo>
                  <a:pt x="1" y="22651"/>
                </a:moveTo>
                <a:lnTo>
                  <a:pt x="1" y="1"/>
                </a:lnTo>
                <a:cubicBezTo>
                  <a:pt x="9607" y="1855"/>
                  <a:pt x="9218" y="22388"/>
                  <a:pt x="21244" y="19572"/>
                </a:cubicBezTo>
                <a:cubicBezTo>
                  <a:pt x="30657" y="17368"/>
                  <a:pt x="38469" y="20659"/>
                  <a:pt x="42072" y="2265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21" name="Google Shape;5101;p38"/>
          <p:cNvSpPr txBox="1">
            <a:spLocks/>
          </p:cNvSpPr>
          <p:nvPr/>
        </p:nvSpPr>
        <p:spPr>
          <a:xfrm>
            <a:off x="8768791" y="4788096"/>
            <a:ext cx="232254"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7</a:t>
            </a:r>
            <a:endParaRPr lang="en-PH" sz="700" b="1" spc="90" dirty="0">
              <a:solidFill>
                <a:srgbClr val="8747F0"/>
              </a:solidFill>
              <a:latin typeface="Glacial Indifference" pitchFamily="50" charset="0"/>
            </a:endParaRPr>
          </a:p>
        </p:txBody>
      </p:sp>
      <p:cxnSp>
        <p:nvCxnSpPr>
          <p:cNvPr id="22" name="Straight Connector 21"/>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Google Shape;5101;p38"/>
          <p:cNvSpPr txBox="1">
            <a:spLocks/>
          </p:cNvSpPr>
          <p:nvPr/>
        </p:nvSpPr>
        <p:spPr>
          <a:xfrm>
            <a:off x="786186" y="997362"/>
            <a:ext cx="7424364" cy="4028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b="1" spc="50" dirty="0" smtClean="0">
                <a:solidFill>
                  <a:srgbClr val="8562F6"/>
                </a:solidFill>
                <a:latin typeface="Glacial Indifference" pitchFamily="50" charset="0"/>
              </a:rPr>
              <a:t>Download  directly  from  site  the  bootstrap  CSS  and  JS file.</a:t>
            </a:r>
            <a:endParaRPr lang="en-PH" b="1" spc="50" dirty="0">
              <a:solidFill>
                <a:srgbClr val="8562F6"/>
              </a:solidFill>
              <a:latin typeface="Glacial Indifference" pitchFamily="50" charset="0"/>
            </a:endParaRPr>
          </a:p>
        </p:txBody>
      </p:sp>
      <p:sp>
        <p:nvSpPr>
          <p:cNvPr id="19" name="Google Shape;5101;p38"/>
          <p:cNvSpPr txBox="1">
            <a:spLocks/>
          </p:cNvSpPr>
          <p:nvPr/>
        </p:nvSpPr>
        <p:spPr>
          <a:xfrm>
            <a:off x="786186" y="1400175"/>
            <a:ext cx="7289285" cy="35547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100" spc="50" dirty="0" smtClean="0">
                <a:solidFill>
                  <a:srgbClr val="3B3B3B"/>
                </a:solidFill>
                <a:latin typeface="Paytone One"/>
              </a:rPr>
              <a:t>Includes compiled and minified versions of CSS bundles and </a:t>
            </a:r>
            <a:r>
              <a:rPr lang="en-US" sz="1100" spc="50" dirty="0" err="1" smtClean="0">
                <a:solidFill>
                  <a:srgbClr val="3B3B3B"/>
                </a:solidFill>
                <a:latin typeface="Paytone One"/>
              </a:rPr>
              <a:t>Javascript</a:t>
            </a:r>
            <a:r>
              <a:rPr lang="en-US" sz="1100" spc="50" dirty="0" smtClean="0">
                <a:solidFill>
                  <a:srgbClr val="3B3B3B"/>
                </a:solidFill>
                <a:latin typeface="Paytone One"/>
              </a:rPr>
              <a:t> plugins.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726" y="1843710"/>
            <a:ext cx="5260182" cy="2633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37146" y="4060551"/>
            <a:ext cx="648779" cy="263799"/>
          </a:xfrm>
          <a:prstGeom prst="rect">
            <a:avLst/>
          </a:prstGeom>
          <a:noFill/>
          <a:ln>
            <a:solidFill>
              <a:srgbClr val="FBD7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7" name="Google Shape;5101;p38"/>
          <p:cNvSpPr txBox="1">
            <a:spLocks/>
          </p:cNvSpPr>
          <p:nvPr/>
        </p:nvSpPr>
        <p:spPr>
          <a:xfrm>
            <a:off x="2525518" y="4476782"/>
            <a:ext cx="3588390" cy="20202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ts val="2200"/>
              </a:lnSpc>
            </a:pPr>
            <a:r>
              <a:rPr lang="en-PH" sz="800" dirty="0">
                <a:hlinkClick r:id="rId3"/>
              </a:rPr>
              <a:t>Download · Bootstrap v5.1 (getbootstrap.com)</a:t>
            </a:r>
            <a:endParaRPr lang="en-US" sz="800" spc="90" dirty="0" smtClean="0">
              <a:solidFill>
                <a:srgbClr val="3B3B3B"/>
              </a:solidFill>
              <a:latin typeface="Paytone One"/>
            </a:endParaRPr>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240" y="1119363"/>
            <a:ext cx="182187" cy="182187"/>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8600" y="925455"/>
            <a:ext cx="3776430" cy="3776430"/>
          </a:xfrm>
          <a:prstGeom prst="rect">
            <a:avLst/>
          </a:prstGeom>
        </p:spPr>
      </p:pic>
    </p:spTree>
    <p:extLst>
      <p:ext uri="{BB962C8B-B14F-4D97-AF65-F5344CB8AC3E}">
        <p14:creationId xmlns:p14="http://schemas.microsoft.com/office/powerpoint/2010/main" val="356171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2"/>
                                        </p:tgtEl>
                                        <p:attrNameLst>
                                          <p:attrName>style.visibility</p:attrName>
                                        </p:attrNameLst>
                                      </p:cBhvr>
                                      <p:to>
                                        <p:strVal val="visible"/>
                                      </p:to>
                                    </p:set>
                                    <p:animEffect transition="in" filter="fade">
                                      <p:cBhvr>
                                        <p:cTn id="7" dur="500"/>
                                        <p:tgtEl>
                                          <p:spTgt spid="4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1"/>
                                        </p:tgtEl>
                                        <p:attrNameLst>
                                          <p:attrName>style.visibility</p:attrName>
                                        </p:attrNameLst>
                                      </p:cBhvr>
                                      <p:to>
                                        <p:strVal val="visible"/>
                                      </p:to>
                                    </p:set>
                                    <p:animEffect transition="in" filter="fade">
                                      <p:cBhvr>
                                        <p:cTn id="10" dur="500"/>
                                        <p:tgtEl>
                                          <p:spTgt spid="421"/>
                                        </p:tgtEl>
                                      </p:cBhvr>
                                    </p:animEffect>
                                  </p:childTnLst>
                                </p:cTn>
                              </p:par>
                              <p:par>
                                <p:cTn id="11" presetID="10" presetClass="entr" presetSubtype="0" fill="hold" nodeType="withEffect">
                                  <p:stCondLst>
                                    <p:cond delay="0"/>
                                  </p:stCondLst>
                                  <p:childTnLst>
                                    <p:set>
                                      <p:cBhvr>
                                        <p:cTn id="12" dur="1" fill="hold">
                                          <p:stCondLst>
                                            <p:cond delay="0"/>
                                          </p:stCondLst>
                                        </p:cTn>
                                        <p:tgtEl>
                                          <p:spTgt spid="417"/>
                                        </p:tgtEl>
                                        <p:attrNameLst>
                                          <p:attrName>style.visibility</p:attrName>
                                        </p:attrNameLst>
                                      </p:cBhvr>
                                      <p:to>
                                        <p:strVal val="visible"/>
                                      </p:to>
                                    </p:set>
                                    <p:animEffect transition="in" filter="fade">
                                      <p:cBhvr>
                                        <p:cTn id="13" dur="500"/>
                                        <p:tgtEl>
                                          <p:spTgt spid="4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6"/>
                                        </p:tgtEl>
                                        <p:attrNameLst>
                                          <p:attrName>style.visibility</p:attrName>
                                        </p:attrNameLst>
                                      </p:cBhvr>
                                      <p:to>
                                        <p:strVal val="visible"/>
                                      </p:to>
                                    </p:set>
                                    <p:animEffect transition="in" filter="fade">
                                      <p:cBhvr>
                                        <p:cTn id="16" dur="500"/>
                                        <p:tgtEl>
                                          <p:spTgt spid="47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09"/>
                                        </p:tgtEl>
                                        <p:attrNameLst>
                                          <p:attrName>style.visibility</p:attrName>
                                        </p:attrNameLst>
                                      </p:cBhvr>
                                      <p:to>
                                        <p:strVal val="visible"/>
                                      </p:to>
                                    </p:set>
                                    <p:anim calcmode="lin" valueType="num">
                                      <p:cBhvr additive="base">
                                        <p:cTn id="21" dur="500" fill="hold"/>
                                        <p:tgtEl>
                                          <p:spTgt spid="409"/>
                                        </p:tgtEl>
                                        <p:attrNameLst>
                                          <p:attrName>ppt_x</p:attrName>
                                        </p:attrNameLst>
                                      </p:cBhvr>
                                      <p:tavLst>
                                        <p:tav tm="0">
                                          <p:val>
                                            <p:strVal val="0-#ppt_w/2"/>
                                          </p:val>
                                        </p:tav>
                                        <p:tav tm="100000">
                                          <p:val>
                                            <p:strVal val="#ppt_x"/>
                                          </p:val>
                                        </p:tav>
                                      </p:tavLst>
                                    </p:anim>
                                    <p:anim calcmode="lin" valueType="num">
                                      <p:cBhvr additive="base">
                                        <p:cTn id="22" dur="500" fill="hold"/>
                                        <p:tgtEl>
                                          <p:spTgt spid="40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0-#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26"/>
                                        </p:tgtEl>
                                        <p:attrNameLst>
                                          <p:attrName>style.visibility</p:attrName>
                                        </p:attrNameLst>
                                      </p:cBhvr>
                                      <p:to>
                                        <p:strVal val="visible"/>
                                      </p:to>
                                    </p:set>
                                    <p:anim calcmode="lin" valueType="num">
                                      <p:cBhvr additive="base">
                                        <p:cTn id="39" dur="500" fill="hold"/>
                                        <p:tgtEl>
                                          <p:spTgt spid="1026"/>
                                        </p:tgtEl>
                                        <p:attrNameLst>
                                          <p:attrName>ppt_x</p:attrName>
                                        </p:attrNameLst>
                                      </p:cBhvr>
                                      <p:tavLst>
                                        <p:tav tm="0">
                                          <p:val>
                                            <p:strVal val="0-#ppt_w/2"/>
                                          </p:val>
                                        </p:tav>
                                        <p:tav tm="100000">
                                          <p:val>
                                            <p:strVal val="#ppt_x"/>
                                          </p:val>
                                        </p:tav>
                                      </p:tavLst>
                                    </p:anim>
                                    <p:anim calcmode="lin" valueType="num">
                                      <p:cBhvr additive="base">
                                        <p:cTn id="40" dur="500" fill="hold"/>
                                        <p:tgtEl>
                                          <p:spTgt spid="102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0-#ppt_w/2"/>
                                          </p:val>
                                        </p:tav>
                                        <p:tav tm="100000">
                                          <p:val>
                                            <p:strVal val="#ppt_x"/>
                                          </p:val>
                                        </p:tav>
                                      </p:tavLst>
                                    </p:anim>
                                    <p:anim calcmode="lin" valueType="num">
                                      <p:cBhvr additive="base">
                                        <p:cTn id="44" dur="500" fill="hold"/>
                                        <p:tgtEl>
                                          <p:spTgt spid="37"/>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0-#ppt_w/2"/>
                                          </p:val>
                                        </p:tav>
                                        <p:tav tm="100000">
                                          <p:val>
                                            <p:strVal val="#ppt_x"/>
                                          </p:val>
                                        </p:tav>
                                      </p:tavLst>
                                    </p:anim>
                                    <p:anim calcmode="lin" valueType="num">
                                      <p:cBhvr additive="base">
                                        <p:cTn id="4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p:cTn id="53" dur="500" fill="hold"/>
                                        <p:tgtEl>
                                          <p:spTgt spid="4"/>
                                        </p:tgtEl>
                                        <p:attrNameLst>
                                          <p:attrName>ppt_w</p:attrName>
                                        </p:attrNameLst>
                                      </p:cBhvr>
                                      <p:tavLst>
                                        <p:tav tm="0">
                                          <p:val>
                                            <p:fltVal val="0"/>
                                          </p:val>
                                        </p:tav>
                                        <p:tav tm="100000">
                                          <p:val>
                                            <p:strVal val="#ppt_w"/>
                                          </p:val>
                                        </p:tav>
                                      </p:tavLst>
                                    </p:anim>
                                    <p:anim calcmode="lin" valueType="num">
                                      <p:cBhvr>
                                        <p:cTn id="54" dur="500" fill="hold"/>
                                        <p:tgtEl>
                                          <p:spTgt spid="4"/>
                                        </p:tgtEl>
                                        <p:attrNameLst>
                                          <p:attrName>ppt_h</p:attrName>
                                        </p:attrNameLst>
                                      </p:cBhvr>
                                      <p:tavLst>
                                        <p:tav tm="0">
                                          <p:val>
                                            <p:fltVal val="0"/>
                                          </p:val>
                                        </p:tav>
                                        <p:tav tm="100000">
                                          <p:val>
                                            <p:strVal val="#ppt_h"/>
                                          </p:val>
                                        </p:tav>
                                      </p:tavLst>
                                    </p:anim>
                                    <p:animEffect transition="in" filter="fade">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xit" presetSubtype="8" fill="hold" nodeType="clickEffect">
                                  <p:stCondLst>
                                    <p:cond delay="0"/>
                                  </p:stCondLst>
                                  <p:childTnLst>
                                    <p:anim calcmode="lin" valueType="num">
                                      <p:cBhvr additive="base">
                                        <p:cTn id="59" dur="500"/>
                                        <p:tgtEl>
                                          <p:spTgt spid="38"/>
                                        </p:tgtEl>
                                        <p:attrNameLst>
                                          <p:attrName>ppt_x</p:attrName>
                                        </p:attrNameLst>
                                      </p:cBhvr>
                                      <p:tavLst>
                                        <p:tav tm="0">
                                          <p:val>
                                            <p:strVal val="ppt_x"/>
                                          </p:val>
                                        </p:tav>
                                        <p:tav tm="100000">
                                          <p:val>
                                            <p:strVal val="0-ppt_w/2"/>
                                          </p:val>
                                        </p:tav>
                                      </p:tavLst>
                                    </p:anim>
                                    <p:anim calcmode="lin" valueType="num">
                                      <p:cBhvr additive="base">
                                        <p:cTn id="60" dur="500"/>
                                        <p:tgtEl>
                                          <p:spTgt spid="38"/>
                                        </p:tgtEl>
                                        <p:attrNameLst>
                                          <p:attrName>ppt_y</p:attrName>
                                        </p:attrNameLst>
                                      </p:cBhvr>
                                      <p:tavLst>
                                        <p:tav tm="0">
                                          <p:val>
                                            <p:strVal val="ppt_y"/>
                                          </p:val>
                                        </p:tav>
                                        <p:tav tm="100000">
                                          <p:val>
                                            <p:strVal val="ppt_y"/>
                                          </p:val>
                                        </p:tav>
                                      </p:tavLst>
                                    </p:anim>
                                    <p:set>
                                      <p:cBhvr>
                                        <p:cTn id="61" dur="1" fill="hold">
                                          <p:stCondLst>
                                            <p:cond delay="499"/>
                                          </p:stCondLst>
                                        </p:cTn>
                                        <p:tgtEl>
                                          <p:spTgt spid="38"/>
                                        </p:tgtEl>
                                        <p:attrNameLst>
                                          <p:attrName>style.visibility</p:attrName>
                                        </p:attrNameLst>
                                      </p:cBhvr>
                                      <p:to>
                                        <p:strVal val="hidden"/>
                                      </p:to>
                                    </p:set>
                                  </p:childTnLst>
                                </p:cTn>
                              </p:par>
                              <p:par>
                                <p:cTn id="62" presetID="2" presetClass="exit" presetSubtype="8" fill="hold" grpId="1" nodeType="withEffect">
                                  <p:stCondLst>
                                    <p:cond delay="0"/>
                                  </p:stCondLst>
                                  <p:childTnLst>
                                    <p:anim calcmode="lin" valueType="num">
                                      <p:cBhvr additive="base">
                                        <p:cTn id="63" dur="500"/>
                                        <p:tgtEl>
                                          <p:spTgt spid="17"/>
                                        </p:tgtEl>
                                        <p:attrNameLst>
                                          <p:attrName>ppt_x</p:attrName>
                                        </p:attrNameLst>
                                      </p:cBhvr>
                                      <p:tavLst>
                                        <p:tav tm="0">
                                          <p:val>
                                            <p:strVal val="ppt_x"/>
                                          </p:val>
                                        </p:tav>
                                        <p:tav tm="100000">
                                          <p:val>
                                            <p:strVal val="0-ppt_w/2"/>
                                          </p:val>
                                        </p:tav>
                                      </p:tavLst>
                                    </p:anim>
                                    <p:anim calcmode="lin" valueType="num">
                                      <p:cBhvr additive="base">
                                        <p:cTn id="64" dur="500"/>
                                        <p:tgtEl>
                                          <p:spTgt spid="17"/>
                                        </p:tgtEl>
                                        <p:attrNameLst>
                                          <p:attrName>ppt_y</p:attrName>
                                        </p:attrNameLst>
                                      </p:cBhvr>
                                      <p:tavLst>
                                        <p:tav tm="0">
                                          <p:val>
                                            <p:strVal val="ppt_y"/>
                                          </p:val>
                                        </p:tav>
                                        <p:tav tm="100000">
                                          <p:val>
                                            <p:strVal val="ppt_y"/>
                                          </p:val>
                                        </p:tav>
                                      </p:tavLst>
                                    </p:anim>
                                    <p:set>
                                      <p:cBhvr>
                                        <p:cTn id="65" dur="1" fill="hold">
                                          <p:stCondLst>
                                            <p:cond delay="499"/>
                                          </p:stCondLst>
                                        </p:cTn>
                                        <p:tgtEl>
                                          <p:spTgt spid="17"/>
                                        </p:tgtEl>
                                        <p:attrNameLst>
                                          <p:attrName>style.visibility</p:attrName>
                                        </p:attrNameLst>
                                      </p:cBhvr>
                                      <p:to>
                                        <p:strVal val="hidden"/>
                                      </p:to>
                                    </p:set>
                                  </p:childTnLst>
                                </p:cTn>
                              </p:par>
                              <p:par>
                                <p:cTn id="66" presetID="2" presetClass="exit" presetSubtype="8" fill="hold" grpId="1" nodeType="withEffect">
                                  <p:stCondLst>
                                    <p:cond delay="0"/>
                                  </p:stCondLst>
                                  <p:childTnLst>
                                    <p:anim calcmode="lin" valueType="num">
                                      <p:cBhvr additive="base">
                                        <p:cTn id="67" dur="500"/>
                                        <p:tgtEl>
                                          <p:spTgt spid="19"/>
                                        </p:tgtEl>
                                        <p:attrNameLst>
                                          <p:attrName>ppt_x</p:attrName>
                                        </p:attrNameLst>
                                      </p:cBhvr>
                                      <p:tavLst>
                                        <p:tav tm="0">
                                          <p:val>
                                            <p:strVal val="ppt_x"/>
                                          </p:val>
                                        </p:tav>
                                        <p:tav tm="100000">
                                          <p:val>
                                            <p:strVal val="0-ppt_w/2"/>
                                          </p:val>
                                        </p:tav>
                                      </p:tavLst>
                                    </p:anim>
                                    <p:anim calcmode="lin" valueType="num">
                                      <p:cBhvr additive="base">
                                        <p:cTn id="68" dur="500"/>
                                        <p:tgtEl>
                                          <p:spTgt spid="19"/>
                                        </p:tgtEl>
                                        <p:attrNameLst>
                                          <p:attrName>ppt_y</p:attrName>
                                        </p:attrNameLst>
                                      </p:cBhvr>
                                      <p:tavLst>
                                        <p:tav tm="0">
                                          <p:val>
                                            <p:strVal val="ppt_y"/>
                                          </p:val>
                                        </p:tav>
                                        <p:tav tm="100000">
                                          <p:val>
                                            <p:strVal val="ppt_y"/>
                                          </p:val>
                                        </p:tav>
                                      </p:tavLst>
                                    </p:anim>
                                    <p:set>
                                      <p:cBhvr>
                                        <p:cTn id="69" dur="1" fill="hold">
                                          <p:stCondLst>
                                            <p:cond delay="499"/>
                                          </p:stCondLst>
                                        </p:cTn>
                                        <p:tgtEl>
                                          <p:spTgt spid="19"/>
                                        </p:tgtEl>
                                        <p:attrNameLst>
                                          <p:attrName>style.visibility</p:attrName>
                                        </p:attrNameLst>
                                      </p:cBhvr>
                                      <p:to>
                                        <p:strVal val="hidden"/>
                                      </p:to>
                                    </p:set>
                                  </p:childTnLst>
                                </p:cTn>
                              </p:par>
                              <p:par>
                                <p:cTn id="70" presetID="2" presetClass="exit" presetSubtype="8" fill="hold" nodeType="withEffect">
                                  <p:stCondLst>
                                    <p:cond delay="0"/>
                                  </p:stCondLst>
                                  <p:childTnLst>
                                    <p:anim calcmode="lin" valueType="num">
                                      <p:cBhvr additive="base">
                                        <p:cTn id="71" dur="500"/>
                                        <p:tgtEl>
                                          <p:spTgt spid="1026"/>
                                        </p:tgtEl>
                                        <p:attrNameLst>
                                          <p:attrName>ppt_x</p:attrName>
                                        </p:attrNameLst>
                                      </p:cBhvr>
                                      <p:tavLst>
                                        <p:tav tm="0">
                                          <p:val>
                                            <p:strVal val="ppt_x"/>
                                          </p:val>
                                        </p:tav>
                                        <p:tav tm="100000">
                                          <p:val>
                                            <p:strVal val="0-ppt_w/2"/>
                                          </p:val>
                                        </p:tav>
                                      </p:tavLst>
                                    </p:anim>
                                    <p:anim calcmode="lin" valueType="num">
                                      <p:cBhvr additive="base">
                                        <p:cTn id="72" dur="500"/>
                                        <p:tgtEl>
                                          <p:spTgt spid="1026"/>
                                        </p:tgtEl>
                                        <p:attrNameLst>
                                          <p:attrName>ppt_y</p:attrName>
                                        </p:attrNameLst>
                                      </p:cBhvr>
                                      <p:tavLst>
                                        <p:tav tm="0">
                                          <p:val>
                                            <p:strVal val="ppt_y"/>
                                          </p:val>
                                        </p:tav>
                                        <p:tav tm="100000">
                                          <p:val>
                                            <p:strVal val="ppt_y"/>
                                          </p:val>
                                        </p:tav>
                                      </p:tavLst>
                                    </p:anim>
                                    <p:set>
                                      <p:cBhvr>
                                        <p:cTn id="73" dur="1" fill="hold">
                                          <p:stCondLst>
                                            <p:cond delay="499"/>
                                          </p:stCondLst>
                                        </p:cTn>
                                        <p:tgtEl>
                                          <p:spTgt spid="1026"/>
                                        </p:tgtEl>
                                        <p:attrNameLst>
                                          <p:attrName>style.visibility</p:attrName>
                                        </p:attrNameLst>
                                      </p:cBhvr>
                                      <p:to>
                                        <p:strVal val="hidden"/>
                                      </p:to>
                                    </p:set>
                                  </p:childTnLst>
                                </p:cTn>
                              </p:par>
                              <p:par>
                                <p:cTn id="74" presetID="2" presetClass="exit" presetSubtype="8" fill="hold" grpId="1" nodeType="withEffect">
                                  <p:stCondLst>
                                    <p:cond delay="0"/>
                                  </p:stCondLst>
                                  <p:childTnLst>
                                    <p:anim calcmode="lin" valueType="num">
                                      <p:cBhvr additive="base">
                                        <p:cTn id="75" dur="500"/>
                                        <p:tgtEl>
                                          <p:spTgt spid="37"/>
                                        </p:tgtEl>
                                        <p:attrNameLst>
                                          <p:attrName>ppt_x</p:attrName>
                                        </p:attrNameLst>
                                      </p:cBhvr>
                                      <p:tavLst>
                                        <p:tav tm="0">
                                          <p:val>
                                            <p:strVal val="ppt_x"/>
                                          </p:val>
                                        </p:tav>
                                        <p:tav tm="100000">
                                          <p:val>
                                            <p:strVal val="0-ppt_w/2"/>
                                          </p:val>
                                        </p:tav>
                                      </p:tavLst>
                                    </p:anim>
                                    <p:anim calcmode="lin" valueType="num">
                                      <p:cBhvr additive="base">
                                        <p:cTn id="76" dur="500"/>
                                        <p:tgtEl>
                                          <p:spTgt spid="37"/>
                                        </p:tgtEl>
                                        <p:attrNameLst>
                                          <p:attrName>ppt_y</p:attrName>
                                        </p:attrNameLst>
                                      </p:cBhvr>
                                      <p:tavLst>
                                        <p:tav tm="0">
                                          <p:val>
                                            <p:strVal val="ppt_y"/>
                                          </p:val>
                                        </p:tav>
                                        <p:tav tm="100000">
                                          <p:val>
                                            <p:strVal val="ppt_y"/>
                                          </p:val>
                                        </p:tav>
                                      </p:tavLst>
                                    </p:anim>
                                    <p:set>
                                      <p:cBhvr>
                                        <p:cTn id="77" dur="1" fill="hold">
                                          <p:stCondLst>
                                            <p:cond delay="499"/>
                                          </p:stCondLst>
                                        </p:cTn>
                                        <p:tgtEl>
                                          <p:spTgt spid="37"/>
                                        </p:tgtEl>
                                        <p:attrNameLst>
                                          <p:attrName>style.visibility</p:attrName>
                                        </p:attrNameLst>
                                      </p:cBhvr>
                                      <p:to>
                                        <p:strVal val="hidden"/>
                                      </p:to>
                                    </p:set>
                                  </p:childTnLst>
                                </p:cTn>
                              </p:par>
                              <p:par>
                                <p:cTn id="78" presetID="2" presetClass="exit" presetSubtype="8" fill="hold" nodeType="withEffect">
                                  <p:stCondLst>
                                    <p:cond delay="0"/>
                                  </p:stCondLst>
                                  <p:childTnLst>
                                    <p:anim calcmode="lin" valueType="num">
                                      <p:cBhvr additive="base">
                                        <p:cTn id="79" dur="500"/>
                                        <p:tgtEl>
                                          <p:spTgt spid="3"/>
                                        </p:tgtEl>
                                        <p:attrNameLst>
                                          <p:attrName>ppt_x</p:attrName>
                                        </p:attrNameLst>
                                      </p:cBhvr>
                                      <p:tavLst>
                                        <p:tav tm="0">
                                          <p:val>
                                            <p:strVal val="ppt_x"/>
                                          </p:val>
                                        </p:tav>
                                        <p:tav tm="100000">
                                          <p:val>
                                            <p:strVal val="0-ppt_w/2"/>
                                          </p:val>
                                        </p:tav>
                                      </p:tavLst>
                                    </p:anim>
                                    <p:anim calcmode="lin" valueType="num">
                                      <p:cBhvr additive="base">
                                        <p:cTn id="80" dur="500"/>
                                        <p:tgtEl>
                                          <p:spTgt spid="3"/>
                                        </p:tgtEl>
                                        <p:attrNameLst>
                                          <p:attrName>ppt_y</p:attrName>
                                        </p:attrNameLst>
                                      </p:cBhvr>
                                      <p:tavLst>
                                        <p:tav tm="0">
                                          <p:val>
                                            <p:strVal val="ppt_y"/>
                                          </p:val>
                                        </p:tav>
                                        <p:tav tm="100000">
                                          <p:val>
                                            <p:strVal val="ppt_y"/>
                                          </p:val>
                                        </p:tav>
                                      </p:tavLst>
                                    </p:anim>
                                    <p:set>
                                      <p:cBhvr>
                                        <p:cTn id="81" dur="1" fill="hold">
                                          <p:stCondLst>
                                            <p:cond delay="499"/>
                                          </p:stCondLst>
                                        </p:cTn>
                                        <p:tgtEl>
                                          <p:spTgt spid="3"/>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100"/>
                                        <p:tgtEl>
                                          <p:spTgt spid="4"/>
                                        </p:tgtEl>
                                      </p:cBhvr>
                                    </p:animEffect>
                                    <p:set>
                                      <p:cBhvr>
                                        <p:cTn id="84" dur="1" fill="hold">
                                          <p:stCondLst>
                                            <p:cond delay="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 grpId="0"/>
      <p:bldP spid="476" grpId="0" animBg="1"/>
      <p:bldP spid="421" grpId="0" animBg="1"/>
      <p:bldP spid="422" grpId="0" animBg="1"/>
      <p:bldP spid="17" grpId="0"/>
      <p:bldP spid="17" grpId="1"/>
      <p:bldP spid="19" grpId="0"/>
      <p:bldP spid="19" grpId="1"/>
      <p:bldP spid="4" grpId="0" animBg="1"/>
      <p:bldP spid="4" grpId="1" animBg="1"/>
      <p:bldP spid="37" grpId="0"/>
      <p:bldP spid="3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Google Shape;5101;p38"/>
          <p:cNvSpPr txBox="1">
            <a:spLocks/>
          </p:cNvSpPr>
          <p:nvPr/>
        </p:nvSpPr>
        <p:spPr>
          <a:xfrm>
            <a:off x="371801" y="383862"/>
            <a:ext cx="7992738" cy="682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2400" b="1" spc="50" dirty="0" smtClean="0">
                <a:solidFill>
                  <a:srgbClr val="6E47F0"/>
                </a:solidFill>
                <a:latin typeface="Glacial Indifference" pitchFamily="50" charset="0"/>
              </a:rPr>
              <a:t>Installing Bootstrap</a:t>
            </a:r>
            <a:endParaRPr lang="en-PH" sz="2400" b="1" spc="50" dirty="0">
              <a:solidFill>
                <a:srgbClr val="6E47F0"/>
              </a:solidFill>
              <a:latin typeface="Glacial Indifference" pitchFamily="50" charset="0"/>
            </a:endParaRPr>
          </a:p>
        </p:txBody>
      </p:sp>
      <p:sp>
        <p:nvSpPr>
          <p:cNvPr id="476" name="Google Shape;5504;p39"/>
          <p:cNvSpPr/>
          <p:nvPr/>
        </p:nvSpPr>
        <p:spPr>
          <a:xfrm>
            <a:off x="2343442" y="4836664"/>
            <a:ext cx="70636" cy="64150"/>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5500;p39"/>
          <p:cNvGrpSpPr/>
          <p:nvPr/>
        </p:nvGrpSpPr>
        <p:grpSpPr>
          <a:xfrm rot="14942787" flipH="1">
            <a:off x="4518826" y="4963441"/>
            <a:ext cx="367693" cy="453764"/>
            <a:chOff x="368125" y="2950571"/>
            <a:chExt cx="281055" cy="346846"/>
          </a:xfrm>
        </p:grpSpPr>
        <p:sp>
          <p:nvSpPr>
            <p:cNvPr id="418"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5100;p38"/>
          <p:cNvSpPr/>
          <p:nvPr/>
        </p:nvSpPr>
        <p:spPr>
          <a:xfrm rot="16200000" flipH="1">
            <a:off x="7919808" y="437027"/>
            <a:ext cx="1967870"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569;p41"/>
          <p:cNvSpPr/>
          <p:nvPr/>
        </p:nvSpPr>
        <p:spPr>
          <a:xfrm>
            <a:off x="6099799" y="556777"/>
            <a:ext cx="419435" cy="419453"/>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21" name="Google Shape;5101;p38"/>
          <p:cNvSpPr txBox="1">
            <a:spLocks/>
          </p:cNvSpPr>
          <p:nvPr/>
        </p:nvSpPr>
        <p:spPr>
          <a:xfrm>
            <a:off x="8768791" y="4788096"/>
            <a:ext cx="232254"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8</a:t>
            </a:r>
            <a:endParaRPr lang="en-PH" sz="700" b="1" spc="90" dirty="0">
              <a:solidFill>
                <a:srgbClr val="8747F0"/>
              </a:solidFill>
              <a:latin typeface="Glacial Indifference" pitchFamily="50" charset="0"/>
            </a:endParaRPr>
          </a:p>
        </p:txBody>
      </p:sp>
      <p:cxnSp>
        <p:nvCxnSpPr>
          <p:cNvPr id="22" name="Straight Connector 21"/>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Google Shape;5101;p38"/>
          <p:cNvSpPr txBox="1">
            <a:spLocks/>
          </p:cNvSpPr>
          <p:nvPr/>
        </p:nvSpPr>
        <p:spPr>
          <a:xfrm>
            <a:off x="786186" y="997362"/>
            <a:ext cx="7424364" cy="4028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b="1" spc="50" dirty="0">
                <a:solidFill>
                  <a:srgbClr val="8562F6"/>
                </a:solidFill>
                <a:latin typeface="Glacial Indifference" pitchFamily="50" charset="0"/>
              </a:rPr>
              <a:t>Use </a:t>
            </a:r>
            <a:r>
              <a:rPr lang="en-US" b="1" spc="50" dirty="0" smtClean="0">
                <a:solidFill>
                  <a:srgbClr val="8562F6"/>
                </a:solidFill>
                <a:latin typeface="Glacial Indifference" pitchFamily="50" charset="0"/>
              </a:rPr>
              <a:t> the  Bootstrap  CDN </a:t>
            </a:r>
            <a:r>
              <a:rPr lang="en-US" b="1" spc="50" dirty="0">
                <a:solidFill>
                  <a:srgbClr val="8562F6"/>
                </a:solidFill>
                <a:latin typeface="Glacial Indifference" pitchFamily="50" charset="0"/>
              </a:rPr>
              <a:t>links.</a:t>
            </a:r>
            <a:endParaRPr lang="en-PH" b="1" spc="50" dirty="0">
              <a:solidFill>
                <a:srgbClr val="8562F6"/>
              </a:solidFill>
              <a:latin typeface="Glacial Indifference" pitchFamily="50" charset="0"/>
            </a:endParaRPr>
          </a:p>
        </p:txBody>
      </p:sp>
      <p:sp>
        <p:nvSpPr>
          <p:cNvPr id="19" name="Google Shape;5101;p38"/>
          <p:cNvSpPr txBox="1">
            <a:spLocks/>
          </p:cNvSpPr>
          <p:nvPr/>
        </p:nvSpPr>
        <p:spPr>
          <a:xfrm>
            <a:off x="786186" y="1400175"/>
            <a:ext cx="7289285" cy="35547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100" spc="50" dirty="0">
                <a:solidFill>
                  <a:srgbClr val="3B3B3B"/>
                </a:solidFill>
                <a:latin typeface="Paytone One"/>
              </a:rPr>
              <a:t>Copy the CSS and JS link from the site and paste it to your code.</a:t>
            </a:r>
          </a:p>
        </p:txBody>
      </p:sp>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40" y="1119363"/>
            <a:ext cx="182187" cy="182187"/>
          </a:xfrm>
          <a:prstGeom prst="rect">
            <a:avLst/>
          </a:prstGeom>
        </p:spPr>
      </p:pic>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37" y="1841370"/>
            <a:ext cx="3461222" cy="2648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8170" y="1841370"/>
            <a:ext cx="3960711" cy="2378205"/>
          </a:xfrm>
          <a:prstGeom prst="rect">
            <a:avLst/>
          </a:prstGeom>
        </p:spPr>
      </p:pic>
      <p:sp>
        <p:nvSpPr>
          <p:cNvPr id="27" name="Google Shape;5569;p41"/>
          <p:cNvSpPr/>
          <p:nvPr/>
        </p:nvSpPr>
        <p:spPr>
          <a:xfrm>
            <a:off x="-135091" y="2746753"/>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Oval 27"/>
          <p:cNvSpPr/>
          <p:nvPr/>
        </p:nvSpPr>
        <p:spPr>
          <a:xfrm>
            <a:off x="-634695" y="4630112"/>
            <a:ext cx="1418253" cy="1418253"/>
          </a:xfrm>
          <a:prstGeom prst="ellipse">
            <a:avLst/>
          </a:prstGeom>
          <a:solidFill>
            <a:srgbClr val="6E4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Google Shape;5567;p41"/>
          <p:cNvSpPr/>
          <p:nvPr/>
        </p:nvSpPr>
        <p:spPr>
          <a:xfrm rot="306423">
            <a:off x="7774635" y="5196"/>
            <a:ext cx="278843" cy="278843"/>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03;p39"/>
          <p:cNvSpPr/>
          <p:nvPr/>
        </p:nvSpPr>
        <p:spPr>
          <a:xfrm rot="20046455">
            <a:off x="8346006" y="1040164"/>
            <a:ext cx="174929" cy="188745"/>
          </a:xfrm>
          <a:custGeom>
            <a:avLst/>
            <a:gdLst/>
            <a:ahLst/>
            <a:cxnLst/>
            <a:rect l="l" t="t" r="r" b="b"/>
            <a:pathLst>
              <a:path w="4195" h="4526" fill="none" extrusionOk="0">
                <a:moveTo>
                  <a:pt x="4195" y="4526"/>
                </a:moveTo>
                <a:lnTo>
                  <a:pt x="3430" y="1"/>
                </a:lnTo>
                <a:lnTo>
                  <a:pt x="1" y="2655"/>
                </a:lnTo>
                <a:close/>
              </a:path>
            </a:pathLst>
          </a:custGeom>
          <a:solidFill>
            <a:schemeClr val="accent1"/>
          </a:solidFill>
          <a:ln w="28575"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67;p41"/>
          <p:cNvSpPr/>
          <p:nvPr/>
        </p:nvSpPr>
        <p:spPr>
          <a:xfrm rot="2149509">
            <a:off x="6748301" y="-139421"/>
            <a:ext cx="278843" cy="278843"/>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554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fade">
                                      <p:cBhvr>
                                        <p:cTn id="7" dur="500"/>
                                        <p:tgtEl>
                                          <p:spTgt spid="4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417"/>
                                        </p:tgtEl>
                                        <p:attrNameLst>
                                          <p:attrName>style.visibility</p:attrName>
                                        </p:attrNameLst>
                                      </p:cBhvr>
                                      <p:to>
                                        <p:strVal val="visible"/>
                                      </p:to>
                                    </p:set>
                                    <p:animEffect transition="in" filter="fade">
                                      <p:cBhvr>
                                        <p:cTn id="22" dur="500"/>
                                        <p:tgtEl>
                                          <p:spTgt spid="41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0-#ppt_w/2"/>
                                          </p:val>
                                        </p:tav>
                                        <p:tav tm="100000">
                                          <p:val>
                                            <p:strVal val="#ppt_x"/>
                                          </p:val>
                                        </p:tav>
                                      </p:tavLst>
                                    </p:anim>
                                    <p:anim calcmode="lin" valueType="num">
                                      <p:cBhvr additive="base">
                                        <p:cTn id="28" dur="500" fill="hold"/>
                                        <p:tgtEl>
                                          <p:spTgt spid="3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0-#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0-#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animBg="1"/>
      <p:bldP spid="17" grpId="0"/>
      <p:bldP spid="19" grpId="0"/>
      <p:bldP spid="27" grpId="0" animBg="1"/>
      <p:bldP spid="29" grpId="0" animBg="1"/>
      <p:bldP spid="30"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 name="Picture 4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821" y="1015519"/>
            <a:ext cx="5424299" cy="3616198"/>
          </a:xfrm>
          <a:prstGeom prst="rect">
            <a:avLst/>
          </a:prstGeom>
        </p:spPr>
      </p:pic>
      <p:sp>
        <p:nvSpPr>
          <p:cNvPr id="409" name="Google Shape;5101;p38"/>
          <p:cNvSpPr txBox="1">
            <a:spLocks/>
          </p:cNvSpPr>
          <p:nvPr/>
        </p:nvSpPr>
        <p:spPr>
          <a:xfrm>
            <a:off x="1565741" y="98977"/>
            <a:ext cx="6030014" cy="79464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3600" b="1" spc="50" dirty="0" smtClean="0">
                <a:solidFill>
                  <a:srgbClr val="6E47F0"/>
                </a:solidFill>
                <a:latin typeface="Glacial Indifference" pitchFamily="50" charset="0"/>
              </a:rPr>
              <a:t>Bootstrap Components</a:t>
            </a:r>
            <a:endParaRPr lang="en-PH" sz="3600" b="1" spc="50" dirty="0">
              <a:solidFill>
                <a:srgbClr val="6E47F0"/>
              </a:solidFill>
              <a:latin typeface="Glacial Indifference" pitchFamily="50" charset="0"/>
            </a:endParaRPr>
          </a:p>
        </p:txBody>
      </p:sp>
      <p:sp>
        <p:nvSpPr>
          <p:cNvPr id="469" name="Google Shape;5569;p41"/>
          <p:cNvSpPr/>
          <p:nvPr/>
        </p:nvSpPr>
        <p:spPr>
          <a:xfrm>
            <a:off x="-225649" y="1510076"/>
            <a:ext cx="574931" cy="574955"/>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5569;p41"/>
          <p:cNvSpPr/>
          <p:nvPr/>
        </p:nvSpPr>
        <p:spPr>
          <a:xfrm>
            <a:off x="8884918" y="1984254"/>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493;p38"/>
          <p:cNvSpPr/>
          <p:nvPr/>
        </p:nvSpPr>
        <p:spPr>
          <a:xfrm rot="16200000" flipH="1" flipV="1">
            <a:off x="-942414" y="3526169"/>
            <a:ext cx="2583390" cy="1356979"/>
          </a:xfrm>
          <a:custGeom>
            <a:avLst/>
            <a:gdLst/>
            <a:ahLst/>
            <a:cxnLst/>
            <a:rect l="l" t="t" r="r" b="b"/>
            <a:pathLst>
              <a:path w="37331" h="21276" extrusionOk="0">
                <a:moveTo>
                  <a:pt x="37218" y="21247"/>
                </a:moveTo>
                <a:lnTo>
                  <a:pt x="37331" y="1"/>
                </a:lnTo>
                <a:cubicBezTo>
                  <a:pt x="34220" y="322"/>
                  <a:pt x="28249" y="2074"/>
                  <a:pt x="24232" y="10391"/>
                </a:cubicBezTo>
                <a:cubicBezTo>
                  <a:pt x="18977" y="21276"/>
                  <a:pt x="5772" y="13730"/>
                  <a:pt x="0" y="21047"/>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503;p39"/>
          <p:cNvSpPr/>
          <p:nvPr/>
        </p:nvSpPr>
        <p:spPr>
          <a:xfrm rot="20046455">
            <a:off x="8370485" y="195593"/>
            <a:ext cx="275503" cy="297262"/>
          </a:xfrm>
          <a:custGeom>
            <a:avLst/>
            <a:gdLst/>
            <a:ahLst/>
            <a:cxnLst/>
            <a:rect l="l" t="t" r="r" b="b"/>
            <a:pathLst>
              <a:path w="4195" h="4526" fill="none" extrusionOk="0">
                <a:moveTo>
                  <a:pt x="4195" y="4526"/>
                </a:moveTo>
                <a:lnTo>
                  <a:pt x="3430" y="1"/>
                </a:lnTo>
                <a:lnTo>
                  <a:pt x="1" y="2655"/>
                </a:lnTo>
                <a:close/>
              </a:path>
            </a:pathLst>
          </a:custGeom>
          <a:solidFill>
            <a:schemeClr val="accent1"/>
          </a:solidFill>
          <a:ln w="28575" cap="flat" cmpd="sng">
            <a:solidFill>
              <a:schemeClr val="accent2">
                <a:lumMod val="95000"/>
              </a:schemeClr>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5500;p39"/>
          <p:cNvGrpSpPr/>
          <p:nvPr/>
        </p:nvGrpSpPr>
        <p:grpSpPr>
          <a:xfrm rot="5032256">
            <a:off x="1531832" y="4613325"/>
            <a:ext cx="238230" cy="293995"/>
            <a:chOff x="368125" y="2950571"/>
            <a:chExt cx="281055" cy="346846"/>
          </a:xfrm>
        </p:grpSpPr>
        <p:sp>
          <p:nvSpPr>
            <p:cNvPr id="426"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6051;p46"/>
          <p:cNvSpPr/>
          <p:nvPr/>
        </p:nvSpPr>
        <p:spPr>
          <a:xfrm>
            <a:off x="8024219" y="519713"/>
            <a:ext cx="198691" cy="198691"/>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6052;p46"/>
          <p:cNvSpPr/>
          <p:nvPr/>
        </p:nvSpPr>
        <p:spPr>
          <a:xfrm>
            <a:off x="8221321" y="3676995"/>
            <a:ext cx="92142" cy="83681"/>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 name="Google Shape;5500;p39"/>
          <p:cNvGrpSpPr/>
          <p:nvPr/>
        </p:nvGrpSpPr>
        <p:grpSpPr>
          <a:xfrm rot="10979605">
            <a:off x="729103" y="-154725"/>
            <a:ext cx="492107" cy="607300"/>
            <a:chOff x="368125" y="2950571"/>
            <a:chExt cx="281055" cy="346846"/>
          </a:xfrm>
          <a:noFill/>
        </p:grpSpPr>
        <p:sp>
          <p:nvSpPr>
            <p:cNvPr id="422"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5100;p38"/>
          <p:cNvSpPr/>
          <p:nvPr/>
        </p:nvSpPr>
        <p:spPr>
          <a:xfrm rot="10800000">
            <a:off x="7317485" y="-306725"/>
            <a:ext cx="2036515"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460" name="Google Shape;5101;p38"/>
          <p:cNvSpPr txBox="1">
            <a:spLocks/>
          </p:cNvSpPr>
          <p:nvPr/>
        </p:nvSpPr>
        <p:spPr>
          <a:xfrm>
            <a:off x="8768790" y="4788096"/>
            <a:ext cx="291389"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9</a:t>
            </a:r>
            <a:endParaRPr lang="en-PH" sz="700" b="1" spc="90" dirty="0">
              <a:solidFill>
                <a:srgbClr val="8747F0"/>
              </a:solidFill>
              <a:latin typeface="Glacial Indifference" pitchFamily="50" charset="0"/>
            </a:endParaRPr>
          </a:p>
        </p:txBody>
      </p:sp>
      <p:cxnSp>
        <p:nvCxnSpPr>
          <p:cNvPr id="471" name="Straight Connector 470"/>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88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8"/>
                                        </p:tgtEl>
                                        <p:attrNameLst>
                                          <p:attrName>style.visibility</p:attrName>
                                        </p:attrNameLst>
                                      </p:cBhvr>
                                      <p:to>
                                        <p:strVal val="visible"/>
                                      </p:to>
                                    </p:set>
                                    <p:anim calcmode="lin" valueType="num">
                                      <p:cBhvr additive="base">
                                        <p:cTn id="7" dur="1000" fill="hold"/>
                                        <p:tgtEl>
                                          <p:spTgt spid="468"/>
                                        </p:tgtEl>
                                        <p:attrNameLst>
                                          <p:attrName>ppt_x</p:attrName>
                                        </p:attrNameLst>
                                      </p:cBhvr>
                                      <p:tavLst>
                                        <p:tav tm="0">
                                          <p:val>
                                            <p:strVal val="#ppt_x"/>
                                          </p:val>
                                        </p:tav>
                                        <p:tav tm="100000">
                                          <p:val>
                                            <p:strVal val="#ppt_x"/>
                                          </p:val>
                                        </p:tav>
                                      </p:tavLst>
                                    </p:anim>
                                    <p:anim calcmode="lin" valueType="num">
                                      <p:cBhvr additive="base">
                                        <p:cTn id="8" dur="1000" fill="hold"/>
                                        <p:tgtEl>
                                          <p:spTgt spid="4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5"/>
                                        </p:tgtEl>
                                        <p:attrNameLst>
                                          <p:attrName>style.visibility</p:attrName>
                                        </p:attrNameLst>
                                      </p:cBhvr>
                                      <p:to>
                                        <p:strVal val="visible"/>
                                      </p:to>
                                    </p:set>
                                    <p:anim calcmode="lin" valueType="num">
                                      <p:cBhvr additive="base">
                                        <p:cTn id="11" dur="1000" fill="hold"/>
                                        <p:tgtEl>
                                          <p:spTgt spid="425"/>
                                        </p:tgtEl>
                                        <p:attrNameLst>
                                          <p:attrName>ppt_x</p:attrName>
                                        </p:attrNameLst>
                                      </p:cBhvr>
                                      <p:tavLst>
                                        <p:tav tm="0">
                                          <p:val>
                                            <p:strVal val="#ppt_x"/>
                                          </p:val>
                                        </p:tav>
                                        <p:tav tm="100000">
                                          <p:val>
                                            <p:strVal val="#ppt_x"/>
                                          </p:val>
                                        </p:tav>
                                      </p:tavLst>
                                    </p:anim>
                                    <p:anim calcmode="lin" valueType="num">
                                      <p:cBhvr additive="base">
                                        <p:cTn id="12" dur="1000" fill="hold"/>
                                        <p:tgtEl>
                                          <p:spTgt spid="4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9"/>
                                        </p:tgtEl>
                                        <p:attrNameLst>
                                          <p:attrName>style.visibility</p:attrName>
                                        </p:attrNameLst>
                                      </p:cBhvr>
                                      <p:to>
                                        <p:strVal val="visible"/>
                                      </p:to>
                                    </p:set>
                                    <p:anim calcmode="lin" valueType="num">
                                      <p:cBhvr additive="base">
                                        <p:cTn id="15" dur="1000" fill="hold"/>
                                        <p:tgtEl>
                                          <p:spTgt spid="469"/>
                                        </p:tgtEl>
                                        <p:attrNameLst>
                                          <p:attrName>ppt_x</p:attrName>
                                        </p:attrNameLst>
                                      </p:cBhvr>
                                      <p:tavLst>
                                        <p:tav tm="0">
                                          <p:val>
                                            <p:strVal val="#ppt_x"/>
                                          </p:val>
                                        </p:tav>
                                        <p:tav tm="100000">
                                          <p:val>
                                            <p:strVal val="#ppt_x"/>
                                          </p:val>
                                        </p:tav>
                                      </p:tavLst>
                                    </p:anim>
                                    <p:anim calcmode="lin" valueType="num">
                                      <p:cBhvr additive="base">
                                        <p:cTn id="16" dur="1000" fill="hold"/>
                                        <p:tgtEl>
                                          <p:spTgt spid="4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1"/>
                                        </p:tgtEl>
                                        <p:attrNameLst>
                                          <p:attrName>style.visibility</p:attrName>
                                        </p:attrNameLst>
                                      </p:cBhvr>
                                      <p:to>
                                        <p:strVal val="visible"/>
                                      </p:to>
                                    </p:set>
                                    <p:anim calcmode="lin" valueType="num">
                                      <p:cBhvr additive="base">
                                        <p:cTn id="19" dur="1000" fill="hold"/>
                                        <p:tgtEl>
                                          <p:spTgt spid="421"/>
                                        </p:tgtEl>
                                        <p:attrNameLst>
                                          <p:attrName>ppt_x</p:attrName>
                                        </p:attrNameLst>
                                      </p:cBhvr>
                                      <p:tavLst>
                                        <p:tav tm="0">
                                          <p:val>
                                            <p:strVal val="#ppt_x"/>
                                          </p:val>
                                        </p:tav>
                                        <p:tav tm="100000">
                                          <p:val>
                                            <p:strVal val="#ppt_x"/>
                                          </p:val>
                                        </p:tav>
                                      </p:tavLst>
                                    </p:anim>
                                    <p:anim calcmode="lin" valueType="num">
                                      <p:cBhvr additive="base">
                                        <p:cTn id="20" dur="1000" fill="hold"/>
                                        <p:tgtEl>
                                          <p:spTgt spid="4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9"/>
                                        </p:tgtEl>
                                        <p:attrNameLst>
                                          <p:attrName>style.visibility</p:attrName>
                                        </p:attrNameLst>
                                      </p:cBhvr>
                                      <p:to>
                                        <p:strVal val="visible"/>
                                      </p:to>
                                    </p:set>
                                    <p:anim calcmode="lin" valueType="num">
                                      <p:cBhvr additive="base">
                                        <p:cTn id="23" dur="1000" fill="hold"/>
                                        <p:tgtEl>
                                          <p:spTgt spid="419"/>
                                        </p:tgtEl>
                                        <p:attrNameLst>
                                          <p:attrName>ppt_x</p:attrName>
                                        </p:attrNameLst>
                                      </p:cBhvr>
                                      <p:tavLst>
                                        <p:tav tm="0">
                                          <p:val>
                                            <p:strVal val="#ppt_x"/>
                                          </p:val>
                                        </p:tav>
                                        <p:tav tm="100000">
                                          <p:val>
                                            <p:strVal val="#ppt_x"/>
                                          </p:val>
                                        </p:tav>
                                      </p:tavLst>
                                    </p:anim>
                                    <p:anim calcmode="lin" valueType="num">
                                      <p:cBhvr additive="base">
                                        <p:cTn id="24" dur="1000" fill="hold"/>
                                        <p:tgtEl>
                                          <p:spTgt spid="4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5"/>
                                        </p:tgtEl>
                                        <p:attrNameLst>
                                          <p:attrName>style.visibility</p:attrName>
                                        </p:attrNameLst>
                                      </p:cBhvr>
                                      <p:to>
                                        <p:strVal val="visible"/>
                                      </p:to>
                                    </p:set>
                                    <p:anim calcmode="lin" valueType="num">
                                      <p:cBhvr additive="base">
                                        <p:cTn id="27" dur="1000" fill="hold"/>
                                        <p:tgtEl>
                                          <p:spTgt spid="475"/>
                                        </p:tgtEl>
                                        <p:attrNameLst>
                                          <p:attrName>ppt_x</p:attrName>
                                        </p:attrNameLst>
                                      </p:cBhvr>
                                      <p:tavLst>
                                        <p:tav tm="0">
                                          <p:val>
                                            <p:strVal val="#ppt_x"/>
                                          </p:val>
                                        </p:tav>
                                        <p:tav tm="100000">
                                          <p:val>
                                            <p:strVal val="#ppt_x"/>
                                          </p:val>
                                        </p:tav>
                                      </p:tavLst>
                                    </p:anim>
                                    <p:anim calcmode="lin" valueType="num">
                                      <p:cBhvr additive="base">
                                        <p:cTn id="28" dur="1000" fill="hold"/>
                                        <p:tgtEl>
                                          <p:spTgt spid="47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20"/>
                                        </p:tgtEl>
                                        <p:attrNameLst>
                                          <p:attrName>style.visibility</p:attrName>
                                        </p:attrNameLst>
                                      </p:cBhvr>
                                      <p:to>
                                        <p:strVal val="visible"/>
                                      </p:to>
                                    </p:set>
                                    <p:anim calcmode="lin" valueType="num">
                                      <p:cBhvr additive="base">
                                        <p:cTn id="31" dur="1000" fill="hold"/>
                                        <p:tgtEl>
                                          <p:spTgt spid="420"/>
                                        </p:tgtEl>
                                        <p:attrNameLst>
                                          <p:attrName>ppt_x</p:attrName>
                                        </p:attrNameLst>
                                      </p:cBhvr>
                                      <p:tavLst>
                                        <p:tav tm="0">
                                          <p:val>
                                            <p:strVal val="#ppt_x"/>
                                          </p:val>
                                        </p:tav>
                                        <p:tav tm="100000">
                                          <p:val>
                                            <p:strVal val="#ppt_x"/>
                                          </p:val>
                                        </p:tav>
                                      </p:tavLst>
                                    </p:anim>
                                    <p:anim calcmode="lin" valueType="num">
                                      <p:cBhvr additive="base">
                                        <p:cTn id="32" dur="1000" fill="hold"/>
                                        <p:tgtEl>
                                          <p:spTgt spid="4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18"/>
                                        </p:tgtEl>
                                        <p:attrNameLst>
                                          <p:attrName>style.visibility</p:attrName>
                                        </p:attrNameLst>
                                      </p:cBhvr>
                                      <p:to>
                                        <p:strVal val="visible"/>
                                      </p:to>
                                    </p:set>
                                    <p:animEffect transition="in" filter="fade">
                                      <p:cBhvr>
                                        <p:cTn id="37" dur="500"/>
                                        <p:tgtEl>
                                          <p:spTgt spid="4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4"/>
                                        </p:tgtEl>
                                        <p:attrNameLst>
                                          <p:attrName>style.visibility</p:attrName>
                                        </p:attrNameLst>
                                      </p:cBhvr>
                                      <p:to>
                                        <p:strVal val="visible"/>
                                      </p:to>
                                    </p:set>
                                    <p:animEffect transition="in" filter="fade">
                                      <p:cBhvr>
                                        <p:cTn id="40" dur="500"/>
                                        <p:tgtEl>
                                          <p:spTgt spid="424"/>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09"/>
                                        </p:tgtEl>
                                        <p:attrNameLst>
                                          <p:attrName>style.visibility</p:attrName>
                                        </p:attrNameLst>
                                      </p:cBhvr>
                                      <p:to>
                                        <p:strVal val="visible"/>
                                      </p:to>
                                    </p:set>
                                    <p:animEffect transition="in" filter="fade">
                                      <p:cBhvr>
                                        <p:cTn id="45" dur="1000"/>
                                        <p:tgtEl>
                                          <p:spTgt spid="409"/>
                                        </p:tgtEl>
                                      </p:cBhvr>
                                    </p:animEffect>
                                    <p:anim calcmode="lin" valueType="num">
                                      <p:cBhvr>
                                        <p:cTn id="46" dur="1000" fill="hold"/>
                                        <p:tgtEl>
                                          <p:spTgt spid="409"/>
                                        </p:tgtEl>
                                        <p:attrNameLst>
                                          <p:attrName>ppt_x</p:attrName>
                                        </p:attrNameLst>
                                      </p:cBhvr>
                                      <p:tavLst>
                                        <p:tav tm="0">
                                          <p:val>
                                            <p:strVal val="#ppt_x"/>
                                          </p:val>
                                        </p:tav>
                                        <p:tav tm="100000">
                                          <p:val>
                                            <p:strVal val="#ppt_x"/>
                                          </p:val>
                                        </p:tav>
                                      </p:tavLst>
                                    </p:anim>
                                    <p:anim calcmode="lin" valueType="num">
                                      <p:cBhvr>
                                        <p:cTn id="47" dur="1000" fill="hold"/>
                                        <p:tgtEl>
                                          <p:spTgt spid="4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 grpId="0"/>
      <p:bldP spid="469" grpId="0" animBg="1"/>
      <p:bldP spid="475" grpId="0" animBg="1"/>
      <p:bldP spid="418" grpId="0" animBg="1"/>
      <p:bldP spid="419" grpId="0" animBg="1"/>
      <p:bldP spid="420" grpId="0" animBg="1"/>
      <p:bldP spid="4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Google Shape;5100;p38"/>
          <p:cNvSpPr/>
          <p:nvPr/>
        </p:nvSpPr>
        <p:spPr>
          <a:xfrm rot="10800000" flipH="1">
            <a:off x="-386601" y="-152953"/>
            <a:ext cx="1967870"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589;p42"/>
          <p:cNvSpPr/>
          <p:nvPr/>
        </p:nvSpPr>
        <p:spPr>
          <a:xfrm rot="10800000" flipH="1">
            <a:off x="-656191" y="-186828"/>
            <a:ext cx="3386674" cy="1823430"/>
          </a:xfrm>
          <a:custGeom>
            <a:avLst/>
            <a:gdLst/>
            <a:ahLst/>
            <a:cxnLst/>
            <a:rect l="l" t="t" r="r" b="b"/>
            <a:pathLst>
              <a:path w="42073" h="22652" extrusionOk="0">
                <a:moveTo>
                  <a:pt x="1" y="22651"/>
                </a:moveTo>
                <a:lnTo>
                  <a:pt x="1" y="1"/>
                </a:lnTo>
                <a:cubicBezTo>
                  <a:pt x="9607" y="1855"/>
                  <a:pt x="9218" y="22388"/>
                  <a:pt x="21244" y="19572"/>
                </a:cubicBezTo>
                <a:cubicBezTo>
                  <a:pt x="30657" y="17368"/>
                  <a:pt x="38469" y="20659"/>
                  <a:pt x="42072" y="2265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01;p38"/>
          <p:cNvSpPr txBox="1">
            <a:spLocks/>
          </p:cNvSpPr>
          <p:nvPr/>
        </p:nvSpPr>
        <p:spPr>
          <a:xfrm>
            <a:off x="616984" y="441103"/>
            <a:ext cx="3723470" cy="5508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smtClean="0">
                <a:solidFill>
                  <a:srgbClr val="6E47F0"/>
                </a:solidFill>
                <a:latin typeface="Glacial Indifference" pitchFamily="50" charset="0"/>
              </a:rPr>
              <a:t>Typography</a:t>
            </a:r>
            <a:endParaRPr lang="en-PH" sz="1600" b="1" spc="50" dirty="0">
              <a:solidFill>
                <a:srgbClr val="6E47F0"/>
              </a:solidFill>
              <a:latin typeface="Glacial Indifference" pitchFamily="50" charset="0"/>
            </a:endParaRPr>
          </a:p>
        </p:txBody>
      </p:sp>
      <p:sp>
        <p:nvSpPr>
          <p:cNvPr id="28"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29" name="Google Shape;5101;p38"/>
          <p:cNvSpPr txBox="1">
            <a:spLocks/>
          </p:cNvSpPr>
          <p:nvPr/>
        </p:nvSpPr>
        <p:spPr>
          <a:xfrm>
            <a:off x="8768790" y="4788096"/>
            <a:ext cx="291389"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10</a:t>
            </a:r>
            <a:endParaRPr lang="en-PH" sz="700" b="1" spc="90" dirty="0">
              <a:solidFill>
                <a:srgbClr val="8747F0"/>
              </a:solidFill>
              <a:latin typeface="Glacial Indifference" pitchFamily="50" charset="0"/>
            </a:endParaRPr>
          </a:p>
        </p:txBody>
      </p:sp>
      <p:cxnSp>
        <p:nvCxnSpPr>
          <p:cNvPr id="30" name="Straight Connector 29"/>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938" y="2827958"/>
            <a:ext cx="3527199" cy="192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Google Shape;5101;p38"/>
          <p:cNvSpPr txBox="1">
            <a:spLocks/>
          </p:cNvSpPr>
          <p:nvPr/>
        </p:nvSpPr>
        <p:spPr>
          <a:xfrm>
            <a:off x="616984" y="925455"/>
            <a:ext cx="3588387" cy="178246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000" spc="50" dirty="0" smtClean="0">
                <a:solidFill>
                  <a:srgbClr val="3B3B3B"/>
                </a:solidFill>
                <a:latin typeface="Paytone One"/>
              </a:rPr>
              <a:t>Typography is a </a:t>
            </a:r>
            <a:r>
              <a:rPr lang="en-US" sz="1000" spc="50" dirty="0">
                <a:solidFill>
                  <a:srgbClr val="3B3B3B"/>
                </a:solidFill>
                <a:latin typeface="Paytone One"/>
              </a:rPr>
              <a:t>feature of Bootstrap </a:t>
            </a:r>
            <a:r>
              <a:rPr lang="en-US" sz="1000" spc="50" dirty="0" smtClean="0">
                <a:solidFill>
                  <a:srgbClr val="3B3B3B"/>
                </a:solidFill>
                <a:latin typeface="Paytone One"/>
              </a:rPr>
              <a:t>for styling and formatting the text content.</a:t>
            </a:r>
          </a:p>
          <a:p>
            <a:pPr algn="just">
              <a:lnSpc>
                <a:spcPts val="2200"/>
              </a:lnSpc>
            </a:pPr>
            <a:endParaRPr lang="en-US" sz="1000" spc="50" dirty="0" smtClean="0">
              <a:solidFill>
                <a:srgbClr val="3B3B3B"/>
              </a:solidFill>
              <a:latin typeface="Paytone One"/>
            </a:endParaRPr>
          </a:p>
          <a:p>
            <a:pPr algn="just">
              <a:lnSpc>
                <a:spcPts val="2200"/>
              </a:lnSpc>
            </a:pPr>
            <a:r>
              <a:rPr lang="en-US" sz="1000" spc="50" dirty="0">
                <a:solidFill>
                  <a:srgbClr val="3B3B3B"/>
                </a:solidFill>
                <a:latin typeface="Paytone One"/>
              </a:rPr>
              <a:t>It is used to create customized headings, inline subheadings, lists, paragraphs, aligning, adding more design-oriented font styles and much more.</a:t>
            </a:r>
            <a:endParaRPr lang="en-US" sz="1000" spc="50" dirty="0" smtClean="0">
              <a:solidFill>
                <a:srgbClr val="3B3B3B"/>
              </a:solidFill>
              <a:latin typeface="Paytone One"/>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879" y="1285943"/>
            <a:ext cx="4629605" cy="2745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340454" y="1285943"/>
            <a:ext cx="2597801" cy="116765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0" name="Rectangle 39"/>
          <p:cNvSpPr/>
          <p:nvPr/>
        </p:nvSpPr>
        <p:spPr>
          <a:xfrm>
            <a:off x="4340454" y="2453602"/>
            <a:ext cx="2985778" cy="150879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417" name="Google Shape;5500;p39"/>
          <p:cNvGrpSpPr/>
          <p:nvPr/>
        </p:nvGrpSpPr>
        <p:grpSpPr>
          <a:xfrm rot="12151714">
            <a:off x="4094330" y="3694514"/>
            <a:ext cx="222080" cy="274065"/>
            <a:chOff x="368125" y="2950571"/>
            <a:chExt cx="281055" cy="346846"/>
          </a:xfrm>
        </p:grpSpPr>
        <p:sp>
          <p:nvSpPr>
            <p:cNvPr id="418"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5569;p41"/>
          <p:cNvSpPr/>
          <p:nvPr/>
        </p:nvSpPr>
        <p:spPr>
          <a:xfrm>
            <a:off x="8877154" y="325667"/>
            <a:ext cx="419435" cy="419453"/>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68;p41"/>
          <p:cNvSpPr/>
          <p:nvPr/>
        </p:nvSpPr>
        <p:spPr>
          <a:xfrm rot="19047007">
            <a:off x="835768" y="4869399"/>
            <a:ext cx="402756" cy="465133"/>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500;p39"/>
          <p:cNvGrpSpPr/>
          <p:nvPr/>
        </p:nvGrpSpPr>
        <p:grpSpPr>
          <a:xfrm rot="10966019">
            <a:off x="6946085" y="277893"/>
            <a:ext cx="333068" cy="411033"/>
            <a:chOff x="368125" y="2950571"/>
            <a:chExt cx="281055" cy="346846"/>
          </a:xfrm>
          <a:noFill/>
        </p:grpSpPr>
        <p:sp>
          <p:nvSpPr>
            <p:cNvPr id="51"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045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22"/>
                                        </p:tgtEl>
                                        <p:attrNameLst>
                                          <p:attrName>style.visibility</p:attrName>
                                        </p:attrNameLst>
                                      </p:cBhvr>
                                      <p:to>
                                        <p:strVal val="visible"/>
                                      </p:to>
                                    </p:set>
                                    <p:animEffect transition="in" filter="fade">
                                      <p:cBhvr>
                                        <p:cTn id="7" dur="1000"/>
                                        <p:tgtEl>
                                          <p:spTgt spid="422"/>
                                        </p:tgtEl>
                                      </p:cBhvr>
                                    </p:animEffect>
                                    <p:anim calcmode="lin" valueType="num">
                                      <p:cBhvr>
                                        <p:cTn id="8" dur="1000" fill="hold"/>
                                        <p:tgtEl>
                                          <p:spTgt spid="422"/>
                                        </p:tgtEl>
                                        <p:attrNameLst>
                                          <p:attrName>ppt_x</p:attrName>
                                        </p:attrNameLst>
                                      </p:cBhvr>
                                      <p:tavLst>
                                        <p:tav tm="0">
                                          <p:val>
                                            <p:strVal val="#ppt_x"/>
                                          </p:val>
                                        </p:tav>
                                        <p:tav tm="100000">
                                          <p:val>
                                            <p:strVal val="#ppt_x"/>
                                          </p:val>
                                        </p:tav>
                                      </p:tavLst>
                                    </p:anim>
                                    <p:anim calcmode="lin" valueType="num">
                                      <p:cBhvr>
                                        <p:cTn id="9" dur="1000" fill="hold"/>
                                        <p:tgtEl>
                                          <p:spTgt spid="42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21"/>
                                        </p:tgtEl>
                                        <p:attrNameLst>
                                          <p:attrName>style.visibility</p:attrName>
                                        </p:attrNameLst>
                                      </p:cBhvr>
                                      <p:to>
                                        <p:strVal val="visible"/>
                                      </p:to>
                                    </p:set>
                                    <p:animEffect transition="in" filter="fade">
                                      <p:cBhvr>
                                        <p:cTn id="12" dur="1000"/>
                                        <p:tgtEl>
                                          <p:spTgt spid="421"/>
                                        </p:tgtEl>
                                      </p:cBhvr>
                                    </p:animEffect>
                                    <p:anim calcmode="lin" valueType="num">
                                      <p:cBhvr>
                                        <p:cTn id="13" dur="1000" fill="hold"/>
                                        <p:tgtEl>
                                          <p:spTgt spid="421"/>
                                        </p:tgtEl>
                                        <p:attrNameLst>
                                          <p:attrName>ppt_x</p:attrName>
                                        </p:attrNameLst>
                                      </p:cBhvr>
                                      <p:tavLst>
                                        <p:tav tm="0">
                                          <p:val>
                                            <p:strVal val="#ppt_x"/>
                                          </p:val>
                                        </p:tav>
                                        <p:tav tm="100000">
                                          <p:val>
                                            <p:strVal val="#ppt_x"/>
                                          </p:val>
                                        </p:tav>
                                      </p:tavLst>
                                    </p:anim>
                                    <p:anim calcmode="lin" valueType="num">
                                      <p:cBhvr>
                                        <p:cTn id="14" dur="1000" fill="hold"/>
                                        <p:tgtEl>
                                          <p:spTgt spid="4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down)">
                                      <p:cBhvr>
                                        <p:cTn id="33" dur="500"/>
                                        <p:tgtEl>
                                          <p:spTgt spid="37"/>
                                        </p:tgtEl>
                                      </p:cBhvr>
                                    </p:animEffect>
                                  </p:childTnLst>
                                </p:cTn>
                              </p:par>
                              <p:par>
                                <p:cTn id="34" presetID="22" presetClass="entr" presetSubtype="4"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down)">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2053"/>
                                        </p:tgtEl>
                                        <p:attrNameLst>
                                          <p:attrName>style.visibility</p:attrName>
                                        </p:attrNameLst>
                                      </p:cBhvr>
                                      <p:to>
                                        <p:strVal val="visible"/>
                                      </p:to>
                                    </p:set>
                                    <p:anim calcmode="lin" valueType="num">
                                      <p:cBhvr additive="base">
                                        <p:cTn id="41" dur="500" fill="hold"/>
                                        <p:tgtEl>
                                          <p:spTgt spid="2053"/>
                                        </p:tgtEl>
                                        <p:attrNameLst>
                                          <p:attrName>ppt_x</p:attrName>
                                        </p:attrNameLst>
                                      </p:cBhvr>
                                      <p:tavLst>
                                        <p:tav tm="0">
                                          <p:val>
                                            <p:strVal val="1+#ppt_w/2"/>
                                          </p:val>
                                        </p:tav>
                                        <p:tav tm="100000">
                                          <p:val>
                                            <p:strVal val="#ppt_x"/>
                                          </p:val>
                                        </p:tav>
                                      </p:tavLst>
                                    </p:anim>
                                    <p:anim calcmode="lin" valueType="num">
                                      <p:cBhvr additive="base">
                                        <p:cTn id="42" dur="500" fill="hold"/>
                                        <p:tgtEl>
                                          <p:spTgt spid="2053"/>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417"/>
                                        </p:tgtEl>
                                        <p:attrNameLst>
                                          <p:attrName>style.visibility</p:attrName>
                                        </p:attrNameLst>
                                      </p:cBhvr>
                                      <p:to>
                                        <p:strVal val="visible"/>
                                      </p:to>
                                    </p:set>
                                    <p:anim calcmode="lin" valueType="num">
                                      <p:cBhvr additive="base">
                                        <p:cTn id="45" dur="500" fill="hold"/>
                                        <p:tgtEl>
                                          <p:spTgt spid="417"/>
                                        </p:tgtEl>
                                        <p:attrNameLst>
                                          <p:attrName>ppt_x</p:attrName>
                                        </p:attrNameLst>
                                      </p:cBhvr>
                                      <p:tavLst>
                                        <p:tav tm="0">
                                          <p:val>
                                            <p:strVal val="1+#ppt_w/2"/>
                                          </p:val>
                                        </p:tav>
                                        <p:tav tm="100000">
                                          <p:val>
                                            <p:strVal val="#ppt_x"/>
                                          </p:val>
                                        </p:tav>
                                      </p:tavLst>
                                    </p:anim>
                                    <p:anim calcmode="lin" valueType="num">
                                      <p:cBhvr additive="base">
                                        <p:cTn id="46" dur="500" fill="hold"/>
                                        <p:tgtEl>
                                          <p:spTgt spid="41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barn(inVertical)">
                                      <p:cBhvr>
                                        <p:cTn id="51" dur="500"/>
                                        <p:tgtEl>
                                          <p:spTgt spid="3"/>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barn(inVertical)">
                                      <p:cBhvr>
                                        <p:cTn id="5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 grpId="0" animBg="1"/>
      <p:bldP spid="422" grpId="0" animBg="1"/>
      <p:bldP spid="17" grpId="0"/>
      <p:bldP spid="37" grpId="0"/>
      <p:bldP spid="3" grpId="0" animBg="1"/>
      <p:bldP spid="40" grpId="0" animBg="1"/>
      <p:bldP spid="43" grpId="0" animBg="1"/>
      <p:bldP spid="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Google Shape;5100;p38"/>
          <p:cNvSpPr/>
          <p:nvPr/>
        </p:nvSpPr>
        <p:spPr>
          <a:xfrm rot="5400000" flipH="1">
            <a:off x="-1132773" y="3384476"/>
            <a:ext cx="2439641"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01;p38"/>
          <p:cNvSpPr txBox="1">
            <a:spLocks/>
          </p:cNvSpPr>
          <p:nvPr/>
        </p:nvSpPr>
        <p:spPr>
          <a:xfrm>
            <a:off x="616984" y="716545"/>
            <a:ext cx="3723470" cy="5508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smtClean="0">
                <a:solidFill>
                  <a:srgbClr val="6E47F0"/>
                </a:solidFill>
                <a:latin typeface="Glacial Indifference" pitchFamily="50" charset="0"/>
              </a:rPr>
              <a:t>Buttons</a:t>
            </a:r>
            <a:endParaRPr lang="en-PH" sz="1600" b="1" spc="50" dirty="0">
              <a:solidFill>
                <a:srgbClr val="6E47F0"/>
              </a:solidFill>
              <a:latin typeface="Glacial Indifference" pitchFamily="50" charset="0"/>
            </a:endParaRPr>
          </a:p>
        </p:txBody>
      </p:sp>
      <p:sp>
        <p:nvSpPr>
          <p:cNvPr id="28"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29" name="Google Shape;5101;p38"/>
          <p:cNvSpPr txBox="1">
            <a:spLocks/>
          </p:cNvSpPr>
          <p:nvPr/>
        </p:nvSpPr>
        <p:spPr>
          <a:xfrm>
            <a:off x="8768790" y="4788096"/>
            <a:ext cx="291389"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11</a:t>
            </a:r>
            <a:endParaRPr lang="en-PH" sz="700" b="1" spc="90" dirty="0">
              <a:solidFill>
                <a:srgbClr val="8747F0"/>
              </a:solidFill>
              <a:latin typeface="Glacial Indifference" pitchFamily="50" charset="0"/>
            </a:endParaRPr>
          </a:p>
        </p:txBody>
      </p:sp>
      <p:cxnSp>
        <p:nvCxnSpPr>
          <p:cNvPr id="30" name="Straight Connector 29"/>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Google Shape;5101;p38"/>
          <p:cNvSpPr txBox="1">
            <a:spLocks/>
          </p:cNvSpPr>
          <p:nvPr/>
        </p:nvSpPr>
        <p:spPr>
          <a:xfrm>
            <a:off x="616984" y="1124697"/>
            <a:ext cx="3588387" cy="30752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000" spc="50" dirty="0">
                <a:solidFill>
                  <a:srgbClr val="3B3B3B"/>
                </a:solidFill>
                <a:latin typeface="Paytone One"/>
              </a:rPr>
              <a:t>Buttons are used for various purposes. </a:t>
            </a:r>
            <a:r>
              <a:rPr lang="en-US" sz="1000" spc="50" dirty="0" smtClean="0">
                <a:solidFill>
                  <a:srgbClr val="3B3B3B"/>
                </a:solidFill>
                <a:latin typeface="Paytone One"/>
              </a:rPr>
              <a:t>For </a:t>
            </a:r>
            <a:r>
              <a:rPr lang="en-US" sz="1000" spc="50" dirty="0" err="1" smtClean="0">
                <a:solidFill>
                  <a:srgbClr val="3B3B3B"/>
                </a:solidFill>
                <a:latin typeface="Paytone One"/>
              </a:rPr>
              <a:t>submiting</a:t>
            </a:r>
            <a:r>
              <a:rPr lang="en-US" sz="1000" spc="50" dirty="0" smtClean="0">
                <a:solidFill>
                  <a:srgbClr val="3B3B3B"/>
                </a:solidFill>
                <a:latin typeface="Paytone One"/>
              </a:rPr>
              <a:t> </a:t>
            </a:r>
            <a:r>
              <a:rPr lang="en-US" sz="1000" spc="50" dirty="0">
                <a:solidFill>
                  <a:srgbClr val="3B3B3B"/>
                </a:solidFill>
                <a:latin typeface="Paytone One"/>
              </a:rPr>
              <a:t>or </a:t>
            </a:r>
            <a:r>
              <a:rPr lang="en-US" sz="1000" spc="50" dirty="0" smtClean="0">
                <a:solidFill>
                  <a:srgbClr val="3B3B3B"/>
                </a:solidFill>
                <a:latin typeface="Paytone One"/>
              </a:rPr>
              <a:t>resetting </a:t>
            </a:r>
            <a:r>
              <a:rPr lang="en-US" sz="1000" spc="50" dirty="0">
                <a:solidFill>
                  <a:srgbClr val="3B3B3B"/>
                </a:solidFill>
                <a:latin typeface="Paytone One"/>
              </a:rPr>
              <a:t>an HTML form, perform interactive actions such as showing or hiding something on a web page on click of the button, redirecting the user to another page, etc. Bootstrap provides a quick and easy way to create and customize the buttons</a:t>
            </a:r>
            <a:r>
              <a:rPr lang="en-US" sz="1000" spc="50" dirty="0" smtClean="0">
                <a:solidFill>
                  <a:srgbClr val="3B3B3B"/>
                </a:solidFill>
                <a:latin typeface="Paytone One"/>
              </a:rPr>
              <a:t>.</a:t>
            </a:r>
          </a:p>
          <a:p>
            <a:pPr algn="just">
              <a:lnSpc>
                <a:spcPts val="2200"/>
              </a:lnSpc>
            </a:pPr>
            <a:endParaRPr lang="en-US" sz="1000" spc="50" dirty="0" smtClean="0">
              <a:solidFill>
                <a:srgbClr val="3B3B3B"/>
              </a:solidFill>
              <a:latin typeface="Paytone One"/>
            </a:endParaRPr>
          </a:p>
          <a:p>
            <a:pPr algn="just">
              <a:lnSpc>
                <a:spcPts val="2200"/>
              </a:lnSpc>
            </a:pPr>
            <a:r>
              <a:rPr lang="en-US" sz="1000" spc="50" dirty="0">
                <a:solidFill>
                  <a:srgbClr val="3B3B3B"/>
                </a:solidFill>
                <a:latin typeface="Paytone One"/>
              </a:rPr>
              <a:t>Bootstrap includes several predefined button styles, each serving its own semantic purpose, with a few extras thrown in for more control.</a:t>
            </a:r>
            <a:endParaRPr lang="en-US" sz="1000" spc="50" dirty="0" smtClean="0">
              <a:solidFill>
                <a:srgbClr val="3B3B3B"/>
              </a:solidFill>
              <a:latin typeface="Paytone One"/>
            </a:endParaRPr>
          </a:p>
        </p:txBody>
      </p:sp>
      <p:sp>
        <p:nvSpPr>
          <p:cNvPr id="45" name="Google Shape;5568;p41"/>
          <p:cNvSpPr/>
          <p:nvPr/>
        </p:nvSpPr>
        <p:spPr>
          <a:xfrm rot="19047007">
            <a:off x="-116732" y="302825"/>
            <a:ext cx="402756" cy="465133"/>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454" y="1400777"/>
            <a:ext cx="4360326" cy="40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0454" y="1867895"/>
            <a:ext cx="4360326" cy="244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0454" y="2169134"/>
            <a:ext cx="4360326" cy="275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0454" y="2502283"/>
            <a:ext cx="4360326" cy="265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0453" y="3232776"/>
            <a:ext cx="4341315" cy="29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7"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0452" y="3584396"/>
            <a:ext cx="4360327" cy="24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0454" y="2827020"/>
            <a:ext cx="4360326" cy="33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Google Shape;6656;p52"/>
          <p:cNvSpPr/>
          <p:nvPr/>
        </p:nvSpPr>
        <p:spPr>
          <a:xfrm rot="10800000" flipH="1">
            <a:off x="8382047" y="-69992"/>
            <a:ext cx="1523906" cy="2694286"/>
          </a:xfrm>
          <a:custGeom>
            <a:avLst/>
            <a:gdLst/>
            <a:ahLst/>
            <a:cxnLst/>
            <a:rect l="l" t="t" r="r" b="b"/>
            <a:pathLst>
              <a:path w="20290" h="38887" extrusionOk="0">
                <a:moveTo>
                  <a:pt x="20289" y="38887"/>
                </a:moveTo>
                <a:lnTo>
                  <a:pt x="1" y="38887"/>
                </a:lnTo>
                <a:cubicBezTo>
                  <a:pt x="11272" y="34905"/>
                  <a:pt x="8897" y="23307"/>
                  <a:pt x="12461" y="11651"/>
                </a:cubicBezTo>
                <a:cubicBezTo>
                  <a:pt x="14411" y="5278"/>
                  <a:pt x="17413" y="1839"/>
                  <a:pt x="20289" y="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69;p41"/>
          <p:cNvSpPr/>
          <p:nvPr/>
        </p:nvSpPr>
        <p:spPr>
          <a:xfrm>
            <a:off x="8559072" y="3622677"/>
            <a:ext cx="419435" cy="419453"/>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68;p41"/>
          <p:cNvSpPr/>
          <p:nvPr/>
        </p:nvSpPr>
        <p:spPr>
          <a:xfrm rot="4479968">
            <a:off x="931033" y="4391567"/>
            <a:ext cx="201378" cy="232567"/>
          </a:xfrm>
          <a:custGeom>
            <a:avLst/>
            <a:gdLst/>
            <a:ahLst/>
            <a:cxnLst/>
            <a:rect l="l" t="t" r="r" b="b"/>
            <a:pathLst>
              <a:path w="3877" h="4478" extrusionOk="0">
                <a:moveTo>
                  <a:pt x="868" y="1"/>
                </a:moveTo>
                <a:lnTo>
                  <a:pt x="0" y="4478"/>
                </a:lnTo>
                <a:lnTo>
                  <a:pt x="3876" y="3427"/>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5500;p39"/>
          <p:cNvGrpSpPr/>
          <p:nvPr/>
        </p:nvGrpSpPr>
        <p:grpSpPr>
          <a:xfrm rot="4500000">
            <a:off x="8022401" y="259463"/>
            <a:ext cx="205650" cy="253789"/>
            <a:chOff x="368125" y="2950571"/>
            <a:chExt cx="281055" cy="346846"/>
          </a:xfrm>
        </p:grpSpPr>
        <p:sp>
          <p:nvSpPr>
            <p:cNvPr id="38"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2439674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5101;p38"/>
          <p:cNvSpPr txBox="1">
            <a:spLocks/>
          </p:cNvSpPr>
          <p:nvPr/>
        </p:nvSpPr>
        <p:spPr>
          <a:xfrm>
            <a:off x="616984" y="311000"/>
            <a:ext cx="3723470" cy="5508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err="1">
                <a:solidFill>
                  <a:srgbClr val="6E47F0"/>
                </a:solidFill>
                <a:latin typeface="Glacial Indifference" pitchFamily="50" charset="0"/>
              </a:rPr>
              <a:t>Navs</a:t>
            </a:r>
            <a:r>
              <a:rPr lang="en-US" sz="1600" b="1" spc="50" dirty="0">
                <a:solidFill>
                  <a:srgbClr val="6E47F0"/>
                </a:solidFill>
                <a:latin typeface="Glacial Indifference" pitchFamily="50" charset="0"/>
              </a:rPr>
              <a:t>  and  Tabs</a:t>
            </a:r>
            <a:endParaRPr lang="en-PH" sz="1600" b="1" spc="50" dirty="0">
              <a:solidFill>
                <a:srgbClr val="6E47F0"/>
              </a:solidFill>
              <a:latin typeface="Glacial Indifference" pitchFamily="50" charset="0"/>
            </a:endParaRPr>
          </a:p>
        </p:txBody>
      </p:sp>
      <p:sp>
        <p:nvSpPr>
          <p:cNvPr id="28"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29" name="Google Shape;5101;p38"/>
          <p:cNvSpPr txBox="1">
            <a:spLocks/>
          </p:cNvSpPr>
          <p:nvPr/>
        </p:nvSpPr>
        <p:spPr>
          <a:xfrm>
            <a:off x="8768790" y="4788096"/>
            <a:ext cx="291389"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12</a:t>
            </a:r>
            <a:endParaRPr lang="en-PH" sz="700" b="1" spc="90" dirty="0">
              <a:solidFill>
                <a:srgbClr val="8747F0"/>
              </a:solidFill>
              <a:latin typeface="Glacial Indifference" pitchFamily="50" charset="0"/>
            </a:endParaRPr>
          </a:p>
        </p:txBody>
      </p:sp>
      <p:cxnSp>
        <p:nvCxnSpPr>
          <p:cNvPr id="30" name="Straight Connector 29"/>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Google Shape;5101;p38"/>
          <p:cNvSpPr txBox="1">
            <a:spLocks/>
          </p:cNvSpPr>
          <p:nvPr/>
        </p:nvSpPr>
        <p:spPr>
          <a:xfrm>
            <a:off x="616984" y="719152"/>
            <a:ext cx="3588387" cy="340841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000" spc="50" dirty="0">
                <a:solidFill>
                  <a:srgbClr val="3B3B3B"/>
                </a:solidFill>
                <a:latin typeface="Paytone One"/>
              </a:rPr>
              <a:t>The </a:t>
            </a:r>
            <a:r>
              <a:rPr lang="en-US" sz="1000" spc="50" dirty="0" err="1">
                <a:solidFill>
                  <a:srgbClr val="3B3B3B"/>
                </a:solidFill>
                <a:latin typeface="Paytone One"/>
              </a:rPr>
              <a:t>navbar</a:t>
            </a:r>
            <a:r>
              <a:rPr lang="en-US" sz="1000" spc="50" dirty="0">
                <a:solidFill>
                  <a:srgbClr val="3B3B3B"/>
                </a:solidFill>
                <a:latin typeface="Paytone One"/>
              </a:rPr>
              <a:t> is one of the prominent features of Bootstrap sites. </a:t>
            </a:r>
            <a:r>
              <a:rPr lang="en-US" sz="1000" spc="50" dirty="0" err="1">
                <a:solidFill>
                  <a:srgbClr val="3B3B3B"/>
                </a:solidFill>
                <a:latin typeface="Paytone One"/>
              </a:rPr>
              <a:t>Navbars</a:t>
            </a:r>
            <a:r>
              <a:rPr lang="en-US" sz="1000" spc="50" dirty="0">
                <a:solidFill>
                  <a:srgbClr val="3B3B3B"/>
                </a:solidFill>
                <a:latin typeface="Paytone One"/>
              </a:rPr>
              <a:t> are responsive 'meta' components that serve as navigation headers for your application or site</a:t>
            </a:r>
            <a:r>
              <a:rPr lang="en-US" sz="1000" spc="50" dirty="0" smtClean="0">
                <a:solidFill>
                  <a:srgbClr val="3B3B3B"/>
                </a:solidFill>
                <a:latin typeface="Paytone One"/>
              </a:rPr>
              <a:t>.</a:t>
            </a:r>
          </a:p>
          <a:p>
            <a:pPr algn="just">
              <a:lnSpc>
                <a:spcPts val="2200"/>
              </a:lnSpc>
            </a:pPr>
            <a:endParaRPr lang="en-US" sz="1000" spc="50" dirty="0">
              <a:solidFill>
                <a:srgbClr val="3B3B3B"/>
              </a:solidFill>
              <a:latin typeface="Paytone One"/>
            </a:endParaRPr>
          </a:p>
          <a:p>
            <a:pPr algn="just">
              <a:lnSpc>
                <a:spcPts val="2200"/>
              </a:lnSpc>
            </a:pPr>
            <a:r>
              <a:rPr lang="en-US" sz="1000" spc="50" dirty="0" smtClean="0">
                <a:solidFill>
                  <a:srgbClr val="3B3B3B"/>
                </a:solidFill>
                <a:latin typeface="Paytone One"/>
              </a:rPr>
              <a:t>Meanwhile, Tab </a:t>
            </a:r>
            <a:r>
              <a:rPr lang="en-US" sz="1000" spc="50" dirty="0">
                <a:solidFill>
                  <a:srgbClr val="3B3B3B"/>
                </a:solidFill>
                <a:latin typeface="Paytone One"/>
              </a:rPr>
              <a:t>based navigations provides a powerful mechanism to handle huge amount of content within a small area through separating content into different panes where each pane is viewable one at a time. User can quickly access the content through switching between the panes without leaving the page. </a:t>
            </a:r>
            <a:endParaRPr lang="en-US" sz="1000" spc="50" dirty="0" smtClean="0">
              <a:solidFill>
                <a:srgbClr val="3B3B3B"/>
              </a:solidFill>
              <a:latin typeface="Paytone One"/>
            </a:endParaRPr>
          </a:p>
        </p:txBody>
      </p:sp>
      <p:sp>
        <p:nvSpPr>
          <p:cNvPr id="45" name="Google Shape;5568;p41"/>
          <p:cNvSpPr/>
          <p:nvPr/>
        </p:nvSpPr>
        <p:spPr>
          <a:xfrm rot="19047007">
            <a:off x="1771074" y="4869399"/>
            <a:ext cx="402756" cy="465133"/>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56;p52"/>
          <p:cNvSpPr/>
          <p:nvPr/>
        </p:nvSpPr>
        <p:spPr>
          <a:xfrm flipH="1" flipV="1">
            <a:off x="-677307" y="-136386"/>
            <a:ext cx="1523906" cy="2840245"/>
          </a:xfrm>
          <a:custGeom>
            <a:avLst/>
            <a:gdLst/>
            <a:ahLst/>
            <a:cxnLst/>
            <a:rect l="l" t="t" r="r" b="b"/>
            <a:pathLst>
              <a:path w="20290" h="38887" extrusionOk="0">
                <a:moveTo>
                  <a:pt x="20289" y="38887"/>
                </a:moveTo>
                <a:lnTo>
                  <a:pt x="1" y="38887"/>
                </a:lnTo>
                <a:cubicBezTo>
                  <a:pt x="11272" y="34905"/>
                  <a:pt x="8897" y="23307"/>
                  <a:pt x="12461" y="11651"/>
                </a:cubicBezTo>
                <a:cubicBezTo>
                  <a:pt x="14411" y="5278"/>
                  <a:pt x="17413" y="1839"/>
                  <a:pt x="20289" y="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69;p41"/>
          <p:cNvSpPr/>
          <p:nvPr/>
        </p:nvSpPr>
        <p:spPr>
          <a:xfrm>
            <a:off x="-207818" y="3201233"/>
            <a:ext cx="556522" cy="556546"/>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6866" y="719151"/>
            <a:ext cx="4491539" cy="351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25"/>
          <p:cNvSpPr/>
          <p:nvPr/>
        </p:nvSpPr>
        <p:spPr>
          <a:xfrm>
            <a:off x="4326868" y="755755"/>
            <a:ext cx="2761809" cy="2484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880" y="4027148"/>
            <a:ext cx="3436594" cy="25630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880" y="4372913"/>
            <a:ext cx="3436594" cy="332064"/>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Oval 39"/>
          <p:cNvSpPr/>
          <p:nvPr/>
        </p:nvSpPr>
        <p:spPr>
          <a:xfrm>
            <a:off x="8649903" y="-899731"/>
            <a:ext cx="1418253" cy="1418253"/>
          </a:xfrm>
          <a:prstGeom prst="ellipse">
            <a:avLst/>
          </a:prstGeom>
          <a:solidFill>
            <a:srgbClr val="6E4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36" name="Google Shape;5500;p39"/>
          <p:cNvGrpSpPr/>
          <p:nvPr/>
        </p:nvGrpSpPr>
        <p:grpSpPr>
          <a:xfrm rot="6398820">
            <a:off x="8393299" y="4126818"/>
            <a:ext cx="279429" cy="344838"/>
            <a:chOff x="368125" y="2950571"/>
            <a:chExt cx="281055" cy="346846"/>
          </a:xfrm>
        </p:grpSpPr>
        <p:sp>
          <p:nvSpPr>
            <p:cNvPr id="38"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5591;p42"/>
          <p:cNvSpPr/>
          <p:nvPr/>
        </p:nvSpPr>
        <p:spPr>
          <a:xfrm flipH="1">
            <a:off x="7179824" y="-207689"/>
            <a:ext cx="379983" cy="379815"/>
          </a:xfrm>
          <a:custGeom>
            <a:avLst/>
            <a:gdLst/>
            <a:ahLst/>
            <a:cxnLst/>
            <a:rect l="l" t="t" r="r" b="b"/>
            <a:pathLst>
              <a:path w="2274" h="2273" fill="none" extrusionOk="0">
                <a:moveTo>
                  <a:pt x="2273" y="971"/>
                </a:moveTo>
                <a:cubicBezTo>
                  <a:pt x="2273" y="1839"/>
                  <a:pt x="1225" y="2273"/>
                  <a:pt x="612" y="1659"/>
                </a:cubicBezTo>
                <a:cubicBezTo>
                  <a:pt x="1" y="1048"/>
                  <a:pt x="435" y="1"/>
                  <a:pt x="1299" y="1"/>
                </a:cubicBezTo>
                <a:cubicBezTo>
                  <a:pt x="1836" y="1"/>
                  <a:pt x="2273" y="435"/>
                  <a:pt x="2273" y="971"/>
                </a:cubicBezTo>
                <a:close/>
              </a:path>
            </a:pathLst>
          </a:custGeom>
          <a:solidFill>
            <a:schemeClr val="accent1"/>
          </a:solidFill>
          <a:ln w="19050"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3595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7" name="Google Shape;5500;p39"/>
          <p:cNvGrpSpPr/>
          <p:nvPr/>
        </p:nvGrpSpPr>
        <p:grpSpPr>
          <a:xfrm rot="14942787" flipH="1">
            <a:off x="1732596" y="4885447"/>
            <a:ext cx="367693" cy="453764"/>
            <a:chOff x="368125" y="2950571"/>
            <a:chExt cx="281055" cy="346846"/>
          </a:xfrm>
        </p:grpSpPr>
        <p:sp>
          <p:nvSpPr>
            <p:cNvPr id="418"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5100;p38"/>
          <p:cNvSpPr/>
          <p:nvPr/>
        </p:nvSpPr>
        <p:spPr>
          <a:xfrm rot="15624046" flipH="1">
            <a:off x="8265161" y="328871"/>
            <a:ext cx="1967870"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569;p41"/>
          <p:cNvSpPr/>
          <p:nvPr/>
        </p:nvSpPr>
        <p:spPr>
          <a:xfrm>
            <a:off x="8716737" y="2226021"/>
            <a:ext cx="419435" cy="419453"/>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69;p41"/>
          <p:cNvSpPr/>
          <p:nvPr/>
        </p:nvSpPr>
        <p:spPr>
          <a:xfrm>
            <a:off x="-135091" y="2746753"/>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Oval 27"/>
          <p:cNvSpPr/>
          <p:nvPr/>
        </p:nvSpPr>
        <p:spPr>
          <a:xfrm>
            <a:off x="-844218" y="4782203"/>
            <a:ext cx="1418253" cy="1418253"/>
          </a:xfrm>
          <a:prstGeom prst="ellipse">
            <a:avLst/>
          </a:prstGeom>
          <a:solidFill>
            <a:srgbClr val="6E4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9" name="Google Shape;5567;p41"/>
          <p:cNvSpPr/>
          <p:nvPr/>
        </p:nvSpPr>
        <p:spPr>
          <a:xfrm rot="306423">
            <a:off x="7774635" y="5196"/>
            <a:ext cx="278843" cy="278843"/>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03;p39"/>
          <p:cNvSpPr/>
          <p:nvPr/>
        </p:nvSpPr>
        <p:spPr>
          <a:xfrm rot="20046455">
            <a:off x="8346006" y="1040164"/>
            <a:ext cx="174929" cy="188745"/>
          </a:xfrm>
          <a:custGeom>
            <a:avLst/>
            <a:gdLst/>
            <a:ahLst/>
            <a:cxnLst/>
            <a:rect l="l" t="t" r="r" b="b"/>
            <a:pathLst>
              <a:path w="4195" h="4526" fill="none" extrusionOk="0">
                <a:moveTo>
                  <a:pt x="4195" y="4526"/>
                </a:moveTo>
                <a:lnTo>
                  <a:pt x="3430" y="1"/>
                </a:lnTo>
                <a:lnTo>
                  <a:pt x="1" y="2655"/>
                </a:lnTo>
                <a:close/>
              </a:path>
            </a:pathLst>
          </a:custGeom>
          <a:solidFill>
            <a:schemeClr val="accent1"/>
          </a:solidFill>
          <a:ln w="28575"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67;p41"/>
          <p:cNvSpPr/>
          <p:nvPr/>
        </p:nvSpPr>
        <p:spPr>
          <a:xfrm rot="2149509">
            <a:off x="8758836" y="351125"/>
            <a:ext cx="278843" cy="278843"/>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271" y="766503"/>
            <a:ext cx="3854096" cy="3854096"/>
          </a:xfrm>
          <a:prstGeom prst="rect">
            <a:avLst/>
          </a:prstGeom>
        </p:spPr>
      </p:pic>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284" y="1216267"/>
            <a:ext cx="1449282" cy="3205290"/>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9525" y="3823029"/>
            <a:ext cx="582538" cy="582538"/>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16741" y="4114298"/>
            <a:ext cx="1114108" cy="291269"/>
          </a:xfrm>
          <a:prstGeom prst="rect">
            <a:avLst/>
          </a:prstGeom>
        </p:spPr>
      </p:pic>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2063" y="3550443"/>
            <a:ext cx="569356" cy="850431"/>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01419" y="3547139"/>
            <a:ext cx="829430" cy="574779"/>
          </a:xfrm>
          <a:prstGeom prst="rect">
            <a:avLst/>
          </a:prstGeom>
        </p:spPr>
      </p:pic>
      <p:pic>
        <p:nvPicPr>
          <p:cNvPr id="43" name="Picture 4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55876" y="3260241"/>
            <a:ext cx="867216" cy="859930"/>
          </a:xfrm>
          <a:prstGeom prst="rect">
            <a:avLst/>
          </a:prstGeom>
        </p:spPr>
      </p:pic>
      <p:pic>
        <p:nvPicPr>
          <p:cNvPr id="44" name="Picture 4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55876" y="2680474"/>
            <a:ext cx="291269" cy="873808"/>
          </a:xfrm>
          <a:prstGeom prst="rect">
            <a:avLst/>
          </a:prstGeom>
        </p:spPr>
      </p:pic>
      <p:pic>
        <p:nvPicPr>
          <p:cNvPr id="45" name="Picture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36825" y="3262622"/>
            <a:ext cx="847074" cy="574287"/>
          </a:xfrm>
          <a:prstGeom prst="rect">
            <a:avLst/>
          </a:prstGeom>
        </p:spPr>
      </p:pic>
      <p:pic>
        <p:nvPicPr>
          <p:cNvPr id="46" name="Picture 4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62400" y="2972583"/>
            <a:ext cx="868868" cy="581699"/>
          </a:xfrm>
          <a:prstGeom prst="rect">
            <a:avLst/>
          </a:prstGeom>
        </p:spPr>
      </p:pic>
      <p:pic>
        <p:nvPicPr>
          <p:cNvPr id="47" name="Picture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44135" y="2680474"/>
            <a:ext cx="545843" cy="590101"/>
          </a:xfrm>
          <a:prstGeom prst="rect">
            <a:avLst/>
          </a:prstGeom>
        </p:spPr>
      </p:pic>
      <p:pic>
        <p:nvPicPr>
          <p:cNvPr id="49" name="Picture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95284" y="1083643"/>
            <a:ext cx="503444" cy="511189"/>
          </a:xfrm>
          <a:prstGeom prst="rect">
            <a:avLst/>
          </a:prstGeom>
        </p:spPr>
      </p:pic>
    </p:spTree>
    <p:extLst>
      <p:ext uri="{BB962C8B-B14F-4D97-AF65-F5344CB8AC3E}">
        <p14:creationId xmlns:p14="http://schemas.microsoft.com/office/powerpoint/2010/main" val="4033534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fade">
                                      <p:cBhvr>
                                        <p:cTn id="7" dur="500"/>
                                        <p:tgtEl>
                                          <p:spTgt spid="4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417"/>
                                        </p:tgtEl>
                                        <p:attrNameLst>
                                          <p:attrName>style.visibility</p:attrName>
                                        </p:attrNameLst>
                                      </p:cBhvr>
                                      <p:to>
                                        <p:strVal val="visible"/>
                                      </p:to>
                                    </p:set>
                                    <p:animEffect transition="in" filter="fade">
                                      <p:cBhvr>
                                        <p:cTn id="22" dur="500"/>
                                        <p:tgtEl>
                                          <p:spTgt spid="41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anim calcmode="lin" valueType="num">
                                      <p:cBhvr>
                                        <p:cTn id="28" dur="500" fill="hold"/>
                                        <p:tgtEl>
                                          <p:spTgt spid="25"/>
                                        </p:tgtEl>
                                        <p:attrNameLst>
                                          <p:attrName>ppt_x</p:attrName>
                                        </p:attrNameLst>
                                      </p:cBhvr>
                                      <p:tavLst>
                                        <p:tav tm="0">
                                          <p:val>
                                            <p:strVal val="#ppt_x"/>
                                          </p:val>
                                        </p:tav>
                                        <p:tav tm="100000">
                                          <p:val>
                                            <p:strVal val="#ppt_x"/>
                                          </p:val>
                                        </p:tav>
                                      </p:tavLst>
                                    </p:anim>
                                    <p:anim calcmode="lin" valueType="num">
                                      <p:cBhvr>
                                        <p:cTn id="29" dur="500" fill="hold"/>
                                        <p:tgtEl>
                                          <p:spTgt spid="25"/>
                                        </p:tgtEl>
                                        <p:attrNameLst>
                                          <p:attrName>ppt_y</p:attrName>
                                        </p:attrNameLst>
                                      </p:cBhvr>
                                      <p:tavLst>
                                        <p:tav tm="0">
                                          <p:val>
                                            <p:strVal val="#ppt_y+.1"/>
                                          </p:val>
                                        </p:tav>
                                        <p:tav tm="100000">
                                          <p:val>
                                            <p:strVal val="#ppt_y"/>
                                          </p:val>
                                        </p:tav>
                                      </p:tavLst>
                                    </p:anim>
                                  </p:childTnLst>
                                </p:cTn>
                              </p:par>
                            </p:childTnLst>
                          </p:cTn>
                        </p:par>
                        <p:par>
                          <p:cTn id="30" fill="hold">
                            <p:stCondLst>
                              <p:cond delay="500"/>
                            </p:stCondLst>
                            <p:childTnLst>
                              <p:par>
                                <p:cTn id="31" presetID="42" presetClass="entr" presetSubtype="0"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300"/>
                                        <p:tgtEl>
                                          <p:spTgt spid="38"/>
                                        </p:tgtEl>
                                      </p:cBhvr>
                                    </p:animEffect>
                                    <p:anim calcmode="lin" valueType="num">
                                      <p:cBhvr>
                                        <p:cTn id="34" dur="300" fill="hold"/>
                                        <p:tgtEl>
                                          <p:spTgt spid="38"/>
                                        </p:tgtEl>
                                        <p:attrNameLst>
                                          <p:attrName>ppt_x</p:attrName>
                                        </p:attrNameLst>
                                      </p:cBhvr>
                                      <p:tavLst>
                                        <p:tav tm="0">
                                          <p:val>
                                            <p:strVal val="#ppt_x"/>
                                          </p:val>
                                        </p:tav>
                                        <p:tav tm="100000">
                                          <p:val>
                                            <p:strVal val="#ppt_x"/>
                                          </p:val>
                                        </p:tav>
                                      </p:tavLst>
                                    </p:anim>
                                    <p:anim calcmode="lin" valueType="num">
                                      <p:cBhvr>
                                        <p:cTn id="35" dur="300" fill="hold"/>
                                        <p:tgtEl>
                                          <p:spTgt spid="38"/>
                                        </p:tgtEl>
                                        <p:attrNameLst>
                                          <p:attrName>ppt_y</p:attrName>
                                        </p:attrNameLst>
                                      </p:cBhvr>
                                      <p:tavLst>
                                        <p:tav tm="0">
                                          <p:val>
                                            <p:strVal val="#ppt_y+.1"/>
                                          </p:val>
                                        </p:tav>
                                        <p:tav tm="100000">
                                          <p:val>
                                            <p:strVal val="#ppt_y"/>
                                          </p:val>
                                        </p:tav>
                                      </p:tavLst>
                                    </p:anim>
                                  </p:childTnLst>
                                </p:cTn>
                              </p:par>
                            </p:childTnLst>
                          </p:cTn>
                        </p:par>
                        <p:par>
                          <p:cTn id="36" fill="hold">
                            <p:stCondLst>
                              <p:cond delay="800"/>
                            </p:stCondLst>
                            <p:childTnLst>
                              <p:par>
                                <p:cTn id="37" presetID="2" presetClass="entr" presetSubtype="1"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300" fill="hold"/>
                                        <p:tgtEl>
                                          <p:spTgt spid="39"/>
                                        </p:tgtEl>
                                        <p:attrNameLst>
                                          <p:attrName>ppt_x</p:attrName>
                                        </p:attrNameLst>
                                      </p:cBhvr>
                                      <p:tavLst>
                                        <p:tav tm="0">
                                          <p:val>
                                            <p:strVal val="#ppt_x"/>
                                          </p:val>
                                        </p:tav>
                                        <p:tav tm="100000">
                                          <p:val>
                                            <p:strVal val="#ppt_x"/>
                                          </p:val>
                                        </p:tav>
                                      </p:tavLst>
                                    </p:anim>
                                    <p:anim calcmode="lin" valueType="num">
                                      <p:cBhvr additive="base">
                                        <p:cTn id="40" dur="300" fill="hold"/>
                                        <p:tgtEl>
                                          <p:spTgt spid="39"/>
                                        </p:tgtEl>
                                        <p:attrNameLst>
                                          <p:attrName>ppt_y</p:attrName>
                                        </p:attrNameLst>
                                      </p:cBhvr>
                                      <p:tavLst>
                                        <p:tav tm="0">
                                          <p:val>
                                            <p:strVal val="0-#ppt_h/2"/>
                                          </p:val>
                                        </p:tav>
                                        <p:tav tm="100000">
                                          <p:val>
                                            <p:strVal val="#ppt_y"/>
                                          </p:val>
                                        </p:tav>
                                      </p:tavLst>
                                    </p:anim>
                                  </p:childTnLst>
                                </p:cTn>
                              </p:par>
                            </p:childTnLst>
                          </p:cTn>
                        </p:par>
                        <p:par>
                          <p:cTn id="41" fill="hold">
                            <p:stCondLst>
                              <p:cond delay="1100"/>
                            </p:stCondLst>
                            <p:childTnLst>
                              <p:par>
                                <p:cTn id="42" presetID="2" presetClass="entr" presetSubtype="1"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300" fill="hold"/>
                                        <p:tgtEl>
                                          <p:spTgt spid="40"/>
                                        </p:tgtEl>
                                        <p:attrNameLst>
                                          <p:attrName>ppt_x</p:attrName>
                                        </p:attrNameLst>
                                      </p:cBhvr>
                                      <p:tavLst>
                                        <p:tav tm="0">
                                          <p:val>
                                            <p:strVal val="#ppt_x"/>
                                          </p:val>
                                        </p:tav>
                                        <p:tav tm="100000">
                                          <p:val>
                                            <p:strVal val="#ppt_x"/>
                                          </p:val>
                                        </p:tav>
                                      </p:tavLst>
                                    </p:anim>
                                    <p:anim calcmode="lin" valueType="num">
                                      <p:cBhvr additive="base">
                                        <p:cTn id="45" dur="300" fill="hold"/>
                                        <p:tgtEl>
                                          <p:spTgt spid="40"/>
                                        </p:tgtEl>
                                        <p:attrNameLst>
                                          <p:attrName>ppt_y</p:attrName>
                                        </p:attrNameLst>
                                      </p:cBhvr>
                                      <p:tavLst>
                                        <p:tav tm="0">
                                          <p:val>
                                            <p:strVal val="0-#ppt_h/2"/>
                                          </p:val>
                                        </p:tav>
                                        <p:tav tm="100000">
                                          <p:val>
                                            <p:strVal val="#ppt_y"/>
                                          </p:val>
                                        </p:tav>
                                      </p:tavLst>
                                    </p:anim>
                                  </p:childTnLst>
                                </p:cTn>
                              </p:par>
                            </p:childTnLst>
                          </p:cTn>
                        </p:par>
                        <p:par>
                          <p:cTn id="46" fill="hold">
                            <p:stCondLst>
                              <p:cond delay="1400"/>
                            </p:stCondLst>
                            <p:childTnLst>
                              <p:par>
                                <p:cTn id="47" presetID="2" presetClass="entr" presetSubtype="1" fill="hold" nodeType="after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300" fill="hold"/>
                                        <p:tgtEl>
                                          <p:spTgt spid="41"/>
                                        </p:tgtEl>
                                        <p:attrNameLst>
                                          <p:attrName>ppt_x</p:attrName>
                                        </p:attrNameLst>
                                      </p:cBhvr>
                                      <p:tavLst>
                                        <p:tav tm="0">
                                          <p:val>
                                            <p:strVal val="#ppt_x"/>
                                          </p:val>
                                        </p:tav>
                                        <p:tav tm="100000">
                                          <p:val>
                                            <p:strVal val="#ppt_x"/>
                                          </p:val>
                                        </p:tav>
                                      </p:tavLst>
                                    </p:anim>
                                    <p:anim calcmode="lin" valueType="num">
                                      <p:cBhvr additive="base">
                                        <p:cTn id="50" dur="300" fill="hold"/>
                                        <p:tgtEl>
                                          <p:spTgt spid="41"/>
                                        </p:tgtEl>
                                        <p:attrNameLst>
                                          <p:attrName>ppt_y</p:attrName>
                                        </p:attrNameLst>
                                      </p:cBhvr>
                                      <p:tavLst>
                                        <p:tav tm="0">
                                          <p:val>
                                            <p:strVal val="0-#ppt_h/2"/>
                                          </p:val>
                                        </p:tav>
                                        <p:tav tm="100000">
                                          <p:val>
                                            <p:strVal val="#ppt_y"/>
                                          </p:val>
                                        </p:tav>
                                      </p:tavLst>
                                    </p:anim>
                                  </p:childTnLst>
                                </p:cTn>
                              </p:par>
                            </p:childTnLst>
                          </p:cTn>
                        </p:par>
                        <p:par>
                          <p:cTn id="51" fill="hold">
                            <p:stCondLst>
                              <p:cond delay="1700"/>
                            </p:stCondLst>
                            <p:childTnLst>
                              <p:par>
                                <p:cTn id="52" presetID="2" presetClass="entr" presetSubtype="1" fill="hold" nodeType="afterEffect">
                                  <p:stCondLst>
                                    <p:cond delay="0"/>
                                  </p:stCondLst>
                                  <p:childTnLst>
                                    <p:set>
                                      <p:cBhvr>
                                        <p:cTn id="53" dur="1" fill="hold">
                                          <p:stCondLst>
                                            <p:cond delay="0"/>
                                          </p:stCondLst>
                                        </p:cTn>
                                        <p:tgtEl>
                                          <p:spTgt spid="42"/>
                                        </p:tgtEl>
                                        <p:attrNameLst>
                                          <p:attrName>style.visibility</p:attrName>
                                        </p:attrNameLst>
                                      </p:cBhvr>
                                      <p:to>
                                        <p:strVal val="visible"/>
                                      </p:to>
                                    </p:set>
                                    <p:anim calcmode="lin" valueType="num">
                                      <p:cBhvr additive="base">
                                        <p:cTn id="54" dur="300" fill="hold"/>
                                        <p:tgtEl>
                                          <p:spTgt spid="42"/>
                                        </p:tgtEl>
                                        <p:attrNameLst>
                                          <p:attrName>ppt_x</p:attrName>
                                        </p:attrNameLst>
                                      </p:cBhvr>
                                      <p:tavLst>
                                        <p:tav tm="0">
                                          <p:val>
                                            <p:strVal val="#ppt_x"/>
                                          </p:val>
                                        </p:tav>
                                        <p:tav tm="100000">
                                          <p:val>
                                            <p:strVal val="#ppt_x"/>
                                          </p:val>
                                        </p:tav>
                                      </p:tavLst>
                                    </p:anim>
                                    <p:anim calcmode="lin" valueType="num">
                                      <p:cBhvr additive="base">
                                        <p:cTn id="55" dur="300" fill="hold"/>
                                        <p:tgtEl>
                                          <p:spTgt spid="42"/>
                                        </p:tgtEl>
                                        <p:attrNameLst>
                                          <p:attrName>ppt_y</p:attrName>
                                        </p:attrNameLst>
                                      </p:cBhvr>
                                      <p:tavLst>
                                        <p:tav tm="0">
                                          <p:val>
                                            <p:strVal val="0-#ppt_h/2"/>
                                          </p:val>
                                        </p:tav>
                                        <p:tav tm="100000">
                                          <p:val>
                                            <p:strVal val="#ppt_y"/>
                                          </p:val>
                                        </p:tav>
                                      </p:tavLst>
                                    </p:anim>
                                  </p:childTnLst>
                                </p:cTn>
                              </p:par>
                            </p:childTnLst>
                          </p:cTn>
                        </p:par>
                        <p:par>
                          <p:cTn id="56" fill="hold">
                            <p:stCondLst>
                              <p:cond delay="2000"/>
                            </p:stCondLst>
                            <p:childTnLst>
                              <p:par>
                                <p:cTn id="57" presetID="2" presetClass="entr" presetSubtype="1" fill="hold" nodeType="after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300" fill="hold"/>
                                        <p:tgtEl>
                                          <p:spTgt spid="43"/>
                                        </p:tgtEl>
                                        <p:attrNameLst>
                                          <p:attrName>ppt_x</p:attrName>
                                        </p:attrNameLst>
                                      </p:cBhvr>
                                      <p:tavLst>
                                        <p:tav tm="0">
                                          <p:val>
                                            <p:strVal val="#ppt_x"/>
                                          </p:val>
                                        </p:tav>
                                        <p:tav tm="100000">
                                          <p:val>
                                            <p:strVal val="#ppt_x"/>
                                          </p:val>
                                        </p:tav>
                                      </p:tavLst>
                                    </p:anim>
                                    <p:anim calcmode="lin" valueType="num">
                                      <p:cBhvr additive="base">
                                        <p:cTn id="60" dur="300" fill="hold"/>
                                        <p:tgtEl>
                                          <p:spTgt spid="43"/>
                                        </p:tgtEl>
                                        <p:attrNameLst>
                                          <p:attrName>ppt_y</p:attrName>
                                        </p:attrNameLst>
                                      </p:cBhvr>
                                      <p:tavLst>
                                        <p:tav tm="0">
                                          <p:val>
                                            <p:strVal val="0-#ppt_h/2"/>
                                          </p:val>
                                        </p:tav>
                                        <p:tav tm="100000">
                                          <p:val>
                                            <p:strVal val="#ppt_y"/>
                                          </p:val>
                                        </p:tav>
                                      </p:tavLst>
                                    </p:anim>
                                  </p:childTnLst>
                                </p:cTn>
                              </p:par>
                            </p:childTnLst>
                          </p:cTn>
                        </p:par>
                        <p:par>
                          <p:cTn id="61" fill="hold">
                            <p:stCondLst>
                              <p:cond delay="2300"/>
                            </p:stCondLst>
                            <p:childTnLst>
                              <p:par>
                                <p:cTn id="62" presetID="2" presetClass="entr" presetSubtype="1" fill="hold" nodeType="afterEffect">
                                  <p:stCondLst>
                                    <p:cond delay="0"/>
                                  </p:stCondLst>
                                  <p:childTnLst>
                                    <p:set>
                                      <p:cBhvr>
                                        <p:cTn id="63" dur="1" fill="hold">
                                          <p:stCondLst>
                                            <p:cond delay="0"/>
                                          </p:stCondLst>
                                        </p:cTn>
                                        <p:tgtEl>
                                          <p:spTgt spid="44"/>
                                        </p:tgtEl>
                                        <p:attrNameLst>
                                          <p:attrName>style.visibility</p:attrName>
                                        </p:attrNameLst>
                                      </p:cBhvr>
                                      <p:to>
                                        <p:strVal val="visible"/>
                                      </p:to>
                                    </p:set>
                                    <p:anim calcmode="lin" valueType="num">
                                      <p:cBhvr additive="base">
                                        <p:cTn id="64" dur="300" fill="hold"/>
                                        <p:tgtEl>
                                          <p:spTgt spid="44"/>
                                        </p:tgtEl>
                                        <p:attrNameLst>
                                          <p:attrName>ppt_x</p:attrName>
                                        </p:attrNameLst>
                                      </p:cBhvr>
                                      <p:tavLst>
                                        <p:tav tm="0">
                                          <p:val>
                                            <p:strVal val="#ppt_x"/>
                                          </p:val>
                                        </p:tav>
                                        <p:tav tm="100000">
                                          <p:val>
                                            <p:strVal val="#ppt_x"/>
                                          </p:val>
                                        </p:tav>
                                      </p:tavLst>
                                    </p:anim>
                                    <p:anim calcmode="lin" valueType="num">
                                      <p:cBhvr additive="base">
                                        <p:cTn id="65" dur="300" fill="hold"/>
                                        <p:tgtEl>
                                          <p:spTgt spid="44"/>
                                        </p:tgtEl>
                                        <p:attrNameLst>
                                          <p:attrName>ppt_y</p:attrName>
                                        </p:attrNameLst>
                                      </p:cBhvr>
                                      <p:tavLst>
                                        <p:tav tm="0">
                                          <p:val>
                                            <p:strVal val="0-#ppt_h/2"/>
                                          </p:val>
                                        </p:tav>
                                        <p:tav tm="100000">
                                          <p:val>
                                            <p:strVal val="#ppt_y"/>
                                          </p:val>
                                        </p:tav>
                                      </p:tavLst>
                                    </p:anim>
                                  </p:childTnLst>
                                </p:cTn>
                              </p:par>
                            </p:childTnLst>
                          </p:cTn>
                        </p:par>
                        <p:par>
                          <p:cTn id="66" fill="hold">
                            <p:stCondLst>
                              <p:cond delay="2600"/>
                            </p:stCondLst>
                            <p:childTnLst>
                              <p:par>
                                <p:cTn id="67" presetID="2" presetClass="entr" presetSubtype="1" fill="hold" nodeType="after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additive="base">
                                        <p:cTn id="69" dur="300" fill="hold"/>
                                        <p:tgtEl>
                                          <p:spTgt spid="45"/>
                                        </p:tgtEl>
                                        <p:attrNameLst>
                                          <p:attrName>ppt_x</p:attrName>
                                        </p:attrNameLst>
                                      </p:cBhvr>
                                      <p:tavLst>
                                        <p:tav tm="0">
                                          <p:val>
                                            <p:strVal val="#ppt_x"/>
                                          </p:val>
                                        </p:tav>
                                        <p:tav tm="100000">
                                          <p:val>
                                            <p:strVal val="#ppt_x"/>
                                          </p:val>
                                        </p:tav>
                                      </p:tavLst>
                                    </p:anim>
                                    <p:anim calcmode="lin" valueType="num">
                                      <p:cBhvr additive="base">
                                        <p:cTn id="70" dur="300" fill="hold"/>
                                        <p:tgtEl>
                                          <p:spTgt spid="45"/>
                                        </p:tgtEl>
                                        <p:attrNameLst>
                                          <p:attrName>ppt_y</p:attrName>
                                        </p:attrNameLst>
                                      </p:cBhvr>
                                      <p:tavLst>
                                        <p:tav tm="0">
                                          <p:val>
                                            <p:strVal val="0-#ppt_h/2"/>
                                          </p:val>
                                        </p:tav>
                                        <p:tav tm="100000">
                                          <p:val>
                                            <p:strVal val="#ppt_y"/>
                                          </p:val>
                                        </p:tav>
                                      </p:tavLst>
                                    </p:anim>
                                  </p:childTnLst>
                                </p:cTn>
                              </p:par>
                            </p:childTnLst>
                          </p:cTn>
                        </p:par>
                        <p:par>
                          <p:cTn id="71" fill="hold">
                            <p:stCondLst>
                              <p:cond delay="2900"/>
                            </p:stCondLst>
                            <p:childTnLst>
                              <p:par>
                                <p:cTn id="72" presetID="2" presetClass="entr" presetSubtype="1" fill="hold" nodeType="afterEffect">
                                  <p:stCondLst>
                                    <p:cond delay="0"/>
                                  </p:stCondLst>
                                  <p:childTnLst>
                                    <p:set>
                                      <p:cBhvr>
                                        <p:cTn id="73" dur="1" fill="hold">
                                          <p:stCondLst>
                                            <p:cond delay="0"/>
                                          </p:stCondLst>
                                        </p:cTn>
                                        <p:tgtEl>
                                          <p:spTgt spid="46"/>
                                        </p:tgtEl>
                                        <p:attrNameLst>
                                          <p:attrName>style.visibility</p:attrName>
                                        </p:attrNameLst>
                                      </p:cBhvr>
                                      <p:to>
                                        <p:strVal val="visible"/>
                                      </p:to>
                                    </p:set>
                                    <p:anim calcmode="lin" valueType="num">
                                      <p:cBhvr additive="base">
                                        <p:cTn id="74" dur="300" fill="hold"/>
                                        <p:tgtEl>
                                          <p:spTgt spid="46"/>
                                        </p:tgtEl>
                                        <p:attrNameLst>
                                          <p:attrName>ppt_x</p:attrName>
                                        </p:attrNameLst>
                                      </p:cBhvr>
                                      <p:tavLst>
                                        <p:tav tm="0">
                                          <p:val>
                                            <p:strVal val="#ppt_x"/>
                                          </p:val>
                                        </p:tav>
                                        <p:tav tm="100000">
                                          <p:val>
                                            <p:strVal val="#ppt_x"/>
                                          </p:val>
                                        </p:tav>
                                      </p:tavLst>
                                    </p:anim>
                                    <p:anim calcmode="lin" valueType="num">
                                      <p:cBhvr additive="base">
                                        <p:cTn id="75" dur="300" fill="hold"/>
                                        <p:tgtEl>
                                          <p:spTgt spid="46"/>
                                        </p:tgtEl>
                                        <p:attrNameLst>
                                          <p:attrName>ppt_y</p:attrName>
                                        </p:attrNameLst>
                                      </p:cBhvr>
                                      <p:tavLst>
                                        <p:tav tm="0">
                                          <p:val>
                                            <p:strVal val="0-#ppt_h/2"/>
                                          </p:val>
                                        </p:tav>
                                        <p:tav tm="100000">
                                          <p:val>
                                            <p:strVal val="#ppt_y"/>
                                          </p:val>
                                        </p:tav>
                                      </p:tavLst>
                                    </p:anim>
                                  </p:childTnLst>
                                </p:cTn>
                              </p:par>
                            </p:childTnLst>
                          </p:cTn>
                        </p:par>
                        <p:par>
                          <p:cTn id="76" fill="hold">
                            <p:stCondLst>
                              <p:cond delay="3200"/>
                            </p:stCondLst>
                            <p:childTnLst>
                              <p:par>
                                <p:cTn id="77" presetID="2" presetClass="entr" presetSubtype="1" fill="hold" nodeType="after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300" fill="hold"/>
                                        <p:tgtEl>
                                          <p:spTgt spid="47"/>
                                        </p:tgtEl>
                                        <p:attrNameLst>
                                          <p:attrName>ppt_x</p:attrName>
                                        </p:attrNameLst>
                                      </p:cBhvr>
                                      <p:tavLst>
                                        <p:tav tm="0">
                                          <p:val>
                                            <p:strVal val="#ppt_x"/>
                                          </p:val>
                                        </p:tav>
                                        <p:tav tm="100000">
                                          <p:val>
                                            <p:strVal val="#ppt_x"/>
                                          </p:val>
                                        </p:tav>
                                      </p:tavLst>
                                    </p:anim>
                                    <p:anim calcmode="lin" valueType="num">
                                      <p:cBhvr additive="base">
                                        <p:cTn id="80" dur="300" fill="hold"/>
                                        <p:tgtEl>
                                          <p:spTgt spid="47"/>
                                        </p:tgtEl>
                                        <p:attrNameLst>
                                          <p:attrName>ppt_y</p:attrName>
                                        </p:attrNameLst>
                                      </p:cBhvr>
                                      <p:tavLst>
                                        <p:tav tm="0">
                                          <p:val>
                                            <p:strVal val="0-#ppt_h/2"/>
                                          </p:val>
                                        </p:tav>
                                        <p:tav tm="100000">
                                          <p:val>
                                            <p:strVal val="#ppt_y"/>
                                          </p:val>
                                        </p:tav>
                                      </p:tavLst>
                                    </p:anim>
                                  </p:childTnLst>
                                </p:cTn>
                              </p:par>
                            </p:childTnLst>
                          </p:cTn>
                        </p:par>
                        <p:par>
                          <p:cTn id="81" fill="hold">
                            <p:stCondLst>
                              <p:cond delay="3500"/>
                            </p:stCondLst>
                            <p:childTnLst>
                              <p:par>
                                <p:cTn id="82" presetID="10" presetClass="entr" presetSubtype="0" fill="hold" nodeType="after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300"/>
                                        <p:tgtEl>
                                          <p:spTgt spid="49"/>
                                        </p:tgtEl>
                                      </p:cBhvr>
                                    </p:animEffect>
                                  </p:childTnLst>
                                </p:cTn>
                              </p:par>
                            </p:childTnLst>
                          </p:cTn>
                        </p:par>
                        <p:par>
                          <p:cTn id="85" fill="hold">
                            <p:stCondLst>
                              <p:cond delay="3800"/>
                            </p:stCondLst>
                            <p:childTnLst>
                              <p:par>
                                <p:cTn id="86" presetID="32" presetClass="emph" presetSubtype="0" repeatCount="indefinite" fill="hold" nodeType="afterEffect">
                                  <p:stCondLst>
                                    <p:cond delay="0"/>
                                  </p:stCondLst>
                                  <p:childTnLst>
                                    <p:animRot by="120000">
                                      <p:cBhvr>
                                        <p:cTn id="87" dur="100" fill="hold">
                                          <p:stCondLst>
                                            <p:cond delay="0"/>
                                          </p:stCondLst>
                                        </p:cTn>
                                        <p:tgtEl>
                                          <p:spTgt spid="49"/>
                                        </p:tgtEl>
                                        <p:attrNameLst>
                                          <p:attrName>r</p:attrName>
                                        </p:attrNameLst>
                                      </p:cBhvr>
                                    </p:animRot>
                                    <p:animRot by="-240000">
                                      <p:cBhvr>
                                        <p:cTn id="88" dur="200" fill="hold">
                                          <p:stCondLst>
                                            <p:cond delay="200"/>
                                          </p:stCondLst>
                                        </p:cTn>
                                        <p:tgtEl>
                                          <p:spTgt spid="49"/>
                                        </p:tgtEl>
                                        <p:attrNameLst>
                                          <p:attrName>r</p:attrName>
                                        </p:attrNameLst>
                                      </p:cBhvr>
                                    </p:animRot>
                                    <p:animRot by="240000">
                                      <p:cBhvr>
                                        <p:cTn id="89" dur="200" fill="hold">
                                          <p:stCondLst>
                                            <p:cond delay="400"/>
                                          </p:stCondLst>
                                        </p:cTn>
                                        <p:tgtEl>
                                          <p:spTgt spid="49"/>
                                        </p:tgtEl>
                                        <p:attrNameLst>
                                          <p:attrName>r</p:attrName>
                                        </p:attrNameLst>
                                      </p:cBhvr>
                                    </p:animRot>
                                    <p:animRot by="-240000">
                                      <p:cBhvr>
                                        <p:cTn id="90" dur="200" fill="hold">
                                          <p:stCondLst>
                                            <p:cond delay="600"/>
                                          </p:stCondLst>
                                        </p:cTn>
                                        <p:tgtEl>
                                          <p:spTgt spid="49"/>
                                        </p:tgtEl>
                                        <p:attrNameLst>
                                          <p:attrName>r</p:attrName>
                                        </p:attrNameLst>
                                      </p:cBhvr>
                                    </p:animRot>
                                    <p:animRot by="120000">
                                      <p:cBhvr>
                                        <p:cTn id="91" dur="200" fill="hold">
                                          <p:stCondLst>
                                            <p:cond delay="80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animBg="1"/>
      <p:bldP spid="27" grpId="0" animBg="1"/>
      <p:bldP spid="29" grpId="0" animBg="1"/>
      <p:bldP spid="30" grpId="0" animBg="1"/>
      <p:bldP spid="3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5101;p38"/>
          <p:cNvSpPr txBox="1">
            <a:spLocks/>
          </p:cNvSpPr>
          <p:nvPr/>
        </p:nvSpPr>
        <p:spPr>
          <a:xfrm>
            <a:off x="616984" y="150155"/>
            <a:ext cx="3723470" cy="5508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a:solidFill>
                  <a:srgbClr val="6E47F0"/>
                </a:solidFill>
                <a:latin typeface="Glacial Indifference" pitchFamily="50" charset="0"/>
              </a:rPr>
              <a:t>Cards</a:t>
            </a:r>
            <a:endParaRPr lang="en-PH" sz="1600" b="1" spc="50" dirty="0">
              <a:solidFill>
                <a:srgbClr val="6E47F0"/>
              </a:solidFill>
              <a:latin typeface="Glacial Indifference" pitchFamily="50" charset="0"/>
            </a:endParaRPr>
          </a:p>
        </p:txBody>
      </p:sp>
      <p:sp>
        <p:nvSpPr>
          <p:cNvPr id="28"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29" name="Google Shape;5101;p38"/>
          <p:cNvSpPr txBox="1">
            <a:spLocks/>
          </p:cNvSpPr>
          <p:nvPr/>
        </p:nvSpPr>
        <p:spPr>
          <a:xfrm>
            <a:off x="8768790" y="4788096"/>
            <a:ext cx="291389"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13</a:t>
            </a:r>
            <a:endParaRPr lang="en-PH" sz="700" b="1" spc="90" dirty="0">
              <a:solidFill>
                <a:srgbClr val="8747F0"/>
              </a:solidFill>
              <a:latin typeface="Glacial Indifference" pitchFamily="50" charset="0"/>
            </a:endParaRPr>
          </a:p>
        </p:txBody>
      </p:sp>
      <p:cxnSp>
        <p:nvCxnSpPr>
          <p:cNvPr id="30" name="Straight Connector 29"/>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Google Shape;5101;p38"/>
          <p:cNvSpPr txBox="1">
            <a:spLocks/>
          </p:cNvSpPr>
          <p:nvPr/>
        </p:nvSpPr>
        <p:spPr>
          <a:xfrm>
            <a:off x="616984" y="527135"/>
            <a:ext cx="3588387" cy="1977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000" spc="50" dirty="0">
                <a:solidFill>
                  <a:srgbClr val="3B3B3B"/>
                </a:solidFill>
                <a:latin typeface="Paytone One"/>
              </a:rPr>
              <a:t>A Bootstrap card component is a content container. It incorporates options for images, headers, and footers, a wide variety of content, contextual background colors, and excellent display options. Bootstrap cards replace old Bootstrap panels, Bootstrap wells, and Bootstrap thumbnails.</a:t>
            </a:r>
            <a:endParaRPr lang="en-US" sz="1000" spc="50" dirty="0" smtClean="0">
              <a:solidFill>
                <a:srgbClr val="3B3B3B"/>
              </a:solidFill>
              <a:latin typeface="Paytone One"/>
            </a:endParaRPr>
          </a:p>
        </p:txBody>
      </p:sp>
      <p:grpSp>
        <p:nvGrpSpPr>
          <p:cNvPr id="36" name="Google Shape;5500;p39"/>
          <p:cNvGrpSpPr/>
          <p:nvPr/>
        </p:nvGrpSpPr>
        <p:grpSpPr>
          <a:xfrm rot="11233529">
            <a:off x="194781" y="170117"/>
            <a:ext cx="197729" cy="244014"/>
            <a:chOff x="368125" y="2950571"/>
            <a:chExt cx="281055" cy="346846"/>
          </a:xfrm>
        </p:grpSpPr>
        <p:sp>
          <p:nvSpPr>
            <p:cNvPr id="38"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39" y="2569417"/>
            <a:ext cx="1550122" cy="1981801"/>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1569" y="2170958"/>
            <a:ext cx="1391896" cy="238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1090" y="810022"/>
            <a:ext cx="4457700" cy="1784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0454" y="2660490"/>
            <a:ext cx="4428336" cy="1638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Google Shape;5100;p38"/>
          <p:cNvSpPr/>
          <p:nvPr/>
        </p:nvSpPr>
        <p:spPr>
          <a:xfrm rot="5400000" flipH="1">
            <a:off x="-417032" y="4157487"/>
            <a:ext cx="1967870"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89;p42"/>
          <p:cNvSpPr/>
          <p:nvPr/>
        </p:nvSpPr>
        <p:spPr>
          <a:xfrm rot="4714133" flipH="1">
            <a:off x="-1165658" y="2986747"/>
            <a:ext cx="4163780" cy="2241834"/>
          </a:xfrm>
          <a:custGeom>
            <a:avLst/>
            <a:gdLst/>
            <a:ahLst/>
            <a:cxnLst/>
            <a:rect l="l" t="t" r="r" b="b"/>
            <a:pathLst>
              <a:path w="42073" h="22652" extrusionOk="0">
                <a:moveTo>
                  <a:pt x="1" y="22651"/>
                </a:moveTo>
                <a:lnTo>
                  <a:pt x="1" y="1"/>
                </a:lnTo>
                <a:cubicBezTo>
                  <a:pt x="9607" y="1855"/>
                  <a:pt x="9218" y="22388"/>
                  <a:pt x="21244" y="19572"/>
                </a:cubicBezTo>
                <a:cubicBezTo>
                  <a:pt x="30657" y="17368"/>
                  <a:pt x="38469" y="20659"/>
                  <a:pt x="42072" y="2265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69;p41"/>
          <p:cNvSpPr/>
          <p:nvPr/>
        </p:nvSpPr>
        <p:spPr>
          <a:xfrm>
            <a:off x="8587954" y="746332"/>
            <a:ext cx="361672" cy="361688"/>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68;p41"/>
          <p:cNvSpPr/>
          <p:nvPr/>
        </p:nvSpPr>
        <p:spPr>
          <a:xfrm rot="3777486">
            <a:off x="4239765" y="4130614"/>
            <a:ext cx="201378" cy="232567"/>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56;p52"/>
          <p:cNvSpPr/>
          <p:nvPr/>
        </p:nvSpPr>
        <p:spPr>
          <a:xfrm rot="10800000" flipH="1">
            <a:off x="8382047" y="-69992"/>
            <a:ext cx="1523906" cy="2694286"/>
          </a:xfrm>
          <a:custGeom>
            <a:avLst/>
            <a:gdLst/>
            <a:ahLst/>
            <a:cxnLst/>
            <a:rect l="l" t="t" r="r" b="b"/>
            <a:pathLst>
              <a:path w="20290" h="38887" extrusionOk="0">
                <a:moveTo>
                  <a:pt x="20289" y="38887"/>
                </a:moveTo>
                <a:lnTo>
                  <a:pt x="1" y="38887"/>
                </a:lnTo>
                <a:cubicBezTo>
                  <a:pt x="11272" y="34905"/>
                  <a:pt x="8897" y="23307"/>
                  <a:pt x="12461" y="11651"/>
                </a:cubicBezTo>
                <a:cubicBezTo>
                  <a:pt x="14411" y="5278"/>
                  <a:pt x="17413" y="1839"/>
                  <a:pt x="20289" y="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644872"/>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Google Shape;5100;p38"/>
          <p:cNvSpPr/>
          <p:nvPr/>
        </p:nvSpPr>
        <p:spPr>
          <a:xfrm rot="10800000" flipH="1">
            <a:off x="-480119" y="-246471"/>
            <a:ext cx="1967870"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589;p42"/>
          <p:cNvSpPr/>
          <p:nvPr/>
        </p:nvSpPr>
        <p:spPr>
          <a:xfrm rot="10800000" flipH="1">
            <a:off x="-749709" y="-280346"/>
            <a:ext cx="3386674" cy="1823430"/>
          </a:xfrm>
          <a:custGeom>
            <a:avLst/>
            <a:gdLst/>
            <a:ahLst/>
            <a:cxnLst/>
            <a:rect l="l" t="t" r="r" b="b"/>
            <a:pathLst>
              <a:path w="42073" h="22652" extrusionOk="0">
                <a:moveTo>
                  <a:pt x="1" y="22651"/>
                </a:moveTo>
                <a:lnTo>
                  <a:pt x="1" y="1"/>
                </a:lnTo>
                <a:cubicBezTo>
                  <a:pt x="9607" y="1855"/>
                  <a:pt x="9218" y="22388"/>
                  <a:pt x="21244" y="19572"/>
                </a:cubicBezTo>
                <a:cubicBezTo>
                  <a:pt x="30657" y="17368"/>
                  <a:pt x="38469" y="20659"/>
                  <a:pt x="42072" y="2265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01;p38"/>
          <p:cNvSpPr txBox="1">
            <a:spLocks/>
          </p:cNvSpPr>
          <p:nvPr/>
        </p:nvSpPr>
        <p:spPr>
          <a:xfrm>
            <a:off x="616984" y="441103"/>
            <a:ext cx="3723470" cy="5508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smtClean="0">
                <a:solidFill>
                  <a:srgbClr val="6E47F0"/>
                </a:solidFill>
                <a:latin typeface="Glacial Indifference" pitchFamily="50" charset="0"/>
              </a:rPr>
              <a:t>Forms</a:t>
            </a:r>
            <a:endParaRPr lang="en-PH" sz="1600" b="1" spc="50" dirty="0">
              <a:solidFill>
                <a:srgbClr val="6E47F0"/>
              </a:solidFill>
              <a:latin typeface="Glacial Indifference" pitchFamily="50" charset="0"/>
            </a:endParaRPr>
          </a:p>
        </p:txBody>
      </p:sp>
      <p:sp>
        <p:nvSpPr>
          <p:cNvPr id="28"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29" name="Google Shape;5101;p38"/>
          <p:cNvSpPr txBox="1">
            <a:spLocks/>
          </p:cNvSpPr>
          <p:nvPr/>
        </p:nvSpPr>
        <p:spPr>
          <a:xfrm>
            <a:off x="8768790" y="4788096"/>
            <a:ext cx="291389"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14</a:t>
            </a:r>
            <a:endParaRPr lang="en-PH" sz="700" b="1" spc="90" dirty="0">
              <a:solidFill>
                <a:srgbClr val="8747F0"/>
              </a:solidFill>
              <a:latin typeface="Glacial Indifference" pitchFamily="50" charset="0"/>
            </a:endParaRPr>
          </a:p>
        </p:txBody>
      </p:sp>
      <p:cxnSp>
        <p:nvCxnSpPr>
          <p:cNvPr id="30" name="Straight Connector 29"/>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Google Shape;5101;p38"/>
          <p:cNvSpPr txBox="1">
            <a:spLocks/>
          </p:cNvSpPr>
          <p:nvPr/>
        </p:nvSpPr>
        <p:spPr>
          <a:xfrm>
            <a:off x="616984" y="925455"/>
            <a:ext cx="3588387" cy="203595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000" spc="50" dirty="0">
                <a:solidFill>
                  <a:srgbClr val="3B3B3B"/>
                </a:solidFill>
                <a:latin typeface="Paytone One"/>
              </a:rPr>
              <a:t>HTML forms are an integral part of the web pages and applications, but creating the form layouts or styling the form controls manually one by one using CSS are often boring and tedious. Bootstrap greatly simplifies the process of styling and alignment of form controls like labels, input fields, </a:t>
            </a:r>
            <a:r>
              <a:rPr lang="en-US" sz="1000" spc="50" dirty="0" err="1">
                <a:solidFill>
                  <a:srgbClr val="3B3B3B"/>
                </a:solidFill>
                <a:latin typeface="Paytone One"/>
              </a:rPr>
              <a:t>selectboxes</a:t>
            </a:r>
            <a:r>
              <a:rPr lang="en-US" sz="1000" spc="50" dirty="0">
                <a:solidFill>
                  <a:srgbClr val="3B3B3B"/>
                </a:solidFill>
                <a:latin typeface="Paytone One"/>
              </a:rPr>
              <a:t>, </a:t>
            </a:r>
            <a:r>
              <a:rPr lang="en-US" sz="1000" spc="50" dirty="0" err="1">
                <a:solidFill>
                  <a:srgbClr val="3B3B3B"/>
                </a:solidFill>
                <a:latin typeface="Paytone One"/>
              </a:rPr>
              <a:t>textareas</a:t>
            </a:r>
            <a:r>
              <a:rPr lang="en-US" sz="1000" spc="50" dirty="0">
                <a:solidFill>
                  <a:srgbClr val="3B3B3B"/>
                </a:solidFill>
                <a:latin typeface="Paytone One"/>
              </a:rPr>
              <a:t>, buttons, etc. through predefined set of classes.</a:t>
            </a:r>
            <a:endParaRPr lang="en-US" sz="1000" spc="50" dirty="0" smtClean="0">
              <a:solidFill>
                <a:srgbClr val="3B3B3B"/>
              </a:solidFill>
              <a:latin typeface="Paytone One"/>
            </a:endParaRPr>
          </a:p>
        </p:txBody>
      </p:sp>
      <p:grpSp>
        <p:nvGrpSpPr>
          <p:cNvPr id="417" name="Google Shape;5500;p39"/>
          <p:cNvGrpSpPr/>
          <p:nvPr/>
        </p:nvGrpSpPr>
        <p:grpSpPr>
          <a:xfrm rot="12151714">
            <a:off x="3280374" y="4585303"/>
            <a:ext cx="222080" cy="274065"/>
            <a:chOff x="368125" y="2950571"/>
            <a:chExt cx="281055" cy="346846"/>
          </a:xfrm>
        </p:grpSpPr>
        <p:sp>
          <p:nvSpPr>
            <p:cNvPr id="418"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5569;p41"/>
          <p:cNvSpPr/>
          <p:nvPr/>
        </p:nvSpPr>
        <p:spPr>
          <a:xfrm>
            <a:off x="8961654" y="1733705"/>
            <a:ext cx="419435" cy="419453"/>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568;p41"/>
          <p:cNvSpPr/>
          <p:nvPr/>
        </p:nvSpPr>
        <p:spPr>
          <a:xfrm rot="19047007">
            <a:off x="835768" y="4869399"/>
            <a:ext cx="402756" cy="465133"/>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4" y="3032728"/>
            <a:ext cx="3383390" cy="1383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454" y="716545"/>
            <a:ext cx="4428336" cy="3869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21"/>
          <p:cNvSpPr/>
          <p:nvPr/>
        </p:nvSpPr>
        <p:spPr>
          <a:xfrm>
            <a:off x="4340454" y="1943432"/>
            <a:ext cx="2912401" cy="260978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Google Shape;5569;p41"/>
          <p:cNvSpPr/>
          <p:nvPr/>
        </p:nvSpPr>
        <p:spPr>
          <a:xfrm rot="4398706">
            <a:off x="8491256" y="-93591"/>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68;p41"/>
          <p:cNvSpPr/>
          <p:nvPr/>
        </p:nvSpPr>
        <p:spPr>
          <a:xfrm rot="19047007">
            <a:off x="-263724" y="1403359"/>
            <a:ext cx="402756" cy="465133"/>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5500;p39"/>
          <p:cNvGrpSpPr/>
          <p:nvPr/>
        </p:nvGrpSpPr>
        <p:grpSpPr>
          <a:xfrm rot="10979605">
            <a:off x="8648765" y="3869519"/>
            <a:ext cx="240049" cy="296240"/>
            <a:chOff x="368125" y="2950571"/>
            <a:chExt cx="281055" cy="346846"/>
          </a:xfrm>
          <a:noFill/>
        </p:grpSpPr>
        <p:sp>
          <p:nvSpPr>
            <p:cNvPr id="27"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2484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Google Shape;5100;p38"/>
          <p:cNvSpPr/>
          <p:nvPr/>
        </p:nvSpPr>
        <p:spPr>
          <a:xfrm rot="5400000" flipH="1">
            <a:off x="-1132773" y="3384476"/>
            <a:ext cx="2439641"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101;p38"/>
          <p:cNvSpPr txBox="1">
            <a:spLocks/>
          </p:cNvSpPr>
          <p:nvPr/>
        </p:nvSpPr>
        <p:spPr>
          <a:xfrm>
            <a:off x="616984" y="716042"/>
            <a:ext cx="3723470" cy="5508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a:solidFill>
                  <a:srgbClr val="6E47F0"/>
                </a:solidFill>
                <a:latin typeface="Glacial Indifference" pitchFamily="50" charset="0"/>
              </a:rPr>
              <a:t>Grid</a:t>
            </a:r>
            <a:endParaRPr lang="en-PH" sz="1600" b="1" spc="50" dirty="0">
              <a:solidFill>
                <a:srgbClr val="6E47F0"/>
              </a:solidFill>
              <a:latin typeface="Glacial Indifference" pitchFamily="50" charset="0"/>
            </a:endParaRPr>
          </a:p>
        </p:txBody>
      </p:sp>
      <p:sp>
        <p:nvSpPr>
          <p:cNvPr id="28"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29" name="Google Shape;5101;p38"/>
          <p:cNvSpPr txBox="1">
            <a:spLocks/>
          </p:cNvSpPr>
          <p:nvPr/>
        </p:nvSpPr>
        <p:spPr>
          <a:xfrm>
            <a:off x="8768790" y="4788096"/>
            <a:ext cx="291389"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15</a:t>
            </a:r>
            <a:endParaRPr lang="en-PH" sz="700" b="1" spc="90" dirty="0">
              <a:solidFill>
                <a:srgbClr val="8747F0"/>
              </a:solidFill>
              <a:latin typeface="Glacial Indifference" pitchFamily="50" charset="0"/>
            </a:endParaRPr>
          </a:p>
        </p:txBody>
      </p:sp>
      <p:cxnSp>
        <p:nvCxnSpPr>
          <p:cNvPr id="30" name="Straight Connector 29"/>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Google Shape;5101;p38"/>
          <p:cNvSpPr txBox="1">
            <a:spLocks/>
          </p:cNvSpPr>
          <p:nvPr/>
        </p:nvSpPr>
        <p:spPr>
          <a:xfrm>
            <a:off x="616984" y="1124194"/>
            <a:ext cx="3588387" cy="307521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000" spc="50" dirty="0">
                <a:solidFill>
                  <a:srgbClr val="3B3B3B"/>
                </a:solidFill>
                <a:latin typeface="Paytone One"/>
              </a:rPr>
              <a:t>Bootstrap's grid system is responsive, and the columns will re-arrange depending on the screen size: On a big screen it might look better with the content organized in three columns, but on a small screen it would be better if the content items were stacked on top of each other</a:t>
            </a:r>
            <a:r>
              <a:rPr lang="en-US" sz="1000" spc="50" dirty="0" smtClean="0">
                <a:solidFill>
                  <a:srgbClr val="3B3B3B"/>
                </a:solidFill>
                <a:latin typeface="Paytone One"/>
              </a:rPr>
              <a:t>.</a:t>
            </a:r>
          </a:p>
          <a:p>
            <a:pPr algn="just">
              <a:lnSpc>
                <a:spcPts val="2200"/>
              </a:lnSpc>
            </a:pPr>
            <a:endParaRPr lang="en-US" sz="1000" spc="50" dirty="0">
              <a:solidFill>
                <a:srgbClr val="3B3B3B"/>
              </a:solidFill>
              <a:latin typeface="Paytone One"/>
            </a:endParaRPr>
          </a:p>
          <a:p>
            <a:pPr algn="just">
              <a:lnSpc>
                <a:spcPts val="2200"/>
              </a:lnSpc>
            </a:pPr>
            <a:r>
              <a:rPr lang="en-US" sz="1000" spc="50" dirty="0">
                <a:solidFill>
                  <a:srgbClr val="3B3B3B"/>
                </a:solidFill>
                <a:latin typeface="Paytone One"/>
              </a:rPr>
              <a:t>Remember that grid columns should add up to twelve for a row. More than that, columns will stack no matter the viewport.</a:t>
            </a:r>
            <a:endParaRPr lang="en-US" sz="1000" spc="50" dirty="0" smtClean="0">
              <a:solidFill>
                <a:srgbClr val="3B3B3B"/>
              </a:solidFill>
              <a:latin typeface="Paytone One"/>
            </a:endParaRPr>
          </a:p>
        </p:txBody>
      </p:sp>
      <p:sp>
        <p:nvSpPr>
          <p:cNvPr id="32" name="Google Shape;6656;p52"/>
          <p:cNvSpPr/>
          <p:nvPr/>
        </p:nvSpPr>
        <p:spPr>
          <a:xfrm rot="10800000" flipH="1">
            <a:off x="8382047" y="-69992"/>
            <a:ext cx="1523906" cy="2694286"/>
          </a:xfrm>
          <a:custGeom>
            <a:avLst/>
            <a:gdLst/>
            <a:ahLst/>
            <a:cxnLst/>
            <a:rect l="l" t="t" r="r" b="b"/>
            <a:pathLst>
              <a:path w="20290" h="38887" extrusionOk="0">
                <a:moveTo>
                  <a:pt x="20289" y="38887"/>
                </a:moveTo>
                <a:lnTo>
                  <a:pt x="1" y="38887"/>
                </a:lnTo>
                <a:cubicBezTo>
                  <a:pt x="11272" y="34905"/>
                  <a:pt x="8897" y="23307"/>
                  <a:pt x="12461" y="11651"/>
                </a:cubicBezTo>
                <a:cubicBezTo>
                  <a:pt x="14411" y="5278"/>
                  <a:pt x="17413" y="1839"/>
                  <a:pt x="20289" y="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69;p41"/>
          <p:cNvSpPr/>
          <p:nvPr/>
        </p:nvSpPr>
        <p:spPr>
          <a:xfrm>
            <a:off x="8790603" y="3923679"/>
            <a:ext cx="419435" cy="419453"/>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68;p41"/>
          <p:cNvSpPr/>
          <p:nvPr/>
        </p:nvSpPr>
        <p:spPr>
          <a:xfrm rot="4479968">
            <a:off x="7092690" y="189311"/>
            <a:ext cx="250961" cy="289830"/>
          </a:xfrm>
          <a:custGeom>
            <a:avLst/>
            <a:gdLst/>
            <a:ahLst/>
            <a:cxnLst/>
            <a:rect l="l" t="t" r="r" b="b"/>
            <a:pathLst>
              <a:path w="3877" h="4478" extrusionOk="0">
                <a:moveTo>
                  <a:pt x="868" y="1"/>
                </a:moveTo>
                <a:lnTo>
                  <a:pt x="0" y="4478"/>
                </a:lnTo>
                <a:lnTo>
                  <a:pt x="3876" y="3427"/>
                </a:lnTo>
                <a:close/>
              </a:path>
            </a:pathLst>
          </a:custGeom>
          <a:noFill/>
          <a:ln w="2857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5500;p39"/>
          <p:cNvGrpSpPr/>
          <p:nvPr/>
        </p:nvGrpSpPr>
        <p:grpSpPr>
          <a:xfrm rot="4500000">
            <a:off x="35100" y="4112515"/>
            <a:ext cx="205650" cy="253789"/>
            <a:chOff x="368125" y="2950571"/>
            <a:chExt cx="281055" cy="346846"/>
          </a:xfrm>
        </p:grpSpPr>
        <p:sp>
          <p:nvSpPr>
            <p:cNvPr id="38"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424" y="1411303"/>
            <a:ext cx="4090382" cy="371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3424" y="2976783"/>
            <a:ext cx="4090382" cy="70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3424" y="2285630"/>
            <a:ext cx="4090382" cy="600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3424" y="1871883"/>
            <a:ext cx="4064034" cy="32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Oval 39"/>
          <p:cNvSpPr/>
          <p:nvPr/>
        </p:nvSpPr>
        <p:spPr>
          <a:xfrm>
            <a:off x="-801269" y="-977150"/>
            <a:ext cx="1418253" cy="1418253"/>
          </a:xfrm>
          <a:prstGeom prst="ellipse">
            <a:avLst/>
          </a:prstGeom>
          <a:solidFill>
            <a:srgbClr val="6E4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Google Shape;5569;p41"/>
          <p:cNvSpPr/>
          <p:nvPr/>
        </p:nvSpPr>
        <p:spPr>
          <a:xfrm rot="4398706">
            <a:off x="1913196" y="-279524"/>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69;p41"/>
          <p:cNvSpPr/>
          <p:nvPr/>
        </p:nvSpPr>
        <p:spPr>
          <a:xfrm rot="4896437">
            <a:off x="3703311" y="4933968"/>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38948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5101;p38"/>
          <p:cNvSpPr txBox="1">
            <a:spLocks/>
          </p:cNvSpPr>
          <p:nvPr/>
        </p:nvSpPr>
        <p:spPr>
          <a:xfrm>
            <a:off x="616984" y="170990"/>
            <a:ext cx="3723470" cy="5508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err="1">
                <a:solidFill>
                  <a:srgbClr val="6E47F0"/>
                </a:solidFill>
                <a:latin typeface="Glacial Indifference" pitchFamily="50" charset="0"/>
              </a:rPr>
              <a:t>Scrollspy</a:t>
            </a:r>
            <a:endParaRPr lang="en-PH" sz="1600" b="1" spc="50" dirty="0">
              <a:solidFill>
                <a:srgbClr val="6E47F0"/>
              </a:solidFill>
              <a:latin typeface="Glacial Indifference" pitchFamily="50" charset="0"/>
            </a:endParaRPr>
          </a:p>
        </p:txBody>
      </p:sp>
      <p:sp>
        <p:nvSpPr>
          <p:cNvPr id="28"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29" name="Google Shape;5101;p38"/>
          <p:cNvSpPr txBox="1">
            <a:spLocks/>
          </p:cNvSpPr>
          <p:nvPr/>
        </p:nvSpPr>
        <p:spPr>
          <a:xfrm>
            <a:off x="8768790" y="4788096"/>
            <a:ext cx="291389"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16</a:t>
            </a:r>
            <a:endParaRPr lang="en-PH" sz="700" b="1" spc="90" dirty="0">
              <a:solidFill>
                <a:srgbClr val="8747F0"/>
              </a:solidFill>
              <a:latin typeface="Glacial Indifference" pitchFamily="50" charset="0"/>
            </a:endParaRPr>
          </a:p>
        </p:txBody>
      </p:sp>
      <p:cxnSp>
        <p:nvCxnSpPr>
          <p:cNvPr id="30" name="Straight Connector 29"/>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Google Shape;5101;p38"/>
          <p:cNvSpPr txBox="1">
            <a:spLocks/>
          </p:cNvSpPr>
          <p:nvPr/>
        </p:nvSpPr>
        <p:spPr>
          <a:xfrm>
            <a:off x="616984" y="509868"/>
            <a:ext cx="3588387" cy="290609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000" spc="50" dirty="0">
                <a:solidFill>
                  <a:srgbClr val="3B3B3B"/>
                </a:solidFill>
                <a:latin typeface="Paytone One"/>
              </a:rPr>
              <a:t>The Bootstrap </a:t>
            </a:r>
            <a:r>
              <a:rPr lang="en-US" sz="1000" spc="50" dirty="0" err="1">
                <a:solidFill>
                  <a:srgbClr val="3B3B3B"/>
                </a:solidFill>
                <a:latin typeface="Paytone One"/>
              </a:rPr>
              <a:t>scrollspy</a:t>
            </a:r>
            <a:r>
              <a:rPr lang="en-US" sz="1000" spc="50" dirty="0">
                <a:solidFill>
                  <a:srgbClr val="3B3B3B"/>
                </a:solidFill>
                <a:latin typeface="Paytone One"/>
              </a:rPr>
              <a:t> is a navigation mechanism that automatically highlights the </a:t>
            </a:r>
            <a:r>
              <a:rPr lang="en-US" sz="1000" spc="50" dirty="0" err="1">
                <a:solidFill>
                  <a:srgbClr val="3B3B3B"/>
                </a:solidFill>
                <a:latin typeface="Paytone One"/>
              </a:rPr>
              <a:t>nav</a:t>
            </a:r>
            <a:r>
              <a:rPr lang="en-US" sz="1000" spc="50" dirty="0">
                <a:solidFill>
                  <a:srgbClr val="3B3B3B"/>
                </a:solidFill>
                <a:latin typeface="Paytone One"/>
              </a:rPr>
              <a:t> links based on the scroll position to indicate the visitor where they are currently on the page. </a:t>
            </a:r>
            <a:endParaRPr lang="en-US" sz="1000" spc="50" dirty="0" smtClean="0">
              <a:solidFill>
                <a:srgbClr val="3B3B3B"/>
              </a:solidFill>
              <a:latin typeface="Paytone One"/>
            </a:endParaRPr>
          </a:p>
          <a:p>
            <a:pPr algn="just">
              <a:lnSpc>
                <a:spcPts val="2200"/>
              </a:lnSpc>
            </a:pPr>
            <a:endParaRPr lang="en-US" sz="1000" spc="50" dirty="0">
              <a:solidFill>
                <a:srgbClr val="3B3B3B"/>
              </a:solidFill>
              <a:latin typeface="Paytone One"/>
            </a:endParaRPr>
          </a:p>
          <a:p>
            <a:pPr algn="just">
              <a:lnSpc>
                <a:spcPts val="2200"/>
              </a:lnSpc>
            </a:pPr>
            <a:r>
              <a:rPr lang="en-US" sz="1000" spc="50" dirty="0" smtClean="0">
                <a:solidFill>
                  <a:srgbClr val="3B3B3B"/>
                </a:solidFill>
                <a:latin typeface="Paytone One"/>
              </a:rPr>
              <a:t>The </a:t>
            </a:r>
            <a:r>
              <a:rPr lang="en-US" sz="1000" spc="50" dirty="0" err="1">
                <a:solidFill>
                  <a:srgbClr val="3B3B3B"/>
                </a:solidFill>
                <a:latin typeface="Paytone One"/>
              </a:rPr>
              <a:t>scrollspy</a:t>
            </a:r>
            <a:r>
              <a:rPr lang="en-US" sz="1000" spc="50" dirty="0">
                <a:solidFill>
                  <a:srgbClr val="3B3B3B"/>
                </a:solidFill>
                <a:latin typeface="Paytone One"/>
              </a:rPr>
              <a:t> will make your web page more elegant and accessible, if you're using the bookmark links for directing the visitors to the different sections of a page that has a huge amount of content.</a:t>
            </a:r>
            <a:endParaRPr lang="en-US" sz="1000" spc="50" dirty="0" smtClean="0">
              <a:solidFill>
                <a:srgbClr val="3B3B3B"/>
              </a:solidFill>
              <a:latin typeface="Paytone One"/>
            </a:endParaRPr>
          </a:p>
        </p:txBody>
      </p:sp>
      <p:sp>
        <p:nvSpPr>
          <p:cNvPr id="19" name="Google Shape;5100;p38"/>
          <p:cNvSpPr/>
          <p:nvPr/>
        </p:nvSpPr>
        <p:spPr>
          <a:xfrm rot="16200000" flipH="1">
            <a:off x="7919808" y="437027"/>
            <a:ext cx="1967870"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569;p41"/>
          <p:cNvSpPr/>
          <p:nvPr/>
        </p:nvSpPr>
        <p:spPr>
          <a:xfrm>
            <a:off x="6588493" y="170990"/>
            <a:ext cx="360246" cy="360261"/>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69;p41"/>
          <p:cNvSpPr/>
          <p:nvPr/>
        </p:nvSpPr>
        <p:spPr>
          <a:xfrm>
            <a:off x="-135091" y="2746753"/>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Oval 21"/>
          <p:cNvSpPr/>
          <p:nvPr/>
        </p:nvSpPr>
        <p:spPr>
          <a:xfrm>
            <a:off x="-634695" y="4630112"/>
            <a:ext cx="1418253" cy="1418253"/>
          </a:xfrm>
          <a:prstGeom prst="ellipse">
            <a:avLst/>
          </a:prstGeom>
          <a:solidFill>
            <a:srgbClr val="6E4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Google Shape;5567;p41"/>
          <p:cNvSpPr/>
          <p:nvPr/>
        </p:nvSpPr>
        <p:spPr>
          <a:xfrm rot="306423">
            <a:off x="7774635" y="5196"/>
            <a:ext cx="278843" cy="278843"/>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03;p39"/>
          <p:cNvSpPr/>
          <p:nvPr/>
        </p:nvSpPr>
        <p:spPr>
          <a:xfrm rot="20046455">
            <a:off x="8346006" y="1040164"/>
            <a:ext cx="174929" cy="188745"/>
          </a:xfrm>
          <a:custGeom>
            <a:avLst/>
            <a:gdLst/>
            <a:ahLst/>
            <a:cxnLst/>
            <a:rect l="l" t="t" r="r" b="b"/>
            <a:pathLst>
              <a:path w="4195" h="4526" fill="none" extrusionOk="0">
                <a:moveTo>
                  <a:pt x="4195" y="4526"/>
                </a:moveTo>
                <a:lnTo>
                  <a:pt x="3430" y="1"/>
                </a:lnTo>
                <a:lnTo>
                  <a:pt x="1" y="2655"/>
                </a:lnTo>
                <a:close/>
              </a:path>
            </a:pathLst>
          </a:custGeom>
          <a:solidFill>
            <a:schemeClr val="accent1"/>
          </a:solidFill>
          <a:ln w="28575"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84" y="3371482"/>
            <a:ext cx="3588387" cy="141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454" y="780618"/>
            <a:ext cx="3827380" cy="1498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0454" y="2416727"/>
            <a:ext cx="3827380" cy="1498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821974"/>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5101;p38"/>
          <p:cNvSpPr txBox="1">
            <a:spLocks/>
          </p:cNvSpPr>
          <p:nvPr/>
        </p:nvSpPr>
        <p:spPr>
          <a:xfrm>
            <a:off x="616984" y="295682"/>
            <a:ext cx="3723470" cy="5508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a:solidFill>
                  <a:srgbClr val="6E47F0"/>
                </a:solidFill>
                <a:latin typeface="Glacial Indifference" pitchFamily="50" charset="0"/>
              </a:rPr>
              <a:t>Modal</a:t>
            </a:r>
            <a:endParaRPr lang="en-PH" sz="1600" b="1" spc="50" dirty="0">
              <a:solidFill>
                <a:srgbClr val="6E47F0"/>
              </a:solidFill>
              <a:latin typeface="Glacial Indifference" pitchFamily="50" charset="0"/>
            </a:endParaRPr>
          </a:p>
        </p:txBody>
      </p:sp>
      <p:sp>
        <p:nvSpPr>
          <p:cNvPr id="28"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29" name="Google Shape;5101;p38"/>
          <p:cNvSpPr txBox="1">
            <a:spLocks/>
          </p:cNvSpPr>
          <p:nvPr/>
        </p:nvSpPr>
        <p:spPr>
          <a:xfrm>
            <a:off x="8768790" y="4788096"/>
            <a:ext cx="291389"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17</a:t>
            </a:r>
            <a:endParaRPr lang="en-PH" sz="700" b="1" spc="90" dirty="0">
              <a:solidFill>
                <a:srgbClr val="8747F0"/>
              </a:solidFill>
              <a:latin typeface="Glacial Indifference" pitchFamily="50" charset="0"/>
            </a:endParaRPr>
          </a:p>
        </p:txBody>
      </p:sp>
      <p:cxnSp>
        <p:nvCxnSpPr>
          <p:cNvPr id="30" name="Straight Connector 29"/>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7" name="Google Shape;5101;p38"/>
          <p:cNvSpPr txBox="1">
            <a:spLocks/>
          </p:cNvSpPr>
          <p:nvPr/>
        </p:nvSpPr>
        <p:spPr>
          <a:xfrm>
            <a:off x="616984" y="738471"/>
            <a:ext cx="4611232" cy="198321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000" spc="50" dirty="0">
                <a:solidFill>
                  <a:srgbClr val="3B3B3B"/>
                </a:solidFill>
                <a:latin typeface="Paytone One"/>
              </a:rPr>
              <a:t>Modals are built with HTML, CSS, and JavaScript. They're positioned over everything else in the document and remove scroll from the &lt;body&gt; so that modal content scrolls instead. </a:t>
            </a:r>
            <a:endParaRPr lang="en-US" sz="1000" spc="50" dirty="0" smtClean="0">
              <a:solidFill>
                <a:srgbClr val="3B3B3B"/>
              </a:solidFill>
              <a:latin typeface="Paytone One"/>
            </a:endParaRPr>
          </a:p>
          <a:p>
            <a:pPr algn="just">
              <a:lnSpc>
                <a:spcPts val="2200"/>
              </a:lnSpc>
            </a:pPr>
            <a:endParaRPr lang="en-US" sz="1000" spc="50" dirty="0">
              <a:solidFill>
                <a:srgbClr val="3B3B3B"/>
              </a:solidFill>
              <a:latin typeface="Paytone One"/>
            </a:endParaRPr>
          </a:p>
          <a:p>
            <a:pPr algn="just">
              <a:lnSpc>
                <a:spcPts val="2200"/>
              </a:lnSpc>
            </a:pPr>
            <a:r>
              <a:rPr lang="en-US" sz="1000" spc="50" dirty="0" smtClean="0">
                <a:solidFill>
                  <a:srgbClr val="3B3B3B"/>
                </a:solidFill>
                <a:latin typeface="Paytone One"/>
              </a:rPr>
              <a:t>Clicking </a:t>
            </a:r>
            <a:r>
              <a:rPr lang="en-US" sz="1000" spc="50" dirty="0">
                <a:solidFill>
                  <a:srgbClr val="3B3B3B"/>
                </a:solidFill>
                <a:latin typeface="Paytone One"/>
              </a:rPr>
              <a:t>on the modal “backdrop” will automatically close the modal. Bootstrap only supports one modal window at a time.</a:t>
            </a:r>
            <a:endParaRPr lang="en-US" sz="1000" spc="50" dirty="0" smtClean="0">
              <a:solidFill>
                <a:srgbClr val="3B3B3B"/>
              </a:solidFill>
              <a:latin typeface="Paytone One"/>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518" y="2861535"/>
            <a:ext cx="4537545" cy="1874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279" y="538536"/>
            <a:ext cx="2724902" cy="41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Google Shape;5569;p41"/>
          <p:cNvSpPr/>
          <p:nvPr/>
        </p:nvSpPr>
        <p:spPr>
          <a:xfrm>
            <a:off x="-277604" y="1510076"/>
            <a:ext cx="574931" cy="574955"/>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569;p41"/>
          <p:cNvSpPr/>
          <p:nvPr/>
        </p:nvSpPr>
        <p:spPr>
          <a:xfrm>
            <a:off x="8884918" y="1984254"/>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93;p38"/>
          <p:cNvSpPr/>
          <p:nvPr/>
        </p:nvSpPr>
        <p:spPr>
          <a:xfrm rot="16200000" flipH="1" flipV="1">
            <a:off x="-942414" y="3526169"/>
            <a:ext cx="2583390" cy="1356979"/>
          </a:xfrm>
          <a:custGeom>
            <a:avLst/>
            <a:gdLst/>
            <a:ahLst/>
            <a:cxnLst/>
            <a:rect l="l" t="t" r="r" b="b"/>
            <a:pathLst>
              <a:path w="37331" h="21276" extrusionOk="0">
                <a:moveTo>
                  <a:pt x="37218" y="21247"/>
                </a:moveTo>
                <a:lnTo>
                  <a:pt x="37331" y="1"/>
                </a:lnTo>
                <a:cubicBezTo>
                  <a:pt x="34220" y="322"/>
                  <a:pt x="28249" y="2074"/>
                  <a:pt x="24232" y="10391"/>
                </a:cubicBezTo>
                <a:cubicBezTo>
                  <a:pt x="18977" y="21276"/>
                  <a:pt x="5772" y="13730"/>
                  <a:pt x="0" y="21047"/>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5500;p39"/>
          <p:cNvGrpSpPr/>
          <p:nvPr/>
        </p:nvGrpSpPr>
        <p:grpSpPr>
          <a:xfrm rot="5987518">
            <a:off x="5228090" y="4672851"/>
            <a:ext cx="182433" cy="225137"/>
            <a:chOff x="368125" y="2950571"/>
            <a:chExt cx="281055" cy="346846"/>
          </a:xfrm>
        </p:grpSpPr>
        <p:sp>
          <p:nvSpPr>
            <p:cNvPr id="39"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6051;p46"/>
          <p:cNvSpPr/>
          <p:nvPr/>
        </p:nvSpPr>
        <p:spPr>
          <a:xfrm>
            <a:off x="8768790" y="1311385"/>
            <a:ext cx="198691" cy="198691"/>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100;p38"/>
          <p:cNvSpPr/>
          <p:nvPr/>
        </p:nvSpPr>
        <p:spPr>
          <a:xfrm rot="10800000">
            <a:off x="7317485" y="-306725"/>
            <a:ext cx="2036515"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569;p41"/>
          <p:cNvSpPr/>
          <p:nvPr/>
        </p:nvSpPr>
        <p:spPr>
          <a:xfrm>
            <a:off x="7707281" y="-51091"/>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051;p46"/>
          <p:cNvSpPr/>
          <p:nvPr/>
        </p:nvSpPr>
        <p:spPr>
          <a:xfrm rot="2141901">
            <a:off x="8778053" y="415035"/>
            <a:ext cx="177164" cy="177164"/>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84975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100;p38"/>
          <p:cNvSpPr/>
          <p:nvPr/>
        </p:nvSpPr>
        <p:spPr>
          <a:xfrm rot="10800000">
            <a:off x="7714047" y="-127060"/>
            <a:ext cx="2036515"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5503;p39"/>
          <p:cNvSpPr/>
          <p:nvPr/>
        </p:nvSpPr>
        <p:spPr>
          <a:xfrm rot="20046455">
            <a:off x="8968419" y="2672926"/>
            <a:ext cx="450396" cy="485968"/>
          </a:xfrm>
          <a:custGeom>
            <a:avLst/>
            <a:gdLst/>
            <a:ahLst/>
            <a:cxnLst/>
            <a:rect l="l" t="t" r="r" b="b"/>
            <a:pathLst>
              <a:path w="4195" h="4526" fill="none" extrusionOk="0">
                <a:moveTo>
                  <a:pt x="4195" y="4526"/>
                </a:moveTo>
                <a:lnTo>
                  <a:pt x="3430" y="1"/>
                </a:lnTo>
                <a:lnTo>
                  <a:pt x="1" y="2655"/>
                </a:lnTo>
                <a:close/>
              </a:path>
            </a:pathLst>
          </a:custGeom>
          <a:solidFill>
            <a:schemeClr val="accent1"/>
          </a:solidFill>
          <a:ln w="28575"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569;p41"/>
          <p:cNvSpPr/>
          <p:nvPr/>
        </p:nvSpPr>
        <p:spPr>
          <a:xfrm>
            <a:off x="7727283" y="423043"/>
            <a:ext cx="309126" cy="309139"/>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5569;p41"/>
          <p:cNvSpPr/>
          <p:nvPr/>
        </p:nvSpPr>
        <p:spPr>
          <a:xfrm>
            <a:off x="827336" y="4260851"/>
            <a:ext cx="450379" cy="450398"/>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5493;p38"/>
          <p:cNvSpPr/>
          <p:nvPr/>
        </p:nvSpPr>
        <p:spPr>
          <a:xfrm rot="5400000" flipH="1">
            <a:off x="-1411118" y="473078"/>
            <a:ext cx="2583390" cy="1279539"/>
          </a:xfrm>
          <a:custGeom>
            <a:avLst/>
            <a:gdLst/>
            <a:ahLst/>
            <a:cxnLst/>
            <a:rect l="l" t="t" r="r" b="b"/>
            <a:pathLst>
              <a:path w="37331" h="21276" extrusionOk="0">
                <a:moveTo>
                  <a:pt x="37218" y="21247"/>
                </a:moveTo>
                <a:lnTo>
                  <a:pt x="37331" y="1"/>
                </a:lnTo>
                <a:cubicBezTo>
                  <a:pt x="34220" y="322"/>
                  <a:pt x="28249" y="2074"/>
                  <a:pt x="24232" y="10391"/>
                </a:cubicBezTo>
                <a:cubicBezTo>
                  <a:pt x="18977" y="21276"/>
                  <a:pt x="5772" y="13730"/>
                  <a:pt x="0" y="21047"/>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0" name="Google Shape;5500;p39"/>
          <p:cNvGrpSpPr/>
          <p:nvPr/>
        </p:nvGrpSpPr>
        <p:grpSpPr>
          <a:xfrm rot="10979605">
            <a:off x="7571" y="2597792"/>
            <a:ext cx="240049" cy="296240"/>
            <a:chOff x="368125" y="2950571"/>
            <a:chExt cx="281055" cy="346846"/>
          </a:xfrm>
          <a:noFill/>
        </p:grpSpPr>
        <p:sp>
          <p:nvSpPr>
            <p:cNvPr id="421"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5101;p38"/>
          <p:cNvSpPr txBox="1">
            <a:spLocks/>
          </p:cNvSpPr>
          <p:nvPr/>
        </p:nvSpPr>
        <p:spPr>
          <a:xfrm>
            <a:off x="1565741" y="93390"/>
            <a:ext cx="6030014" cy="67557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400" b="1" spc="50" dirty="0" smtClean="0">
                <a:solidFill>
                  <a:srgbClr val="6E47F0"/>
                </a:solidFill>
                <a:latin typeface="Glacial Indifference" pitchFamily="50" charset="0"/>
              </a:rPr>
              <a:t>References</a:t>
            </a:r>
            <a:endParaRPr lang="en-PH" sz="2400" b="1" spc="50" dirty="0">
              <a:solidFill>
                <a:srgbClr val="6E47F0"/>
              </a:solidFill>
              <a:latin typeface="Glacial Indifference" pitchFamily="50" charset="0"/>
            </a:endParaRPr>
          </a:p>
        </p:txBody>
      </p:sp>
      <p:sp>
        <p:nvSpPr>
          <p:cNvPr id="30" name="Google Shape;5569;p41"/>
          <p:cNvSpPr/>
          <p:nvPr/>
        </p:nvSpPr>
        <p:spPr>
          <a:xfrm>
            <a:off x="8779564" y="1282439"/>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52;p46"/>
          <p:cNvSpPr/>
          <p:nvPr/>
        </p:nvSpPr>
        <p:spPr>
          <a:xfrm>
            <a:off x="2379391" y="1083359"/>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5500;p39"/>
          <p:cNvGrpSpPr/>
          <p:nvPr/>
        </p:nvGrpSpPr>
        <p:grpSpPr>
          <a:xfrm rot="10979605">
            <a:off x="729103" y="-154725"/>
            <a:ext cx="492107" cy="607300"/>
            <a:chOff x="368125" y="2950571"/>
            <a:chExt cx="281055" cy="346846"/>
          </a:xfrm>
          <a:noFill/>
        </p:grpSpPr>
        <p:sp>
          <p:nvSpPr>
            <p:cNvPr id="33"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5101;p38"/>
          <p:cNvSpPr txBox="1">
            <a:spLocks/>
          </p:cNvSpPr>
          <p:nvPr/>
        </p:nvSpPr>
        <p:spPr>
          <a:xfrm>
            <a:off x="2426864" y="921007"/>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200"/>
              </a:lnSpc>
            </a:pPr>
            <a:r>
              <a:rPr lang="en-US" sz="800" spc="50" dirty="0">
                <a:solidFill>
                  <a:srgbClr val="3B3B3B"/>
                </a:solidFill>
                <a:latin typeface="Paytone One"/>
              </a:rPr>
              <a:t>https://careerfoundry.com/en/blog/web-development/what-is-bootstrap-a-beginners-guide/</a:t>
            </a:r>
            <a:endParaRPr lang="en-US" sz="800" spc="50" dirty="0" smtClean="0">
              <a:solidFill>
                <a:srgbClr val="3B3B3B"/>
              </a:solidFill>
              <a:latin typeface="Paytone One"/>
            </a:endParaRPr>
          </a:p>
        </p:txBody>
      </p:sp>
      <p:sp>
        <p:nvSpPr>
          <p:cNvPr id="45" name="Google Shape;5101;p38"/>
          <p:cNvSpPr txBox="1">
            <a:spLocks/>
          </p:cNvSpPr>
          <p:nvPr/>
        </p:nvSpPr>
        <p:spPr>
          <a:xfrm>
            <a:off x="2426863" y="1191741"/>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200"/>
              </a:lnSpc>
            </a:pPr>
            <a:r>
              <a:rPr lang="en-US" sz="800" spc="50" dirty="0">
                <a:solidFill>
                  <a:srgbClr val="3B3B3B"/>
                </a:solidFill>
                <a:latin typeface="Paytone One"/>
              </a:rPr>
              <a:t>https://www.hostinger.ph/tutorials/what-is-bootstrap/</a:t>
            </a:r>
          </a:p>
        </p:txBody>
      </p:sp>
      <p:sp>
        <p:nvSpPr>
          <p:cNvPr id="46" name="Google Shape;5101;p38"/>
          <p:cNvSpPr txBox="1">
            <a:spLocks/>
          </p:cNvSpPr>
          <p:nvPr/>
        </p:nvSpPr>
        <p:spPr>
          <a:xfrm>
            <a:off x="2426863" y="1460695"/>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800" spc="50" dirty="0">
                <a:solidFill>
                  <a:srgbClr val="3B3B3B"/>
                </a:solidFill>
                <a:latin typeface="Paytone One"/>
              </a:rPr>
              <a:t>https://getbootstrap.com/docs/4.0/getting-started/download/</a:t>
            </a:r>
          </a:p>
        </p:txBody>
      </p:sp>
      <p:sp>
        <p:nvSpPr>
          <p:cNvPr id="47" name="Google Shape;5101;p38"/>
          <p:cNvSpPr txBox="1">
            <a:spLocks/>
          </p:cNvSpPr>
          <p:nvPr/>
        </p:nvSpPr>
        <p:spPr>
          <a:xfrm>
            <a:off x="2426862" y="1731429"/>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800" spc="50" dirty="0">
                <a:solidFill>
                  <a:srgbClr val="3B3B3B"/>
                </a:solidFill>
                <a:latin typeface="Paytone One"/>
              </a:rPr>
              <a:t>https://www.geeksforgeeks.org/typography-in-bootstrap/</a:t>
            </a:r>
          </a:p>
        </p:txBody>
      </p:sp>
      <p:sp>
        <p:nvSpPr>
          <p:cNvPr id="51" name="Google Shape;5101;p38"/>
          <p:cNvSpPr txBox="1">
            <a:spLocks/>
          </p:cNvSpPr>
          <p:nvPr/>
        </p:nvSpPr>
        <p:spPr>
          <a:xfrm>
            <a:off x="2426862" y="2000079"/>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800" spc="50" dirty="0">
                <a:solidFill>
                  <a:srgbClr val="3B3B3B"/>
                </a:solidFill>
                <a:latin typeface="Paytone One"/>
              </a:rPr>
              <a:t>https://www.edureka.co/blog/bootstrap-buttons/</a:t>
            </a:r>
          </a:p>
        </p:txBody>
      </p:sp>
      <p:sp>
        <p:nvSpPr>
          <p:cNvPr id="52" name="Google Shape;5101;p38"/>
          <p:cNvSpPr txBox="1">
            <a:spLocks/>
          </p:cNvSpPr>
          <p:nvPr/>
        </p:nvSpPr>
        <p:spPr>
          <a:xfrm>
            <a:off x="2426861" y="2270813"/>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800" spc="50" dirty="0">
                <a:solidFill>
                  <a:srgbClr val="3B3B3B"/>
                </a:solidFill>
                <a:latin typeface="Paytone One"/>
              </a:rPr>
              <a:t>https://www.tutorialspoint.com/bootstrap/bootstrap_navbar.htm</a:t>
            </a:r>
          </a:p>
        </p:txBody>
      </p:sp>
      <p:sp>
        <p:nvSpPr>
          <p:cNvPr id="53" name="Google Shape;5101;p38"/>
          <p:cNvSpPr txBox="1">
            <a:spLocks/>
          </p:cNvSpPr>
          <p:nvPr/>
        </p:nvSpPr>
        <p:spPr>
          <a:xfrm>
            <a:off x="2426861" y="2539767"/>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800" spc="50" dirty="0">
                <a:solidFill>
                  <a:srgbClr val="3B3B3B"/>
                </a:solidFill>
                <a:latin typeface="Paytone One"/>
              </a:rPr>
              <a:t>https://www.tutorialrepublic.com/twitter-bootstrap-tutorial/bootstrap-tabs.php</a:t>
            </a:r>
          </a:p>
        </p:txBody>
      </p:sp>
      <p:sp>
        <p:nvSpPr>
          <p:cNvPr id="54" name="Google Shape;5101;p38"/>
          <p:cNvSpPr txBox="1">
            <a:spLocks/>
          </p:cNvSpPr>
          <p:nvPr/>
        </p:nvSpPr>
        <p:spPr>
          <a:xfrm>
            <a:off x="2426860" y="2810501"/>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800" spc="50" dirty="0">
                <a:solidFill>
                  <a:srgbClr val="3B3B3B"/>
                </a:solidFill>
                <a:latin typeface="Paytone One"/>
              </a:rPr>
              <a:t>https://getbootstrap.com/docs/4.0/components/card/</a:t>
            </a:r>
          </a:p>
        </p:txBody>
      </p:sp>
      <p:sp>
        <p:nvSpPr>
          <p:cNvPr id="55" name="Google Shape;5101;p38"/>
          <p:cNvSpPr txBox="1">
            <a:spLocks/>
          </p:cNvSpPr>
          <p:nvPr/>
        </p:nvSpPr>
        <p:spPr>
          <a:xfrm>
            <a:off x="2426860" y="3079151"/>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800" spc="50" dirty="0">
                <a:solidFill>
                  <a:srgbClr val="3B3B3B"/>
                </a:solidFill>
                <a:latin typeface="Paytone One"/>
              </a:rPr>
              <a:t>https://www.tutorialrepublic.com/twitter-bootstrap-tutorial/bootstrap-forms.php</a:t>
            </a:r>
          </a:p>
        </p:txBody>
      </p:sp>
      <p:sp>
        <p:nvSpPr>
          <p:cNvPr id="56" name="Google Shape;5101;p38"/>
          <p:cNvSpPr txBox="1">
            <a:spLocks/>
          </p:cNvSpPr>
          <p:nvPr/>
        </p:nvSpPr>
        <p:spPr>
          <a:xfrm>
            <a:off x="2426859" y="3349885"/>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800" spc="50" dirty="0">
                <a:solidFill>
                  <a:srgbClr val="3B3B3B"/>
                </a:solidFill>
                <a:latin typeface="Paytone One"/>
              </a:rPr>
              <a:t>https://www.w3schools.com/bootstrap/bootstrap_grid_system.asp</a:t>
            </a:r>
          </a:p>
        </p:txBody>
      </p:sp>
      <p:sp>
        <p:nvSpPr>
          <p:cNvPr id="57" name="Google Shape;5101;p38"/>
          <p:cNvSpPr txBox="1">
            <a:spLocks/>
          </p:cNvSpPr>
          <p:nvPr/>
        </p:nvSpPr>
        <p:spPr>
          <a:xfrm>
            <a:off x="2426859" y="3618839"/>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800" spc="50" dirty="0">
                <a:solidFill>
                  <a:srgbClr val="3B3B3B"/>
                </a:solidFill>
                <a:latin typeface="Paytone One"/>
              </a:rPr>
              <a:t>https://www.tutorialrepublic.com/twitter-bootstrap-tutorial/bootstrap-scrollspy.php</a:t>
            </a:r>
          </a:p>
        </p:txBody>
      </p:sp>
      <p:sp>
        <p:nvSpPr>
          <p:cNvPr id="58" name="Google Shape;5101;p38"/>
          <p:cNvSpPr txBox="1">
            <a:spLocks/>
          </p:cNvSpPr>
          <p:nvPr/>
        </p:nvSpPr>
        <p:spPr>
          <a:xfrm>
            <a:off x="2426858" y="3889573"/>
            <a:ext cx="5454982"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800" spc="50" dirty="0">
                <a:solidFill>
                  <a:srgbClr val="3B3B3B"/>
                </a:solidFill>
                <a:latin typeface="Paytone One"/>
              </a:rPr>
              <a:t>https://getbootstrap.com/docs/4.3/components/modal/</a:t>
            </a:r>
          </a:p>
        </p:txBody>
      </p:sp>
      <p:sp>
        <p:nvSpPr>
          <p:cNvPr id="59" name="Google Shape;5101;p38"/>
          <p:cNvSpPr txBox="1">
            <a:spLocks/>
          </p:cNvSpPr>
          <p:nvPr/>
        </p:nvSpPr>
        <p:spPr>
          <a:xfrm>
            <a:off x="2140773" y="656876"/>
            <a:ext cx="5167465"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200"/>
              </a:lnSpc>
            </a:pPr>
            <a:r>
              <a:rPr lang="en-US" sz="1050" b="1" dirty="0" smtClean="0">
                <a:solidFill>
                  <a:srgbClr val="8562F6"/>
                </a:solidFill>
                <a:latin typeface="Glacial Indifference" pitchFamily="50" charset="0"/>
              </a:rPr>
              <a:t>DEFINITIONS</a:t>
            </a:r>
          </a:p>
        </p:txBody>
      </p:sp>
      <p:sp>
        <p:nvSpPr>
          <p:cNvPr id="60" name="Google Shape;5101;p38"/>
          <p:cNvSpPr txBox="1">
            <a:spLocks/>
          </p:cNvSpPr>
          <p:nvPr/>
        </p:nvSpPr>
        <p:spPr>
          <a:xfrm>
            <a:off x="2266951" y="4526546"/>
            <a:ext cx="5614890"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200"/>
              </a:lnSpc>
            </a:pPr>
            <a:r>
              <a:rPr lang="en-US" sz="800" spc="50" dirty="0">
                <a:solidFill>
                  <a:srgbClr val="3B3B3B"/>
                </a:solidFill>
                <a:latin typeface="Paytone One"/>
              </a:rPr>
              <a:t>https://storyset.com/pana</a:t>
            </a:r>
            <a:endParaRPr lang="en-US" sz="800" spc="50" dirty="0" smtClean="0">
              <a:solidFill>
                <a:srgbClr val="3B3B3B"/>
              </a:solidFill>
              <a:latin typeface="Paytone One"/>
            </a:endParaRPr>
          </a:p>
        </p:txBody>
      </p:sp>
      <p:sp>
        <p:nvSpPr>
          <p:cNvPr id="61" name="Google Shape;5101;p38"/>
          <p:cNvSpPr txBox="1">
            <a:spLocks/>
          </p:cNvSpPr>
          <p:nvPr/>
        </p:nvSpPr>
        <p:spPr>
          <a:xfrm>
            <a:off x="2140767" y="4262415"/>
            <a:ext cx="5167465" cy="296658"/>
          </a:xfrm>
          <a:prstGeom prst="rect">
            <a:avLst/>
          </a:prstGeom>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200"/>
              </a:lnSpc>
            </a:pPr>
            <a:r>
              <a:rPr lang="en-US" sz="1050" b="1" dirty="0" smtClean="0">
                <a:solidFill>
                  <a:srgbClr val="8562F6"/>
                </a:solidFill>
                <a:latin typeface="Glacial Indifference" pitchFamily="50" charset="0"/>
              </a:rPr>
              <a:t>ILLUSTRATIONS</a:t>
            </a:r>
          </a:p>
        </p:txBody>
      </p:sp>
      <p:sp>
        <p:nvSpPr>
          <p:cNvPr id="62" name="Google Shape;6052;p46"/>
          <p:cNvSpPr/>
          <p:nvPr/>
        </p:nvSpPr>
        <p:spPr>
          <a:xfrm>
            <a:off x="2379391" y="1351897"/>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052;p46"/>
          <p:cNvSpPr/>
          <p:nvPr/>
        </p:nvSpPr>
        <p:spPr>
          <a:xfrm>
            <a:off x="2379391" y="1620435"/>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052;p46"/>
          <p:cNvSpPr/>
          <p:nvPr/>
        </p:nvSpPr>
        <p:spPr>
          <a:xfrm>
            <a:off x="2379391" y="1893736"/>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052;p46"/>
          <p:cNvSpPr/>
          <p:nvPr/>
        </p:nvSpPr>
        <p:spPr>
          <a:xfrm>
            <a:off x="2379391" y="2167037"/>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052;p46"/>
          <p:cNvSpPr/>
          <p:nvPr/>
        </p:nvSpPr>
        <p:spPr>
          <a:xfrm>
            <a:off x="2379391" y="2435575"/>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052;p46"/>
          <p:cNvSpPr/>
          <p:nvPr/>
        </p:nvSpPr>
        <p:spPr>
          <a:xfrm>
            <a:off x="2379391" y="2708876"/>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052;p46"/>
          <p:cNvSpPr/>
          <p:nvPr/>
        </p:nvSpPr>
        <p:spPr>
          <a:xfrm>
            <a:off x="2379391" y="2977414"/>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052;p46"/>
          <p:cNvSpPr/>
          <p:nvPr/>
        </p:nvSpPr>
        <p:spPr>
          <a:xfrm>
            <a:off x="2379391" y="3245952"/>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052;p46"/>
          <p:cNvSpPr/>
          <p:nvPr/>
        </p:nvSpPr>
        <p:spPr>
          <a:xfrm>
            <a:off x="2379391" y="3519253"/>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052;p46"/>
          <p:cNvSpPr/>
          <p:nvPr/>
        </p:nvSpPr>
        <p:spPr>
          <a:xfrm>
            <a:off x="2379391" y="3792554"/>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052;p46"/>
          <p:cNvSpPr/>
          <p:nvPr/>
        </p:nvSpPr>
        <p:spPr>
          <a:xfrm>
            <a:off x="2379391" y="4051566"/>
            <a:ext cx="50342" cy="45719"/>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18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3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barn(inVertical)">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anim calcmode="lin" valueType="num">
                                      <p:cBhvr>
                                        <p:cTn id="18" dur="500" fill="hold"/>
                                        <p:tgtEl>
                                          <p:spTgt spid="31"/>
                                        </p:tgtEl>
                                        <p:attrNameLst>
                                          <p:attrName>ppt_x</p:attrName>
                                        </p:attrNameLst>
                                      </p:cBhvr>
                                      <p:tavLst>
                                        <p:tav tm="0">
                                          <p:val>
                                            <p:strVal val="#ppt_x"/>
                                          </p:val>
                                        </p:tav>
                                        <p:tav tm="100000">
                                          <p:val>
                                            <p:strVal val="#ppt_x"/>
                                          </p:val>
                                        </p:tav>
                                      </p:tavLst>
                                    </p:anim>
                                    <p:anim calcmode="lin" valueType="num">
                                      <p:cBhvr>
                                        <p:cTn id="19" dur="500" fill="hold"/>
                                        <p:tgtEl>
                                          <p:spTgt spid="3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anim calcmode="lin" valueType="num">
                                      <p:cBhvr>
                                        <p:cTn id="23" dur="500" fill="hold"/>
                                        <p:tgtEl>
                                          <p:spTgt spid="45"/>
                                        </p:tgtEl>
                                        <p:attrNameLst>
                                          <p:attrName>ppt_x</p:attrName>
                                        </p:attrNameLst>
                                      </p:cBhvr>
                                      <p:tavLst>
                                        <p:tav tm="0">
                                          <p:val>
                                            <p:strVal val="#ppt_x"/>
                                          </p:val>
                                        </p:tav>
                                        <p:tav tm="100000">
                                          <p:val>
                                            <p:strVal val="#ppt_x"/>
                                          </p:val>
                                        </p:tav>
                                      </p:tavLst>
                                    </p:anim>
                                    <p:anim calcmode="lin" valueType="num">
                                      <p:cBhvr>
                                        <p:cTn id="24" dur="500" fill="hold"/>
                                        <p:tgtEl>
                                          <p:spTgt spid="4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anim calcmode="lin" valueType="num">
                                      <p:cBhvr>
                                        <p:cTn id="28" dur="500" fill="hold"/>
                                        <p:tgtEl>
                                          <p:spTgt spid="46"/>
                                        </p:tgtEl>
                                        <p:attrNameLst>
                                          <p:attrName>ppt_x</p:attrName>
                                        </p:attrNameLst>
                                      </p:cBhvr>
                                      <p:tavLst>
                                        <p:tav tm="0">
                                          <p:val>
                                            <p:strVal val="#ppt_x"/>
                                          </p:val>
                                        </p:tav>
                                        <p:tav tm="100000">
                                          <p:val>
                                            <p:strVal val="#ppt_x"/>
                                          </p:val>
                                        </p:tav>
                                      </p:tavLst>
                                    </p:anim>
                                    <p:anim calcmode="lin" valueType="num">
                                      <p:cBhvr>
                                        <p:cTn id="29" dur="500" fill="hold"/>
                                        <p:tgtEl>
                                          <p:spTgt spid="4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anim calcmode="lin" valueType="num">
                                      <p:cBhvr>
                                        <p:cTn id="33" dur="500" fill="hold"/>
                                        <p:tgtEl>
                                          <p:spTgt spid="47"/>
                                        </p:tgtEl>
                                        <p:attrNameLst>
                                          <p:attrName>ppt_x</p:attrName>
                                        </p:attrNameLst>
                                      </p:cBhvr>
                                      <p:tavLst>
                                        <p:tav tm="0">
                                          <p:val>
                                            <p:strVal val="#ppt_x"/>
                                          </p:val>
                                        </p:tav>
                                        <p:tav tm="100000">
                                          <p:val>
                                            <p:strVal val="#ppt_x"/>
                                          </p:val>
                                        </p:tav>
                                      </p:tavLst>
                                    </p:anim>
                                    <p:anim calcmode="lin" valueType="num">
                                      <p:cBhvr>
                                        <p:cTn id="34" dur="5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anim calcmode="lin" valueType="num">
                                      <p:cBhvr>
                                        <p:cTn id="38" dur="500" fill="hold"/>
                                        <p:tgtEl>
                                          <p:spTgt spid="51"/>
                                        </p:tgtEl>
                                        <p:attrNameLst>
                                          <p:attrName>ppt_x</p:attrName>
                                        </p:attrNameLst>
                                      </p:cBhvr>
                                      <p:tavLst>
                                        <p:tav tm="0">
                                          <p:val>
                                            <p:strVal val="#ppt_x"/>
                                          </p:val>
                                        </p:tav>
                                        <p:tav tm="100000">
                                          <p:val>
                                            <p:strVal val="#ppt_x"/>
                                          </p:val>
                                        </p:tav>
                                      </p:tavLst>
                                    </p:anim>
                                    <p:anim calcmode="lin" valueType="num">
                                      <p:cBhvr>
                                        <p:cTn id="39" dur="500" fill="hold"/>
                                        <p:tgtEl>
                                          <p:spTgt spid="5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anim calcmode="lin" valueType="num">
                                      <p:cBhvr>
                                        <p:cTn id="43" dur="500" fill="hold"/>
                                        <p:tgtEl>
                                          <p:spTgt spid="52"/>
                                        </p:tgtEl>
                                        <p:attrNameLst>
                                          <p:attrName>ppt_x</p:attrName>
                                        </p:attrNameLst>
                                      </p:cBhvr>
                                      <p:tavLst>
                                        <p:tav tm="0">
                                          <p:val>
                                            <p:strVal val="#ppt_x"/>
                                          </p:val>
                                        </p:tav>
                                        <p:tav tm="100000">
                                          <p:val>
                                            <p:strVal val="#ppt_x"/>
                                          </p:val>
                                        </p:tav>
                                      </p:tavLst>
                                    </p:anim>
                                    <p:anim calcmode="lin" valueType="num">
                                      <p:cBhvr>
                                        <p:cTn id="44" dur="500" fill="hold"/>
                                        <p:tgtEl>
                                          <p:spTgt spid="5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anim calcmode="lin" valueType="num">
                                      <p:cBhvr>
                                        <p:cTn id="48" dur="500" fill="hold"/>
                                        <p:tgtEl>
                                          <p:spTgt spid="53"/>
                                        </p:tgtEl>
                                        <p:attrNameLst>
                                          <p:attrName>ppt_x</p:attrName>
                                        </p:attrNameLst>
                                      </p:cBhvr>
                                      <p:tavLst>
                                        <p:tav tm="0">
                                          <p:val>
                                            <p:strVal val="#ppt_x"/>
                                          </p:val>
                                        </p:tav>
                                        <p:tav tm="100000">
                                          <p:val>
                                            <p:strVal val="#ppt_x"/>
                                          </p:val>
                                        </p:tav>
                                      </p:tavLst>
                                    </p:anim>
                                    <p:anim calcmode="lin" valueType="num">
                                      <p:cBhvr>
                                        <p:cTn id="49" dur="500" fill="hold"/>
                                        <p:tgtEl>
                                          <p:spTgt spid="5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anim calcmode="lin" valueType="num">
                                      <p:cBhvr>
                                        <p:cTn id="53" dur="500" fill="hold"/>
                                        <p:tgtEl>
                                          <p:spTgt spid="54"/>
                                        </p:tgtEl>
                                        <p:attrNameLst>
                                          <p:attrName>ppt_x</p:attrName>
                                        </p:attrNameLst>
                                      </p:cBhvr>
                                      <p:tavLst>
                                        <p:tav tm="0">
                                          <p:val>
                                            <p:strVal val="#ppt_x"/>
                                          </p:val>
                                        </p:tav>
                                        <p:tav tm="100000">
                                          <p:val>
                                            <p:strVal val="#ppt_x"/>
                                          </p:val>
                                        </p:tav>
                                      </p:tavLst>
                                    </p:anim>
                                    <p:anim calcmode="lin" valueType="num">
                                      <p:cBhvr>
                                        <p:cTn id="54" dur="500" fill="hold"/>
                                        <p:tgtEl>
                                          <p:spTgt spid="5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500"/>
                                        <p:tgtEl>
                                          <p:spTgt spid="55"/>
                                        </p:tgtEl>
                                      </p:cBhvr>
                                    </p:animEffect>
                                    <p:anim calcmode="lin" valueType="num">
                                      <p:cBhvr>
                                        <p:cTn id="58" dur="500" fill="hold"/>
                                        <p:tgtEl>
                                          <p:spTgt spid="55"/>
                                        </p:tgtEl>
                                        <p:attrNameLst>
                                          <p:attrName>ppt_x</p:attrName>
                                        </p:attrNameLst>
                                      </p:cBhvr>
                                      <p:tavLst>
                                        <p:tav tm="0">
                                          <p:val>
                                            <p:strVal val="#ppt_x"/>
                                          </p:val>
                                        </p:tav>
                                        <p:tav tm="100000">
                                          <p:val>
                                            <p:strVal val="#ppt_x"/>
                                          </p:val>
                                        </p:tav>
                                      </p:tavLst>
                                    </p:anim>
                                    <p:anim calcmode="lin" valueType="num">
                                      <p:cBhvr>
                                        <p:cTn id="59" dur="500" fill="hold"/>
                                        <p:tgtEl>
                                          <p:spTgt spid="5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anim calcmode="lin" valueType="num">
                                      <p:cBhvr>
                                        <p:cTn id="63" dur="500" fill="hold"/>
                                        <p:tgtEl>
                                          <p:spTgt spid="56"/>
                                        </p:tgtEl>
                                        <p:attrNameLst>
                                          <p:attrName>ppt_x</p:attrName>
                                        </p:attrNameLst>
                                      </p:cBhvr>
                                      <p:tavLst>
                                        <p:tav tm="0">
                                          <p:val>
                                            <p:strVal val="#ppt_x"/>
                                          </p:val>
                                        </p:tav>
                                        <p:tav tm="100000">
                                          <p:val>
                                            <p:strVal val="#ppt_x"/>
                                          </p:val>
                                        </p:tav>
                                      </p:tavLst>
                                    </p:anim>
                                    <p:anim calcmode="lin" valueType="num">
                                      <p:cBhvr>
                                        <p:cTn id="64" dur="500" fill="hold"/>
                                        <p:tgtEl>
                                          <p:spTgt spid="5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500"/>
                                        <p:tgtEl>
                                          <p:spTgt spid="57"/>
                                        </p:tgtEl>
                                      </p:cBhvr>
                                    </p:animEffect>
                                    <p:anim calcmode="lin" valueType="num">
                                      <p:cBhvr>
                                        <p:cTn id="68" dur="500" fill="hold"/>
                                        <p:tgtEl>
                                          <p:spTgt spid="57"/>
                                        </p:tgtEl>
                                        <p:attrNameLst>
                                          <p:attrName>ppt_x</p:attrName>
                                        </p:attrNameLst>
                                      </p:cBhvr>
                                      <p:tavLst>
                                        <p:tav tm="0">
                                          <p:val>
                                            <p:strVal val="#ppt_x"/>
                                          </p:val>
                                        </p:tav>
                                        <p:tav tm="100000">
                                          <p:val>
                                            <p:strVal val="#ppt_x"/>
                                          </p:val>
                                        </p:tav>
                                      </p:tavLst>
                                    </p:anim>
                                    <p:anim calcmode="lin" valueType="num">
                                      <p:cBhvr>
                                        <p:cTn id="69" dur="500" fill="hold"/>
                                        <p:tgtEl>
                                          <p:spTgt spid="5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anim calcmode="lin" valueType="num">
                                      <p:cBhvr>
                                        <p:cTn id="73" dur="500" fill="hold"/>
                                        <p:tgtEl>
                                          <p:spTgt spid="58"/>
                                        </p:tgtEl>
                                        <p:attrNameLst>
                                          <p:attrName>ppt_x</p:attrName>
                                        </p:attrNameLst>
                                      </p:cBhvr>
                                      <p:tavLst>
                                        <p:tav tm="0">
                                          <p:val>
                                            <p:strVal val="#ppt_x"/>
                                          </p:val>
                                        </p:tav>
                                        <p:tav tm="100000">
                                          <p:val>
                                            <p:strVal val="#ppt_x"/>
                                          </p:val>
                                        </p:tav>
                                      </p:tavLst>
                                    </p:anim>
                                    <p:anim calcmode="lin" valueType="num">
                                      <p:cBhvr>
                                        <p:cTn id="74" dur="500" fill="hold"/>
                                        <p:tgtEl>
                                          <p:spTgt spid="5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animEffect transition="in" filter="fade">
                                      <p:cBhvr>
                                        <p:cTn id="77" dur="500"/>
                                        <p:tgtEl>
                                          <p:spTgt spid="62"/>
                                        </p:tgtEl>
                                      </p:cBhvr>
                                    </p:animEffect>
                                    <p:anim calcmode="lin" valueType="num">
                                      <p:cBhvr>
                                        <p:cTn id="78" dur="500" fill="hold"/>
                                        <p:tgtEl>
                                          <p:spTgt spid="62"/>
                                        </p:tgtEl>
                                        <p:attrNameLst>
                                          <p:attrName>ppt_x</p:attrName>
                                        </p:attrNameLst>
                                      </p:cBhvr>
                                      <p:tavLst>
                                        <p:tav tm="0">
                                          <p:val>
                                            <p:strVal val="#ppt_x"/>
                                          </p:val>
                                        </p:tav>
                                        <p:tav tm="100000">
                                          <p:val>
                                            <p:strVal val="#ppt_x"/>
                                          </p:val>
                                        </p:tav>
                                      </p:tavLst>
                                    </p:anim>
                                    <p:anim calcmode="lin" valueType="num">
                                      <p:cBhvr>
                                        <p:cTn id="79" dur="500" fill="hold"/>
                                        <p:tgtEl>
                                          <p:spTgt spid="6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fade">
                                      <p:cBhvr>
                                        <p:cTn id="82" dur="500"/>
                                        <p:tgtEl>
                                          <p:spTgt spid="63"/>
                                        </p:tgtEl>
                                      </p:cBhvr>
                                    </p:animEffect>
                                    <p:anim calcmode="lin" valueType="num">
                                      <p:cBhvr>
                                        <p:cTn id="83" dur="500" fill="hold"/>
                                        <p:tgtEl>
                                          <p:spTgt spid="63"/>
                                        </p:tgtEl>
                                        <p:attrNameLst>
                                          <p:attrName>ppt_x</p:attrName>
                                        </p:attrNameLst>
                                      </p:cBhvr>
                                      <p:tavLst>
                                        <p:tav tm="0">
                                          <p:val>
                                            <p:strVal val="#ppt_x"/>
                                          </p:val>
                                        </p:tav>
                                        <p:tav tm="100000">
                                          <p:val>
                                            <p:strVal val="#ppt_x"/>
                                          </p:val>
                                        </p:tav>
                                      </p:tavLst>
                                    </p:anim>
                                    <p:anim calcmode="lin" valueType="num">
                                      <p:cBhvr>
                                        <p:cTn id="84" dur="500" fill="hold"/>
                                        <p:tgtEl>
                                          <p:spTgt spid="6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anim calcmode="lin" valueType="num">
                                      <p:cBhvr>
                                        <p:cTn id="88" dur="500" fill="hold"/>
                                        <p:tgtEl>
                                          <p:spTgt spid="64"/>
                                        </p:tgtEl>
                                        <p:attrNameLst>
                                          <p:attrName>ppt_x</p:attrName>
                                        </p:attrNameLst>
                                      </p:cBhvr>
                                      <p:tavLst>
                                        <p:tav tm="0">
                                          <p:val>
                                            <p:strVal val="#ppt_x"/>
                                          </p:val>
                                        </p:tav>
                                        <p:tav tm="100000">
                                          <p:val>
                                            <p:strVal val="#ppt_x"/>
                                          </p:val>
                                        </p:tav>
                                      </p:tavLst>
                                    </p:anim>
                                    <p:anim calcmode="lin" valueType="num">
                                      <p:cBhvr>
                                        <p:cTn id="89" dur="500" fill="hold"/>
                                        <p:tgtEl>
                                          <p:spTgt spid="64"/>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animEffect transition="in" filter="fade">
                                      <p:cBhvr>
                                        <p:cTn id="92" dur="500"/>
                                        <p:tgtEl>
                                          <p:spTgt spid="65"/>
                                        </p:tgtEl>
                                      </p:cBhvr>
                                    </p:animEffect>
                                    <p:anim calcmode="lin" valueType="num">
                                      <p:cBhvr>
                                        <p:cTn id="93" dur="500" fill="hold"/>
                                        <p:tgtEl>
                                          <p:spTgt spid="65"/>
                                        </p:tgtEl>
                                        <p:attrNameLst>
                                          <p:attrName>ppt_x</p:attrName>
                                        </p:attrNameLst>
                                      </p:cBhvr>
                                      <p:tavLst>
                                        <p:tav tm="0">
                                          <p:val>
                                            <p:strVal val="#ppt_x"/>
                                          </p:val>
                                        </p:tav>
                                        <p:tav tm="100000">
                                          <p:val>
                                            <p:strVal val="#ppt_x"/>
                                          </p:val>
                                        </p:tav>
                                      </p:tavLst>
                                    </p:anim>
                                    <p:anim calcmode="lin" valueType="num">
                                      <p:cBhvr>
                                        <p:cTn id="94" dur="500" fill="hold"/>
                                        <p:tgtEl>
                                          <p:spTgt spid="6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500"/>
                                        <p:tgtEl>
                                          <p:spTgt spid="66"/>
                                        </p:tgtEl>
                                      </p:cBhvr>
                                    </p:animEffect>
                                    <p:anim calcmode="lin" valueType="num">
                                      <p:cBhvr>
                                        <p:cTn id="98" dur="500" fill="hold"/>
                                        <p:tgtEl>
                                          <p:spTgt spid="66"/>
                                        </p:tgtEl>
                                        <p:attrNameLst>
                                          <p:attrName>ppt_x</p:attrName>
                                        </p:attrNameLst>
                                      </p:cBhvr>
                                      <p:tavLst>
                                        <p:tav tm="0">
                                          <p:val>
                                            <p:strVal val="#ppt_x"/>
                                          </p:val>
                                        </p:tav>
                                        <p:tav tm="100000">
                                          <p:val>
                                            <p:strVal val="#ppt_x"/>
                                          </p:val>
                                        </p:tav>
                                      </p:tavLst>
                                    </p:anim>
                                    <p:anim calcmode="lin" valueType="num">
                                      <p:cBhvr>
                                        <p:cTn id="99" dur="500" fill="hold"/>
                                        <p:tgtEl>
                                          <p:spTgt spid="6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500"/>
                                        <p:tgtEl>
                                          <p:spTgt spid="67"/>
                                        </p:tgtEl>
                                      </p:cBhvr>
                                    </p:animEffect>
                                    <p:anim calcmode="lin" valueType="num">
                                      <p:cBhvr>
                                        <p:cTn id="103" dur="500" fill="hold"/>
                                        <p:tgtEl>
                                          <p:spTgt spid="67"/>
                                        </p:tgtEl>
                                        <p:attrNameLst>
                                          <p:attrName>ppt_x</p:attrName>
                                        </p:attrNameLst>
                                      </p:cBhvr>
                                      <p:tavLst>
                                        <p:tav tm="0">
                                          <p:val>
                                            <p:strVal val="#ppt_x"/>
                                          </p:val>
                                        </p:tav>
                                        <p:tav tm="100000">
                                          <p:val>
                                            <p:strVal val="#ppt_x"/>
                                          </p:val>
                                        </p:tav>
                                      </p:tavLst>
                                    </p:anim>
                                    <p:anim calcmode="lin" valueType="num">
                                      <p:cBhvr>
                                        <p:cTn id="104" dur="5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fade">
                                      <p:cBhvr>
                                        <p:cTn id="107" dur="500"/>
                                        <p:tgtEl>
                                          <p:spTgt spid="68"/>
                                        </p:tgtEl>
                                      </p:cBhvr>
                                    </p:animEffect>
                                    <p:anim calcmode="lin" valueType="num">
                                      <p:cBhvr>
                                        <p:cTn id="108" dur="500" fill="hold"/>
                                        <p:tgtEl>
                                          <p:spTgt spid="68"/>
                                        </p:tgtEl>
                                        <p:attrNameLst>
                                          <p:attrName>ppt_x</p:attrName>
                                        </p:attrNameLst>
                                      </p:cBhvr>
                                      <p:tavLst>
                                        <p:tav tm="0">
                                          <p:val>
                                            <p:strVal val="#ppt_x"/>
                                          </p:val>
                                        </p:tav>
                                        <p:tav tm="100000">
                                          <p:val>
                                            <p:strVal val="#ppt_x"/>
                                          </p:val>
                                        </p:tav>
                                      </p:tavLst>
                                    </p:anim>
                                    <p:anim calcmode="lin" valueType="num">
                                      <p:cBhvr>
                                        <p:cTn id="109" dur="500" fill="hold"/>
                                        <p:tgtEl>
                                          <p:spTgt spid="6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69"/>
                                        </p:tgtEl>
                                        <p:attrNameLst>
                                          <p:attrName>style.visibility</p:attrName>
                                        </p:attrNameLst>
                                      </p:cBhvr>
                                      <p:to>
                                        <p:strVal val="visible"/>
                                      </p:to>
                                    </p:set>
                                    <p:animEffect transition="in" filter="fade">
                                      <p:cBhvr>
                                        <p:cTn id="112" dur="500"/>
                                        <p:tgtEl>
                                          <p:spTgt spid="69"/>
                                        </p:tgtEl>
                                      </p:cBhvr>
                                    </p:animEffect>
                                    <p:anim calcmode="lin" valueType="num">
                                      <p:cBhvr>
                                        <p:cTn id="113" dur="500" fill="hold"/>
                                        <p:tgtEl>
                                          <p:spTgt spid="69"/>
                                        </p:tgtEl>
                                        <p:attrNameLst>
                                          <p:attrName>ppt_x</p:attrName>
                                        </p:attrNameLst>
                                      </p:cBhvr>
                                      <p:tavLst>
                                        <p:tav tm="0">
                                          <p:val>
                                            <p:strVal val="#ppt_x"/>
                                          </p:val>
                                        </p:tav>
                                        <p:tav tm="100000">
                                          <p:val>
                                            <p:strVal val="#ppt_x"/>
                                          </p:val>
                                        </p:tav>
                                      </p:tavLst>
                                    </p:anim>
                                    <p:anim calcmode="lin" valueType="num">
                                      <p:cBhvr>
                                        <p:cTn id="114" dur="500" fill="hold"/>
                                        <p:tgtEl>
                                          <p:spTgt spid="69"/>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fade">
                                      <p:cBhvr>
                                        <p:cTn id="117" dur="500"/>
                                        <p:tgtEl>
                                          <p:spTgt spid="70"/>
                                        </p:tgtEl>
                                      </p:cBhvr>
                                    </p:animEffect>
                                    <p:anim calcmode="lin" valueType="num">
                                      <p:cBhvr>
                                        <p:cTn id="118" dur="500" fill="hold"/>
                                        <p:tgtEl>
                                          <p:spTgt spid="70"/>
                                        </p:tgtEl>
                                        <p:attrNameLst>
                                          <p:attrName>ppt_x</p:attrName>
                                        </p:attrNameLst>
                                      </p:cBhvr>
                                      <p:tavLst>
                                        <p:tav tm="0">
                                          <p:val>
                                            <p:strVal val="#ppt_x"/>
                                          </p:val>
                                        </p:tav>
                                        <p:tav tm="100000">
                                          <p:val>
                                            <p:strVal val="#ppt_x"/>
                                          </p:val>
                                        </p:tav>
                                      </p:tavLst>
                                    </p:anim>
                                    <p:anim calcmode="lin" valueType="num">
                                      <p:cBhvr>
                                        <p:cTn id="119" dur="500" fill="hold"/>
                                        <p:tgtEl>
                                          <p:spTgt spid="7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fade">
                                      <p:cBhvr>
                                        <p:cTn id="122" dur="500"/>
                                        <p:tgtEl>
                                          <p:spTgt spid="71"/>
                                        </p:tgtEl>
                                      </p:cBhvr>
                                    </p:animEffect>
                                    <p:anim calcmode="lin" valueType="num">
                                      <p:cBhvr>
                                        <p:cTn id="123" dur="500" fill="hold"/>
                                        <p:tgtEl>
                                          <p:spTgt spid="71"/>
                                        </p:tgtEl>
                                        <p:attrNameLst>
                                          <p:attrName>ppt_x</p:attrName>
                                        </p:attrNameLst>
                                      </p:cBhvr>
                                      <p:tavLst>
                                        <p:tav tm="0">
                                          <p:val>
                                            <p:strVal val="#ppt_x"/>
                                          </p:val>
                                        </p:tav>
                                        <p:tav tm="100000">
                                          <p:val>
                                            <p:strVal val="#ppt_x"/>
                                          </p:val>
                                        </p:tav>
                                      </p:tavLst>
                                    </p:anim>
                                    <p:anim calcmode="lin" valueType="num">
                                      <p:cBhvr>
                                        <p:cTn id="124" dur="500" fill="hold"/>
                                        <p:tgtEl>
                                          <p:spTgt spid="71"/>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anim calcmode="lin" valueType="num">
                                      <p:cBhvr>
                                        <p:cTn id="128" dur="500" fill="hold"/>
                                        <p:tgtEl>
                                          <p:spTgt spid="72"/>
                                        </p:tgtEl>
                                        <p:attrNameLst>
                                          <p:attrName>ppt_x</p:attrName>
                                        </p:attrNameLst>
                                      </p:cBhvr>
                                      <p:tavLst>
                                        <p:tav tm="0">
                                          <p:val>
                                            <p:strVal val="#ppt_x"/>
                                          </p:val>
                                        </p:tav>
                                        <p:tav tm="100000">
                                          <p:val>
                                            <p:strVal val="#ppt_x"/>
                                          </p:val>
                                        </p:tav>
                                      </p:tavLst>
                                    </p:anim>
                                    <p:anim calcmode="lin" valueType="num">
                                      <p:cBhvr>
                                        <p:cTn id="129" dur="500" fill="hold"/>
                                        <p:tgtEl>
                                          <p:spTgt spid="72"/>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500"/>
                                        <p:tgtEl>
                                          <p:spTgt spid="35"/>
                                        </p:tgtEl>
                                      </p:cBhvr>
                                    </p:animEffect>
                                    <p:anim calcmode="lin" valueType="num">
                                      <p:cBhvr>
                                        <p:cTn id="133" dur="500" fill="hold"/>
                                        <p:tgtEl>
                                          <p:spTgt spid="35"/>
                                        </p:tgtEl>
                                        <p:attrNameLst>
                                          <p:attrName>ppt_x</p:attrName>
                                        </p:attrNameLst>
                                      </p:cBhvr>
                                      <p:tavLst>
                                        <p:tav tm="0">
                                          <p:val>
                                            <p:strVal val="#ppt_x"/>
                                          </p:val>
                                        </p:tav>
                                        <p:tav tm="100000">
                                          <p:val>
                                            <p:strVal val="#ppt_x"/>
                                          </p:val>
                                        </p:tav>
                                      </p:tavLst>
                                    </p:anim>
                                    <p:anim calcmode="lin" valueType="num">
                                      <p:cBhvr>
                                        <p:cTn id="134"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grpId="0" nodeType="clickEffect">
                                  <p:stCondLst>
                                    <p:cond delay="0"/>
                                  </p:stCondLst>
                                  <p:childTnLst>
                                    <p:set>
                                      <p:cBhvr>
                                        <p:cTn id="138" dur="1" fill="hold">
                                          <p:stCondLst>
                                            <p:cond delay="0"/>
                                          </p:stCondLst>
                                        </p:cTn>
                                        <p:tgtEl>
                                          <p:spTgt spid="61"/>
                                        </p:tgtEl>
                                        <p:attrNameLst>
                                          <p:attrName>style.visibility</p:attrName>
                                        </p:attrNameLst>
                                      </p:cBhvr>
                                      <p:to>
                                        <p:strVal val="visible"/>
                                      </p:to>
                                    </p:set>
                                    <p:animEffect transition="in" filter="barn(inVertical)">
                                      <p:cBhvr>
                                        <p:cTn id="139" dur="500"/>
                                        <p:tgtEl>
                                          <p:spTgt spid="61"/>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60"/>
                                        </p:tgtEl>
                                        <p:attrNameLst>
                                          <p:attrName>style.visibility</p:attrName>
                                        </p:attrNameLst>
                                      </p:cBhvr>
                                      <p:to>
                                        <p:strVal val="visible"/>
                                      </p:to>
                                    </p:set>
                                    <p:animEffect transition="in" filter="fade">
                                      <p:cBhvr>
                                        <p:cTn id="144" dur="500"/>
                                        <p:tgtEl>
                                          <p:spTgt spid="60"/>
                                        </p:tgtEl>
                                      </p:cBhvr>
                                    </p:animEffect>
                                    <p:anim calcmode="lin" valueType="num">
                                      <p:cBhvr>
                                        <p:cTn id="145" dur="500" fill="hold"/>
                                        <p:tgtEl>
                                          <p:spTgt spid="60"/>
                                        </p:tgtEl>
                                        <p:attrNameLst>
                                          <p:attrName>ppt_x</p:attrName>
                                        </p:attrNameLst>
                                      </p:cBhvr>
                                      <p:tavLst>
                                        <p:tav tm="0">
                                          <p:val>
                                            <p:strVal val="#ppt_x"/>
                                          </p:val>
                                        </p:tav>
                                        <p:tav tm="100000">
                                          <p:val>
                                            <p:strVal val="#ppt_x"/>
                                          </p:val>
                                        </p:tav>
                                      </p:tavLst>
                                    </p:anim>
                                    <p:anim calcmode="lin" valueType="num">
                                      <p:cBhvr>
                                        <p:cTn id="146"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35" grpId="0"/>
      <p:bldP spid="45" grpId="0"/>
      <p:bldP spid="46" grpId="0"/>
      <p:bldP spid="47" grpId="0"/>
      <p:bldP spid="51" grpId="0"/>
      <p:bldP spid="52" grpId="0"/>
      <p:bldP spid="53" grpId="0"/>
      <p:bldP spid="54" grpId="0"/>
      <p:bldP spid="55" grpId="0"/>
      <p:bldP spid="56" grpId="0"/>
      <p:bldP spid="57" grpId="0"/>
      <p:bldP spid="58" grpId="0"/>
      <p:bldP spid="59" grpId="0"/>
      <p:bldP spid="60" grpId="0"/>
      <p:bldP spid="61" grpId="0"/>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E47F0"/>
        </a:solidFill>
        <a:effectLst/>
      </p:bgPr>
    </p:bg>
    <p:spTree>
      <p:nvGrpSpPr>
        <p:cNvPr id="1" name=""/>
        <p:cNvGrpSpPr/>
        <p:nvPr/>
      </p:nvGrpSpPr>
      <p:grpSpPr>
        <a:xfrm>
          <a:off x="0" y="0"/>
          <a:ext cx="0" cy="0"/>
          <a:chOff x="0" y="0"/>
          <a:chExt cx="0" cy="0"/>
        </a:xfrm>
      </p:grpSpPr>
      <p:sp>
        <p:nvSpPr>
          <p:cNvPr id="42" name="Google Shape;5101;p38"/>
          <p:cNvSpPr txBox="1">
            <a:spLocks/>
          </p:cNvSpPr>
          <p:nvPr/>
        </p:nvSpPr>
        <p:spPr>
          <a:xfrm>
            <a:off x="2569028" y="666274"/>
            <a:ext cx="3952795"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spc="50" dirty="0" smtClean="0">
                <a:solidFill>
                  <a:schemeClr val="accent2"/>
                </a:solidFill>
                <a:latin typeface="Glacial Indifference" pitchFamily="50" charset="0"/>
              </a:rPr>
              <a:t>Can you guess the word behind this image?</a:t>
            </a:r>
            <a:endParaRPr lang="en-PH" sz="2000" spc="50" dirty="0">
              <a:solidFill>
                <a:schemeClr val="accent2"/>
              </a:solidFill>
              <a:latin typeface="Glacial Indifference" pitchFamily="50"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159" y="1480418"/>
            <a:ext cx="2740531" cy="2723331"/>
          </a:xfrm>
          <a:prstGeom prst="rect">
            <a:avLst/>
          </a:prstGeom>
        </p:spPr>
      </p:pic>
      <p:sp>
        <p:nvSpPr>
          <p:cNvPr id="46" name="Google Shape;5100;p38"/>
          <p:cNvSpPr/>
          <p:nvPr/>
        </p:nvSpPr>
        <p:spPr>
          <a:xfrm rot="7973375" flipV="1">
            <a:off x="4372065" y="1694917"/>
            <a:ext cx="7110336" cy="3663924"/>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00;p38"/>
          <p:cNvSpPr/>
          <p:nvPr/>
        </p:nvSpPr>
        <p:spPr>
          <a:xfrm rot="6820470">
            <a:off x="-1183078" y="332345"/>
            <a:ext cx="3657923" cy="1930398"/>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rot="48695">
            <a:off x="8563428" y="4354286"/>
            <a:ext cx="1219200" cy="789214"/>
          </a:xfrm>
          <a:prstGeom prst="rect">
            <a:avLst/>
          </a:prstGeom>
          <a:solidFill>
            <a:srgbClr val="856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18457" y="-484595"/>
            <a:ext cx="1219200" cy="1180484"/>
          </a:xfrm>
          <a:prstGeom prst="rect">
            <a:avLst/>
          </a:prstGeom>
          <a:solidFill>
            <a:srgbClr val="856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Google Shape;5101;p38"/>
          <p:cNvSpPr txBox="1">
            <a:spLocks/>
          </p:cNvSpPr>
          <p:nvPr/>
        </p:nvSpPr>
        <p:spPr>
          <a:xfrm>
            <a:off x="141514" y="105647"/>
            <a:ext cx="718457"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b="1" spc="50" dirty="0" smtClean="0">
                <a:solidFill>
                  <a:schemeClr val="accent2"/>
                </a:solidFill>
                <a:latin typeface="Glacial Indifference" pitchFamily="50" charset="0"/>
              </a:rPr>
              <a:t>01</a:t>
            </a:r>
            <a:endParaRPr lang="en-PH" sz="2000" b="1" spc="50" dirty="0">
              <a:solidFill>
                <a:schemeClr val="accent2"/>
              </a:solidFill>
              <a:latin typeface="Glacial Indifference" pitchFamily="50" charset="0"/>
            </a:endParaRPr>
          </a:p>
        </p:txBody>
      </p:sp>
      <p:sp>
        <p:nvSpPr>
          <p:cNvPr id="51" name="Google Shape;6167;p48"/>
          <p:cNvSpPr/>
          <p:nvPr/>
        </p:nvSpPr>
        <p:spPr>
          <a:xfrm>
            <a:off x="696673" y="3086911"/>
            <a:ext cx="92142" cy="83681"/>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568;p41"/>
          <p:cNvSpPr/>
          <p:nvPr/>
        </p:nvSpPr>
        <p:spPr>
          <a:xfrm rot="19047007">
            <a:off x="-116721" y="4429687"/>
            <a:ext cx="402756" cy="465133"/>
          </a:xfrm>
          <a:custGeom>
            <a:avLst/>
            <a:gdLst/>
            <a:ahLst/>
            <a:cxnLst/>
            <a:rect l="l" t="t" r="r" b="b"/>
            <a:pathLst>
              <a:path w="3877" h="4478" extrusionOk="0">
                <a:moveTo>
                  <a:pt x="868" y="1"/>
                </a:moveTo>
                <a:lnTo>
                  <a:pt x="0" y="4478"/>
                </a:lnTo>
                <a:lnTo>
                  <a:pt x="3876" y="3427"/>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568;p41"/>
          <p:cNvSpPr/>
          <p:nvPr/>
        </p:nvSpPr>
        <p:spPr>
          <a:xfrm>
            <a:off x="189842" y="3855759"/>
            <a:ext cx="127179" cy="146876"/>
          </a:xfrm>
          <a:custGeom>
            <a:avLst/>
            <a:gdLst/>
            <a:ahLst/>
            <a:cxnLst/>
            <a:rect l="l" t="t" r="r" b="b"/>
            <a:pathLst>
              <a:path w="3877" h="4478" extrusionOk="0">
                <a:moveTo>
                  <a:pt x="868" y="1"/>
                </a:moveTo>
                <a:lnTo>
                  <a:pt x="0" y="4478"/>
                </a:lnTo>
                <a:lnTo>
                  <a:pt x="3876" y="3427"/>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568;p41"/>
          <p:cNvSpPr/>
          <p:nvPr/>
        </p:nvSpPr>
        <p:spPr>
          <a:xfrm rot="4024280">
            <a:off x="787992" y="4991387"/>
            <a:ext cx="211751" cy="244546"/>
          </a:xfrm>
          <a:custGeom>
            <a:avLst/>
            <a:gdLst/>
            <a:ahLst/>
            <a:cxnLst/>
            <a:rect l="l" t="t" r="r" b="b"/>
            <a:pathLst>
              <a:path w="3877" h="4478" extrusionOk="0">
                <a:moveTo>
                  <a:pt x="868" y="1"/>
                </a:moveTo>
                <a:lnTo>
                  <a:pt x="0" y="4478"/>
                </a:lnTo>
                <a:lnTo>
                  <a:pt x="3876" y="3427"/>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03;p39"/>
          <p:cNvSpPr/>
          <p:nvPr/>
        </p:nvSpPr>
        <p:spPr>
          <a:xfrm rot="11393512">
            <a:off x="8962063" y="1297073"/>
            <a:ext cx="198604" cy="214290"/>
          </a:xfrm>
          <a:custGeom>
            <a:avLst/>
            <a:gdLst/>
            <a:ahLst/>
            <a:cxnLst/>
            <a:rect l="l" t="t" r="r" b="b"/>
            <a:pathLst>
              <a:path w="4195" h="4526" fill="none" extrusionOk="0">
                <a:moveTo>
                  <a:pt x="4195" y="4526"/>
                </a:moveTo>
                <a:lnTo>
                  <a:pt x="3430" y="1"/>
                </a:lnTo>
                <a:lnTo>
                  <a:pt x="1" y="2655"/>
                </a:lnTo>
                <a:close/>
              </a:path>
            </a:pathLst>
          </a:custGeom>
          <a:solidFill>
            <a:schemeClr val="accent1"/>
          </a:solidFill>
          <a:ln w="28575" cap="flat" cmpd="sng">
            <a:solidFill>
              <a:schemeClr val="accent2">
                <a:lumMod val="95000"/>
              </a:schemeClr>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500;p39"/>
          <p:cNvGrpSpPr/>
          <p:nvPr/>
        </p:nvGrpSpPr>
        <p:grpSpPr>
          <a:xfrm rot="4828211">
            <a:off x="8072733" y="193109"/>
            <a:ext cx="306496" cy="378241"/>
            <a:chOff x="368125" y="2950571"/>
            <a:chExt cx="281055" cy="346846"/>
          </a:xfrm>
          <a:noFill/>
        </p:grpSpPr>
        <p:sp>
          <p:nvSpPr>
            <p:cNvPr id="57"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500;p39"/>
          <p:cNvGrpSpPr/>
          <p:nvPr/>
        </p:nvGrpSpPr>
        <p:grpSpPr>
          <a:xfrm rot="9893200">
            <a:off x="8109965" y="2733675"/>
            <a:ext cx="420084" cy="518420"/>
            <a:chOff x="368125" y="2950571"/>
            <a:chExt cx="281055" cy="346846"/>
          </a:xfrm>
          <a:solidFill>
            <a:schemeClr val="accent2">
              <a:lumMod val="95000"/>
            </a:schemeClr>
          </a:solidFill>
        </p:grpSpPr>
        <p:sp>
          <p:nvSpPr>
            <p:cNvPr id="60"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5101;p38"/>
          <p:cNvSpPr txBox="1">
            <a:spLocks/>
          </p:cNvSpPr>
          <p:nvPr/>
        </p:nvSpPr>
        <p:spPr>
          <a:xfrm>
            <a:off x="2569028" y="4342439"/>
            <a:ext cx="3952795"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b="1" spc="50" dirty="0" err="1" smtClean="0">
                <a:solidFill>
                  <a:schemeClr val="accent2"/>
                </a:solidFill>
                <a:latin typeface="Glacial Indifference" pitchFamily="50" charset="0"/>
              </a:rPr>
              <a:t>Javascript</a:t>
            </a:r>
            <a:endParaRPr lang="en-PH" sz="2000" b="1" spc="50" dirty="0">
              <a:solidFill>
                <a:schemeClr val="accent2"/>
              </a:solidFill>
              <a:latin typeface="Glacial Indifference" pitchFamily="50" charset="0"/>
            </a:endParaRPr>
          </a:p>
        </p:txBody>
      </p:sp>
      <p:cxnSp>
        <p:nvCxnSpPr>
          <p:cNvPr id="5" name="Straight Connector 4"/>
          <p:cNvCxnSpPr/>
          <p:nvPr/>
        </p:nvCxnSpPr>
        <p:spPr>
          <a:xfrm>
            <a:off x="2569028" y="473106"/>
            <a:ext cx="3952795" cy="0"/>
          </a:xfrm>
          <a:prstGeom prst="line">
            <a:avLst/>
          </a:prstGeom>
          <a:ln w="28575">
            <a:solidFill>
              <a:srgbClr val="FBD712"/>
            </a:solidFill>
          </a:ln>
        </p:spPr>
        <p:style>
          <a:lnRef idx="1">
            <a:schemeClr val="accent1"/>
          </a:lnRef>
          <a:fillRef idx="0">
            <a:schemeClr val="accent1"/>
          </a:fillRef>
          <a:effectRef idx="0">
            <a:schemeClr val="accent1"/>
          </a:effectRef>
          <a:fontRef idx="minor">
            <a:schemeClr val="tx1"/>
          </a:fontRef>
        </p:style>
      </p:cxnSp>
      <p:sp>
        <p:nvSpPr>
          <p:cNvPr id="63" name="Google Shape;5101;p38"/>
          <p:cNvSpPr txBox="1">
            <a:spLocks/>
          </p:cNvSpPr>
          <p:nvPr/>
        </p:nvSpPr>
        <p:spPr>
          <a:xfrm>
            <a:off x="2569026" y="40077"/>
            <a:ext cx="3952795" cy="3994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1200" spc="50" dirty="0" smtClean="0">
                <a:solidFill>
                  <a:schemeClr val="accent2"/>
                </a:solidFill>
                <a:latin typeface="Glacial Indifference" pitchFamily="50" charset="0"/>
              </a:rPr>
              <a:t>TIMES UP!</a:t>
            </a:r>
            <a:endParaRPr lang="en-PH" sz="1200" spc="50" dirty="0">
              <a:solidFill>
                <a:schemeClr val="accent2"/>
              </a:solidFill>
              <a:latin typeface="Glacial Indifference" pitchFamily="50" charset="0"/>
            </a:endParaRPr>
          </a:p>
        </p:txBody>
      </p:sp>
    </p:spTree>
    <p:extLst>
      <p:ext uri="{BB962C8B-B14F-4D97-AF65-F5344CB8AC3E}">
        <p14:creationId xmlns:p14="http://schemas.microsoft.com/office/powerpoint/2010/main" val="3938088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par>
                          <p:cTn id="8" fill="hold">
                            <p:stCondLst>
                              <p:cond delay="50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200"/>
                                        <p:tgtEl>
                                          <p:spTgt spid="6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2"/>
                                        </p:tgtEl>
                                        <p:attrNameLst>
                                          <p:attrName>style.visibility</p:attrName>
                                        </p:attrNameLst>
                                      </p:cBhvr>
                                      <p:to>
                                        <p:strVal val="visible"/>
                                      </p:to>
                                    </p:set>
                                    <p:anim calcmode="lin" valueType="num">
                                      <p:cBhvr additive="base">
                                        <p:cTn id="16" dur="200" fill="hold"/>
                                        <p:tgtEl>
                                          <p:spTgt spid="62"/>
                                        </p:tgtEl>
                                        <p:attrNameLst>
                                          <p:attrName>ppt_x</p:attrName>
                                        </p:attrNameLst>
                                      </p:cBhvr>
                                      <p:tavLst>
                                        <p:tav tm="0">
                                          <p:val>
                                            <p:strVal val="#ppt_x"/>
                                          </p:val>
                                        </p:tav>
                                        <p:tav tm="100000">
                                          <p:val>
                                            <p:strVal val="#ppt_x"/>
                                          </p:val>
                                        </p:tav>
                                      </p:tavLst>
                                    </p:anim>
                                    <p:anim calcmode="lin" valueType="num">
                                      <p:cBhvr additive="base">
                                        <p:cTn id="17" dur="2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E47F0"/>
        </a:solidFill>
        <a:effectLst/>
      </p:bgPr>
    </p:bg>
    <p:spTree>
      <p:nvGrpSpPr>
        <p:cNvPr id="1" name=""/>
        <p:cNvGrpSpPr/>
        <p:nvPr/>
      </p:nvGrpSpPr>
      <p:grpSpPr>
        <a:xfrm>
          <a:off x="0" y="0"/>
          <a:ext cx="0" cy="0"/>
          <a:chOff x="0" y="0"/>
          <a:chExt cx="0" cy="0"/>
        </a:xfrm>
      </p:grpSpPr>
      <p:sp>
        <p:nvSpPr>
          <p:cNvPr id="42" name="Google Shape;5101;p38"/>
          <p:cNvSpPr txBox="1">
            <a:spLocks/>
          </p:cNvSpPr>
          <p:nvPr/>
        </p:nvSpPr>
        <p:spPr>
          <a:xfrm>
            <a:off x="2569028" y="666274"/>
            <a:ext cx="3952795"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spc="50" dirty="0" smtClean="0">
                <a:solidFill>
                  <a:schemeClr val="accent2"/>
                </a:solidFill>
                <a:latin typeface="Glacial Indifference" pitchFamily="50" charset="0"/>
              </a:rPr>
              <a:t>Can you guess the word behind this image?</a:t>
            </a:r>
            <a:endParaRPr lang="en-PH" sz="2000" spc="50" dirty="0">
              <a:solidFill>
                <a:schemeClr val="accent2"/>
              </a:solidFill>
              <a:latin typeface="Glacial Indifference" pitchFamily="50"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159" y="1511043"/>
            <a:ext cx="2740531" cy="2662080"/>
          </a:xfrm>
          <a:prstGeom prst="rect">
            <a:avLst/>
          </a:prstGeom>
        </p:spPr>
      </p:pic>
      <p:sp>
        <p:nvSpPr>
          <p:cNvPr id="46" name="Google Shape;5100;p38"/>
          <p:cNvSpPr/>
          <p:nvPr/>
        </p:nvSpPr>
        <p:spPr>
          <a:xfrm rot="7973375" flipV="1">
            <a:off x="4372065" y="1694917"/>
            <a:ext cx="7110336" cy="3663924"/>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00;p38"/>
          <p:cNvSpPr/>
          <p:nvPr/>
        </p:nvSpPr>
        <p:spPr>
          <a:xfrm rot="6820470">
            <a:off x="-1183078" y="332345"/>
            <a:ext cx="3657923" cy="1930398"/>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rot="48695">
            <a:off x="8563428" y="4354286"/>
            <a:ext cx="1219200" cy="789214"/>
          </a:xfrm>
          <a:prstGeom prst="rect">
            <a:avLst/>
          </a:prstGeom>
          <a:solidFill>
            <a:srgbClr val="856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18457" y="-484595"/>
            <a:ext cx="1219200" cy="1180484"/>
          </a:xfrm>
          <a:prstGeom prst="rect">
            <a:avLst/>
          </a:prstGeom>
          <a:solidFill>
            <a:srgbClr val="856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Google Shape;5101;p38"/>
          <p:cNvSpPr txBox="1">
            <a:spLocks/>
          </p:cNvSpPr>
          <p:nvPr/>
        </p:nvSpPr>
        <p:spPr>
          <a:xfrm>
            <a:off x="141514" y="105647"/>
            <a:ext cx="718457"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b="1" spc="50" dirty="0" smtClean="0">
                <a:solidFill>
                  <a:schemeClr val="accent2"/>
                </a:solidFill>
                <a:latin typeface="Glacial Indifference" pitchFamily="50" charset="0"/>
              </a:rPr>
              <a:t>02</a:t>
            </a:r>
            <a:endParaRPr lang="en-PH" sz="2000" b="1" spc="50" dirty="0">
              <a:solidFill>
                <a:schemeClr val="accent2"/>
              </a:solidFill>
              <a:latin typeface="Glacial Indifference" pitchFamily="50" charset="0"/>
            </a:endParaRPr>
          </a:p>
        </p:txBody>
      </p:sp>
      <p:sp>
        <p:nvSpPr>
          <p:cNvPr id="62" name="Google Shape;5101;p38"/>
          <p:cNvSpPr txBox="1">
            <a:spLocks/>
          </p:cNvSpPr>
          <p:nvPr/>
        </p:nvSpPr>
        <p:spPr>
          <a:xfrm>
            <a:off x="2569028" y="4304339"/>
            <a:ext cx="3952795"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b="1" spc="50" dirty="0" smtClean="0">
                <a:solidFill>
                  <a:schemeClr val="accent2"/>
                </a:solidFill>
                <a:latin typeface="Glacial Indifference" pitchFamily="50" charset="0"/>
              </a:rPr>
              <a:t>C </a:t>
            </a:r>
            <a:r>
              <a:rPr lang="en-PH" sz="3200" b="1" spc="50" dirty="0" smtClean="0">
                <a:solidFill>
                  <a:schemeClr val="accent2"/>
                </a:solidFill>
                <a:latin typeface="Glacial Indifference" pitchFamily="50" charset="0"/>
              </a:rPr>
              <a:t>++</a:t>
            </a:r>
            <a:endParaRPr lang="en-PH" sz="3200" b="1" spc="50" dirty="0">
              <a:solidFill>
                <a:schemeClr val="accent2"/>
              </a:solidFill>
              <a:latin typeface="Glacial Indifference" pitchFamily="50" charset="0"/>
            </a:endParaRPr>
          </a:p>
        </p:txBody>
      </p:sp>
      <p:cxnSp>
        <p:nvCxnSpPr>
          <p:cNvPr id="5" name="Straight Connector 4"/>
          <p:cNvCxnSpPr/>
          <p:nvPr/>
        </p:nvCxnSpPr>
        <p:spPr>
          <a:xfrm>
            <a:off x="2569028" y="473106"/>
            <a:ext cx="3952795" cy="0"/>
          </a:xfrm>
          <a:prstGeom prst="line">
            <a:avLst/>
          </a:prstGeom>
          <a:ln w="28575">
            <a:solidFill>
              <a:srgbClr val="FBD712"/>
            </a:solidFill>
          </a:ln>
        </p:spPr>
        <p:style>
          <a:lnRef idx="1">
            <a:schemeClr val="accent1"/>
          </a:lnRef>
          <a:fillRef idx="0">
            <a:schemeClr val="accent1"/>
          </a:fillRef>
          <a:effectRef idx="0">
            <a:schemeClr val="accent1"/>
          </a:effectRef>
          <a:fontRef idx="minor">
            <a:schemeClr val="tx1"/>
          </a:fontRef>
        </p:style>
      </p:cxnSp>
      <p:sp>
        <p:nvSpPr>
          <p:cNvPr id="63" name="Google Shape;5101;p38"/>
          <p:cNvSpPr txBox="1">
            <a:spLocks/>
          </p:cNvSpPr>
          <p:nvPr/>
        </p:nvSpPr>
        <p:spPr>
          <a:xfrm>
            <a:off x="2569026" y="40077"/>
            <a:ext cx="3952795" cy="3994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1200" spc="50" dirty="0" smtClean="0">
                <a:solidFill>
                  <a:schemeClr val="accent2"/>
                </a:solidFill>
                <a:latin typeface="Glacial Indifference" pitchFamily="50" charset="0"/>
              </a:rPr>
              <a:t>TIMES UP!</a:t>
            </a:r>
            <a:endParaRPr lang="en-PH" sz="1200" spc="50" dirty="0">
              <a:solidFill>
                <a:schemeClr val="accent2"/>
              </a:solidFill>
              <a:latin typeface="Glacial Indifference" pitchFamily="50" charset="0"/>
            </a:endParaRPr>
          </a:p>
        </p:txBody>
      </p:sp>
      <p:grpSp>
        <p:nvGrpSpPr>
          <p:cNvPr id="23" name="Google Shape;5500;p39"/>
          <p:cNvGrpSpPr/>
          <p:nvPr/>
        </p:nvGrpSpPr>
        <p:grpSpPr>
          <a:xfrm rot="14942787" flipH="1">
            <a:off x="398500" y="5036914"/>
            <a:ext cx="367693" cy="453764"/>
            <a:chOff x="368125" y="2950571"/>
            <a:chExt cx="281055" cy="346846"/>
          </a:xfrm>
          <a:solidFill>
            <a:schemeClr val="accent2">
              <a:lumMod val="95000"/>
            </a:schemeClr>
          </a:solidFill>
        </p:grpSpPr>
        <p:sp>
          <p:nvSpPr>
            <p:cNvPr id="24"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5569;p41"/>
          <p:cNvSpPr/>
          <p:nvPr/>
        </p:nvSpPr>
        <p:spPr>
          <a:xfrm>
            <a:off x="8041089" y="2004577"/>
            <a:ext cx="419435" cy="419453"/>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69;p41"/>
          <p:cNvSpPr/>
          <p:nvPr/>
        </p:nvSpPr>
        <p:spPr>
          <a:xfrm>
            <a:off x="-135091" y="2746753"/>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67;p41"/>
          <p:cNvSpPr/>
          <p:nvPr/>
        </p:nvSpPr>
        <p:spPr>
          <a:xfrm rot="306423">
            <a:off x="8472381" y="182406"/>
            <a:ext cx="278843" cy="278843"/>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03;p39"/>
          <p:cNvSpPr/>
          <p:nvPr/>
        </p:nvSpPr>
        <p:spPr>
          <a:xfrm rot="20046455">
            <a:off x="8901602" y="3786295"/>
            <a:ext cx="311164" cy="335740"/>
          </a:xfrm>
          <a:custGeom>
            <a:avLst/>
            <a:gdLst/>
            <a:ahLst/>
            <a:cxnLst/>
            <a:rect l="l" t="t" r="r" b="b"/>
            <a:pathLst>
              <a:path w="4195" h="4526" fill="none" extrusionOk="0">
                <a:moveTo>
                  <a:pt x="4195" y="4526"/>
                </a:moveTo>
                <a:lnTo>
                  <a:pt x="3430" y="1"/>
                </a:lnTo>
                <a:lnTo>
                  <a:pt x="1" y="2655"/>
                </a:lnTo>
                <a:close/>
              </a:path>
            </a:pathLst>
          </a:custGeom>
          <a:solidFill>
            <a:schemeClr val="accent1"/>
          </a:solidFill>
          <a:ln w="28575" cap="flat" cmpd="sng">
            <a:solidFill>
              <a:schemeClr val="accent2">
                <a:lumMod val="95000"/>
              </a:schemeClr>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67;p41"/>
          <p:cNvSpPr/>
          <p:nvPr/>
        </p:nvSpPr>
        <p:spPr>
          <a:xfrm rot="2149509">
            <a:off x="7373081" y="-175984"/>
            <a:ext cx="278843" cy="278843"/>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165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par>
                          <p:cTn id="8" fill="hold">
                            <p:stCondLst>
                              <p:cond delay="50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200"/>
                                        <p:tgtEl>
                                          <p:spTgt spid="6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2"/>
                                        </p:tgtEl>
                                        <p:attrNameLst>
                                          <p:attrName>style.visibility</p:attrName>
                                        </p:attrNameLst>
                                      </p:cBhvr>
                                      <p:to>
                                        <p:strVal val="visible"/>
                                      </p:to>
                                    </p:set>
                                    <p:anim calcmode="lin" valueType="num">
                                      <p:cBhvr additive="base">
                                        <p:cTn id="16" dur="200" fill="hold"/>
                                        <p:tgtEl>
                                          <p:spTgt spid="62"/>
                                        </p:tgtEl>
                                        <p:attrNameLst>
                                          <p:attrName>ppt_x</p:attrName>
                                        </p:attrNameLst>
                                      </p:cBhvr>
                                      <p:tavLst>
                                        <p:tav tm="0">
                                          <p:val>
                                            <p:strVal val="#ppt_x"/>
                                          </p:val>
                                        </p:tav>
                                        <p:tav tm="100000">
                                          <p:val>
                                            <p:strVal val="#ppt_x"/>
                                          </p:val>
                                        </p:tav>
                                      </p:tavLst>
                                    </p:anim>
                                    <p:anim calcmode="lin" valueType="num">
                                      <p:cBhvr additive="base">
                                        <p:cTn id="17" dur="2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E47F0"/>
        </a:solidFill>
        <a:effectLst/>
      </p:bgPr>
    </p:bg>
    <p:spTree>
      <p:nvGrpSpPr>
        <p:cNvPr id="1" name=""/>
        <p:cNvGrpSpPr/>
        <p:nvPr/>
      </p:nvGrpSpPr>
      <p:grpSpPr>
        <a:xfrm>
          <a:off x="0" y="0"/>
          <a:ext cx="0" cy="0"/>
          <a:chOff x="0" y="0"/>
          <a:chExt cx="0" cy="0"/>
        </a:xfrm>
      </p:grpSpPr>
      <p:sp>
        <p:nvSpPr>
          <p:cNvPr id="42" name="Google Shape;5101;p38"/>
          <p:cNvSpPr txBox="1">
            <a:spLocks/>
          </p:cNvSpPr>
          <p:nvPr/>
        </p:nvSpPr>
        <p:spPr>
          <a:xfrm>
            <a:off x="2569028" y="666274"/>
            <a:ext cx="3952795"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spc="50" dirty="0" smtClean="0">
                <a:solidFill>
                  <a:schemeClr val="accent2"/>
                </a:solidFill>
                <a:latin typeface="Glacial Indifference" pitchFamily="50" charset="0"/>
              </a:rPr>
              <a:t>Can you guess the word behind this image?</a:t>
            </a:r>
            <a:endParaRPr lang="en-PH" sz="2000" spc="50" dirty="0">
              <a:solidFill>
                <a:schemeClr val="accent2"/>
              </a:solidFill>
              <a:latin typeface="Glacial Indifference" pitchFamily="50"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427" y="1511043"/>
            <a:ext cx="2463994" cy="2662080"/>
          </a:xfrm>
          <a:prstGeom prst="rect">
            <a:avLst/>
          </a:prstGeom>
        </p:spPr>
      </p:pic>
      <p:sp>
        <p:nvSpPr>
          <p:cNvPr id="46" name="Google Shape;5100;p38"/>
          <p:cNvSpPr/>
          <p:nvPr/>
        </p:nvSpPr>
        <p:spPr>
          <a:xfrm rot="7973375" flipV="1">
            <a:off x="4372065" y="1694917"/>
            <a:ext cx="7110336" cy="3663924"/>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00;p38"/>
          <p:cNvSpPr/>
          <p:nvPr/>
        </p:nvSpPr>
        <p:spPr>
          <a:xfrm rot="6820470">
            <a:off x="-1183078" y="332345"/>
            <a:ext cx="3657923" cy="1930398"/>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rot="48695">
            <a:off x="8563428" y="4354286"/>
            <a:ext cx="1219200" cy="789214"/>
          </a:xfrm>
          <a:prstGeom prst="rect">
            <a:avLst/>
          </a:prstGeom>
          <a:solidFill>
            <a:srgbClr val="856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18457" y="-484595"/>
            <a:ext cx="1219200" cy="1180484"/>
          </a:xfrm>
          <a:prstGeom prst="rect">
            <a:avLst/>
          </a:prstGeom>
          <a:solidFill>
            <a:srgbClr val="856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Google Shape;5101;p38"/>
          <p:cNvSpPr txBox="1">
            <a:spLocks/>
          </p:cNvSpPr>
          <p:nvPr/>
        </p:nvSpPr>
        <p:spPr>
          <a:xfrm>
            <a:off x="141514" y="105647"/>
            <a:ext cx="718457"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b="1" spc="50" dirty="0" smtClean="0">
                <a:solidFill>
                  <a:schemeClr val="accent2"/>
                </a:solidFill>
                <a:latin typeface="Glacial Indifference" pitchFamily="50" charset="0"/>
              </a:rPr>
              <a:t>03</a:t>
            </a:r>
            <a:endParaRPr lang="en-PH" sz="2000" b="1" spc="50" dirty="0">
              <a:solidFill>
                <a:schemeClr val="accent2"/>
              </a:solidFill>
              <a:latin typeface="Glacial Indifference" pitchFamily="50" charset="0"/>
            </a:endParaRPr>
          </a:p>
        </p:txBody>
      </p:sp>
      <p:cxnSp>
        <p:nvCxnSpPr>
          <p:cNvPr id="5" name="Straight Connector 4"/>
          <p:cNvCxnSpPr/>
          <p:nvPr/>
        </p:nvCxnSpPr>
        <p:spPr>
          <a:xfrm>
            <a:off x="2569028" y="473106"/>
            <a:ext cx="3952795" cy="0"/>
          </a:xfrm>
          <a:prstGeom prst="line">
            <a:avLst/>
          </a:prstGeom>
          <a:ln w="28575">
            <a:solidFill>
              <a:srgbClr val="FBD712"/>
            </a:solidFill>
          </a:ln>
        </p:spPr>
        <p:style>
          <a:lnRef idx="1">
            <a:schemeClr val="accent1"/>
          </a:lnRef>
          <a:fillRef idx="0">
            <a:schemeClr val="accent1"/>
          </a:fillRef>
          <a:effectRef idx="0">
            <a:schemeClr val="accent1"/>
          </a:effectRef>
          <a:fontRef idx="minor">
            <a:schemeClr val="tx1"/>
          </a:fontRef>
        </p:style>
      </p:cxnSp>
      <p:sp>
        <p:nvSpPr>
          <p:cNvPr id="63" name="Google Shape;5101;p38"/>
          <p:cNvSpPr txBox="1">
            <a:spLocks/>
          </p:cNvSpPr>
          <p:nvPr/>
        </p:nvSpPr>
        <p:spPr>
          <a:xfrm>
            <a:off x="2569026" y="40077"/>
            <a:ext cx="3952795" cy="3994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1200" spc="50" dirty="0" smtClean="0">
                <a:solidFill>
                  <a:schemeClr val="accent2"/>
                </a:solidFill>
                <a:latin typeface="Glacial Indifference" pitchFamily="50" charset="0"/>
              </a:rPr>
              <a:t>TIMES UP!</a:t>
            </a:r>
            <a:endParaRPr lang="en-PH" sz="1200" spc="50" dirty="0">
              <a:solidFill>
                <a:schemeClr val="accent2"/>
              </a:solidFill>
              <a:latin typeface="Glacial Indifference" pitchFamily="50" charset="0"/>
            </a:endParaRPr>
          </a:p>
        </p:txBody>
      </p:sp>
      <p:sp>
        <p:nvSpPr>
          <p:cNvPr id="20" name="Google Shape;5101;p38"/>
          <p:cNvSpPr txBox="1">
            <a:spLocks/>
          </p:cNvSpPr>
          <p:nvPr/>
        </p:nvSpPr>
        <p:spPr>
          <a:xfrm>
            <a:off x="2569028" y="4342439"/>
            <a:ext cx="3952795"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b="1" spc="50" dirty="0" smtClean="0">
                <a:solidFill>
                  <a:schemeClr val="accent2"/>
                </a:solidFill>
                <a:latin typeface="Glacial Indifference" pitchFamily="50" charset="0"/>
              </a:rPr>
              <a:t>For loop</a:t>
            </a:r>
            <a:endParaRPr lang="en-PH" sz="2000" b="1" spc="50" dirty="0">
              <a:solidFill>
                <a:schemeClr val="accent2"/>
              </a:solidFill>
              <a:latin typeface="Glacial Indifference" pitchFamily="50" charset="0"/>
            </a:endParaRPr>
          </a:p>
        </p:txBody>
      </p:sp>
      <p:sp>
        <p:nvSpPr>
          <p:cNvPr id="21" name="Google Shape;5569;p41"/>
          <p:cNvSpPr/>
          <p:nvPr/>
        </p:nvSpPr>
        <p:spPr>
          <a:xfrm>
            <a:off x="-145952" y="3770736"/>
            <a:ext cx="574931" cy="574955"/>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69;p41"/>
          <p:cNvSpPr/>
          <p:nvPr/>
        </p:nvSpPr>
        <p:spPr>
          <a:xfrm>
            <a:off x="8884918" y="1984254"/>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5500;p39"/>
          <p:cNvGrpSpPr/>
          <p:nvPr/>
        </p:nvGrpSpPr>
        <p:grpSpPr>
          <a:xfrm rot="5032256">
            <a:off x="1531832" y="4613325"/>
            <a:ext cx="238230" cy="293995"/>
            <a:chOff x="368125" y="2950571"/>
            <a:chExt cx="281055" cy="346846"/>
          </a:xfrm>
          <a:solidFill>
            <a:schemeClr val="accent2">
              <a:lumMod val="95000"/>
            </a:schemeClr>
          </a:solidFill>
        </p:grpSpPr>
        <p:sp>
          <p:nvSpPr>
            <p:cNvPr id="32"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6051;p46"/>
          <p:cNvSpPr/>
          <p:nvPr/>
        </p:nvSpPr>
        <p:spPr>
          <a:xfrm>
            <a:off x="8024219" y="519713"/>
            <a:ext cx="198691" cy="198691"/>
          </a:xfrm>
          <a:custGeom>
            <a:avLst/>
            <a:gdLst/>
            <a:ahLst/>
            <a:cxnLst/>
            <a:rect l="l" t="t" r="r" b="b"/>
            <a:pathLst>
              <a:path w="2372" h="2372" extrusionOk="0">
                <a:moveTo>
                  <a:pt x="1591" y="0"/>
                </a:moveTo>
                <a:lnTo>
                  <a:pt x="771" y="3"/>
                </a:lnTo>
                <a:lnTo>
                  <a:pt x="775" y="778"/>
                </a:lnTo>
                <a:lnTo>
                  <a:pt x="0" y="781"/>
                </a:lnTo>
                <a:lnTo>
                  <a:pt x="3" y="1604"/>
                </a:lnTo>
                <a:lnTo>
                  <a:pt x="778" y="1601"/>
                </a:lnTo>
                <a:lnTo>
                  <a:pt x="781" y="2372"/>
                </a:lnTo>
                <a:lnTo>
                  <a:pt x="1601" y="2369"/>
                </a:lnTo>
                <a:lnTo>
                  <a:pt x="1601" y="1594"/>
                </a:lnTo>
                <a:lnTo>
                  <a:pt x="2372" y="1591"/>
                </a:lnTo>
                <a:lnTo>
                  <a:pt x="2369" y="771"/>
                </a:lnTo>
                <a:lnTo>
                  <a:pt x="1597" y="775"/>
                </a:lnTo>
                <a:lnTo>
                  <a:pt x="1591" y="0"/>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52;p46"/>
          <p:cNvSpPr/>
          <p:nvPr/>
        </p:nvSpPr>
        <p:spPr>
          <a:xfrm>
            <a:off x="8221321" y="3676995"/>
            <a:ext cx="92142" cy="83681"/>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5500;p39"/>
          <p:cNvGrpSpPr/>
          <p:nvPr/>
        </p:nvGrpSpPr>
        <p:grpSpPr>
          <a:xfrm rot="10979605">
            <a:off x="871785" y="1830454"/>
            <a:ext cx="374571" cy="462251"/>
            <a:chOff x="368125" y="2950571"/>
            <a:chExt cx="281055" cy="346846"/>
          </a:xfrm>
          <a:noFill/>
        </p:grpSpPr>
        <p:sp>
          <p:nvSpPr>
            <p:cNvPr id="37"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20599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par>
                          <p:cTn id="8" fill="hold">
                            <p:stCondLst>
                              <p:cond delay="50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200"/>
                                        <p:tgtEl>
                                          <p:spTgt spid="6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200" fill="hold"/>
                                        <p:tgtEl>
                                          <p:spTgt spid="20"/>
                                        </p:tgtEl>
                                        <p:attrNameLst>
                                          <p:attrName>ppt_x</p:attrName>
                                        </p:attrNameLst>
                                      </p:cBhvr>
                                      <p:tavLst>
                                        <p:tav tm="0">
                                          <p:val>
                                            <p:strVal val="#ppt_x"/>
                                          </p:val>
                                        </p:tav>
                                        <p:tav tm="100000">
                                          <p:val>
                                            <p:strVal val="#ppt_x"/>
                                          </p:val>
                                        </p:tav>
                                      </p:tavLst>
                                    </p:anim>
                                    <p:anim calcmode="lin" valueType="num">
                                      <p:cBhvr additive="base">
                                        <p:cTn id="17" dur="2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E47F0"/>
        </a:solidFill>
        <a:effectLst/>
      </p:bgPr>
    </p:bg>
    <p:spTree>
      <p:nvGrpSpPr>
        <p:cNvPr id="1" name=""/>
        <p:cNvGrpSpPr/>
        <p:nvPr/>
      </p:nvGrpSpPr>
      <p:grpSpPr>
        <a:xfrm>
          <a:off x="0" y="0"/>
          <a:ext cx="0" cy="0"/>
          <a:chOff x="0" y="0"/>
          <a:chExt cx="0" cy="0"/>
        </a:xfrm>
      </p:grpSpPr>
      <p:sp>
        <p:nvSpPr>
          <p:cNvPr id="42" name="Google Shape;5101;p38"/>
          <p:cNvSpPr txBox="1">
            <a:spLocks/>
          </p:cNvSpPr>
          <p:nvPr/>
        </p:nvSpPr>
        <p:spPr>
          <a:xfrm>
            <a:off x="2569028" y="666274"/>
            <a:ext cx="3952795"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spc="50" dirty="0" smtClean="0">
                <a:solidFill>
                  <a:schemeClr val="accent2"/>
                </a:solidFill>
                <a:latin typeface="Glacial Indifference" pitchFamily="50" charset="0"/>
              </a:rPr>
              <a:t>Can you guess the word behind this image?</a:t>
            </a:r>
            <a:endParaRPr lang="en-PH" sz="2000" spc="50" dirty="0">
              <a:solidFill>
                <a:schemeClr val="accent2"/>
              </a:solidFill>
              <a:latin typeface="Glacial Indifference" pitchFamily="50"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427" y="1638737"/>
            <a:ext cx="2463994" cy="2406692"/>
          </a:xfrm>
          <a:prstGeom prst="rect">
            <a:avLst/>
          </a:prstGeom>
        </p:spPr>
      </p:pic>
      <p:sp>
        <p:nvSpPr>
          <p:cNvPr id="46" name="Google Shape;5100;p38"/>
          <p:cNvSpPr/>
          <p:nvPr/>
        </p:nvSpPr>
        <p:spPr>
          <a:xfrm rot="7973375" flipV="1">
            <a:off x="4372065" y="1694917"/>
            <a:ext cx="7110336" cy="3663924"/>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00;p38"/>
          <p:cNvSpPr/>
          <p:nvPr/>
        </p:nvSpPr>
        <p:spPr>
          <a:xfrm rot="6820470">
            <a:off x="-1183078" y="332345"/>
            <a:ext cx="3657923" cy="1930398"/>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rot="48695">
            <a:off x="8563428" y="4354286"/>
            <a:ext cx="1219200" cy="789214"/>
          </a:xfrm>
          <a:prstGeom prst="rect">
            <a:avLst/>
          </a:prstGeom>
          <a:solidFill>
            <a:srgbClr val="856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18457" y="-484595"/>
            <a:ext cx="1219200" cy="1180484"/>
          </a:xfrm>
          <a:prstGeom prst="rect">
            <a:avLst/>
          </a:prstGeom>
          <a:solidFill>
            <a:srgbClr val="856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Google Shape;5101;p38"/>
          <p:cNvSpPr txBox="1">
            <a:spLocks/>
          </p:cNvSpPr>
          <p:nvPr/>
        </p:nvSpPr>
        <p:spPr>
          <a:xfrm>
            <a:off x="141514" y="105647"/>
            <a:ext cx="718457"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b="1" spc="50" dirty="0" smtClean="0">
                <a:solidFill>
                  <a:schemeClr val="accent2"/>
                </a:solidFill>
                <a:latin typeface="Glacial Indifference" pitchFamily="50" charset="0"/>
              </a:rPr>
              <a:t>04</a:t>
            </a:r>
            <a:endParaRPr lang="en-PH" sz="2000" b="1" spc="50" dirty="0">
              <a:solidFill>
                <a:schemeClr val="accent2"/>
              </a:solidFill>
              <a:latin typeface="Glacial Indifference" pitchFamily="50" charset="0"/>
            </a:endParaRPr>
          </a:p>
        </p:txBody>
      </p:sp>
      <p:cxnSp>
        <p:nvCxnSpPr>
          <p:cNvPr id="5" name="Straight Connector 4"/>
          <p:cNvCxnSpPr/>
          <p:nvPr/>
        </p:nvCxnSpPr>
        <p:spPr>
          <a:xfrm>
            <a:off x="2569028" y="473106"/>
            <a:ext cx="3952795" cy="0"/>
          </a:xfrm>
          <a:prstGeom prst="line">
            <a:avLst/>
          </a:prstGeom>
          <a:ln w="28575">
            <a:solidFill>
              <a:srgbClr val="FBD712"/>
            </a:solidFill>
          </a:ln>
        </p:spPr>
        <p:style>
          <a:lnRef idx="1">
            <a:schemeClr val="accent1"/>
          </a:lnRef>
          <a:fillRef idx="0">
            <a:schemeClr val="accent1"/>
          </a:fillRef>
          <a:effectRef idx="0">
            <a:schemeClr val="accent1"/>
          </a:effectRef>
          <a:fontRef idx="minor">
            <a:schemeClr val="tx1"/>
          </a:fontRef>
        </p:style>
      </p:cxnSp>
      <p:sp>
        <p:nvSpPr>
          <p:cNvPr id="63" name="Google Shape;5101;p38"/>
          <p:cNvSpPr txBox="1">
            <a:spLocks/>
          </p:cNvSpPr>
          <p:nvPr/>
        </p:nvSpPr>
        <p:spPr>
          <a:xfrm>
            <a:off x="2569026" y="40077"/>
            <a:ext cx="3952795" cy="3994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1200" spc="50" dirty="0" smtClean="0">
                <a:solidFill>
                  <a:schemeClr val="accent2"/>
                </a:solidFill>
                <a:latin typeface="Glacial Indifference" pitchFamily="50" charset="0"/>
              </a:rPr>
              <a:t>TIMES UP!</a:t>
            </a:r>
            <a:endParaRPr lang="en-PH" sz="1200" spc="50" dirty="0">
              <a:solidFill>
                <a:schemeClr val="accent2"/>
              </a:solidFill>
              <a:latin typeface="Glacial Indifference" pitchFamily="50" charset="0"/>
            </a:endParaRPr>
          </a:p>
        </p:txBody>
      </p:sp>
      <p:sp>
        <p:nvSpPr>
          <p:cNvPr id="20" name="Google Shape;5101;p38"/>
          <p:cNvSpPr txBox="1">
            <a:spLocks/>
          </p:cNvSpPr>
          <p:nvPr/>
        </p:nvSpPr>
        <p:spPr>
          <a:xfrm>
            <a:off x="2569028" y="4342439"/>
            <a:ext cx="3952795"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b="1" spc="50" dirty="0" smtClean="0">
                <a:solidFill>
                  <a:schemeClr val="accent2"/>
                </a:solidFill>
                <a:latin typeface="Glacial Indifference" pitchFamily="50" charset="0"/>
              </a:rPr>
              <a:t>Front End</a:t>
            </a:r>
            <a:endParaRPr lang="en-PH" sz="2000" b="1" spc="50" dirty="0">
              <a:solidFill>
                <a:schemeClr val="accent2"/>
              </a:solidFill>
              <a:latin typeface="Glacial Indifference" pitchFamily="50" charset="0"/>
            </a:endParaRPr>
          </a:p>
        </p:txBody>
      </p:sp>
      <p:grpSp>
        <p:nvGrpSpPr>
          <p:cNvPr id="23" name="Google Shape;5500;p39"/>
          <p:cNvGrpSpPr/>
          <p:nvPr/>
        </p:nvGrpSpPr>
        <p:grpSpPr>
          <a:xfrm rot="12151714">
            <a:off x="572412" y="3739275"/>
            <a:ext cx="222080" cy="274065"/>
            <a:chOff x="368125" y="2950571"/>
            <a:chExt cx="281055" cy="346846"/>
          </a:xfrm>
          <a:solidFill>
            <a:schemeClr val="accent2">
              <a:lumMod val="95000"/>
            </a:schemeClr>
          </a:solidFill>
        </p:grpSpPr>
        <p:sp>
          <p:nvSpPr>
            <p:cNvPr id="24"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5569;p41"/>
          <p:cNvSpPr/>
          <p:nvPr/>
        </p:nvSpPr>
        <p:spPr>
          <a:xfrm rot="2235449">
            <a:off x="8177898" y="1758245"/>
            <a:ext cx="408745" cy="408763"/>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2">
              <a:lumMod val="95000"/>
            </a:schemeClr>
          </a:solidFill>
          <a:ln w="19050">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68;p41"/>
          <p:cNvSpPr/>
          <p:nvPr/>
        </p:nvSpPr>
        <p:spPr>
          <a:xfrm rot="19047007">
            <a:off x="480587" y="4773207"/>
            <a:ext cx="512874" cy="592306"/>
          </a:xfrm>
          <a:custGeom>
            <a:avLst/>
            <a:gdLst/>
            <a:ahLst/>
            <a:cxnLst/>
            <a:rect l="l" t="t" r="r" b="b"/>
            <a:pathLst>
              <a:path w="3877" h="4478" extrusionOk="0">
                <a:moveTo>
                  <a:pt x="868" y="1"/>
                </a:moveTo>
                <a:lnTo>
                  <a:pt x="0" y="4478"/>
                </a:lnTo>
                <a:lnTo>
                  <a:pt x="3876" y="3427"/>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5500;p39"/>
          <p:cNvGrpSpPr/>
          <p:nvPr/>
        </p:nvGrpSpPr>
        <p:grpSpPr>
          <a:xfrm rot="6858473">
            <a:off x="2133526" y="5015808"/>
            <a:ext cx="333068" cy="411033"/>
            <a:chOff x="368125" y="2950571"/>
            <a:chExt cx="281055" cy="346846"/>
          </a:xfrm>
          <a:noFill/>
        </p:grpSpPr>
        <p:sp>
          <p:nvSpPr>
            <p:cNvPr id="29"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5569;p41"/>
          <p:cNvSpPr/>
          <p:nvPr/>
        </p:nvSpPr>
        <p:spPr>
          <a:xfrm>
            <a:off x="8795374" y="478067"/>
            <a:ext cx="653616" cy="65364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69;p41"/>
          <p:cNvSpPr/>
          <p:nvPr/>
        </p:nvSpPr>
        <p:spPr>
          <a:xfrm rot="1866540">
            <a:off x="961170" y="1569335"/>
            <a:ext cx="330074" cy="330088"/>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1543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par>
                          <p:cTn id="8" fill="hold">
                            <p:stCondLst>
                              <p:cond delay="50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200"/>
                                        <p:tgtEl>
                                          <p:spTgt spid="6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200" fill="hold"/>
                                        <p:tgtEl>
                                          <p:spTgt spid="20"/>
                                        </p:tgtEl>
                                        <p:attrNameLst>
                                          <p:attrName>ppt_x</p:attrName>
                                        </p:attrNameLst>
                                      </p:cBhvr>
                                      <p:tavLst>
                                        <p:tav tm="0">
                                          <p:val>
                                            <p:strVal val="#ppt_x"/>
                                          </p:val>
                                        </p:tav>
                                        <p:tav tm="100000">
                                          <p:val>
                                            <p:strVal val="#ppt_x"/>
                                          </p:val>
                                        </p:tav>
                                      </p:tavLst>
                                    </p:anim>
                                    <p:anim calcmode="lin" valueType="num">
                                      <p:cBhvr additive="base">
                                        <p:cTn id="17" dur="2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E47F0"/>
        </a:solidFill>
        <a:effectLst/>
      </p:bgPr>
    </p:bg>
    <p:spTree>
      <p:nvGrpSpPr>
        <p:cNvPr id="1" name=""/>
        <p:cNvGrpSpPr/>
        <p:nvPr/>
      </p:nvGrpSpPr>
      <p:grpSpPr>
        <a:xfrm>
          <a:off x="0" y="0"/>
          <a:ext cx="0" cy="0"/>
          <a:chOff x="0" y="0"/>
          <a:chExt cx="0" cy="0"/>
        </a:xfrm>
      </p:grpSpPr>
      <p:sp>
        <p:nvSpPr>
          <p:cNvPr id="42" name="Google Shape;5101;p38"/>
          <p:cNvSpPr txBox="1">
            <a:spLocks/>
          </p:cNvSpPr>
          <p:nvPr/>
        </p:nvSpPr>
        <p:spPr>
          <a:xfrm>
            <a:off x="2569028" y="666274"/>
            <a:ext cx="3952795"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spc="50" dirty="0" smtClean="0">
                <a:solidFill>
                  <a:schemeClr val="accent2"/>
                </a:solidFill>
                <a:latin typeface="Glacial Indifference" pitchFamily="50" charset="0"/>
              </a:rPr>
              <a:t>Can you guess the word behind this image?</a:t>
            </a:r>
            <a:endParaRPr lang="en-PH" sz="2000" spc="50" dirty="0">
              <a:solidFill>
                <a:schemeClr val="accent2"/>
              </a:solidFill>
              <a:latin typeface="Glacial Indifference" pitchFamily="50"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5159" y="1623305"/>
            <a:ext cx="2740531" cy="2437557"/>
          </a:xfrm>
          <a:prstGeom prst="rect">
            <a:avLst/>
          </a:prstGeom>
        </p:spPr>
      </p:pic>
      <p:sp>
        <p:nvSpPr>
          <p:cNvPr id="46" name="Google Shape;5100;p38"/>
          <p:cNvSpPr/>
          <p:nvPr/>
        </p:nvSpPr>
        <p:spPr>
          <a:xfrm rot="7973375" flipV="1">
            <a:off x="4372065" y="1694917"/>
            <a:ext cx="7110336" cy="3663924"/>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100;p38"/>
          <p:cNvSpPr/>
          <p:nvPr/>
        </p:nvSpPr>
        <p:spPr>
          <a:xfrm rot="6820470">
            <a:off x="-1183078" y="332345"/>
            <a:ext cx="3657923" cy="1930398"/>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rot="48695">
            <a:off x="8563428" y="4354286"/>
            <a:ext cx="1219200" cy="789214"/>
          </a:xfrm>
          <a:prstGeom prst="rect">
            <a:avLst/>
          </a:prstGeom>
          <a:solidFill>
            <a:srgbClr val="856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9" name="Rectangle 48"/>
          <p:cNvSpPr/>
          <p:nvPr/>
        </p:nvSpPr>
        <p:spPr>
          <a:xfrm>
            <a:off x="-718457" y="-484595"/>
            <a:ext cx="1219200" cy="1180484"/>
          </a:xfrm>
          <a:prstGeom prst="rect">
            <a:avLst/>
          </a:prstGeom>
          <a:solidFill>
            <a:srgbClr val="8562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0" name="Google Shape;5101;p38"/>
          <p:cNvSpPr txBox="1">
            <a:spLocks/>
          </p:cNvSpPr>
          <p:nvPr/>
        </p:nvSpPr>
        <p:spPr>
          <a:xfrm>
            <a:off x="141514" y="105647"/>
            <a:ext cx="718457"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b="1" spc="50" dirty="0" smtClean="0">
                <a:solidFill>
                  <a:schemeClr val="accent2"/>
                </a:solidFill>
                <a:latin typeface="Glacial Indifference" pitchFamily="50" charset="0"/>
              </a:rPr>
              <a:t>05</a:t>
            </a:r>
            <a:endParaRPr lang="en-PH" sz="2000" b="1" spc="50" dirty="0">
              <a:solidFill>
                <a:schemeClr val="accent2"/>
              </a:solidFill>
              <a:latin typeface="Glacial Indifference" pitchFamily="50" charset="0"/>
            </a:endParaRPr>
          </a:p>
        </p:txBody>
      </p:sp>
      <p:sp>
        <p:nvSpPr>
          <p:cNvPr id="62" name="Google Shape;5101;p38"/>
          <p:cNvSpPr txBox="1">
            <a:spLocks/>
          </p:cNvSpPr>
          <p:nvPr/>
        </p:nvSpPr>
        <p:spPr>
          <a:xfrm>
            <a:off x="2569028" y="4342439"/>
            <a:ext cx="3952795" cy="62607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2000" b="1" spc="50" dirty="0" smtClean="0">
                <a:solidFill>
                  <a:schemeClr val="accent2"/>
                </a:solidFill>
                <a:latin typeface="Glacial Indifference" pitchFamily="50" charset="0"/>
              </a:rPr>
              <a:t>Grape</a:t>
            </a:r>
            <a:endParaRPr lang="en-PH" sz="2000" b="1" spc="50" dirty="0">
              <a:solidFill>
                <a:schemeClr val="accent2"/>
              </a:solidFill>
              <a:latin typeface="Glacial Indifference" pitchFamily="50" charset="0"/>
            </a:endParaRPr>
          </a:p>
        </p:txBody>
      </p:sp>
      <p:cxnSp>
        <p:nvCxnSpPr>
          <p:cNvPr id="5" name="Straight Connector 4"/>
          <p:cNvCxnSpPr/>
          <p:nvPr/>
        </p:nvCxnSpPr>
        <p:spPr>
          <a:xfrm>
            <a:off x="2569028" y="473106"/>
            <a:ext cx="3952795" cy="0"/>
          </a:xfrm>
          <a:prstGeom prst="line">
            <a:avLst/>
          </a:prstGeom>
          <a:ln w="28575">
            <a:solidFill>
              <a:srgbClr val="FBD712"/>
            </a:solidFill>
          </a:ln>
        </p:spPr>
        <p:style>
          <a:lnRef idx="1">
            <a:schemeClr val="accent1"/>
          </a:lnRef>
          <a:fillRef idx="0">
            <a:schemeClr val="accent1"/>
          </a:fillRef>
          <a:effectRef idx="0">
            <a:schemeClr val="accent1"/>
          </a:effectRef>
          <a:fontRef idx="minor">
            <a:schemeClr val="tx1"/>
          </a:fontRef>
        </p:style>
      </p:cxnSp>
      <p:sp>
        <p:nvSpPr>
          <p:cNvPr id="63" name="Google Shape;5101;p38"/>
          <p:cNvSpPr txBox="1">
            <a:spLocks/>
          </p:cNvSpPr>
          <p:nvPr/>
        </p:nvSpPr>
        <p:spPr>
          <a:xfrm>
            <a:off x="2569026" y="40077"/>
            <a:ext cx="3952795" cy="39942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PH" sz="1200" spc="50" dirty="0" smtClean="0">
                <a:solidFill>
                  <a:schemeClr val="accent2"/>
                </a:solidFill>
                <a:latin typeface="Glacial Indifference" pitchFamily="50" charset="0"/>
              </a:rPr>
              <a:t>TIMES UP!</a:t>
            </a:r>
            <a:endParaRPr lang="en-PH" sz="1200" spc="50" dirty="0">
              <a:solidFill>
                <a:schemeClr val="accent2"/>
              </a:solidFill>
              <a:latin typeface="Glacial Indifference" pitchFamily="50" charset="0"/>
            </a:endParaRPr>
          </a:p>
        </p:txBody>
      </p:sp>
      <p:grpSp>
        <p:nvGrpSpPr>
          <p:cNvPr id="23" name="Google Shape;5500;p39"/>
          <p:cNvGrpSpPr/>
          <p:nvPr/>
        </p:nvGrpSpPr>
        <p:grpSpPr>
          <a:xfrm rot="12151714">
            <a:off x="904001" y="3923829"/>
            <a:ext cx="222080" cy="274065"/>
            <a:chOff x="368125" y="2950571"/>
            <a:chExt cx="281055" cy="346846"/>
          </a:xfrm>
          <a:solidFill>
            <a:schemeClr val="accent2">
              <a:lumMod val="95000"/>
            </a:schemeClr>
          </a:solidFill>
        </p:grpSpPr>
        <p:sp>
          <p:nvSpPr>
            <p:cNvPr id="24"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5569;p41"/>
          <p:cNvSpPr/>
          <p:nvPr/>
        </p:nvSpPr>
        <p:spPr>
          <a:xfrm>
            <a:off x="8961654" y="1416205"/>
            <a:ext cx="419435" cy="419453"/>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68;p41"/>
          <p:cNvSpPr/>
          <p:nvPr/>
        </p:nvSpPr>
        <p:spPr>
          <a:xfrm rot="19047007">
            <a:off x="835768" y="4869399"/>
            <a:ext cx="402756" cy="465133"/>
          </a:xfrm>
          <a:custGeom>
            <a:avLst/>
            <a:gdLst/>
            <a:ahLst/>
            <a:cxnLst/>
            <a:rect l="l" t="t" r="r" b="b"/>
            <a:pathLst>
              <a:path w="3877" h="4478" extrusionOk="0">
                <a:moveTo>
                  <a:pt x="868" y="1"/>
                </a:moveTo>
                <a:lnTo>
                  <a:pt x="0" y="4478"/>
                </a:lnTo>
                <a:lnTo>
                  <a:pt x="3876" y="3427"/>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69;p41"/>
          <p:cNvSpPr/>
          <p:nvPr/>
        </p:nvSpPr>
        <p:spPr>
          <a:xfrm rot="4398706">
            <a:off x="8170796" y="-169456"/>
            <a:ext cx="419046" cy="41906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68;p41"/>
          <p:cNvSpPr/>
          <p:nvPr/>
        </p:nvSpPr>
        <p:spPr>
          <a:xfrm rot="19047007">
            <a:off x="-201378" y="3323380"/>
            <a:ext cx="402756" cy="465133"/>
          </a:xfrm>
          <a:custGeom>
            <a:avLst/>
            <a:gdLst/>
            <a:ahLst/>
            <a:cxnLst/>
            <a:rect l="l" t="t" r="r" b="b"/>
            <a:pathLst>
              <a:path w="3877" h="4478" extrusionOk="0">
                <a:moveTo>
                  <a:pt x="868" y="1"/>
                </a:moveTo>
                <a:lnTo>
                  <a:pt x="0" y="4478"/>
                </a:lnTo>
                <a:lnTo>
                  <a:pt x="3876" y="3427"/>
                </a:lnTo>
                <a:close/>
              </a:path>
            </a:pathLst>
          </a:custGeom>
          <a:solidFill>
            <a:schemeClr val="accent2">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5500;p39"/>
          <p:cNvGrpSpPr/>
          <p:nvPr/>
        </p:nvGrpSpPr>
        <p:grpSpPr>
          <a:xfrm rot="10979605">
            <a:off x="8648765" y="3869519"/>
            <a:ext cx="240049" cy="296240"/>
            <a:chOff x="368125" y="2950571"/>
            <a:chExt cx="281055" cy="346846"/>
          </a:xfrm>
          <a:noFill/>
        </p:grpSpPr>
        <p:sp>
          <p:nvSpPr>
            <p:cNvPr id="31"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grp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grpFill/>
            <a:ln w="19050">
              <a:solidFill>
                <a:schemeClr val="accent2">
                  <a:lumMod val="9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52221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par>
                          <p:cTn id="8" fill="hold">
                            <p:stCondLst>
                              <p:cond delay="5000"/>
                            </p:stCondLst>
                            <p:childTnLst>
                              <p:par>
                                <p:cTn id="9" presetID="10" presetClass="entr" presetSubtype="0"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200"/>
                                        <p:tgtEl>
                                          <p:spTgt spid="6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2"/>
                                        </p:tgtEl>
                                        <p:attrNameLst>
                                          <p:attrName>style.visibility</p:attrName>
                                        </p:attrNameLst>
                                      </p:cBhvr>
                                      <p:to>
                                        <p:strVal val="visible"/>
                                      </p:to>
                                    </p:set>
                                    <p:anim calcmode="lin" valueType="num">
                                      <p:cBhvr additive="base">
                                        <p:cTn id="16" dur="200" fill="hold"/>
                                        <p:tgtEl>
                                          <p:spTgt spid="62"/>
                                        </p:tgtEl>
                                        <p:attrNameLst>
                                          <p:attrName>ppt_x</p:attrName>
                                        </p:attrNameLst>
                                      </p:cBhvr>
                                      <p:tavLst>
                                        <p:tav tm="0">
                                          <p:val>
                                            <p:strVal val="#ppt_x"/>
                                          </p:val>
                                        </p:tav>
                                        <p:tav tm="100000">
                                          <p:val>
                                            <p:strVal val="#ppt_x"/>
                                          </p:val>
                                        </p:tav>
                                      </p:tavLst>
                                    </p:anim>
                                    <p:anim calcmode="lin" valueType="num">
                                      <p:cBhvr additive="base">
                                        <p:cTn id="17" dur="2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Google Shape;5101;p38"/>
          <p:cNvSpPr txBox="1">
            <a:spLocks/>
          </p:cNvSpPr>
          <p:nvPr/>
        </p:nvSpPr>
        <p:spPr>
          <a:xfrm>
            <a:off x="2793707" y="383862"/>
            <a:ext cx="6030014" cy="682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3200" b="1" spc="50" dirty="0" smtClean="0">
                <a:solidFill>
                  <a:srgbClr val="6E47F0"/>
                </a:solidFill>
                <a:latin typeface="Glacial Indifference" pitchFamily="50" charset="0"/>
              </a:rPr>
              <a:t>What is Bootstrap?</a:t>
            </a:r>
            <a:endParaRPr lang="en-PH" sz="3200" b="1" spc="50" dirty="0">
              <a:solidFill>
                <a:srgbClr val="6E47F0"/>
              </a:solidFill>
              <a:latin typeface="Glacial Indifference" pitchFamily="50" charset="0"/>
            </a:endParaRPr>
          </a:p>
        </p:txBody>
      </p:sp>
      <p:sp>
        <p:nvSpPr>
          <p:cNvPr id="410" name="Google Shape;5101;p38"/>
          <p:cNvSpPr txBox="1">
            <a:spLocks/>
          </p:cNvSpPr>
          <p:nvPr/>
        </p:nvSpPr>
        <p:spPr>
          <a:xfrm>
            <a:off x="3219237" y="1419205"/>
            <a:ext cx="5341150" cy="233191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200" spc="50" dirty="0">
                <a:solidFill>
                  <a:srgbClr val="3B3B3B"/>
                </a:solidFill>
                <a:latin typeface="Paytone One"/>
              </a:rPr>
              <a:t>Bootstrap is a giant collection of handy, reusable bits of code written in HTML, CSS, and JavaScript. It’s also a frontend development framework that enables developers and designers to quickly build fully responsive websites</a:t>
            </a:r>
            <a:r>
              <a:rPr lang="en-US" sz="1200" spc="50" dirty="0" smtClean="0">
                <a:solidFill>
                  <a:srgbClr val="3B3B3B"/>
                </a:solidFill>
                <a:latin typeface="Paytone One"/>
              </a:rPr>
              <a:t>.</a:t>
            </a:r>
          </a:p>
          <a:p>
            <a:pPr algn="just">
              <a:lnSpc>
                <a:spcPts val="2200"/>
              </a:lnSpc>
            </a:pPr>
            <a:endParaRPr lang="en-US" sz="1200" b="1" spc="50" dirty="0">
              <a:solidFill>
                <a:srgbClr val="3B3B3B"/>
              </a:solidFill>
              <a:latin typeface="Paytone One"/>
            </a:endParaRPr>
          </a:p>
          <a:p>
            <a:pPr algn="just">
              <a:lnSpc>
                <a:spcPts val="2200"/>
              </a:lnSpc>
            </a:pPr>
            <a:r>
              <a:rPr lang="en-US" sz="1200" spc="50" dirty="0">
                <a:solidFill>
                  <a:srgbClr val="3B3B3B"/>
                </a:solidFill>
                <a:latin typeface="Paytone One"/>
              </a:rPr>
              <a:t>Essentially, Bootstrap saves you from writing lots of CSS code, giving you more time to spend on designing webpages.</a:t>
            </a:r>
            <a:endParaRPr lang="en-PH" sz="1200" spc="50" dirty="0">
              <a:solidFill>
                <a:srgbClr val="3B3B3B"/>
              </a:solidFill>
              <a:latin typeface="Paytone One"/>
            </a:endParaRPr>
          </a:p>
          <a:p>
            <a:pPr algn="just">
              <a:lnSpc>
                <a:spcPts val="2200"/>
              </a:lnSpc>
            </a:pPr>
            <a:endParaRPr lang="en-PH" sz="1200" b="1" spc="50" dirty="0">
              <a:solidFill>
                <a:srgbClr val="3B3B3B"/>
              </a:solidFill>
              <a:latin typeface="Paytone One"/>
            </a:endParaRPr>
          </a:p>
        </p:txBody>
      </p:sp>
      <p:pic>
        <p:nvPicPr>
          <p:cNvPr id="448" name="Picture 4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3" y="1065912"/>
            <a:ext cx="3148444" cy="3148444"/>
          </a:xfrm>
          <a:prstGeom prst="rect">
            <a:avLst/>
          </a:prstGeom>
        </p:spPr>
      </p:pic>
      <p:grpSp>
        <p:nvGrpSpPr>
          <p:cNvPr id="417" name="Google Shape;5500;p39"/>
          <p:cNvGrpSpPr/>
          <p:nvPr/>
        </p:nvGrpSpPr>
        <p:grpSpPr>
          <a:xfrm rot="12151714">
            <a:off x="8392344" y="433300"/>
            <a:ext cx="140240" cy="173068"/>
            <a:chOff x="368125" y="2950571"/>
            <a:chExt cx="281055" cy="346846"/>
          </a:xfrm>
        </p:grpSpPr>
        <p:sp>
          <p:nvSpPr>
            <p:cNvPr id="418" name="Google Shape;5501;p39"/>
            <p:cNvSpPr/>
            <p:nvPr/>
          </p:nvSpPr>
          <p:spPr>
            <a:xfrm>
              <a:off x="368125" y="2950571"/>
              <a:ext cx="281055" cy="346846"/>
            </a:xfrm>
            <a:custGeom>
              <a:avLst/>
              <a:gdLst/>
              <a:ahLst/>
              <a:cxnLst/>
              <a:rect l="l" t="t" r="r" b="b"/>
              <a:pathLst>
                <a:path w="5108" h="6304" extrusionOk="0">
                  <a:moveTo>
                    <a:pt x="2440" y="2180"/>
                  </a:moveTo>
                  <a:lnTo>
                    <a:pt x="868" y="1"/>
                  </a:lnTo>
                  <a:lnTo>
                    <a:pt x="1" y="6303"/>
                  </a:lnTo>
                  <a:lnTo>
                    <a:pt x="5107" y="25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5502;p39"/>
            <p:cNvSpPr/>
            <p:nvPr/>
          </p:nvSpPr>
          <p:spPr>
            <a:xfrm>
              <a:off x="368125" y="2950571"/>
              <a:ext cx="134255" cy="346846"/>
            </a:xfrm>
            <a:custGeom>
              <a:avLst/>
              <a:gdLst/>
              <a:ahLst/>
              <a:cxnLst/>
              <a:rect l="l" t="t" r="r" b="b"/>
              <a:pathLst>
                <a:path w="2440" h="6304" extrusionOk="0">
                  <a:moveTo>
                    <a:pt x="868" y="1"/>
                  </a:moveTo>
                  <a:lnTo>
                    <a:pt x="1" y="6303"/>
                  </a:lnTo>
                  <a:lnTo>
                    <a:pt x="1" y="6303"/>
                  </a:lnTo>
                  <a:lnTo>
                    <a:pt x="2440" y="2180"/>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5100;p38"/>
          <p:cNvSpPr/>
          <p:nvPr/>
        </p:nvSpPr>
        <p:spPr>
          <a:xfrm rot="10800000" flipH="1">
            <a:off x="-292655" y="-98101"/>
            <a:ext cx="1967870"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856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5589;p42"/>
          <p:cNvSpPr/>
          <p:nvPr/>
        </p:nvSpPr>
        <p:spPr>
          <a:xfrm rot="10800000" flipH="1">
            <a:off x="-562245" y="-131976"/>
            <a:ext cx="3386674" cy="1823430"/>
          </a:xfrm>
          <a:custGeom>
            <a:avLst/>
            <a:gdLst/>
            <a:ahLst/>
            <a:cxnLst/>
            <a:rect l="l" t="t" r="r" b="b"/>
            <a:pathLst>
              <a:path w="42073" h="22652" extrusionOk="0">
                <a:moveTo>
                  <a:pt x="1" y="22651"/>
                </a:moveTo>
                <a:lnTo>
                  <a:pt x="1" y="1"/>
                </a:lnTo>
                <a:cubicBezTo>
                  <a:pt x="9607" y="1855"/>
                  <a:pt x="9218" y="22388"/>
                  <a:pt x="21244" y="19572"/>
                </a:cubicBezTo>
                <a:cubicBezTo>
                  <a:pt x="30657" y="17368"/>
                  <a:pt x="38469" y="20659"/>
                  <a:pt x="42072" y="2265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5569;p41"/>
          <p:cNvSpPr/>
          <p:nvPr/>
        </p:nvSpPr>
        <p:spPr>
          <a:xfrm>
            <a:off x="3477111" y="4061908"/>
            <a:ext cx="419435" cy="419453"/>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21" name="Google Shape;5101;p38"/>
          <p:cNvSpPr txBox="1">
            <a:spLocks/>
          </p:cNvSpPr>
          <p:nvPr/>
        </p:nvSpPr>
        <p:spPr>
          <a:xfrm>
            <a:off x="8768791" y="4788096"/>
            <a:ext cx="232254"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1</a:t>
            </a:r>
            <a:endParaRPr lang="en-PH" sz="700" b="1" spc="90" dirty="0">
              <a:solidFill>
                <a:srgbClr val="8747F0"/>
              </a:solidFill>
              <a:latin typeface="Glacial Indifference" pitchFamily="50" charset="0"/>
            </a:endParaRPr>
          </a:p>
        </p:txBody>
      </p:sp>
      <p:cxnSp>
        <p:nvCxnSpPr>
          <p:cNvPr id="22" name="Straight Connector 21"/>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Google Shape;5569;p41"/>
          <p:cNvSpPr/>
          <p:nvPr/>
        </p:nvSpPr>
        <p:spPr>
          <a:xfrm rot="1354180">
            <a:off x="748965" y="546824"/>
            <a:ext cx="323000" cy="323014"/>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68;p41"/>
          <p:cNvSpPr/>
          <p:nvPr/>
        </p:nvSpPr>
        <p:spPr>
          <a:xfrm>
            <a:off x="691279" y="4721020"/>
            <a:ext cx="127179" cy="146876"/>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68;p41"/>
          <p:cNvSpPr/>
          <p:nvPr/>
        </p:nvSpPr>
        <p:spPr>
          <a:xfrm>
            <a:off x="9032084" y="1370509"/>
            <a:ext cx="277905" cy="320946"/>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85622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 name="Google Shape;6265;p52"/>
          <p:cNvPicPr preferRelativeResize="0"/>
          <p:nvPr/>
        </p:nvPicPr>
        <p:blipFill>
          <a:blip r:embed="rId2">
            <a:extLst>
              <a:ext uri="{28A0092B-C50C-407E-A947-70E740481C1C}">
                <a14:useLocalDpi xmlns:a14="http://schemas.microsoft.com/office/drawing/2010/main" val="0"/>
              </a:ext>
            </a:extLst>
          </a:blip>
          <a:stretch>
            <a:fillRect/>
          </a:stretch>
        </p:blipFill>
        <p:spPr>
          <a:xfrm flipH="1">
            <a:off x="5590058" y="-1"/>
            <a:ext cx="3556411" cy="5143501"/>
          </a:xfrm>
          <a:prstGeom prst="rect">
            <a:avLst/>
          </a:prstGeom>
          <a:noFill/>
          <a:ln>
            <a:noFill/>
          </a:ln>
        </p:spPr>
      </p:pic>
      <p:sp>
        <p:nvSpPr>
          <p:cNvPr id="3" name="Google Shape;5100;p38"/>
          <p:cNvSpPr/>
          <p:nvPr/>
        </p:nvSpPr>
        <p:spPr>
          <a:xfrm>
            <a:off x="-391500" y="4340830"/>
            <a:ext cx="2036515" cy="1078407"/>
          </a:xfrm>
          <a:custGeom>
            <a:avLst/>
            <a:gdLst/>
            <a:ahLst/>
            <a:cxnLst/>
            <a:rect l="l" t="t" r="r" b="b"/>
            <a:pathLst>
              <a:path w="40343" h="21362" extrusionOk="0">
                <a:moveTo>
                  <a:pt x="0" y="21362"/>
                </a:moveTo>
                <a:lnTo>
                  <a:pt x="0" y="0"/>
                </a:lnTo>
                <a:cubicBezTo>
                  <a:pt x="4133" y="11868"/>
                  <a:pt x="16162" y="9368"/>
                  <a:pt x="28255" y="13122"/>
                </a:cubicBezTo>
                <a:cubicBezTo>
                  <a:pt x="34869" y="15175"/>
                  <a:pt x="38436" y="18338"/>
                  <a:pt x="40342" y="21362"/>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5101;p38"/>
          <p:cNvSpPr txBox="1">
            <a:spLocks/>
          </p:cNvSpPr>
          <p:nvPr/>
        </p:nvSpPr>
        <p:spPr>
          <a:xfrm>
            <a:off x="561121" y="1430310"/>
            <a:ext cx="4207726" cy="34299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500"/>
              </a:lnSpc>
            </a:pPr>
            <a:r>
              <a:rPr lang="en-US" sz="1600" b="1" spc="50" dirty="0" smtClean="0">
                <a:solidFill>
                  <a:srgbClr val="8562F6"/>
                </a:solidFill>
                <a:latin typeface="Glacial Indifference" pitchFamily="50" charset="0"/>
              </a:rPr>
              <a:t>Ease  of  Use</a:t>
            </a:r>
            <a:endParaRPr lang="en-PH" sz="1600" b="1" spc="50" dirty="0">
              <a:solidFill>
                <a:srgbClr val="8562F6"/>
              </a:solidFill>
              <a:latin typeface="Glacial Indifference" pitchFamily="50" charset="0"/>
            </a:endParaRPr>
          </a:p>
        </p:txBody>
      </p:sp>
      <p:sp>
        <p:nvSpPr>
          <p:cNvPr id="469" name="Google Shape;5569;p41"/>
          <p:cNvSpPr/>
          <p:nvPr/>
        </p:nvSpPr>
        <p:spPr>
          <a:xfrm>
            <a:off x="285299" y="4579549"/>
            <a:ext cx="419435" cy="419453"/>
          </a:xfrm>
          <a:custGeom>
            <a:avLst/>
            <a:gdLst/>
            <a:ahLst/>
            <a:cxnLst/>
            <a:rect l="l" t="t" r="r" b="b"/>
            <a:pathLst>
              <a:path w="3777" h="3777" extrusionOk="0">
                <a:moveTo>
                  <a:pt x="3777" y="2015"/>
                </a:moveTo>
                <a:lnTo>
                  <a:pt x="3449" y="816"/>
                </a:lnTo>
                <a:lnTo>
                  <a:pt x="2324" y="1125"/>
                </a:lnTo>
                <a:lnTo>
                  <a:pt x="2016" y="0"/>
                </a:lnTo>
                <a:lnTo>
                  <a:pt x="817" y="328"/>
                </a:lnTo>
                <a:lnTo>
                  <a:pt x="1125" y="1453"/>
                </a:lnTo>
                <a:lnTo>
                  <a:pt x="1" y="1761"/>
                </a:lnTo>
                <a:lnTo>
                  <a:pt x="328" y="2957"/>
                </a:lnTo>
                <a:lnTo>
                  <a:pt x="1453" y="2651"/>
                </a:lnTo>
                <a:lnTo>
                  <a:pt x="1762" y="3776"/>
                </a:lnTo>
                <a:lnTo>
                  <a:pt x="2957" y="3448"/>
                </a:lnTo>
                <a:lnTo>
                  <a:pt x="2652" y="2324"/>
                </a:lnTo>
                <a:close/>
              </a:path>
            </a:pathLst>
          </a:custGeom>
          <a:noFill/>
          <a:ln w="19050">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6266;p52"/>
          <p:cNvSpPr/>
          <p:nvPr/>
        </p:nvSpPr>
        <p:spPr>
          <a:xfrm rot="614785" flipH="1">
            <a:off x="4949067" y="-555795"/>
            <a:ext cx="1565924" cy="5789650"/>
          </a:xfrm>
          <a:custGeom>
            <a:avLst/>
            <a:gdLst/>
            <a:ahLst/>
            <a:cxnLst/>
            <a:rect l="l" t="t" r="r" b="b"/>
            <a:pathLst>
              <a:path w="20290" h="38887" extrusionOk="0">
                <a:moveTo>
                  <a:pt x="20289" y="38887"/>
                </a:moveTo>
                <a:lnTo>
                  <a:pt x="1" y="38887"/>
                </a:lnTo>
                <a:cubicBezTo>
                  <a:pt x="11272" y="34905"/>
                  <a:pt x="8897" y="23307"/>
                  <a:pt x="12461" y="11651"/>
                </a:cubicBezTo>
                <a:cubicBezTo>
                  <a:pt x="14411" y="5278"/>
                  <a:pt x="17413" y="1839"/>
                  <a:pt x="20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01;p38"/>
          <p:cNvSpPr txBox="1">
            <a:spLocks/>
          </p:cNvSpPr>
          <p:nvPr/>
        </p:nvSpPr>
        <p:spPr>
          <a:xfrm>
            <a:off x="836474" y="1772178"/>
            <a:ext cx="4345126" cy="266244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ts val="2200"/>
              </a:lnSpc>
            </a:pPr>
            <a:r>
              <a:rPr lang="en-US" sz="1100" spc="50" dirty="0">
                <a:solidFill>
                  <a:srgbClr val="3B3B3B"/>
                </a:solidFill>
                <a:latin typeface="Paytone One"/>
              </a:rPr>
              <a:t>First and foremost, Bootstrap is easy to learn. Due to its popularity, plenty of tutorials and online forums are available to help you get started</a:t>
            </a:r>
            <a:r>
              <a:rPr lang="en-US" sz="1100" spc="50" dirty="0" smtClean="0">
                <a:solidFill>
                  <a:srgbClr val="3B3B3B"/>
                </a:solidFill>
                <a:latin typeface="Paytone One"/>
              </a:rPr>
              <a:t>.</a:t>
            </a:r>
          </a:p>
          <a:p>
            <a:pPr algn="just">
              <a:lnSpc>
                <a:spcPts val="2200"/>
              </a:lnSpc>
            </a:pPr>
            <a:endParaRPr lang="en-US" sz="1100" spc="50" dirty="0" smtClean="0">
              <a:solidFill>
                <a:srgbClr val="3B3B3B"/>
              </a:solidFill>
              <a:latin typeface="Paytone One"/>
            </a:endParaRPr>
          </a:p>
          <a:p>
            <a:pPr algn="just">
              <a:lnSpc>
                <a:spcPts val="2200"/>
              </a:lnSpc>
            </a:pPr>
            <a:r>
              <a:rPr lang="en-US" sz="1100" spc="50" dirty="0" smtClean="0">
                <a:solidFill>
                  <a:srgbClr val="3B3B3B"/>
                </a:solidFill>
                <a:latin typeface="Paytone One"/>
              </a:rPr>
              <a:t>One </a:t>
            </a:r>
            <a:r>
              <a:rPr lang="en-US" sz="1100" spc="50" dirty="0">
                <a:solidFill>
                  <a:srgbClr val="3B3B3B"/>
                </a:solidFill>
                <a:latin typeface="Paytone One"/>
              </a:rPr>
              <a:t>of the reasons why Bootstrap is so popular among web developers and web designers is that it has a simple file structure. Its files are compiled for easy access, and it only requires basic knowledge of HTML, CSS, and JS to modify them.</a:t>
            </a:r>
            <a:endParaRPr lang="en-PH" sz="1100" b="1" spc="50" dirty="0">
              <a:solidFill>
                <a:srgbClr val="3B3B3B"/>
              </a:solidFill>
              <a:latin typeface="Paytone One"/>
            </a:endParaRPr>
          </a:p>
        </p:txBody>
      </p:sp>
      <p:sp>
        <p:nvSpPr>
          <p:cNvPr id="414" name="Google Shape;5503;p39"/>
          <p:cNvSpPr/>
          <p:nvPr/>
        </p:nvSpPr>
        <p:spPr>
          <a:xfrm rot="8123848">
            <a:off x="5111480" y="384069"/>
            <a:ext cx="286514" cy="309143"/>
          </a:xfrm>
          <a:custGeom>
            <a:avLst/>
            <a:gdLst/>
            <a:ahLst/>
            <a:cxnLst/>
            <a:rect l="l" t="t" r="r" b="b"/>
            <a:pathLst>
              <a:path w="4195" h="4526" fill="none" extrusionOk="0">
                <a:moveTo>
                  <a:pt x="4195" y="4526"/>
                </a:moveTo>
                <a:lnTo>
                  <a:pt x="3430" y="1"/>
                </a:lnTo>
                <a:lnTo>
                  <a:pt x="1" y="2655"/>
                </a:lnTo>
                <a:close/>
              </a:path>
            </a:pathLst>
          </a:custGeom>
          <a:solidFill>
            <a:schemeClr val="accent1"/>
          </a:solidFill>
          <a:ln w="28575" cap="flat" cmpd="sng">
            <a:solidFill>
              <a:schemeClr val="accent1"/>
            </a:solidFill>
            <a:prstDash val="solid"/>
            <a:miter lim="32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6167;p48"/>
          <p:cNvSpPr/>
          <p:nvPr/>
        </p:nvSpPr>
        <p:spPr>
          <a:xfrm>
            <a:off x="691234" y="1959216"/>
            <a:ext cx="92142" cy="83681"/>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6167;p48"/>
          <p:cNvSpPr/>
          <p:nvPr/>
        </p:nvSpPr>
        <p:spPr>
          <a:xfrm>
            <a:off x="691234" y="3098369"/>
            <a:ext cx="92142" cy="83681"/>
          </a:xfrm>
          <a:custGeom>
            <a:avLst/>
            <a:gdLst/>
            <a:ahLst/>
            <a:cxnLst/>
            <a:rect l="l" t="t" r="r" b="b"/>
            <a:pathLst>
              <a:path w="1100" h="999" extrusionOk="0">
                <a:moveTo>
                  <a:pt x="547" y="1"/>
                </a:moveTo>
                <a:cubicBezTo>
                  <a:pt x="322" y="1"/>
                  <a:pt x="117" y="156"/>
                  <a:pt x="65" y="384"/>
                </a:cubicBezTo>
                <a:cubicBezTo>
                  <a:pt x="0" y="654"/>
                  <a:pt x="167" y="921"/>
                  <a:pt x="434" y="985"/>
                </a:cubicBezTo>
                <a:cubicBezTo>
                  <a:pt x="473" y="994"/>
                  <a:pt x="512" y="999"/>
                  <a:pt x="551" y="999"/>
                </a:cubicBezTo>
                <a:cubicBezTo>
                  <a:pt x="777" y="999"/>
                  <a:pt x="980" y="844"/>
                  <a:pt x="1035" y="615"/>
                </a:cubicBezTo>
                <a:cubicBezTo>
                  <a:pt x="1099" y="346"/>
                  <a:pt x="932" y="76"/>
                  <a:pt x="662" y="15"/>
                </a:cubicBezTo>
                <a:cubicBezTo>
                  <a:pt x="624" y="5"/>
                  <a:pt x="585"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5101;p38"/>
          <p:cNvSpPr txBox="1">
            <a:spLocks/>
          </p:cNvSpPr>
          <p:nvPr/>
        </p:nvSpPr>
        <p:spPr>
          <a:xfrm>
            <a:off x="382458" y="302179"/>
            <a:ext cx="4661742" cy="110203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PH" sz="2400" b="1" spc="50" dirty="0" smtClean="0">
                <a:solidFill>
                  <a:srgbClr val="6E47F0"/>
                </a:solidFill>
                <a:latin typeface="Glacial Indifference" pitchFamily="50" charset="0"/>
              </a:rPr>
              <a:t>Why use Bootstrap on your Front-End Development?</a:t>
            </a:r>
            <a:endParaRPr lang="en-PH" sz="2400" b="1" spc="50" dirty="0">
              <a:solidFill>
                <a:srgbClr val="6E47F0"/>
              </a:solidFill>
              <a:latin typeface="Glacial Indifference" pitchFamily="50" charset="0"/>
            </a:endParaRPr>
          </a:p>
        </p:txBody>
      </p:sp>
      <p:sp>
        <p:nvSpPr>
          <p:cNvPr id="411" name="Google Shape;6656;p52"/>
          <p:cNvSpPr/>
          <p:nvPr/>
        </p:nvSpPr>
        <p:spPr>
          <a:xfrm rot="10800000">
            <a:off x="-716485" y="-69992"/>
            <a:ext cx="1405843" cy="2694286"/>
          </a:xfrm>
          <a:custGeom>
            <a:avLst/>
            <a:gdLst/>
            <a:ahLst/>
            <a:cxnLst/>
            <a:rect l="l" t="t" r="r" b="b"/>
            <a:pathLst>
              <a:path w="20290" h="38887" extrusionOk="0">
                <a:moveTo>
                  <a:pt x="20289" y="38887"/>
                </a:moveTo>
                <a:lnTo>
                  <a:pt x="1" y="38887"/>
                </a:lnTo>
                <a:cubicBezTo>
                  <a:pt x="11272" y="34905"/>
                  <a:pt x="8897" y="23307"/>
                  <a:pt x="12461" y="11651"/>
                </a:cubicBezTo>
                <a:cubicBezTo>
                  <a:pt x="14411" y="5278"/>
                  <a:pt x="17413" y="1839"/>
                  <a:pt x="20289" y="1"/>
                </a:cubicBezTo>
                <a:close/>
              </a:path>
            </a:pathLst>
          </a:custGeom>
          <a:solidFill>
            <a:srgbClr val="6E47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5101;p38"/>
          <p:cNvSpPr txBox="1">
            <a:spLocks/>
          </p:cNvSpPr>
          <p:nvPr/>
        </p:nvSpPr>
        <p:spPr>
          <a:xfrm>
            <a:off x="6418835" y="4794458"/>
            <a:ext cx="2281945"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spc="90" dirty="0">
                <a:solidFill>
                  <a:srgbClr val="3B3B3B"/>
                </a:solidFill>
                <a:latin typeface="Paytone One"/>
              </a:rPr>
              <a:t>Boost your creativity with Bootstrap 5</a:t>
            </a:r>
            <a:endParaRPr lang="en-PH" sz="700" b="1" spc="90" dirty="0">
              <a:solidFill>
                <a:srgbClr val="3B3B3B"/>
              </a:solidFill>
              <a:latin typeface="Paytone One"/>
            </a:endParaRPr>
          </a:p>
        </p:txBody>
      </p:sp>
      <p:sp>
        <p:nvSpPr>
          <p:cNvPr id="413" name="Google Shape;5101;p38"/>
          <p:cNvSpPr txBox="1">
            <a:spLocks/>
          </p:cNvSpPr>
          <p:nvPr/>
        </p:nvSpPr>
        <p:spPr>
          <a:xfrm>
            <a:off x="8768791" y="4788096"/>
            <a:ext cx="232254" cy="21271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2500"/>
              </a:lnSpc>
            </a:pPr>
            <a:r>
              <a:rPr lang="en-US" sz="700" b="1" spc="90" dirty="0" smtClean="0">
                <a:solidFill>
                  <a:srgbClr val="8747F0"/>
                </a:solidFill>
                <a:latin typeface="Glacial Indifference" pitchFamily="50" charset="0"/>
              </a:rPr>
              <a:t>2</a:t>
            </a:r>
            <a:endParaRPr lang="en-PH" sz="700" b="1" spc="90" dirty="0">
              <a:solidFill>
                <a:srgbClr val="8747F0"/>
              </a:solidFill>
              <a:latin typeface="Glacial Indifference" pitchFamily="50" charset="0"/>
            </a:endParaRPr>
          </a:p>
        </p:txBody>
      </p:sp>
      <p:cxnSp>
        <p:nvCxnSpPr>
          <p:cNvPr id="415" name="Straight Connector 414"/>
          <p:cNvCxnSpPr/>
          <p:nvPr/>
        </p:nvCxnSpPr>
        <p:spPr>
          <a:xfrm>
            <a:off x="6401815" y="4900814"/>
            <a:ext cx="0" cy="86414"/>
          </a:xfrm>
          <a:prstGeom prst="line">
            <a:avLst/>
          </a:prstGeom>
          <a:ln w="19050">
            <a:solidFill>
              <a:srgbClr val="FB9C12"/>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8681769" y="4900814"/>
            <a:ext cx="0" cy="86414"/>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18" name="Google Shape;5568;p41"/>
          <p:cNvSpPr/>
          <p:nvPr/>
        </p:nvSpPr>
        <p:spPr>
          <a:xfrm>
            <a:off x="227697" y="91322"/>
            <a:ext cx="127179" cy="146876"/>
          </a:xfrm>
          <a:custGeom>
            <a:avLst/>
            <a:gdLst/>
            <a:ahLst/>
            <a:cxnLst/>
            <a:rect l="l" t="t" r="r" b="b"/>
            <a:pathLst>
              <a:path w="3877" h="4478" extrusionOk="0">
                <a:moveTo>
                  <a:pt x="868" y="1"/>
                </a:moveTo>
                <a:lnTo>
                  <a:pt x="0" y="4478"/>
                </a:lnTo>
                <a:lnTo>
                  <a:pt x="3876" y="34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68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
                                        </p:tgtEl>
                                        <p:attrNameLst>
                                          <p:attrName>style.visibility</p:attrName>
                                        </p:attrNameLst>
                                      </p:cBhvr>
                                      <p:to>
                                        <p:strVal val="visible"/>
                                      </p:to>
                                    </p:set>
                                    <p:animEffect transition="in" filter="fade">
                                      <p:cBhvr>
                                        <p:cTn id="7" dur="300"/>
                                        <p:tgtEl>
                                          <p:spTgt spid="409"/>
                                        </p:tgtEl>
                                      </p:cBhvr>
                                    </p:animEffect>
                                    <p:anim calcmode="lin" valueType="num">
                                      <p:cBhvr>
                                        <p:cTn id="8" dur="300" fill="hold"/>
                                        <p:tgtEl>
                                          <p:spTgt spid="409"/>
                                        </p:tgtEl>
                                        <p:attrNameLst>
                                          <p:attrName>ppt_x</p:attrName>
                                        </p:attrNameLst>
                                      </p:cBhvr>
                                      <p:tavLst>
                                        <p:tav tm="0">
                                          <p:val>
                                            <p:strVal val="#ppt_x"/>
                                          </p:val>
                                        </p:tav>
                                        <p:tav tm="100000">
                                          <p:val>
                                            <p:strVal val="#ppt_x"/>
                                          </p:val>
                                        </p:tav>
                                      </p:tavLst>
                                    </p:anim>
                                    <p:anim calcmode="lin" valueType="num">
                                      <p:cBhvr>
                                        <p:cTn id="9" dur="300" fill="hold"/>
                                        <p:tgtEl>
                                          <p:spTgt spid="40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8"/>
                                        </p:tgtEl>
                                        <p:attrNameLst>
                                          <p:attrName>style.visibility</p:attrName>
                                        </p:attrNameLst>
                                      </p:cBhvr>
                                      <p:to>
                                        <p:strVal val="visible"/>
                                      </p:to>
                                    </p:set>
                                    <p:animEffect transition="in" filter="fade">
                                      <p:cBhvr>
                                        <p:cTn id="12" dur="300"/>
                                        <p:tgtEl>
                                          <p:spTgt spid="418"/>
                                        </p:tgtEl>
                                      </p:cBhvr>
                                    </p:animEffect>
                                    <p:anim calcmode="lin" valueType="num">
                                      <p:cBhvr>
                                        <p:cTn id="13" dur="300" fill="hold"/>
                                        <p:tgtEl>
                                          <p:spTgt spid="418"/>
                                        </p:tgtEl>
                                        <p:attrNameLst>
                                          <p:attrName>ppt_x</p:attrName>
                                        </p:attrNameLst>
                                      </p:cBhvr>
                                      <p:tavLst>
                                        <p:tav tm="0">
                                          <p:val>
                                            <p:strVal val="#ppt_x"/>
                                          </p:val>
                                        </p:tav>
                                        <p:tav tm="100000">
                                          <p:val>
                                            <p:strVal val="#ppt_x"/>
                                          </p:val>
                                        </p:tav>
                                      </p:tavLst>
                                    </p:anim>
                                    <p:anim calcmode="lin" valueType="num">
                                      <p:cBhvr>
                                        <p:cTn id="14" dur="300" fill="hold"/>
                                        <p:tgtEl>
                                          <p:spTgt spid="4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69"/>
                                        </p:tgtEl>
                                        <p:attrNameLst>
                                          <p:attrName>style.visibility</p:attrName>
                                        </p:attrNameLst>
                                      </p:cBhvr>
                                      <p:to>
                                        <p:strVal val="visible"/>
                                      </p:to>
                                    </p:set>
                                    <p:animEffect transition="in" filter="fade">
                                      <p:cBhvr>
                                        <p:cTn id="17" dur="300"/>
                                        <p:tgtEl>
                                          <p:spTgt spid="469"/>
                                        </p:tgtEl>
                                      </p:cBhvr>
                                    </p:animEffect>
                                    <p:anim calcmode="lin" valueType="num">
                                      <p:cBhvr>
                                        <p:cTn id="18" dur="300" fill="hold"/>
                                        <p:tgtEl>
                                          <p:spTgt spid="469"/>
                                        </p:tgtEl>
                                        <p:attrNameLst>
                                          <p:attrName>ppt_x</p:attrName>
                                        </p:attrNameLst>
                                      </p:cBhvr>
                                      <p:tavLst>
                                        <p:tav tm="0">
                                          <p:val>
                                            <p:strVal val="#ppt_x"/>
                                          </p:val>
                                        </p:tav>
                                        <p:tav tm="100000">
                                          <p:val>
                                            <p:strVal val="#ppt_x"/>
                                          </p:val>
                                        </p:tav>
                                      </p:tavLst>
                                    </p:anim>
                                    <p:anim calcmode="lin" valueType="num">
                                      <p:cBhvr>
                                        <p:cTn id="19" dur="300" fill="hold"/>
                                        <p:tgtEl>
                                          <p:spTgt spid="46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4"/>
                                        </p:tgtEl>
                                        <p:attrNameLst>
                                          <p:attrName>style.visibility</p:attrName>
                                        </p:attrNameLst>
                                      </p:cBhvr>
                                      <p:to>
                                        <p:strVal val="visible"/>
                                      </p:to>
                                    </p:set>
                                    <p:animEffect transition="in" filter="fade">
                                      <p:cBhvr>
                                        <p:cTn id="22" dur="300"/>
                                        <p:tgtEl>
                                          <p:spTgt spid="414"/>
                                        </p:tgtEl>
                                      </p:cBhvr>
                                    </p:animEffect>
                                    <p:anim calcmode="lin" valueType="num">
                                      <p:cBhvr>
                                        <p:cTn id="23" dur="300" fill="hold"/>
                                        <p:tgtEl>
                                          <p:spTgt spid="414"/>
                                        </p:tgtEl>
                                        <p:attrNameLst>
                                          <p:attrName>ppt_x</p:attrName>
                                        </p:attrNameLst>
                                      </p:cBhvr>
                                      <p:tavLst>
                                        <p:tav tm="0">
                                          <p:val>
                                            <p:strVal val="#ppt_x"/>
                                          </p:val>
                                        </p:tav>
                                        <p:tav tm="100000">
                                          <p:val>
                                            <p:strVal val="#ppt_x"/>
                                          </p:val>
                                        </p:tav>
                                      </p:tavLst>
                                    </p:anim>
                                    <p:anim calcmode="lin" valueType="num">
                                      <p:cBhvr>
                                        <p:cTn id="24" dur="300" fill="hold"/>
                                        <p:tgtEl>
                                          <p:spTgt spid="4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10"/>
                                        </p:tgtEl>
                                        <p:attrNameLst>
                                          <p:attrName>style.visibility</p:attrName>
                                        </p:attrNameLst>
                                      </p:cBhvr>
                                      <p:to>
                                        <p:strVal val="visible"/>
                                      </p:to>
                                    </p:set>
                                    <p:anim calcmode="lin" valueType="num">
                                      <p:cBhvr additive="base">
                                        <p:cTn id="29" dur="300" fill="hold"/>
                                        <p:tgtEl>
                                          <p:spTgt spid="410"/>
                                        </p:tgtEl>
                                        <p:attrNameLst>
                                          <p:attrName>ppt_x</p:attrName>
                                        </p:attrNameLst>
                                      </p:cBhvr>
                                      <p:tavLst>
                                        <p:tav tm="0">
                                          <p:val>
                                            <p:strVal val="0-#ppt_w/2"/>
                                          </p:val>
                                        </p:tav>
                                        <p:tav tm="100000">
                                          <p:val>
                                            <p:strVal val="#ppt_x"/>
                                          </p:val>
                                        </p:tav>
                                      </p:tavLst>
                                    </p:anim>
                                    <p:anim calcmode="lin" valueType="num">
                                      <p:cBhvr additive="base">
                                        <p:cTn id="30" dur="300" fill="hold"/>
                                        <p:tgtEl>
                                          <p:spTgt spid="41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15"/>
                                        </p:tgtEl>
                                        <p:attrNameLst>
                                          <p:attrName>style.visibility</p:attrName>
                                        </p:attrNameLst>
                                      </p:cBhvr>
                                      <p:to>
                                        <p:strVal val="visible"/>
                                      </p:to>
                                    </p:set>
                                    <p:animEffect transition="in" filter="fade">
                                      <p:cBhvr>
                                        <p:cTn id="35" dur="500"/>
                                        <p:tgtEl>
                                          <p:spTgt spid="8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16"/>
                                        </p:tgtEl>
                                        <p:attrNameLst>
                                          <p:attrName>style.visibility</p:attrName>
                                        </p:attrNameLst>
                                      </p:cBhvr>
                                      <p:to>
                                        <p:strVal val="visible"/>
                                      </p:to>
                                    </p:set>
                                    <p:animEffect transition="in" filter="fade">
                                      <p:cBhvr>
                                        <p:cTn id="38" dur="500"/>
                                        <p:tgtEl>
                                          <p:spTgt spid="8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420"/>
                                        </p:tgtEl>
                                        <p:attrNameLst>
                                          <p:attrName>style.visibility</p:attrName>
                                        </p:attrNameLst>
                                      </p:cBhvr>
                                      <p:to>
                                        <p:strVal val="visible"/>
                                      </p:to>
                                    </p:set>
                                    <p:anim calcmode="lin" valueType="num">
                                      <p:cBhvr additive="base">
                                        <p:cTn id="46" dur="300" fill="hold"/>
                                        <p:tgtEl>
                                          <p:spTgt spid="420"/>
                                        </p:tgtEl>
                                        <p:attrNameLst>
                                          <p:attrName>ppt_x</p:attrName>
                                        </p:attrNameLst>
                                      </p:cBhvr>
                                      <p:tavLst>
                                        <p:tav tm="0">
                                          <p:val>
                                            <p:strVal val="1+#ppt_w/2"/>
                                          </p:val>
                                        </p:tav>
                                        <p:tav tm="100000">
                                          <p:val>
                                            <p:strVal val="#ppt_x"/>
                                          </p:val>
                                        </p:tav>
                                      </p:tavLst>
                                    </p:anim>
                                    <p:anim calcmode="lin" valueType="num">
                                      <p:cBhvr additive="base">
                                        <p:cTn id="47" dur="300" fill="hold"/>
                                        <p:tgtEl>
                                          <p:spTgt spid="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p:bldP spid="469" grpId="0" animBg="1"/>
      <p:bldP spid="14" grpId="0"/>
      <p:bldP spid="414" grpId="0" animBg="1"/>
      <p:bldP spid="815" grpId="0" animBg="1"/>
      <p:bldP spid="816" grpId="0" animBg="1"/>
      <p:bldP spid="409" grpId="0"/>
      <p:bldP spid="418" grpId="0" animBg="1"/>
    </p:bldLst>
  </p:timing>
</p:sld>
</file>

<file path=ppt/theme/theme1.xml><?xml version="1.0" encoding="utf-8"?>
<a:theme xmlns:a="http://schemas.openxmlformats.org/drawingml/2006/main" name="Productive Team Meeting by Slidesgo">
  <a:themeElements>
    <a:clrScheme name="Simple Light">
      <a:dk1>
        <a:srgbClr val="3B3B3B"/>
      </a:dk1>
      <a:lt1>
        <a:srgbClr val="F3F3F3"/>
      </a:lt1>
      <a:dk2>
        <a:srgbClr val="FF7000"/>
      </a:dk2>
      <a:lt2>
        <a:srgbClr val="FF9A3F"/>
      </a:lt2>
      <a:accent1>
        <a:srgbClr val="CCCCCC"/>
      </a:accent1>
      <a:accent2>
        <a:srgbClr val="FFFFFF"/>
      </a:accent2>
      <a:accent3>
        <a:srgbClr val="FFFFFF"/>
      </a:accent3>
      <a:accent4>
        <a:srgbClr val="FFFFFF"/>
      </a:accent4>
      <a:accent5>
        <a:srgbClr val="FFFFFF"/>
      </a:accent5>
      <a:accent6>
        <a:srgbClr val="FFFFFF"/>
      </a:accent6>
      <a:hlink>
        <a:srgbClr val="FF7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4113</TotalTime>
  <Words>1187</Words>
  <Application>Microsoft Office PowerPoint</Application>
  <PresentationFormat>On-screen Show (16:9)</PresentationFormat>
  <Paragraphs>132</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Productive Team Meeting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D'ÉQUIPE PRODUCTIVE</dc:title>
  <dc:creator>Vodka</dc:creator>
  <cp:lastModifiedBy>magath2nd@outlook.com</cp:lastModifiedBy>
  <cp:revision>103</cp:revision>
  <dcterms:modified xsi:type="dcterms:W3CDTF">2022-05-15T12:09:27Z</dcterms:modified>
</cp:coreProperties>
</file>