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9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9" r:id="rId15"/>
    <p:sldId id="280" r:id="rId16"/>
    <p:sldId id="278" r:id="rId17"/>
    <p:sldId id="281" r:id="rId18"/>
    <p:sldId id="282" r:id="rId19"/>
    <p:sldId id="275" r:id="rId20"/>
    <p:sldId id="277" r:id="rId21"/>
    <p:sldId id="270" r:id="rId22"/>
    <p:sldId id="271" r:id="rId23"/>
    <p:sldId id="272" r:id="rId24"/>
    <p:sldId id="276" r:id="rId25"/>
    <p:sldId id="273" r:id="rId26"/>
    <p:sldId id="274" r:id="rId27"/>
    <p:sldId id="268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E95A0-427A-4FFD-8E76-F861855D4275}" v="669" dt="2024-01-17T09:53:02.261"/>
    <p1510:client id="{62F93EC5-D269-4F1E-B809-925F6663CDD7}" v="1" dt="2024-01-16T16:38:37.986"/>
    <p1510:client id="{6E8265BB-E282-416B-95C9-687E22D3AE3B}" v="51" dt="2024-01-17T11:13:05.666"/>
    <p1510:client id="{A7D2AA84-AA20-47E6-A264-9BB47BC18D49}" v="5" dt="2024-01-16T16:27:31.663"/>
    <p1510:client id="{B863B524-9C7C-4071-9C14-1A5EE1F581EB}" v="304" dt="2024-01-16T23:52:44.596"/>
    <p1510:client id="{CADA9BD2-6F57-4CB6-BC40-877E2AF4F4EC}" v="779" dt="2024-01-17T11:17:59.047"/>
    <p1510:client id="{CF407BD7-69E7-409C-9ADA-A6290B458983}" v="512" dt="2024-01-16T23:23:11.516"/>
    <p1510:client id="{D425B764-2267-4715-B96F-319F419EFEB8}" v="3051" dt="2024-01-16T22:16:10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2EBE95A0-427A-4FFD-8E76-F861855D4275}"/>
    <pc:docChg chg="addSld modSld">
      <pc:chgData name="Guest User" userId="" providerId="Windows Live" clId="Web-{2EBE95A0-427A-4FFD-8E76-F861855D4275}" dt="2024-01-17T09:53:02.261" v="457" actId="1076"/>
      <pc:docMkLst>
        <pc:docMk/>
      </pc:docMkLst>
      <pc:sldChg chg="addSp delSp modSp">
        <pc:chgData name="Guest User" userId="" providerId="Windows Live" clId="Web-{2EBE95A0-427A-4FFD-8E76-F861855D4275}" dt="2024-01-17T09:23:31.685" v="250" actId="1076"/>
        <pc:sldMkLst>
          <pc:docMk/>
          <pc:sldMk cId="1092536217" sldId="280"/>
        </pc:sldMkLst>
        <pc:spChg chg="add del">
          <ac:chgData name="Guest User" userId="" providerId="Windows Live" clId="Web-{2EBE95A0-427A-4FFD-8E76-F861855D4275}" dt="2024-01-17T09:06:41.451" v="14"/>
          <ac:spMkLst>
            <pc:docMk/>
            <pc:sldMk cId="1092536217" sldId="280"/>
            <ac:spMk id="4" creationId="{BD43C6C9-A0B7-808E-8D11-D7B61B454378}"/>
          </ac:spMkLst>
        </pc:spChg>
        <pc:spChg chg="add mod">
          <ac:chgData name="Guest User" userId="" providerId="Windows Live" clId="Web-{2EBE95A0-427A-4FFD-8E76-F861855D4275}" dt="2024-01-17T09:23:27.716" v="232" actId="1076"/>
          <ac:spMkLst>
            <pc:docMk/>
            <pc:sldMk cId="1092536217" sldId="280"/>
            <ac:spMk id="5" creationId="{761FAFF5-8A31-9C78-E182-921C5158F773}"/>
          </ac:spMkLst>
        </pc:spChg>
        <pc:spChg chg="mod">
          <ac:chgData name="Guest User" userId="" providerId="Windows Live" clId="Web-{2EBE95A0-427A-4FFD-8E76-F861855D4275}" dt="2024-01-17T09:22:57.512" v="222" actId="20577"/>
          <ac:spMkLst>
            <pc:docMk/>
            <pc:sldMk cId="1092536217" sldId="280"/>
            <ac:spMk id="6" creationId="{9F9295B1-25A0-71F6-1B48-40D9C511F8A3}"/>
          </ac:spMkLst>
        </pc:spChg>
        <pc:spChg chg="add mod">
          <ac:chgData name="Guest User" userId="" providerId="Windows Live" clId="Web-{2EBE95A0-427A-4FFD-8E76-F861855D4275}" dt="2024-01-17T09:23:27.732" v="233" actId="1076"/>
          <ac:spMkLst>
            <pc:docMk/>
            <pc:sldMk cId="1092536217" sldId="280"/>
            <ac:spMk id="7" creationId="{4DD9A1E0-F8A3-89C1-CEE6-3FF35A968013}"/>
          </ac:spMkLst>
        </pc:spChg>
        <pc:spChg chg="add mod">
          <ac:chgData name="Guest User" userId="" providerId="Windows Live" clId="Web-{2EBE95A0-427A-4FFD-8E76-F861855D4275}" dt="2024-01-17T09:23:27.795" v="236" actId="1076"/>
          <ac:spMkLst>
            <pc:docMk/>
            <pc:sldMk cId="1092536217" sldId="280"/>
            <ac:spMk id="11" creationId="{C4F71C94-2B4C-18F1-7718-2AC432ABF66E}"/>
          </ac:spMkLst>
        </pc:spChg>
        <pc:spChg chg="add mod">
          <ac:chgData name="Guest User" userId="" providerId="Windows Live" clId="Web-{2EBE95A0-427A-4FFD-8E76-F861855D4275}" dt="2024-01-17T09:23:27.810" v="237" actId="1076"/>
          <ac:spMkLst>
            <pc:docMk/>
            <pc:sldMk cId="1092536217" sldId="280"/>
            <ac:spMk id="12" creationId="{3F6890A1-97C0-36EC-89D4-233E1FF19BD3}"/>
          </ac:spMkLst>
        </pc:spChg>
        <pc:spChg chg="add mod">
          <ac:chgData name="Guest User" userId="" providerId="Windows Live" clId="Web-{2EBE95A0-427A-4FFD-8E76-F861855D4275}" dt="2024-01-17T09:23:27.826" v="238" actId="1076"/>
          <ac:spMkLst>
            <pc:docMk/>
            <pc:sldMk cId="1092536217" sldId="280"/>
            <ac:spMk id="13" creationId="{33DD6EB3-BAB7-A89B-A552-43BB12C90CA8}"/>
          </ac:spMkLst>
        </pc:spChg>
        <pc:spChg chg="add mod">
          <ac:chgData name="Guest User" userId="" providerId="Windows Live" clId="Web-{2EBE95A0-427A-4FFD-8E76-F861855D4275}" dt="2024-01-17T09:23:27.841" v="239" actId="1076"/>
          <ac:spMkLst>
            <pc:docMk/>
            <pc:sldMk cId="1092536217" sldId="280"/>
            <ac:spMk id="14" creationId="{8FBBBD2E-0C98-5064-55AF-EB3472980F7E}"/>
          </ac:spMkLst>
        </pc:spChg>
        <pc:spChg chg="add mod">
          <ac:chgData name="Guest User" userId="" providerId="Windows Live" clId="Web-{2EBE95A0-427A-4FFD-8E76-F861855D4275}" dt="2024-01-17T09:23:27.857" v="240" actId="1076"/>
          <ac:spMkLst>
            <pc:docMk/>
            <pc:sldMk cId="1092536217" sldId="280"/>
            <ac:spMk id="15" creationId="{648215E3-3753-664D-FAD7-E71168B58D18}"/>
          </ac:spMkLst>
        </pc:spChg>
        <pc:spChg chg="add mod">
          <ac:chgData name="Guest User" userId="" providerId="Windows Live" clId="Web-{2EBE95A0-427A-4FFD-8E76-F861855D4275}" dt="2024-01-17T09:23:27.872" v="241" actId="1076"/>
          <ac:spMkLst>
            <pc:docMk/>
            <pc:sldMk cId="1092536217" sldId="280"/>
            <ac:spMk id="16" creationId="{E9423F25-46A9-874F-3E65-B5E356ED0954}"/>
          </ac:spMkLst>
        </pc:spChg>
        <pc:spChg chg="add mod">
          <ac:chgData name="Guest User" userId="" providerId="Windows Live" clId="Web-{2EBE95A0-427A-4FFD-8E76-F861855D4275}" dt="2024-01-17T09:23:27.904" v="242" actId="1076"/>
          <ac:spMkLst>
            <pc:docMk/>
            <pc:sldMk cId="1092536217" sldId="280"/>
            <ac:spMk id="17" creationId="{BA597F6D-C41E-3B2C-3B9D-9D50D782BC54}"/>
          </ac:spMkLst>
        </pc:spChg>
        <pc:spChg chg="add mod">
          <ac:chgData name="Guest User" userId="" providerId="Windows Live" clId="Web-{2EBE95A0-427A-4FFD-8E76-F861855D4275}" dt="2024-01-17T09:23:27.951" v="245" actId="1076"/>
          <ac:spMkLst>
            <pc:docMk/>
            <pc:sldMk cId="1092536217" sldId="280"/>
            <ac:spMk id="20" creationId="{D12AABD0-8E09-08AB-0D9A-B77BB43645EC}"/>
          </ac:spMkLst>
        </pc:spChg>
        <pc:spChg chg="add del">
          <ac:chgData name="Guest User" userId="" providerId="Windows Live" clId="Web-{2EBE95A0-427A-4FFD-8E76-F861855D4275}" dt="2024-01-17T09:15:52.546" v="136"/>
          <ac:spMkLst>
            <pc:docMk/>
            <pc:sldMk cId="1092536217" sldId="280"/>
            <ac:spMk id="21" creationId="{9CD4D4EC-3736-9892-1BAB-5E4DCF920587}"/>
          </ac:spMkLst>
        </pc:spChg>
        <pc:spChg chg="add del">
          <ac:chgData name="Guest User" userId="" providerId="Windows Live" clId="Web-{2EBE95A0-427A-4FFD-8E76-F861855D4275}" dt="2024-01-17T09:16:01.406" v="138"/>
          <ac:spMkLst>
            <pc:docMk/>
            <pc:sldMk cId="1092536217" sldId="280"/>
            <ac:spMk id="22" creationId="{1E119A26-F1CC-ACEC-A10A-89083924846D}"/>
          </ac:spMkLst>
        </pc:spChg>
        <pc:spChg chg="add mod">
          <ac:chgData name="Guest User" userId="" providerId="Windows Live" clId="Web-{2EBE95A0-427A-4FFD-8E76-F861855D4275}" dt="2024-01-17T09:23:27.982" v="246" actId="1076"/>
          <ac:spMkLst>
            <pc:docMk/>
            <pc:sldMk cId="1092536217" sldId="280"/>
            <ac:spMk id="23" creationId="{5B9E095B-CF71-4038-A837-FB4738693DB1}"/>
          </ac:spMkLst>
        </pc:spChg>
        <pc:spChg chg="add mod">
          <ac:chgData name="Guest User" userId="" providerId="Windows Live" clId="Web-{2EBE95A0-427A-4FFD-8E76-F861855D4275}" dt="2024-01-17T09:23:28.013" v="248" actId="1076"/>
          <ac:spMkLst>
            <pc:docMk/>
            <pc:sldMk cId="1092536217" sldId="280"/>
            <ac:spMk id="25" creationId="{95A0D454-3DAA-600D-623F-C688AB7AF34B}"/>
          </ac:spMkLst>
        </pc:spChg>
        <pc:spChg chg="add mod">
          <ac:chgData name="Guest User" userId="" providerId="Windows Live" clId="Web-{2EBE95A0-427A-4FFD-8E76-F861855D4275}" dt="2024-01-17T09:23:31.685" v="250" actId="1076"/>
          <ac:spMkLst>
            <pc:docMk/>
            <pc:sldMk cId="1092536217" sldId="280"/>
            <ac:spMk id="27" creationId="{4DD8FB03-47AA-63EE-772F-CC9B599A026B}"/>
          </ac:spMkLst>
        </pc:spChg>
        <pc:picChg chg="add mod modCrop">
          <ac:chgData name="Guest User" userId="" providerId="Windows Live" clId="Web-{2EBE95A0-427A-4FFD-8E76-F861855D4275}" dt="2024-01-17T09:23:27.747" v="234" actId="1076"/>
          <ac:picMkLst>
            <pc:docMk/>
            <pc:sldMk cId="1092536217" sldId="280"/>
            <ac:picMk id="9" creationId="{8A96ECFA-6C50-7F4B-AD5A-14EAED5CE77B}"/>
          </ac:picMkLst>
        </pc:picChg>
        <pc:picChg chg="add mod">
          <ac:chgData name="Guest User" userId="" providerId="Windows Live" clId="Web-{2EBE95A0-427A-4FFD-8E76-F861855D4275}" dt="2024-01-17T09:23:27.919" v="243" actId="1076"/>
          <ac:picMkLst>
            <pc:docMk/>
            <pc:sldMk cId="1092536217" sldId="280"/>
            <ac:picMk id="18" creationId="{68B02753-F639-CEBA-BF5D-32AC4F19FA94}"/>
          </ac:picMkLst>
        </pc:picChg>
        <pc:picChg chg="add mod">
          <ac:chgData name="Guest User" userId="" providerId="Windows Live" clId="Web-{2EBE95A0-427A-4FFD-8E76-F861855D4275}" dt="2024-01-17T09:23:28.029" v="249" actId="1076"/>
          <ac:picMkLst>
            <pc:docMk/>
            <pc:sldMk cId="1092536217" sldId="280"/>
            <ac:picMk id="26" creationId="{3B0146AF-3E5F-2432-8403-308D98B91778}"/>
          </ac:picMkLst>
        </pc:picChg>
        <pc:cxnChg chg="add mod">
          <ac:chgData name="Guest User" userId="" providerId="Windows Live" clId="Web-{2EBE95A0-427A-4FFD-8E76-F861855D4275}" dt="2024-01-17T09:23:27.779" v="235" actId="1076"/>
          <ac:cxnSpMkLst>
            <pc:docMk/>
            <pc:sldMk cId="1092536217" sldId="280"/>
            <ac:cxnSpMk id="10" creationId="{36241E43-72D3-27BD-4A7C-AEDC79A8AC07}"/>
          </ac:cxnSpMkLst>
        </pc:cxnChg>
        <pc:cxnChg chg="add mod">
          <ac:chgData name="Guest User" userId="" providerId="Windows Live" clId="Web-{2EBE95A0-427A-4FFD-8E76-F861855D4275}" dt="2024-01-17T09:23:27.935" v="244" actId="1076"/>
          <ac:cxnSpMkLst>
            <pc:docMk/>
            <pc:sldMk cId="1092536217" sldId="280"/>
            <ac:cxnSpMk id="19" creationId="{AD64A692-7A7C-C63E-5964-E155DB6B1355}"/>
          </ac:cxnSpMkLst>
        </pc:cxnChg>
        <pc:cxnChg chg="add mod">
          <ac:chgData name="Guest User" userId="" providerId="Windows Live" clId="Web-{2EBE95A0-427A-4FFD-8E76-F861855D4275}" dt="2024-01-17T09:23:27.997" v="247" actId="1076"/>
          <ac:cxnSpMkLst>
            <pc:docMk/>
            <pc:sldMk cId="1092536217" sldId="280"/>
            <ac:cxnSpMk id="24" creationId="{4A836B6F-E592-27E7-68EB-C5542C4A0036}"/>
          </ac:cxnSpMkLst>
        </pc:cxnChg>
      </pc:sldChg>
      <pc:sldChg chg="addSp delSp modSp">
        <pc:chgData name="Guest User" userId="" providerId="Windows Live" clId="Web-{2EBE95A0-427A-4FFD-8E76-F861855D4275}" dt="2024-01-17T08:36:43.856" v="12" actId="1076"/>
        <pc:sldMkLst>
          <pc:docMk/>
          <pc:sldMk cId="1374869970" sldId="281"/>
        </pc:sldMkLst>
        <pc:spChg chg="mod">
          <ac:chgData name="Guest User" userId="" providerId="Windows Live" clId="Web-{2EBE95A0-427A-4FFD-8E76-F861855D4275}" dt="2024-01-17T08:36:40.606" v="11" actId="1076"/>
          <ac:spMkLst>
            <pc:docMk/>
            <pc:sldMk cId="1374869970" sldId="281"/>
            <ac:spMk id="5" creationId="{70F361D0-686B-0778-22D2-2F611E5466C2}"/>
          </ac:spMkLst>
        </pc:spChg>
        <pc:spChg chg="mod">
          <ac:chgData name="Guest User" userId="" providerId="Windows Live" clId="Web-{2EBE95A0-427A-4FFD-8E76-F861855D4275}" dt="2024-01-17T08:36:43.856" v="12" actId="1076"/>
          <ac:spMkLst>
            <pc:docMk/>
            <pc:sldMk cId="1374869970" sldId="281"/>
            <ac:spMk id="7" creationId="{3DBEB80F-81E1-367C-D124-5F7D6E3D9620}"/>
          </ac:spMkLst>
        </pc:spChg>
        <pc:picChg chg="del">
          <ac:chgData name="Guest User" userId="" providerId="Windows Live" clId="Web-{2EBE95A0-427A-4FFD-8E76-F861855D4275}" dt="2024-01-17T08:35:29.385" v="0"/>
          <ac:picMkLst>
            <pc:docMk/>
            <pc:sldMk cId="1374869970" sldId="281"/>
            <ac:picMk id="4" creationId="{BB9E74A4-EB81-C189-FAC4-DFEC3EA879BD}"/>
          </ac:picMkLst>
        </pc:picChg>
        <pc:picChg chg="add mod">
          <ac:chgData name="Guest User" userId="" providerId="Windows Live" clId="Web-{2EBE95A0-427A-4FFD-8E76-F861855D4275}" dt="2024-01-17T08:36:36.903" v="10" actId="1076"/>
          <ac:picMkLst>
            <pc:docMk/>
            <pc:sldMk cId="1374869970" sldId="281"/>
            <ac:picMk id="8" creationId="{29FC1AB0-0FEB-6A32-3ECB-4B31D70A8EA3}"/>
          </ac:picMkLst>
        </pc:picChg>
      </pc:sldChg>
      <pc:sldChg chg="addSp delSp modSp add replId">
        <pc:chgData name="Guest User" userId="" providerId="Windows Live" clId="Web-{2EBE95A0-427A-4FFD-8E76-F861855D4275}" dt="2024-01-17T09:53:02.261" v="457" actId="1076"/>
        <pc:sldMkLst>
          <pc:docMk/>
          <pc:sldMk cId="1192794254" sldId="282"/>
        </pc:sldMkLst>
        <pc:spChg chg="mod">
          <ac:chgData name="Guest User" userId="" providerId="Windows Live" clId="Web-{2EBE95A0-427A-4FFD-8E76-F861855D4275}" dt="2024-01-17T09:49:22.317" v="286" actId="20577"/>
          <ac:spMkLst>
            <pc:docMk/>
            <pc:sldMk cId="1192794254" sldId="282"/>
            <ac:spMk id="3" creationId="{594934CE-4299-5083-8880-24654426AD19}"/>
          </ac:spMkLst>
        </pc:spChg>
        <pc:spChg chg="add mod">
          <ac:chgData name="Guest User" userId="" providerId="Windows Live" clId="Web-{2EBE95A0-427A-4FFD-8E76-F861855D4275}" dt="2024-01-17T09:52:08.885" v="453" actId="1076"/>
          <ac:spMkLst>
            <pc:docMk/>
            <pc:sldMk cId="1192794254" sldId="282"/>
            <ac:spMk id="5" creationId="{0BBB2FEF-2672-7957-64D9-172E16AC642E}"/>
          </ac:spMkLst>
        </pc:spChg>
        <pc:spChg chg="del mod">
          <ac:chgData name="Guest User" userId="" providerId="Windows Live" clId="Web-{2EBE95A0-427A-4FFD-8E76-F861855D4275}" dt="2024-01-17T09:23:57.217" v="254"/>
          <ac:spMkLst>
            <pc:docMk/>
            <pc:sldMk cId="1192794254" sldId="282"/>
            <ac:spMk id="5" creationId="{FD6587FF-6C69-C0F9-A5F7-785E5CF4E568}"/>
          </ac:spMkLst>
        </pc:spChg>
        <pc:spChg chg="del mod">
          <ac:chgData name="Guest User" userId="" providerId="Windows Live" clId="Web-{2EBE95A0-427A-4FFD-8E76-F861855D4275}" dt="2024-01-17T09:24:02.873" v="259"/>
          <ac:spMkLst>
            <pc:docMk/>
            <pc:sldMk cId="1192794254" sldId="282"/>
            <ac:spMk id="7" creationId="{FAA7DFB3-6516-B26B-EAD8-70A5567D8DC8}"/>
          </ac:spMkLst>
        </pc:spChg>
        <pc:picChg chg="add mod">
          <ac:chgData name="Guest User" userId="" providerId="Windows Live" clId="Web-{2EBE95A0-427A-4FFD-8E76-F861855D4275}" dt="2024-01-17T09:53:02.261" v="457" actId="1076"/>
          <ac:picMkLst>
            <pc:docMk/>
            <pc:sldMk cId="1192794254" sldId="282"/>
            <ac:picMk id="4" creationId="{9208F246-DF82-5A14-8AFE-18BBF7B4EFD1}"/>
          </ac:picMkLst>
        </pc:picChg>
        <pc:picChg chg="del">
          <ac:chgData name="Guest User" userId="" providerId="Windows Live" clId="Web-{2EBE95A0-427A-4FFD-8E76-F861855D4275}" dt="2024-01-17T09:23:59.389" v="256"/>
          <ac:picMkLst>
            <pc:docMk/>
            <pc:sldMk cId="1192794254" sldId="282"/>
            <ac:picMk id="6" creationId="{BD4820DB-57E9-B514-876B-F3A9DA41B46E}"/>
          </ac:picMkLst>
        </pc:picChg>
        <pc:picChg chg="del">
          <ac:chgData name="Guest User" userId="" providerId="Windows Live" clId="Web-{2EBE95A0-427A-4FFD-8E76-F861855D4275}" dt="2024-01-17T09:23:58.936" v="255"/>
          <ac:picMkLst>
            <pc:docMk/>
            <pc:sldMk cId="1192794254" sldId="282"/>
            <ac:picMk id="8" creationId="{CC54464D-2E09-4522-97BA-EF2BD7D3376B}"/>
          </ac:picMkLst>
        </pc:picChg>
      </pc:sldChg>
    </pc:docChg>
  </pc:docChgLst>
  <pc:docChgLst>
    <pc:chgData name="Guest User" providerId="Windows Live" clId="Web-{62F93EC5-D269-4F1E-B809-925F6663CDD7}"/>
    <pc:docChg chg="sldOrd">
      <pc:chgData name="Guest User" userId="" providerId="Windows Live" clId="Web-{62F93EC5-D269-4F1E-B809-925F6663CDD7}" dt="2024-01-16T16:38:37.986" v="0"/>
      <pc:docMkLst>
        <pc:docMk/>
      </pc:docMkLst>
      <pc:sldChg chg="ord">
        <pc:chgData name="Guest User" userId="" providerId="Windows Live" clId="Web-{62F93EC5-D269-4F1E-B809-925F6663CDD7}" dt="2024-01-16T16:38:37.986" v="0"/>
        <pc:sldMkLst>
          <pc:docMk/>
          <pc:sldMk cId="3169781668" sldId="257"/>
        </pc:sldMkLst>
      </pc:sldChg>
    </pc:docChg>
  </pc:docChgLst>
  <pc:docChgLst>
    <pc:chgData name="Guest User" providerId="Windows Live" clId="Web-{D425B764-2267-4715-B96F-319F419EFEB8}"/>
    <pc:docChg chg="addSld delSld modSld sldOrd">
      <pc:chgData name="Guest User" userId="" providerId="Windows Live" clId="Web-{D425B764-2267-4715-B96F-319F419EFEB8}" dt="2024-01-16T22:16:07.752" v="1702" actId="20577"/>
      <pc:docMkLst>
        <pc:docMk/>
      </pc:docMkLst>
      <pc:sldChg chg="addSp modSp">
        <pc:chgData name="Guest User" userId="" providerId="Windows Live" clId="Web-{D425B764-2267-4715-B96F-319F419EFEB8}" dt="2024-01-16T19:35:20.776" v="5"/>
        <pc:sldMkLst>
          <pc:docMk/>
          <pc:sldMk cId="3169781668" sldId="257"/>
        </pc:sldMkLst>
        <pc:picChg chg="add mod">
          <ac:chgData name="Guest User" userId="" providerId="Windows Live" clId="Web-{D425B764-2267-4715-B96F-319F419EFEB8}" dt="2024-01-16T19:35:20.776" v="5"/>
          <ac:picMkLst>
            <pc:docMk/>
            <pc:sldMk cId="3169781668" sldId="257"/>
            <ac:picMk id="4" creationId="{6264839A-BEDA-DC98-798A-FE1B7C867E18}"/>
          </ac:picMkLst>
        </pc:picChg>
      </pc:sldChg>
      <pc:sldChg chg="addSp delSp ord">
        <pc:chgData name="Guest User" userId="" providerId="Windows Live" clId="Web-{D425B764-2267-4715-B96F-319F419EFEB8}" dt="2024-01-16T20:49:07.971" v="1357"/>
        <pc:sldMkLst>
          <pc:docMk/>
          <pc:sldMk cId="144417691" sldId="268"/>
        </pc:sldMkLst>
        <pc:spChg chg="add del">
          <ac:chgData name="Guest User" userId="" providerId="Windows Live" clId="Web-{D425B764-2267-4715-B96F-319F419EFEB8}" dt="2024-01-16T20:49:07.971" v="1357"/>
          <ac:spMkLst>
            <pc:docMk/>
            <pc:sldMk cId="144417691" sldId="268"/>
            <ac:spMk id="4" creationId="{13F35F5B-F2C8-8B30-3E5B-0C47174A12D6}"/>
          </ac:spMkLst>
        </pc:spChg>
      </pc:sldChg>
      <pc:sldChg chg="addSp delSp modSp add replId">
        <pc:chgData name="Guest User" userId="" providerId="Windows Live" clId="Web-{D425B764-2267-4715-B96F-319F419EFEB8}" dt="2024-01-16T21:06:29.089" v="1470" actId="20577"/>
        <pc:sldMkLst>
          <pc:docMk/>
          <pc:sldMk cId="1343610088" sldId="270"/>
        </pc:sldMkLst>
        <pc:spChg chg="mod">
          <ac:chgData name="Guest User" userId="" providerId="Windows Live" clId="Web-{D425B764-2267-4715-B96F-319F419EFEB8}" dt="2024-01-16T19:51:03.762" v="103" actId="20577"/>
          <ac:spMkLst>
            <pc:docMk/>
            <pc:sldMk cId="1343610088" sldId="270"/>
            <ac:spMk id="3" creationId="{90BD9370-121C-23CC-EFDA-6A4A33E28036}"/>
          </ac:spMkLst>
        </pc:spChg>
        <pc:spChg chg="add mod">
          <ac:chgData name="Guest User" userId="" providerId="Windows Live" clId="Web-{D425B764-2267-4715-B96F-319F419EFEB8}" dt="2024-01-16T21:06:29.089" v="1470" actId="20577"/>
          <ac:spMkLst>
            <pc:docMk/>
            <pc:sldMk cId="1343610088" sldId="270"/>
            <ac:spMk id="5" creationId="{21C2BCA0-7BBE-4723-FF2E-D2127E732698}"/>
          </ac:spMkLst>
        </pc:spChg>
        <pc:picChg chg="add mod">
          <ac:chgData name="Guest User" userId="" providerId="Windows Live" clId="Web-{D425B764-2267-4715-B96F-319F419EFEB8}" dt="2024-01-16T19:51:51.891" v="109" actId="1076"/>
          <ac:picMkLst>
            <pc:docMk/>
            <pc:sldMk cId="1343610088" sldId="270"/>
            <ac:picMk id="4" creationId="{C22968BD-0011-E0B8-EE42-6DF65B92FFFC}"/>
          </ac:picMkLst>
        </pc:picChg>
        <pc:picChg chg="add del mod">
          <ac:chgData name="Guest User" userId="" providerId="Windows Live" clId="Web-{D425B764-2267-4715-B96F-319F419EFEB8}" dt="2024-01-16T19:54:34.605" v="234"/>
          <ac:picMkLst>
            <pc:docMk/>
            <pc:sldMk cId="1343610088" sldId="270"/>
            <ac:picMk id="6" creationId="{7957C2B9-82B4-25DE-86BD-E3F6EFECB143}"/>
          </ac:picMkLst>
        </pc:picChg>
      </pc:sldChg>
      <pc:sldChg chg="addSp delSp modSp add del mod replId setBg">
        <pc:chgData name="Guest User" userId="" providerId="Windows Live" clId="Web-{D425B764-2267-4715-B96F-319F419EFEB8}" dt="2024-01-16T19:50:33.213" v="82"/>
        <pc:sldMkLst>
          <pc:docMk/>
          <pc:sldMk cId="1383902831" sldId="270"/>
        </pc:sldMkLst>
        <pc:spChg chg="mod ord">
          <ac:chgData name="Guest User" userId="" providerId="Windows Live" clId="Web-{D425B764-2267-4715-B96F-319F419EFEB8}" dt="2024-01-16T19:50:19.103" v="81"/>
          <ac:spMkLst>
            <pc:docMk/>
            <pc:sldMk cId="1383902831" sldId="270"/>
            <ac:spMk id="2" creationId="{85D82E79-702B-230B-82C7-973357291255}"/>
          </ac:spMkLst>
        </pc:spChg>
        <pc:spChg chg="mod ord">
          <ac:chgData name="Guest User" userId="" providerId="Windows Live" clId="Web-{D425B764-2267-4715-B96F-319F419EFEB8}" dt="2024-01-16T19:50:19.103" v="81"/>
          <ac:spMkLst>
            <pc:docMk/>
            <pc:sldMk cId="1383902831" sldId="270"/>
            <ac:spMk id="3" creationId="{7855EDF9-7DB1-6889-5693-AA8B43819648}"/>
          </ac:spMkLst>
        </pc:spChg>
        <pc:spChg chg="add del mod">
          <ac:chgData name="Guest User" userId="" providerId="Windows Live" clId="Web-{D425B764-2267-4715-B96F-319F419EFEB8}" dt="2024-01-16T19:49:19.974" v="65"/>
          <ac:spMkLst>
            <pc:docMk/>
            <pc:sldMk cId="1383902831" sldId="270"/>
            <ac:spMk id="7" creationId="{6DA73CF3-09D9-D877-9DA1-9A1F99DD1651}"/>
          </ac:spMkLst>
        </pc:spChg>
        <pc:spChg chg="add">
          <ac:chgData name="Guest User" userId="" providerId="Windows Live" clId="Web-{D425B764-2267-4715-B96F-319F419EFEB8}" dt="2024-01-16T19:50:19.103" v="81"/>
          <ac:spMkLst>
            <pc:docMk/>
            <pc:sldMk cId="1383902831" sldId="270"/>
            <ac:spMk id="13" creationId="{37C89E4B-3C9F-44B9-8B86-D9E3D112D8EC}"/>
          </ac:spMkLst>
        </pc:spChg>
        <pc:picChg chg="add del mod">
          <ac:chgData name="Guest User" userId="" providerId="Windows Live" clId="Web-{D425B764-2267-4715-B96F-319F419EFEB8}" dt="2024-01-16T19:38:19.538" v="6"/>
          <ac:picMkLst>
            <pc:docMk/>
            <pc:sldMk cId="1383902831" sldId="270"/>
            <ac:picMk id="4" creationId="{BF03B73C-D688-8590-76DB-3C200AF926E8}"/>
          </ac:picMkLst>
        </pc:picChg>
        <pc:picChg chg="add del mod">
          <ac:chgData name="Guest User" userId="" providerId="Windows Live" clId="Web-{D425B764-2267-4715-B96F-319F419EFEB8}" dt="2024-01-16T19:41:57.881" v="8"/>
          <ac:picMkLst>
            <pc:docMk/>
            <pc:sldMk cId="1383902831" sldId="270"/>
            <ac:picMk id="5" creationId="{50180C55-84F5-8D32-694C-3871395B76A3}"/>
          </ac:picMkLst>
        </pc:picChg>
        <pc:picChg chg="add del mod">
          <ac:chgData name="Guest User" userId="" providerId="Windows Live" clId="Web-{D425B764-2267-4715-B96F-319F419EFEB8}" dt="2024-01-16T19:50:07.243" v="79"/>
          <ac:picMkLst>
            <pc:docMk/>
            <pc:sldMk cId="1383902831" sldId="270"/>
            <ac:picMk id="6" creationId="{07C1B422-9D26-7528-3081-CA21CEE56714}"/>
          </ac:picMkLst>
        </pc:picChg>
        <pc:picChg chg="add mod">
          <ac:chgData name="Guest User" userId="" providerId="Windows Live" clId="Web-{D425B764-2267-4715-B96F-319F419EFEB8}" dt="2024-01-16T19:50:19.103" v="81"/>
          <ac:picMkLst>
            <pc:docMk/>
            <pc:sldMk cId="1383902831" sldId="270"/>
            <ac:picMk id="8" creationId="{92BF1E0F-7459-EB02-02CB-045510A3304F}"/>
          </ac:picMkLst>
        </pc:picChg>
        <pc:cxnChg chg="add">
          <ac:chgData name="Guest User" userId="" providerId="Windows Live" clId="Web-{D425B764-2267-4715-B96F-319F419EFEB8}" dt="2024-01-16T19:50:19.103" v="81"/>
          <ac:cxnSpMkLst>
            <pc:docMk/>
            <pc:sldMk cId="1383902831" sldId="270"/>
            <ac:cxnSpMk id="15" creationId="{AA2EAA10-076F-46BD-8F0F-B9A2FB77A85C}"/>
          </ac:cxnSpMkLst>
        </pc:cxnChg>
        <pc:cxnChg chg="add">
          <ac:chgData name="Guest User" userId="" providerId="Windows Live" clId="Web-{D425B764-2267-4715-B96F-319F419EFEB8}" dt="2024-01-16T19:50:19.103" v="81"/>
          <ac:cxnSpMkLst>
            <pc:docMk/>
            <pc:sldMk cId="1383902831" sldId="270"/>
            <ac:cxnSpMk id="17" creationId="{D891E407-403B-4764-86C9-33A56D3BCAA3}"/>
          </ac:cxnSpMkLst>
        </pc:cxnChg>
      </pc:sldChg>
      <pc:sldChg chg="addSp delSp modSp add replId">
        <pc:chgData name="Guest User" userId="" providerId="Windows Live" clId="Web-{D425B764-2267-4715-B96F-319F419EFEB8}" dt="2024-01-16T21:06:56.591" v="1472" actId="1076"/>
        <pc:sldMkLst>
          <pc:docMk/>
          <pc:sldMk cId="4190617253" sldId="271"/>
        </pc:sldMkLst>
        <pc:spChg chg="mod">
          <ac:chgData name="Guest User" userId="" providerId="Windows Live" clId="Web-{D425B764-2267-4715-B96F-319F419EFEB8}" dt="2024-01-16T19:57:03.631" v="317" actId="20577"/>
          <ac:spMkLst>
            <pc:docMk/>
            <pc:sldMk cId="4190617253" sldId="271"/>
            <ac:spMk id="3" creationId="{EFD766D5-EBA2-90B5-9495-E49563D54BE1}"/>
          </ac:spMkLst>
        </pc:spChg>
        <pc:spChg chg="add mod">
          <ac:chgData name="Guest User" userId="" providerId="Windows Live" clId="Web-{D425B764-2267-4715-B96F-319F419EFEB8}" dt="2024-01-16T21:06:56.591" v="1472" actId="1076"/>
          <ac:spMkLst>
            <pc:docMk/>
            <pc:sldMk cId="4190617253" sldId="271"/>
            <ac:spMk id="6" creationId="{6CB98757-950E-5CD4-0800-0E35F0548A6A}"/>
          </ac:spMkLst>
        </pc:spChg>
        <pc:picChg chg="del">
          <ac:chgData name="Guest User" userId="" providerId="Windows Live" clId="Web-{D425B764-2267-4715-B96F-319F419EFEB8}" dt="2024-01-16T19:51:33.452" v="105"/>
          <ac:picMkLst>
            <pc:docMk/>
            <pc:sldMk cId="4190617253" sldId="271"/>
            <ac:picMk id="4" creationId="{61AE180E-8B9A-E5F8-1F43-4BBBD419CBB9}"/>
          </ac:picMkLst>
        </pc:picChg>
        <pc:picChg chg="add mod">
          <ac:chgData name="Guest User" userId="" providerId="Windows Live" clId="Web-{D425B764-2267-4715-B96F-319F419EFEB8}" dt="2024-01-16T19:58:31.403" v="331" actId="14100"/>
          <ac:picMkLst>
            <pc:docMk/>
            <pc:sldMk cId="4190617253" sldId="271"/>
            <ac:picMk id="5" creationId="{46AB8421-34BF-E1C3-4035-F6CF11906B15}"/>
          </ac:picMkLst>
        </pc:picChg>
      </pc:sldChg>
      <pc:sldChg chg="addSp delSp modSp add replId">
        <pc:chgData name="Guest User" userId="" providerId="Windows Live" clId="Web-{D425B764-2267-4715-B96F-319F419EFEB8}" dt="2024-01-16T21:06:50.638" v="1471" actId="1076"/>
        <pc:sldMkLst>
          <pc:docMk/>
          <pc:sldMk cId="2993121577" sldId="272"/>
        </pc:sldMkLst>
        <pc:spChg chg="mod">
          <ac:chgData name="Guest User" userId="" providerId="Windows Live" clId="Web-{D425B764-2267-4715-B96F-319F419EFEB8}" dt="2024-01-16T19:58:03.447" v="323" actId="20577"/>
          <ac:spMkLst>
            <pc:docMk/>
            <pc:sldMk cId="2993121577" sldId="272"/>
            <ac:spMk id="3" creationId="{3B305404-8606-C0C8-6F29-0327604E8B37}"/>
          </ac:spMkLst>
        </pc:spChg>
        <pc:spChg chg="mod">
          <ac:chgData name="Guest User" userId="" providerId="Windows Live" clId="Web-{D425B764-2267-4715-B96F-319F419EFEB8}" dt="2024-01-16T21:06:50.638" v="1471" actId="1076"/>
          <ac:spMkLst>
            <pc:docMk/>
            <pc:sldMk cId="2993121577" sldId="272"/>
            <ac:spMk id="6" creationId="{2BD61B26-EACF-6830-DF02-79369CF3D50D}"/>
          </ac:spMkLst>
        </pc:spChg>
        <pc:picChg chg="add mod">
          <ac:chgData name="Guest User" userId="" providerId="Windows Live" clId="Web-{D425B764-2267-4715-B96F-319F419EFEB8}" dt="2024-01-16T19:58:24.340" v="330" actId="14100"/>
          <ac:picMkLst>
            <pc:docMk/>
            <pc:sldMk cId="2993121577" sldId="272"/>
            <ac:picMk id="4" creationId="{247C6603-3CBE-8629-137E-F3809BE816D5}"/>
          </ac:picMkLst>
        </pc:picChg>
        <pc:picChg chg="del">
          <ac:chgData name="Guest User" userId="" providerId="Windows Live" clId="Web-{D425B764-2267-4715-B96F-319F419EFEB8}" dt="2024-01-16T19:58:04.869" v="324"/>
          <ac:picMkLst>
            <pc:docMk/>
            <pc:sldMk cId="2993121577" sldId="272"/>
            <ac:picMk id="5" creationId="{81480D34-95CB-5DA8-52E0-061D7CB95705}"/>
          </ac:picMkLst>
        </pc:picChg>
      </pc:sldChg>
      <pc:sldChg chg="addSp delSp modSp add replId">
        <pc:chgData name="Guest User" userId="" providerId="Windows Live" clId="Web-{D425B764-2267-4715-B96F-319F419EFEB8}" dt="2024-01-16T22:01:18.113" v="1536" actId="20577"/>
        <pc:sldMkLst>
          <pc:docMk/>
          <pc:sldMk cId="4075638107" sldId="273"/>
        </pc:sldMkLst>
        <pc:spChg chg="mod">
          <ac:chgData name="Guest User" userId="" providerId="Windows Live" clId="Web-{D425B764-2267-4715-B96F-319F419EFEB8}" dt="2024-01-16T20:13:47.481" v="451" actId="20577"/>
          <ac:spMkLst>
            <pc:docMk/>
            <pc:sldMk cId="4075638107" sldId="273"/>
            <ac:spMk id="3" creationId="{76787BF1-7D64-7732-1D71-450F8F499E59}"/>
          </ac:spMkLst>
        </pc:spChg>
        <pc:spChg chg="mod">
          <ac:chgData name="Guest User" userId="" providerId="Windows Live" clId="Web-{D425B764-2267-4715-B96F-319F419EFEB8}" dt="2024-01-16T22:01:18.113" v="1536" actId="20577"/>
          <ac:spMkLst>
            <pc:docMk/>
            <pc:sldMk cId="4075638107" sldId="273"/>
            <ac:spMk id="6" creationId="{2331B519-C5B7-E3B0-A1F7-E84762D2ADDD}"/>
          </ac:spMkLst>
        </pc:spChg>
        <pc:picChg chg="del">
          <ac:chgData name="Guest User" userId="" providerId="Windows Live" clId="Web-{D425B764-2267-4715-B96F-319F419EFEB8}" dt="2024-01-16T20:13:51.186" v="452"/>
          <ac:picMkLst>
            <pc:docMk/>
            <pc:sldMk cId="4075638107" sldId="273"/>
            <ac:picMk id="4" creationId="{1594BE51-0B01-71D9-3EDF-1C70C78F4785}"/>
          </ac:picMkLst>
        </pc:picChg>
        <pc:picChg chg="add del mod">
          <ac:chgData name="Guest User" userId="" providerId="Windows Live" clId="Web-{D425B764-2267-4715-B96F-319F419EFEB8}" dt="2024-01-16T20:14:35.781" v="458"/>
          <ac:picMkLst>
            <pc:docMk/>
            <pc:sldMk cId="4075638107" sldId="273"/>
            <ac:picMk id="5" creationId="{68BE85A2-C021-1554-379D-75579D8B3629}"/>
          </ac:picMkLst>
        </pc:picChg>
        <pc:picChg chg="add mod">
          <ac:chgData name="Guest User" userId="" providerId="Windows Live" clId="Web-{D425B764-2267-4715-B96F-319F419EFEB8}" dt="2024-01-16T21:59:23.527" v="1510" actId="14100"/>
          <ac:picMkLst>
            <pc:docMk/>
            <pc:sldMk cId="4075638107" sldId="273"/>
            <ac:picMk id="7" creationId="{95011B62-0DA0-407A-5F67-618E840B5800}"/>
          </ac:picMkLst>
        </pc:picChg>
      </pc:sldChg>
      <pc:sldChg chg="addSp delSp modSp add replId">
        <pc:chgData name="Guest User" userId="" providerId="Windows Live" clId="Web-{D425B764-2267-4715-B96F-319F419EFEB8}" dt="2024-01-16T22:16:07.752" v="1702" actId="20577"/>
        <pc:sldMkLst>
          <pc:docMk/>
          <pc:sldMk cId="49128146" sldId="274"/>
        </pc:sldMkLst>
        <pc:spChg chg="mod">
          <ac:chgData name="Guest User" userId="" providerId="Windows Live" clId="Web-{D425B764-2267-4715-B96F-319F419EFEB8}" dt="2024-01-16T20:19:09.347" v="788" actId="20577"/>
          <ac:spMkLst>
            <pc:docMk/>
            <pc:sldMk cId="49128146" sldId="274"/>
            <ac:spMk id="3" creationId="{C157BFE7-738F-3106-D97B-94472A0D4A97}"/>
          </ac:spMkLst>
        </pc:spChg>
        <pc:spChg chg="del mod">
          <ac:chgData name="Guest User" userId="" providerId="Windows Live" clId="Web-{D425B764-2267-4715-B96F-319F419EFEB8}" dt="2024-01-16T20:19:50.553" v="794"/>
          <ac:spMkLst>
            <pc:docMk/>
            <pc:sldMk cId="49128146" sldId="274"/>
            <ac:spMk id="6" creationId="{72F0FBCA-B37C-57D8-68D3-AD87DE941C90}"/>
          </ac:spMkLst>
        </pc:spChg>
        <pc:spChg chg="add mod">
          <ac:chgData name="Guest User" userId="" providerId="Windows Live" clId="Web-{D425B764-2267-4715-B96F-319F419EFEB8}" dt="2024-01-16T22:16:07.752" v="1702" actId="20577"/>
          <ac:spMkLst>
            <pc:docMk/>
            <pc:sldMk cId="49128146" sldId="274"/>
            <ac:spMk id="11" creationId="{501ADD14-6C70-959F-50C5-655BCC76B4CD}"/>
          </ac:spMkLst>
        </pc:spChg>
        <pc:spChg chg="add mod">
          <ac:chgData name="Guest User" userId="" providerId="Windows Live" clId="Web-{D425B764-2267-4715-B96F-319F419EFEB8}" dt="2024-01-16T20:29:30.546" v="967" actId="1076"/>
          <ac:spMkLst>
            <pc:docMk/>
            <pc:sldMk cId="49128146" sldId="274"/>
            <ac:spMk id="12" creationId="{D02DAC85-BA4F-43E1-514D-259A891E346A}"/>
          </ac:spMkLst>
        </pc:spChg>
        <pc:picChg chg="add mod">
          <ac:chgData name="Guest User" userId="" providerId="Windows Live" clId="Web-{D425B764-2267-4715-B96F-319F419EFEB8}" dt="2024-01-16T20:29:34.030" v="968" actId="1076"/>
          <ac:picMkLst>
            <pc:docMk/>
            <pc:sldMk cId="49128146" sldId="274"/>
            <ac:picMk id="4" creationId="{B95FAE60-BF78-5BD8-E7E6-A07184D4D643}"/>
          </ac:picMkLst>
        </pc:picChg>
        <pc:picChg chg="add del mod">
          <ac:chgData name="Guest User" userId="" providerId="Windows Live" clId="Web-{D425B764-2267-4715-B96F-319F419EFEB8}" dt="2024-01-16T20:23:04.457" v="803"/>
          <ac:picMkLst>
            <pc:docMk/>
            <pc:sldMk cId="49128146" sldId="274"/>
            <ac:picMk id="5" creationId="{913989F3-A6D9-F8F0-15EB-5DEEEE73C7B8}"/>
          </ac:picMkLst>
        </pc:picChg>
        <pc:picChg chg="del">
          <ac:chgData name="Guest User" userId="" providerId="Windows Live" clId="Web-{D425B764-2267-4715-B96F-319F419EFEB8}" dt="2024-01-16T20:19:12.409" v="789"/>
          <ac:picMkLst>
            <pc:docMk/>
            <pc:sldMk cId="49128146" sldId="274"/>
            <ac:picMk id="7" creationId="{89B648C6-A271-EC34-CF7B-C7CF2E194068}"/>
          </ac:picMkLst>
        </pc:picChg>
        <pc:picChg chg="add del mod">
          <ac:chgData name="Guest User" userId="" providerId="Windows Live" clId="Web-{D425B764-2267-4715-B96F-319F419EFEB8}" dt="2024-01-16T20:23:12.926" v="806"/>
          <ac:picMkLst>
            <pc:docMk/>
            <pc:sldMk cId="49128146" sldId="274"/>
            <ac:picMk id="8" creationId="{1BCAEC99-6936-5B7F-C771-4A0B04AE9F25}"/>
          </ac:picMkLst>
        </pc:picChg>
        <pc:picChg chg="add del mod">
          <ac:chgData name="Guest User" userId="" providerId="Windows Live" clId="Web-{D425B764-2267-4715-B96F-319F419EFEB8}" dt="2024-01-16T20:23:38.834" v="809"/>
          <ac:picMkLst>
            <pc:docMk/>
            <pc:sldMk cId="49128146" sldId="274"/>
            <ac:picMk id="9" creationId="{FF3C1E86-C403-EF69-7139-1C920D19A533}"/>
          </ac:picMkLst>
        </pc:picChg>
        <pc:picChg chg="add del mod">
          <ac:chgData name="Guest User" userId="" providerId="Windows Live" clId="Web-{D425B764-2267-4715-B96F-319F419EFEB8}" dt="2024-01-16T21:41:12.655" v="1482"/>
          <ac:picMkLst>
            <pc:docMk/>
            <pc:sldMk cId="49128146" sldId="274"/>
            <ac:picMk id="10" creationId="{B52A0501-3E1B-B130-0488-1A01B76EE565}"/>
          </ac:picMkLst>
        </pc:picChg>
        <pc:picChg chg="add mod">
          <ac:chgData name="Guest User" userId="" providerId="Windows Live" clId="Web-{D425B764-2267-4715-B96F-319F419EFEB8}" dt="2024-01-16T21:41:17.577" v="1484" actId="1076"/>
          <ac:picMkLst>
            <pc:docMk/>
            <pc:sldMk cId="49128146" sldId="274"/>
            <ac:picMk id="13" creationId="{4D508AE6-B7EB-1C24-38AD-A584B3D91B0B}"/>
          </ac:picMkLst>
        </pc:picChg>
      </pc:sldChg>
      <pc:sldChg chg="new del">
        <pc:chgData name="Guest User" userId="" providerId="Windows Live" clId="Web-{D425B764-2267-4715-B96F-319F419EFEB8}" dt="2024-01-16T20:18:49.345" v="770"/>
        <pc:sldMkLst>
          <pc:docMk/>
          <pc:sldMk cId="458723926" sldId="274"/>
        </pc:sldMkLst>
      </pc:sldChg>
      <pc:sldChg chg="addSp delSp modSp add ord replId">
        <pc:chgData name="Guest User" userId="" providerId="Windows Live" clId="Web-{D425B764-2267-4715-B96F-319F419EFEB8}" dt="2024-01-16T21:15:43.831" v="1475" actId="1076"/>
        <pc:sldMkLst>
          <pc:docMk/>
          <pc:sldMk cId="1596986670" sldId="275"/>
        </pc:sldMkLst>
        <pc:spChg chg="mod">
          <ac:chgData name="Guest User" userId="" providerId="Windows Live" clId="Web-{D425B764-2267-4715-B96F-319F419EFEB8}" dt="2024-01-16T20:31:20.413" v="990" actId="20577"/>
          <ac:spMkLst>
            <pc:docMk/>
            <pc:sldMk cId="1596986670" sldId="275"/>
            <ac:spMk id="3" creationId="{CCEF0889-4A83-3650-C958-37AA8405FDD4}"/>
          </ac:spMkLst>
        </pc:spChg>
        <pc:spChg chg="mod">
          <ac:chgData name="Guest User" userId="" providerId="Windows Live" clId="Web-{D425B764-2267-4715-B96F-319F419EFEB8}" dt="2024-01-16T20:52:09.311" v="1375" actId="20577"/>
          <ac:spMkLst>
            <pc:docMk/>
            <pc:sldMk cId="1596986670" sldId="275"/>
            <ac:spMk id="11" creationId="{0CC551E1-37B7-AF04-F10B-E2B3DB2C84DC}"/>
          </ac:spMkLst>
        </pc:spChg>
        <pc:spChg chg="mod">
          <ac:chgData name="Guest User" userId="" providerId="Windows Live" clId="Web-{D425B764-2267-4715-B96F-319F419EFEB8}" dt="2024-01-16T20:33:28.984" v="1101" actId="20577"/>
          <ac:spMkLst>
            <pc:docMk/>
            <pc:sldMk cId="1596986670" sldId="275"/>
            <ac:spMk id="12" creationId="{D5FA06DD-F7E4-B4CB-6C16-2D240090A69A}"/>
          </ac:spMkLst>
        </pc:spChg>
        <pc:picChg chg="del">
          <ac:chgData name="Guest User" userId="" providerId="Windows Live" clId="Web-{D425B764-2267-4715-B96F-319F419EFEB8}" dt="2024-01-16T20:31:28.554" v="991"/>
          <ac:picMkLst>
            <pc:docMk/>
            <pc:sldMk cId="1596986670" sldId="275"/>
            <ac:picMk id="4" creationId="{CBDC7CF2-B59D-CF60-769C-37B8BE10D0E5}"/>
          </ac:picMkLst>
        </pc:picChg>
        <pc:picChg chg="add mod">
          <ac:chgData name="Guest User" userId="" providerId="Windows Live" clId="Web-{D425B764-2267-4715-B96F-319F419EFEB8}" dt="2024-01-16T20:58:55.652" v="1397" actId="14100"/>
          <ac:picMkLst>
            <pc:docMk/>
            <pc:sldMk cId="1596986670" sldId="275"/>
            <ac:picMk id="5" creationId="{75F902EF-D823-E6CC-93EE-E1807CBD9B59}"/>
          </ac:picMkLst>
        </pc:picChg>
        <pc:picChg chg="add del mod">
          <ac:chgData name="Guest User" userId="" providerId="Windows Live" clId="Web-{D425B764-2267-4715-B96F-319F419EFEB8}" dt="2024-01-16T21:15:37.518" v="1473"/>
          <ac:picMkLst>
            <pc:docMk/>
            <pc:sldMk cId="1596986670" sldId="275"/>
            <ac:picMk id="6" creationId="{F4A032A9-2F47-563E-3FCC-430BAD12D7D7}"/>
          </ac:picMkLst>
        </pc:picChg>
        <pc:picChg chg="add mod">
          <ac:chgData name="Guest User" userId="" providerId="Windows Live" clId="Web-{D425B764-2267-4715-B96F-319F419EFEB8}" dt="2024-01-16T21:15:43.831" v="1475" actId="1076"/>
          <ac:picMkLst>
            <pc:docMk/>
            <pc:sldMk cId="1596986670" sldId="275"/>
            <ac:picMk id="7" creationId="{2C7FB8BC-FDA6-9B73-5973-88AD0D4BF6EB}"/>
          </ac:picMkLst>
        </pc:picChg>
        <pc:picChg chg="del">
          <ac:chgData name="Guest User" userId="" providerId="Windows Live" clId="Web-{D425B764-2267-4715-B96F-319F419EFEB8}" dt="2024-01-16T20:31:30.163" v="992"/>
          <ac:picMkLst>
            <pc:docMk/>
            <pc:sldMk cId="1596986670" sldId="275"/>
            <ac:picMk id="10" creationId="{0F96B48E-0471-1722-64C5-DAD5F61BC1C6}"/>
          </ac:picMkLst>
        </pc:picChg>
      </pc:sldChg>
      <pc:sldChg chg="addSp delSp modSp add replId">
        <pc:chgData name="Guest User" userId="" providerId="Windows Live" clId="Web-{D425B764-2267-4715-B96F-319F419EFEB8}" dt="2024-01-16T21:48:41.717" v="1509" actId="1076"/>
        <pc:sldMkLst>
          <pc:docMk/>
          <pc:sldMk cId="2851182223" sldId="276"/>
        </pc:sldMkLst>
        <pc:spChg chg="mod">
          <ac:chgData name="Guest User" userId="" providerId="Windows Live" clId="Web-{D425B764-2267-4715-B96F-319F419EFEB8}" dt="2024-01-16T20:37:01.765" v="1150" actId="20577"/>
          <ac:spMkLst>
            <pc:docMk/>
            <pc:sldMk cId="2851182223" sldId="276"/>
            <ac:spMk id="3" creationId="{04CF0B08-1FCF-A180-FF83-51F528C2BEC0}"/>
          </ac:spMkLst>
        </pc:spChg>
        <pc:spChg chg="del">
          <ac:chgData name="Guest User" userId="" providerId="Windows Live" clId="Web-{D425B764-2267-4715-B96F-319F419EFEB8}" dt="2024-01-16T20:37:05.218" v="1152"/>
          <ac:spMkLst>
            <pc:docMk/>
            <pc:sldMk cId="2851182223" sldId="276"/>
            <ac:spMk id="6" creationId="{D5B7EA44-1BD5-1D9C-9D34-A12758C8C5DE}"/>
          </ac:spMkLst>
        </pc:spChg>
        <pc:spChg chg="add mod">
          <ac:chgData name="Guest User" userId="" providerId="Windows Live" clId="Web-{D425B764-2267-4715-B96F-319F419EFEB8}" dt="2024-01-16T21:48:32.451" v="1507" actId="20577"/>
          <ac:spMkLst>
            <pc:docMk/>
            <pc:sldMk cId="2851182223" sldId="276"/>
            <ac:spMk id="7" creationId="{97414559-E661-8C92-1A48-F8276766C900}"/>
          </ac:spMkLst>
        </pc:spChg>
        <pc:spChg chg="add mod">
          <ac:chgData name="Guest User" userId="" providerId="Windows Live" clId="Web-{D425B764-2267-4715-B96F-319F419EFEB8}" dt="2024-01-16T21:48:41.717" v="1509" actId="1076"/>
          <ac:spMkLst>
            <pc:docMk/>
            <pc:sldMk cId="2851182223" sldId="276"/>
            <ac:spMk id="8" creationId="{374444A2-2927-7B33-AAB1-4BE032C1CC5D}"/>
          </ac:spMkLst>
        </pc:spChg>
        <pc:picChg chg="del">
          <ac:chgData name="Guest User" userId="" providerId="Windows Live" clId="Web-{D425B764-2267-4715-B96F-319F419EFEB8}" dt="2024-01-16T20:37:02.749" v="1151"/>
          <ac:picMkLst>
            <pc:docMk/>
            <pc:sldMk cId="2851182223" sldId="276"/>
            <ac:picMk id="4" creationId="{B0C1F0D4-0F7C-5799-E86C-17942EC65A34}"/>
          </ac:picMkLst>
        </pc:picChg>
        <pc:picChg chg="add mod">
          <ac:chgData name="Guest User" userId="" providerId="Windows Live" clId="Web-{D425B764-2267-4715-B96F-319F419EFEB8}" dt="2024-01-16T21:48:36.670" v="1508" actId="1076"/>
          <ac:picMkLst>
            <pc:docMk/>
            <pc:sldMk cId="2851182223" sldId="276"/>
            <ac:picMk id="5" creationId="{9DF5A344-FAF5-046D-CDEA-3BAE7D568BB0}"/>
          </ac:picMkLst>
        </pc:picChg>
        <pc:picChg chg="add del mod">
          <ac:chgData name="Guest User" userId="" providerId="Windows Live" clId="Web-{D425B764-2267-4715-B96F-319F419EFEB8}" dt="2024-01-16T21:34:45.644" v="1479"/>
          <ac:picMkLst>
            <pc:docMk/>
            <pc:sldMk cId="2851182223" sldId="276"/>
            <ac:picMk id="9" creationId="{600711BC-3B1E-773F-4BF0-2425FD51485D}"/>
          </ac:picMkLst>
        </pc:picChg>
        <pc:picChg chg="add mod">
          <ac:chgData name="Guest User" userId="" providerId="Windows Live" clId="Web-{D425B764-2267-4715-B96F-319F419EFEB8}" dt="2024-01-16T21:34:52.973" v="1481" actId="1076"/>
          <ac:picMkLst>
            <pc:docMk/>
            <pc:sldMk cId="2851182223" sldId="276"/>
            <ac:picMk id="10" creationId="{67305912-35B1-AEA7-58A7-7864725286E7}"/>
          </ac:picMkLst>
        </pc:picChg>
      </pc:sldChg>
      <pc:sldChg chg="addSp delSp modSp add replId">
        <pc:chgData name="Guest User" userId="" providerId="Windows Live" clId="Web-{D425B764-2267-4715-B96F-319F419EFEB8}" dt="2024-01-16T22:15:05.951" v="1652" actId="20577"/>
        <pc:sldMkLst>
          <pc:docMk/>
          <pc:sldMk cId="3375365935" sldId="277"/>
        </pc:sldMkLst>
        <pc:spChg chg="mod">
          <ac:chgData name="Guest User" userId="" providerId="Windows Live" clId="Web-{D425B764-2267-4715-B96F-319F419EFEB8}" dt="2024-01-16T20:56:59.487" v="1379" actId="20577"/>
          <ac:spMkLst>
            <pc:docMk/>
            <pc:sldMk cId="3375365935" sldId="277"/>
            <ac:spMk id="3" creationId="{01541545-8F08-244F-FE8D-550ACDDD3488}"/>
          </ac:spMkLst>
        </pc:spChg>
        <pc:spChg chg="mod">
          <ac:chgData name="Guest User" userId="" providerId="Windows Live" clId="Web-{D425B764-2267-4715-B96F-319F419EFEB8}" dt="2024-01-16T22:15:05.951" v="1652" actId="20577"/>
          <ac:spMkLst>
            <pc:docMk/>
            <pc:sldMk cId="3375365935" sldId="277"/>
            <ac:spMk id="11" creationId="{B279ECB8-163C-5306-3B0A-B122409209A3}"/>
          </ac:spMkLst>
        </pc:spChg>
        <pc:spChg chg="mod">
          <ac:chgData name="Guest User" userId="" providerId="Windows Live" clId="Web-{D425B764-2267-4715-B96F-319F419EFEB8}" dt="2024-01-16T20:57:24.849" v="1384" actId="20577"/>
          <ac:spMkLst>
            <pc:docMk/>
            <pc:sldMk cId="3375365935" sldId="277"/>
            <ac:spMk id="12" creationId="{6E9336AE-4ABA-51AB-BEE5-A50CD08ABFA1}"/>
          </ac:spMkLst>
        </pc:spChg>
        <pc:picChg chg="add mod">
          <ac:chgData name="Guest User" userId="" providerId="Windows Live" clId="Web-{D425B764-2267-4715-B96F-319F419EFEB8}" dt="2024-01-16T20:57:32.724" v="1388" actId="1076"/>
          <ac:picMkLst>
            <pc:docMk/>
            <pc:sldMk cId="3375365935" sldId="277"/>
            <ac:picMk id="4" creationId="{22AF1F80-F67C-5352-5CE7-6DF4F9516DCE}"/>
          </ac:picMkLst>
        </pc:picChg>
        <pc:picChg chg="del">
          <ac:chgData name="Guest User" userId="" providerId="Windows Live" clId="Web-{D425B764-2267-4715-B96F-319F419EFEB8}" dt="2024-01-16T20:57:25.880" v="1385"/>
          <ac:picMkLst>
            <pc:docMk/>
            <pc:sldMk cId="3375365935" sldId="277"/>
            <ac:picMk id="5" creationId="{4A9717F9-45E5-D5A3-8ED0-62BED48116E3}"/>
          </ac:picMkLst>
        </pc:picChg>
        <pc:picChg chg="del">
          <ac:chgData name="Guest User" userId="" providerId="Windows Live" clId="Web-{D425B764-2267-4715-B96F-319F419EFEB8}" dt="2024-01-16T20:57:42.678" v="1389"/>
          <ac:picMkLst>
            <pc:docMk/>
            <pc:sldMk cId="3375365935" sldId="277"/>
            <ac:picMk id="6" creationId="{254A76E9-C854-47BB-5B71-A36553CFA204}"/>
          </ac:picMkLst>
        </pc:picChg>
        <pc:picChg chg="add del mod">
          <ac:chgData name="Guest User" userId="" providerId="Windows Live" clId="Web-{D425B764-2267-4715-B96F-319F419EFEB8}" dt="2024-01-16T21:26:10.452" v="1476"/>
          <ac:picMkLst>
            <pc:docMk/>
            <pc:sldMk cId="3375365935" sldId="277"/>
            <ac:picMk id="7" creationId="{A3DBC49B-3F24-EEB6-0AD8-77752B2554B0}"/>
          </ac:picMkLst>
        </pc:picChg>
        <pc:picChg chg="add mod">
          <ac:chgData name="Guest User" userId="" providerId="Windows Live" clId="Web-{D425B764-2267-4715-B96F-319F419EFEB8}" dt="2024-01-16T21:26:16.327" v="1478" actId="1076"/>
          <ac:picMkLst>
            <pc:docMk/>
            <pc:sldMk cId="3375365935" sldId="277"/>
            <ac:picMk id="8" creationId="{08B6EC0D-A184-2311-93E9-19AFCD70DB18}"/>
          </ac:picMkLst>
        </pc:picChg>
      </pc:sldChg>
      <pc:sldChg chg="new del">
        <pc:chgData name="Guest User" userId="" providerId="Windows Live" clId="Web-{D425B764-2267-4715-B96F-319F419EFEB8}" dt="2024-01-16T20:46:45.929" v="1356"/>
        <pc:sldMkLst>
          <pc:docMk/>
          <pc:sldMk cId="3772178893" sldId="277"/>
        </pc:sldMkLst>
      </pc:sldChg>
    </pc:docChg>
  </pc:docChgLst>
  <pc:docChgLst>
    <pc:chgData name="Guest User" providerId="Windows Live" clId="Web-{CF407BD7-69E7-409C-9ADA-A6290B458983}"/>
    <pc:docChg chg="addSld modSld sldOrd">
      <pc:chgData name="Guest User" userId="" providerId="Windows Live" clId="Web-{CF407BD7-69E7-409C-9ADA-A6290B458983}" dt="2024-01-16T23:23:08.422" v="312" actId="20577"/>
      <pc:docMkLst>
        <pc:docMk/>
      </pc:docMkLst>
      <pc:sldChg chg="addSp modSp">
        <pc:chgData name="Guest User" userId="" providerId="Windows Live" clId="Web-{CF407BD7-69E7-409C-9ADA-A6290B458983}" dt="2024-01-16T22:40:18.630" v="8" actId="1076"/>
        <pc:sldMkLst>
          <pc:docMk/>
          <pc:sldMk cId="2876963769" sldId="266"/>
        </pc:sldMkLst>
        <pc:picChg chg="add mod">
          <ac:chgData name="Guest User" userId="" providerId="Windows Live" clId="Web-{CF407BD7-69E7-409C-9ADA-A6290B458983}" dt="2024-01-16T22:39:25.362" v="4" actId="1076"/>
          <ac:picMkLst>
            <pc:docMk/>
            <pc:sldMk cId="2876963769" sldId="266"/>
            <ac:picMk id="4" creationId="{D1778D11-3A5D-BE72-C2DA-EC029ED14263}"/>
          </ac:picMkLst>
        </pc:picChg>
        <pc:picChg chg="add mod">
          <ac:chgData name="Guest User" userId="" providerId="Windows Live" clId="Web-{CF407BD7-69E7-409C-9ADA-A6290B458983}" dt="2024-01-16T22:40:18.630" v="8" actId="1076"/>
          <ac:picMkLst>
            <pc:docMk/>
            <pc:sldMk cId="2876963769" sldId="266"/>
            <ac:picMk id="5" creationId="{9C3AAFD4-A48C-D84A-6619-1BF911B05460}"/>
          </ac:picMkLst>
        </pc:picChg>
      </pc:sldChg>
      <pc:sldChg chg="addSp delSp modSp add replId">
        <pc:chgData name="Guest User" userId="" providerId="Windows Live" clId="Web-{CF407BD7-69E7-409C-9ADA-A6290B458983}" dt="2024-01-16T22:58:53.306" v="69" actId="1076"/>
        <pc:sldMkLst>
          <pc:docMk/>
          <pc:sldMk cId="2518040284" sldId="278"/>
        </pc:sldMkLst>
        <pc:spChg chg="del mod">
          <ac:chgData name="Guest User" userId="" providerId="Windows Live" clId="Web-{CF407BD7-69E7-409C-9ADA-A6290B458983}" dt="2024-01-16T22:46:31.601" v="14"/>
          <ac:spMkLst>
            <pc:docMk/>
            <pc:sldMk cId="2518040284" sldId="278"/>
            <ac:spMk id="6" creationId="{C88D25ED-5889-EF7A-0883-543CD27A9360}"/>
          </ac:spMkLst>
        </pc:spChg>
        <pc:spChg chg="add mod">
          <ac:chgData name="Guest User" userId="" providerId="Windows Live" clId="Web-{CF407BD7-69E7-409C-9ADA-A6290B458983}" dt="2024-01-16T22:58:29.195" v="49" actId="1076"/>
          <ac:spMkLst>
            <pc:docMk/>
            <pc:sldMk cId="2518040284" sldId="278"/>
            <ac:spMk id="9" creationId="{AB2BBCC7-AD72-3987-0BAC-B71F38B8A8A9}"/>
          </ac:spMkLst>
        </pc:spChg>
        <pc:picChg chg="del">
          <ac:chgData name="Guest User" userId="" providerId="Windows Live" clId="Web-{CF407BD7-69E7-409C-9ADA-A6290B458983}" dt="2024-01-16T22:40:57.726" v="10"/>
          <ac:picMkLst>
            <pc:docMk/>
            <pc:sldMk cId="2518040284" sldId="278"/>
            <ac:picMk id="4" creationId="{EB29FF61-8605-BA5D-2F50-9FDE033E9D57}"/>
          </ac:picMkLst>
        </pc:picChg>
        <pc:picChg chg="del">
          <ac:chgData name="Guest User" userId="" providerId="Windows Live" clId="Web-{CF407BD7-69E7-409C-9ADA-A6290B458983}" dt="2024-01-16T22:40:58.069" v="11"/>
          <ac:picMkLst>
            <pc:docMk/>
            <pc:sldMk cId="2518040284" sldId="278"/>
            <ac:picMk id="5" creationId="{16FC0B4A-7856-6090-70E6-F294B7F7AF8A}"/>
          </ac:picMkLst>
        </pc:picChg>
        <pc:picChg chg="add mod modCrop">
          <ac:chgData name="Guest User" userId="" providerId="Windows Live" clId="Web-{CF407BD7-69E7-409C-9ADA-A6290B458983}" dt="2024-01-16T22:58:50.821" v="66" actId="1076"/>
          <ac:picMkLst>
            <pc:docMk/>
            <pc:sldMk cId="2518040284" sldId="278"/>
            <ac:picMk id="7" creationId="{E4D5DAF4-53CB-2B5F-9E83-35F6C4643452}"/>
          </ac:picMkLst>
        </pc:picChg>
        <pc:picChg chg="add mod modCrop">
          <ac:chgData name="Guest User" userId="" providerId="Windows Live" clId="Web-{CF407BD7-69E7-409C-9ADA-A6290B458983}" dt="2024-01-16T22:58:53.306" v="69" actId="1076"/>
          <ac:picMkLst>
            <pc:docMk/>
            <pc:sldMk cId="2518040284" sldId="278"/>
            <ac:picMk id="8" creationId="{F11B36D2-9D85-0FBD-BE9C-7051BA976F7D}"/>
          </ac:picMkLst>
        </pc:picChg>
      </pc:sldChg>
      <pc:sldChg chg="delSp add ord replId">
        <pc:chgData name="Guest User" userId="" providerId="Windows Live" clId="Web-{CF407BD7-69E7-409C-9ADA-A6290B458983}" dt="2024-01-16T22:58:13.570" v="43"/>
        <pc:sldMkLst>
          <pc:docMk/>
          <pc:sldMk cId="3895388269" sldId="279"/>
        </pc:sldMkLst>
        <pc:spChg chg="del">
          <ac:chgData name="Guest User" userId="" providerId="Windows Live" clId="Web-{CF407BD7-69E7-409C-9ADA-A6290B458983}" dt="2024-01-16T22:58:12.835" v="42"/>
          <ac:spMkLst>
            <pc:docMk/>
            <pc:sldMk cId="3895388269" sldId="279"/>
            <ac:spMk id="9" creationId="{0CEA179A-118A-5B28-3086-AEB7B9CA908B}"/>
          </ac:spMkLst>
        </pc:spChg>
        <pc:picChg chg="del">
          <ac:chgData name="Guest User" userId="" providerId="Windows Live" clId="Web-{CF407BD7-69E7-409C-9ADA-A6290B458983}" dt="2024-01-16T22:58:11.663" v="41"/>
          <ac:picMkLst>
            <pc:docMk/>
            <pc:sldMk cId="3895388269" sldId="279"/>
            <ac:picMk id="7" creationId="{F051C5AA-94B1-3016-761F-594E2CA315A5}"/>
          </ac:picMkLst>
        </pc:picChg>
        <pc:picChg chg="del">
          <ac:chgData name="Guest User" userId="" providerId="Windows Live" clId="Web-{CF407BD7-69E7-409C-9ADA-A6290B458983}" dt="2024-01-16T22:58:13.570" v="43"/>
          <ac:picMkLst>
            <pc:docMk/>
            <pc:sldMk cId="3895388269" sldId="279"/>
            <ac:picMk id="8" creationId="{E7AE5D99-D30F-AE96-9D05-B63B9545D268}"/>
          </ac:picMkLst>
        </pc:picChg>
      </pc:sldChg>
      <pc:sldChg chg="addSp modSp">
        <pc:chgData name="Guest User" userId="" providerId="Windows Live" clId="Web-{CF407BD7-69E7-409C-9ADA-A6290B458983}" dt="2024-01-16T23:23:08.422" v="312" actId="20577"/>
        <pc:sldMkLst>
          <pc:docMk/>
          <pc:sldMk cId="1092536217" sldId="280"/>
        </pc:sldMkLst>
        <pc:spChg chg="add mod">
          <ac:chgData name="Guest User" userId="" providerId="Windows Live" clId="Web-{CF407BD7-69E7-409C-9ADA-A6290B458983}" dt="2024-01-16T23:23:08.422" v="312" actId="20577"/>
          <ac:spMkLst>
            <pc:docMk/>
            <pc:sldMk cId="1092536217" sldId="280"/>
            <ac:spMk id="6" creationId="{9F9295B1-25A0-71F6-1B48-40D9C511F8A3}"/>
          </ac:spMkLst>
        </pc:spChg>
      </pc:sldChg>
      <pc:sldChg chg="addSp modSp add ord replId">
        <pc:chgData name="Guest User" userId="" providerId="Windows Live" clId="Web-{CF407BD7-69E7-409C-9ADA-A6290B458983}" dt="2024-01-16T23:18:28.066" v="239" actId="20577"/>
        <pc:sldMkLst>
          <pc:docMk/>
          <pc:sldMk cId="1374869970" sldId="281"/>
        </pc:sldMkLst>
        <pc:spChg chg="add mod">
          <ac:chgData name="Guest User" userId="" providerId="Windows Live" clId="Web-{CF407BD7-69E7-409C-9ADA-A6290B458983}" dt="2024-01-16T23:18:24.941" v="237" actId="20577"/>
          <ac:spMkLst>
            <pc:docMk/>
            <pc:sldMk cId="1374869970" sldId="281"/>
            <ac:spMk id="5" creationId="{70F361D0-686B-0778-22D2-2F611E5466C2}"/>
          </ac:spMkLst>
        </pc:spChg>
        <pc:spChg chg="add mod">
          <ac:chgData name="Guest User" userId="" providerId="Windows Live" clId="Web-{CF407BD7-69E7-409C-9ADA-A6290B458983}" dt="2024-01-16T23:18:28.066" v="239" actId="20577"/>
          <ac:spMkLst>
            <pc:docMk/>
            <pc:sldMk cId="1374869970" sldId="281"/>
            <ac:spMk id="7" creationId="{3DBEB80F-81E1-367C-D124-5F7D6E3D9620}"/>
          </ac:spMkLst>
        </pc:spChg>
        <pc:picChg chg="add mod modCrop">
          <ac:chgData name="Guest User" userId="" providerId="Windows Live" clId="Web-{CF407BD7-69E7-409C-9ADA-A6290B458983}" dt="2024-01-16T23:16:57.734" v="221" actId="1076"/>
          <ac:picMkLst>
            <pc:docMk/>
            <pc:sldMk cId="1374869970" sldId="281"/>
            <ac:picMk id="4" creationId="{BB9E74A4-EB81-C189-FAC4-DFEC3EA879BD}"/>
          </ac:picMkLst>
        </pc:picChg>
        <pc:picChg chg="add mod modCrop">
          <ac:chgData name="Guest User" userId="" providerId="Windows Live" clId="Web-{CF407BD7-69E7-409C-9ADA-A6290B458983}" dt="2024-01-16T23:16:45.827" v="219" actId="1076"/>
          <ac:picMkLst>
            <pc:docMk/>
            <pc:sldMk cId="1374869970" sldId="281"/>
            <ac:picMk id="6" creationId="{87B9ECA0-BF4A-080F-DCF8-60AEB064B3B2}"/>
          </ac:picMkLst>
        </pc:picChg>
      </pc:sldChg>
    </pc:docChg>
  </pc:docChgLst>
  <pc:docChgLst>
    <pc:chgData name="Guest User" providerId="Windows Live" clId="Web-{A7D2AA84-AA20-47E6-A264-9BB47BC18D49}"/>
    <pc:docChg chg="modSld">
      <pc:chgData name="Guest User" userId="" providerId="Windows Live" clId="Web-{A7D2AA84-AA20-47E6-A264-9BB47BC18D49}" dt="2024-01-16T16:27:31.663" v="4"/>
      <pc:docMkLst>
        <pc:docMk/>
      </pc:docMkLst>
      <pc:sldChg chg="addSp">
        <pc:chgData name="Guest User" userId="" providerId="Windows Live" clId="Web-{A7D2AA84-AA20-47E6-A264-9BB47BC18D49}" dt="2024-01-16T16:27:31.663" v="4"/>
        <pc:sldMkLst>
          <pc:docMk/>
          <pc:sldMk cId="2399494238" sldId="260"/>
        </pc:sldMkLst>
        <pc:inkChg chg="add">
          <ac:chgData name="Guest User" userId="" providerId="Windows Live" clId="Web-{A7D2AA84-AA20-47E6-A264-9BB47BC18D49}" dt="2024-01-16T16:27:29.335" v="0"/>
          <ac:inkMkLst>
            <pc:docMk/>
            <pc:sldMk cId="2399494238" sldId="260"/>
            <ac:inkMk id="4" creationId="{33DEA8DA-21CC-3648-10B3-D5CC1883D3B1}"/>
          </ac:inkMkLst>
        </pc:inkChg>
        <pc:inkChg chg="add">
          <ac:chgData name="Guest User" userId="" providerId="Windows Live" clId="Web-{A7D2AA84-AA20-47E6-A264-9BB47BC18D49}" dt="2024-01-16T16:27:29.350" v="1"/>
          <ac:inkMkLst>
            <pc:docMk/>
            <pc:sldMk cId="2399494238" sldId="260"/>
            <ac:inkMk id="5" creationId="{201CD392-9931-C22A-E8E6-86D66324581D}"/>
          </ac:inkMkLst>
        </pc:inkChg>
        <pc:inkChg chg="add">
          <ac:chgData name="Guest User" userId="" providerId="Windows Live" clId="Web-{A7D2AA84-AA20-47E6-A264-9BB47BC18D49}" dt="2024-01-16T16:27:30.788" v="2"/>
          <ac:inkMkLst>
            <pc:docMk/>
            <pc:sldMk cId="2399494238" sldId="260"/>
            <ac:inkMk id="6" creationId="{60C2B7EB-80FD-4B48-1D15-D77E0B271A23}"/>
          </ac:inkMkLst>
        </pc:inkChg>
        <pc:inkChg chg="add">
          <ac:chgData name="Guest User" userId="" providerId="Windows Live" clId="Web-{A7D2AA84-AA20-47E6-A264-9BB47BC18D49}" dt="2024-01-16T16:27:31.663" v="3"/>
          <ac:inkMkLst>
            <pc:docMk/>
            <pc:sldMk cId="2399494238" sldId="260"/>
            <ac:inkMk id="7" creationId="{E9117E2D-78AD-57CC-12D9-20638794723B}"/>
          </ac:inkMkLst>
        </pc:inkChg>
        <pc:inkChg chg="add">
          <ac:chgData name="Guest User" userId="" providerId="Windows Live" clId="Web-{A7D2AA84-AA20-47E6-A264-9BB47BC18D49}" dt="2024-01-16T16:27:31.663" v="4"/>
          <ac:inkMkLst>
            <pc:docMk/>
            <pc:sldMk cId="2399494238" sldId="260"/>
            <ac:inkMk id="8" creationId="{67AF2B3D-1C7C-9389-E528-0687A7F50ADC}"/>
          </ac:inkMkLst>
        </pc:inkChg>
      </pc:sldChg>
    </pc:docChg>
  </pc:docChgLst>
  <pc:docChgLst>
    <pc:chgData name="Lorenz Branner" userId="c5b7a3fa8d41a30e" providerId="LiveId" clId="{CADA9BD2-6F57-4CB6-BC40-877E2AF4F4EC}"/>
    <pc:docChg chg="undo custSel addSld modSld sldOrd">
      <pc:chgData name="Lorenz Branner" userId="c5b7a3fa8d41a30e" providerId="LiveId" clId="{CADA9BD2-6F57-4CB6-BC40-877E2AF4F4EC}" dt="2024-01-17T11:17:59.048" v="1731"/>
      <pc:docMkLst>
        <pc:docMk/>
      </pc:docMkLst>
      <pc:sldChg chg="modSp mod modAnim">
        <pc:chgData name="Lorenz Branner" userId="c5b7a3fa8d41a30e" providerId="LiveId" clId="{CADA9BD2-6F57-4CB6-BC40-877E2AF4F4EC}" dt="2024-01-16T19:10:25.719" v="1582"/>
        <pc:sldMkLst>
          <pc:docMk/>
          <pc:sldMk cId="3880218995" sldId="256"/>
        </pc:sldMkLst>
        <pc:spChg chg="mod">
          <ac:chgData name="Lorenz Branner" userId="c5b7a3fa8d41a30e" providerId="LiveId" clId="{CADA9BD2-6F57-4CB6-BC40-877E2AF4F4EC}" dt="2024-01-16T18:23:57.193" v="1476" actId="1076"/>
          <ac:spMkLst>
            <pc:docMk/>
            <pc:sldMk cId="3880218995" sldId="256"/>
            <ac:spMk id="2" creationId="{309400A4-9C44-0208-8290-910B445D1659}"/>
          </ac:spMkLst>
        </pc:spChg>
        <pc:spChg chg="mod">
          <ac:chgData name="Lorenz Branner" userId="c5b7a3fa8d41a30e" providerId="LiveId" clId="{CADA9BD2-6F57-4CB6-BC40-877E2AF4F4EC}" dt="2024-01-16T18:24:02.273" v="1477" actId="1076"/>
          <ac:spMkLst>
            <pc:docMk/>
            <pc:sldMk cId="3880218995" sldId="256"/>
            <ac:spMk id="3" creationId="{38B8BBCD-040A-81E5-F782-AC0CD7E0E624}"/>
          </ac:spMkLst>
        </pc:spChg>
      </pc:sldChg>
      <pc:sldChg chg="addSp delSp modSp mod ord delAnim modAnim">
        <pc:chgData name="Lorenz Branner" userId="c5b7a3fa8d41a30e" providerId="LiveId" clId="{CADA9BD2-6F57-4CB6-BC40-877E2AF4F4EC}" dt="2024-01-16T19:35:53.226" v="1693" actId="1076"/>
        <pc:sldMkLst>
          <pc:docMk/>
          <pc:sldMk cId="3169781668" sldId="257"/>
        </pc:sldMkLst>
        <pc:spChg chg="add del mod">
          <ac:chgData name="Lorenz Branner" userId="c5b7a3fa8d41a30e" providerId="LiveId" clId="{CADA9BD2-6F57-4CB6-BC40-877E2AF4F4EC}" dt="2024-01-16T19:10:49.263" v="1587"/>
          <ac:spMkLst>
            <pc:docMk/>
            <pc:sldMk cId="3169781668" sldId="257"/>
            <ac:spMk id="5" creationId="{8E71F4C4-6AFE-AC56-58B7-07937EC923D6}"/>
          </ac:spMkLst>
        </pc:spChg>
        <pc:spChg chg="add del mod">
          <ac:chgData name="Lorenz Branner" userId="c5b7a3fa8d41a30e" providerId="LiveId" clId="{CADA9BD2-6F57-4CB6-BC40-877E2AF4F4EC}" dt="2024-01-16T19:11:15.576" v="1626"/>
          <ac:spMkLst>
            <pc:docMk/>
            <pc:sldMk cId="3169781668" sldId="257"/>
            <ac:spMk id="6" creationId="{F95F5135-9E4B-5A50-67FB-C97732959102}"/>
          </ac:spMkLst>
        </pc:spChg>
        <pc:spChg chg="add mod">
          <ac:chgData name="Lorenz Branner" userId="c5b7a3fa8d41a30e" providerId="LiveId" clId="{CADA9BD2-6F57-4CB6-BC40-877E2AF4F4EC}" dt="2024-01-16T19:35:36.678" v="1690" actId="1076"/>
          <ac:spMkLst>
            <pc:docMk/>
            <pc:sldMk cId="3169781668" sldId="257"/>
            <ac:spMk id="9" creationId="{6C01388A-F565-B3BC-6C0C-5E04B005BEA1}"/>
          </ac:spMkLst>
        </pc:spChg>
        <pc:picChg chg="mod">
          <ac:chgData name="Lorenz Branner" userId="c5b7a3fa8d41a30e" providerId="LiveId" clId="{CADA9BD2-6F57-4CB6-BC40-877E2AF4F4EC}" dt="2024-01-16T19:35:44.100" v="1692" actId="1076"/>
          <ac:picMkLst>
            <pc:docMk/>
            <pc:sldMk cId="3169781668" sldId="257"/>
            <ac:picMk id="4" creationId="{6264839A-BEDA-DC98-798A-FE1B7C867E18}"/>
          </ac:picMkLst>
        </pc:picChg>
        <pc:picChg chg="add del mod">
          <ac:chgData name="Lorenz Branner" userId="c5b7a3fa8d41a30e" providerId="LiveId" clId="{CADA9BD2-6F57-4CB6-BC40-877E2AF4F4EC}" dt="2024-01-16T19:18:01.958" v="1676" actId="478"/>
          <ac:picMkLst>
            <pc:docMk/>
            <pc:sldMk cId="3169781668" sldId="257"/>
            <ac:picMk id="4" creationId="{D70F07EA-72FC-8E5F-C7D7-C89ABD1FF55B}"/>
          </ac:picMkLst>
        </pc:picChg>
        <pc:picChg chg="add mod">
          <ac:chgData name="Lorenz Branner" userId="c5b7a3fa8d41a30e" providerId="LiveId" clId="{CADA9BD2-6F57-4CB6-BC40-877E2AF4F4EC}" dt="2024-01-16T19:35:53.226" v="1693" actId="1076"/>
          <ac:picMkLst>
            <pc:docMk/>
            <pc:sldMk cId="3169781668" sldId="257"/>
            <ac:picMk id="10" creationId="{BFE2B176-402C-A03A-4D8F-27CD9383ED66}"/>
          </ac:picMkLst>
        </pc:picChg>
        <pc:cxnChg chg="add mod">
          <ac:chgData name="Lorenz Branner" userId="c5b7a3fa8d41a30e" providerId="LiveId" clId="{CADA9BD2-6F57-4CB6-BC40-877E2AF4F4EC}" dt="2024-01-16T19:35:36.678" v="1690" actId="1076"/>
          <ac:cxnSpMkLst>
            <pc:docMk/>
            <pc:sldMk cId="3169781668" sldId="257"/>
            <ac:cxnSpMk id="8" creationId="{AEFFF353-E2A6-7442-75E5-76DE9E5CEC3B}"/>
          </ac:cxnSpMkLst>
        </pc:cxnChg>
      </pc:sldChg>
      <pc:sldChg chg="addSp delSp modSp mod">
        <pc:chgData name="Lorenz Branner" userId="c5b7a3fa8d41a30e" providerId="LiveId" clId="{CADA9BD2-6F57-4CB6-BC40-877E2AF4F4EC}" dt="2024-01-16T17:09:46.201" v="540" actId="1076"/>
        <pc:sldMkLst>
          <pc:docMk/>
          <pc:sldMk cId="1251117830" sldId="258"/>
        </pc:sldMkLst>
        <pc:spChg chg="add del">
          <ac:chgData name="Lorenz Branner" userId="c5b7a3fa8d41a30e" providerId="LiveId" clId="{CADA9BD2-6F57-4CB6-BC40-877E2AF4F4EC}" dt="2024-01-16T17:07:49.587" v="355" actId="478"/>
          <ac:spMkLst>
            <pc:docMk/>
            <pc:sldMk cId="1251117830" sldId="258"/>
            <ac:spMk id="9" creationId="{5000BEEC-265F-65B3-9E4A-9E14D1105D73}"/>
          </ac:spMkLst>
        </pc:spChg>
        <pc:spChg chg="add del mod">
          <ac:chgData name="Lorenz Branner" userId="c5b7a3fa8d41a30e" providerId="LiveId" clId="{CADA9BD2-6F57-4CB6-BC40-877E2AF4F4EC}" dt="2024-01-16T17:09:40.782" v="539" actId="478"/>
          <ac:spMkLst>
            <pc:docMk/>
            <pc:sldMk cId="1251117830" sldId="258"/>
            <ac:spMk id="10" creationId="{CD4C469A-AC7C-2D24-73AE-2EBA04C318CF}"/>
          </ac:spMkLst>
        </pc:spChg>
        <pc:graphicFrameChg chg="mod modGraphic">
          <ac:chgData name="Lorenz Branner" userId="c5b7a3fa8d41a30e" providerId="LiveId" clId="{CADA9BD2-6F57-4CB6-BC40-877E2AF4F4EC}" dt="2024-01-16T17:09:46.201" v="540" actId="1076"/>
          <ac:graphicFrameMkLst>
            <pc:docMk/>
            <pc:sldMk cId="1251117830" sldId="258"/>
            <ac:graphicFrameMk id="5" creationId="{0DE65801-E44D-3D56-675F-524264D68109}"/>
          </ac:graphicFrameMkLst>
        </pc:graphicFrameChg>
        <pc:picChg chg="del mod">
          <ac:chgData name="Lorenz Branner" userId="c5b7a3fa8d41a30e" providerId="LiveId" clId="{CADA9BD2-6F57-4CB6-BC40-877E2AF4F4EC}" dt="2024-01-16T17:06:40.448" v="285" actId="478"/>
          <ac:picMkLst>
            <pc:docMk/>
            <pc:sldMk cId="1251117830" sldId="258"/>
            <ac:picMk id="6" creationId="{92F6CB24-BBD3-E2F2-6260-EF1BE7E660ED}"/>
          </ac:picMkLst>
        </pc:picChg>
      </pc:sldChg>
      <pc:sldChg chg="addSp modSp mod">
        <pc:chgData name="Lorenz Branner" userId="c5b7a3fa8d41a30e" providerId="LiveId" clId="{CADA9BD2-6F57-4CB6-BC40-877E2AF4F4EC}" dt="2024-01-16T17:09:32.477" v="537" actId="14100"/>
        <pc:sldMkLst>
          <pc:docMk/>
          <pc:sldMk cId="4161938720" sldId="259"/>
        </pc:sldMkLst>
        <pc:picChg chg="add mod">
          <ac:chgData name="Lorenz Branner" userId="c5b7a3fa8d41a30e" providerId="LiveId" clId="{CADA9BD2-6F57-4CB6-BC40-877E2AF4F4EC}" dt="2024-01-16T17:09:32.477" v="537" actId="14100"/>
          <ac:picMkLst>
            <pc:docMk/>
            <pc:sldMk cId="4161938720" sldId="259"/>
            <ac:picMk id="5" creationId="{13B027C0-66F8-FD73-02D7-DF21DB6DF59C}"/>
          </ac:picMkLst>
        </pc:picChg>
      </pc:sldChg>
      <pc:sldChg chg="addSp delSp modSp mod">
        <pc:chgData name="Lorenz Branner" userId="c5b7a3fa8d41a30e" providerId="LiveId" clId="{CADA9BD2-6F57-4CB6-BC40-877E2AF4F4EC}" dt="2024-01-16T19:30:48.962" v="1684" actId="1076"/>
        <pc:sldMkLst>
          <pc:docMk/>
          <pc:sldMk cId="2399494238" sldId="260"/>
        </pc:sldMkLst>
        <pc:picChg chg="add mod">
          <ac:chgData name="Lorenz Branner" userId="c5b7a3fa8d41a30e" providerId="LiveId" clId="{CADA9BD2-6F57-4CB6-BC40-877E2AF4F4EC}" dt="2024-01-16T19:30:48.962" v="1684" actId="1076"/>
          <ac:picMkLst>
            <pc:docMk/>
            <pc:sldMk cId="2399494238" sldId="260"/>
            <ac:picMk id="5" creationId="{D2EF940D-FC27-F1C0-EB8F-D900DA2C0366}"/>
          </ac:picMkLst>
        </pc:picChg>
        <pc:picChg chg="add del mod">
          <ac:chgData name="Lorenz Branner" userId="c5b7a3fa8d41a30e" providerId="LiveId" clId="{CADA9BD2-6F57-4CB6-BC40-877E2AF4F4EC}" dt="2024-01-16T18:48:16.324" v="1484" actId="478"/>
          <ac:picMkLst>
            <pc:docMk/>
            <pc:sldMk cId="2399494238" sldId="260"/>
            <ac:picMk id="10" creationId="{B18173EF-2309-378E-35C8-D94BA2A1BFE2}"/>
          </ac:picMkLst>
        </pc:picChg>
        <pc:inkChg chg="del">
          <ac:chgData name="Lorenz Branner" userId="c5b7a3fa8d41a30e" providerId="LiveId" clId="{CADA9BD2-6F57-4CB6-BC40-877E2AF4F4EC}" dt="2024-01-16T16:28:31.963" v="64" actId="478"/>
          <ac:inkMkLst>
            <pc:docMk/>
            <pc:sldMk cId="2399494238" sldId="260"/>
            <ac:inkMk id="4" creationId="{33DEA8DA-21CC-3648-10B3-D5CC1883D3B1}"/>
          </ac:inkMkLst>
        </pc:inkChg>
        <pc:inkChg chg="del mod">
          <ac:chgData name="Lorenz Branner" userId="c5b7a3fa8d41a30e" providerId="LiveId" clId="{CADA9BD2-6F57-4CB6-BC40-877E2AF4F4EC}" dt="2024-01-16T16:28:30.628" v="63" actId="478"/>
          <ac:inkMkLst>
            <pc:docMk/>
            <pc:sldMk cId="2399494238" sldId="260"/>
            <ac:inkMk id="5" creationId="{201CD392-9931-C22A-E8E6-86D66324581D}"/>
          </ac:inkMkLst>
        </pc:inkChg>
        <pc:inkChg chg="del">
          <ac:chgData name="Lorenz Branner" userId="c5b7a3fa8d41a30e" providerId="LiveId" clId="{CADA9BD2-6F57-4CB6-BC40-877E2AF4F4EC}" dt="2024-01-16T16:28:35.286" v="65" actId="478"/>
          <ac:inkMkLst>
            <pc:docMk/>
            <pc:sldMk cId="2399494238" sldId="260"/>
            <ac:inkMk id="6" creationId="{60C2B7EB-80FD-4B48-1D15-D77E0B271A23}"/>
          </ac:inkMkLst>
        </pc:inkChg>
        <pc:inkChg chg="del mod">
          <ac:chgData name="Lorenz Branner" userId="c5b7a3fa8d41a30e" providerId="LiveId" clId="{CADA9BD2-6F57-4CB6-BC40-877E2AF4F4EC}" dt="2024-01-16T16:28:30.628" v="63" actId="478"/>
          <ac:inkMkLst>
            <pc:docMk/>
            <pc:sldMk cId="2399494238" sldId="260"/>
            <ac:inkMk id="7" creationId="{E9117E2D-78AD-57CC-12D9-20638794723B}"/>
          </ac:inkMkLst>
        </pc:inkChg>
        <pc:inkChg chg="del mod">
          <ac:chgData name="Lorenz Branner" userId="c5b7a3fa8d41a30e" providerId="LiveId" clId="{CADA9BD2-6F57-4CB6-BC40-877E2AF4F4EC}" dt="2024-01-16T16:28:30.628" v="63" actId="478"/>
          <ac:inkMkLst>
            <pc:docMk/>
            <pc:sldMk cId="2399494238" sldId="260"/>
            <ac:inkMk id="8" creationId="{67AF2B3D-1C7C-9389-E528-0687A7F50ADC}"/>
          </ac:inkMkLst>
        </pc:inkChg>
      </pc:sldChg>
      <pc:sldChg chg="addSp delSp modSp mod">
        <pc:chgData name="Lorenz Branner" userId="c5b7a3fa8d41a30e" providerId="LiveId" clId="{CADA9BD2-6F57-4CB6-BC40-877E2AF4F4EC}" dt="2024-01-16T16:55:28.343" v="260" actId="1076"/>
        <pc:sldMkLst>
          <pc:docMk/>
          <pc:sldMk cId="2693776998" sldId="261"/>
        </pc:sldMkLst>
        <pc:spChg chg="mod">
          <ac:chgData name="Lorenz Branner" userId="c5b7a3fa8d41a30e" providerId="LiveId" clId="{CADA9BD2-6F57-4CB6-BC40-877E2AF4F4EC}" dt="2024-01-16T16:54:39.633" v="254" actId="20577"/>
          <ac:spMkLst>
            <pc:docMk/>
            <pc:sldMk cId="2693776998" sldId="261"/>
            <ac:spMk id="3" creationId="{E9F4AAD7-8473-3015-6BCE-810F3ED92C06}"/>
          </ac:spMkLst>
        </pc:spChg>
        <pc:picChg chg="add del mod">
          <ac:chgData name="Lorenz Branner" userId="c5b7a3fa8d41a30e" providerId="LiveId" clId="{CADA9BD2-6F57-4CB6-BC40-877E2AF4F4EC}" dt="2024-01-16T16:50:08.869" v="214" actId="478"/>
          <ac:picMkLst>
            <pc:docMk/>
            <pc:sldMk cId="2693776998" sldId="261"/>
            <ac:picMk id="10" creationId="{51F3DE51-B479-1041-B340-803629250041}"/>
          </ac:picMkLst>
        </pc:picChg>
        <pc:picChg chg="add del mod">
          <ac:chgData name="Lorenz Branner" userId="c5b7a3fa8d41a30e" providerId="LiveId" clId="{CADA9BD2-6F57-4CB6-BC40-877E2AF4F4EC}" dt="2024-01-16T16:53:02.050" v="225" actId="478"/>
          <ac:picMkLst>
            <pc:docMk/>
            <pc:sldMk cId="2693776998" sldId="261"/>
            <ac:picMk id="12" creationId="{F14D108F-EDA8-D45A-241A-CFF1D367F43D}"/>
          </ac:picMkLst>
        </pc:picChg>
        <pc:picChg chg="add del mod">
          <ac:chgData name="Lorenz Branner" userId="c5b7a3fa8d41a30e" providerId="LiveId" clId="{CADA9BD2-6F57-4CB6-BC40-877E2AF4F4EC}" dt="2024-01-16T16:54:47.306" v="255" actId="478"/>
          <ac:picMkLst>
            <pc:docMk/>
            <pc:sldMk cId="2693776998" sldId="261"/>
            <ac:picMk id="14" creationId="{45CE9808-FF9C-1AB3-FB63-BE83545D7616}"/>
          </ac:picMkLst>
        </pc:picChg>
        <pc:picChg chg="add mod">
          <ac:chgData name="Lorenz Branner" userId="c5b7a3fa8d41a30e" providerId="LiveId" clId="{CADA9BD2-6F57-4CB6-BC40-877E2AF4F4EC}" dt="2024-01-16T16:55:28.343" v="260" actId="1076"/>
          <ac:picMkLst>
            <pc:docMk/>
            <pc:sldMk cId="2693776998" sldId="261"/>
            <ac:picMk id="16" creationId="{4B8293A9-CD66-B548-8855-5D357C559B61}"/>
          </ac:picMkLst>
        </pc:picChg>
      </pc:sldChg>
      <pc:sldChg chg="addSp modSp mod">
        <pc:chgData name="Lorenz Branner" userId="c5b7a3fa8d41a30e" providerId="LiveId" clId="{CADA9BD2-6F57-4CB6-BC40-877E2AF4F4EC}" dt="2024-01-17T10:06:58.657" v="1712" actId="20577"/>
        <pc:sldMkLst>
          <pc:docMk/>
          <pc:sldMk cId="3852324623" sldId="262"/>
        </pc:sldMkLst>
        <pc:spChg chg="add mod">
          <ac:chgData name="Lorenz Branner" userId="c5b7a3fa8d41a30e" providerId="LiveId" clId="{CADA9BD2-6F57-4CB6-BC40-877E2AF4F4EC}" dt="2024-01-17T10:06:58.657" v="1712" actId="20577"/>
          <ac:spMkLst>
            <pc:docMk/>
            <pc:sldMk cId="3852324623" sldId="262"/>
            <ac:spMk id="10" creationId="{3FA6142D-8C29-B678-CC98-70C66561BEEC}"/>
          </ac:spMkLst>
        </pc:spChg>
        <pc:picChg chg="add mod">
          <ac:chgData name="Lorenz Branner" userId="c5b7a3fa8d41a30e" providerId="LiveId" clId="{CADA9BD2-6F57-4CB6-BC40-877E2AF4F4EC}" dt="2024-01-16T17:25:25.055" v="754" actId="1076"/>
          <ac:picMkLst>
            <pc:docMk/>
            <pc:sldMk cId="3852324623" sldId="262"/>
            <ac:picMk id="5" creationId="{8941937E-CC02-AA00-56D3-2D16216D6BBB}"/>
          </ac:picMkLst>
        </pc:picChg>
        <pc:picChg chg="add mod">
          <ac:chgData name="Lorenz Branner" userId="c5b7a3fa8d41a30e" providerId="LiveId" clId="{CADA9BD2-6F57-4CB6-BC40-877E2AF4F4EC}" dt="2024-01-16T17:25:25.055" v="754" actId="1076"/>
          <ac:picMkLst>
            <pc:docMk/>
            <pc:sldMk cId="3852324623" sldId="262"/>
            <ac:picMk id="7" creationId="{58DC909F-8528-B678-2D70-730204FA639F}"/>
          </ac:picMkLst>
        </pc:picChg>
        <pc:picChg chg="add mod">
          <ac:chgData name="Lorenz Branner" userId="c5b7a3fa8d41a30e" providerId="LiveId" clId="{CADA9BD2-6F57-4CB6-BC40-877E2AF4F4EC}" dt="2024-01-16T17:25:25.055" v="754" actId="1076"/>
          <ac:picMkLst>
            <pc:docMk/>
            <pc:sldMk cId="3852324623" sldId="262"/>
            <ac:picMk id="9" creationId="{6BA4AC43-CECC-DA69-01C6-D97F1109B825}"/>
          </ac:picMkLst>
        </pc:picChg>
      </pc:sldChg>
      <pc:sldChg chg="addSp modSp mod">
        <pc:chgData name="Lorenz Branner" userId="c5b7a3fa8d41a30e" providerId="LiveId" clId="{CADA9BD2-6F57-4CB6-BC40-877E2AF4F4EC}" dt="2024-01-16T18:08:44.868" v="1469" actId="20577"/>
        <pc:sldMkLst>
          <pc:docMk/>
          <pc:sldMk cId="785682488" sldId="263"/>
        </pc:sldMkLst>
        <pc:spChg chg="mod">
          <ac:chgData name="Lorenz Branner" userId="c5b7a3fa8d41a30e" providerId="LiveId" clId="{CADA9BD2-6F57-4CB6-BC40-877E2AF4F4EC}" dt="2024-01-16T18:08:39.043" v="1465" actId="20577"/>
          <ac:spMkLst>
            <pc:docMk/>
            <pc:sldMk cId="785682488" sldId="263"/>
            <ac:spMk id="3" creationId="{E9F4AAD7-8473-3015-6BCE-810F3ED92C06}"/>
          </ac:spMkLst>
        </pc:spChg>
        <pc:spChg chg="add mod">
          <ac:chgData name="Lorenz Branner" userId="c5b7a3fa8d41a30e" providerId="LiveId" clId="{CADA9BD2-6F57-4CB6-BC40-877E2AF4F4EC}" dt="2024-01-16T18:08:44.868" v="1469" actId="20577"/>
          <ac:spMkLst>
            <pc:docMk/>
            <pc:sldMk cId="785682488" sldId="263"/>
            <ac:spMk id="6" creationId="{953F2894-9A82-FF9F-1A54-9F577A48B90C}"/>
          </ac:spMkLst>
        </pc:spChg>
        <pc:picChg chg="add mod">
          <ac:chgData name="Lorenz Branner" userId="c5b7a3fa8d41a30e" providerId="LiveId" clId="{CADA9BD2-6F57-4CB6-BC40-877E2AF4F4EC}" dt="2024-01-16T17:30:23.498" v="887" actId="1076"/>
          <ac:picMkLst>
            <pc:docMk/>
            <pc:sldMk cId="785682488" sldId="263"/>
            <ac:picMk id="5" creationId="{C949CEB1-5515-348E-170A-B4FA6C4229CB}"/>
          </ac:picMkLst>
        </pc:picChg>
        <pc:picChg chg="add mod">
          <ac:chgData name="Lorenz Branner" userId="c5b7a3fa8d41a30e" providerId="LiveId" clId="{CADA9BD2-6F57-4CB6-BC40-877E2AF4F4EC}" dt="2024-01-16T17:31:32.267" v="902" actId="1076"/>
          <ac:picMkLst>
            <pc:docMk/>
            <pc:sldMk cId="785682488" sldId="263"/>
            <ac:picMk id="8" creationId="{943A8D81-02A0-6AA2-A8F8-AFB67D7D26DC}"/>
          </ac:picMkLst>
        </pc:picChg>
        <pc:picChg chg="add mod">
          <ac:chgData name="Lorenz Branner" userId="c5b7a3fa8d41a30e" providerId="LiveId" clId="{CADA9BD2-6F57-4CB6-BC40-877E2AF4F4EC}" dt="2024-01-16T17:32:12.055" v="906" actId="1076"/>
          <ac:picMkLst>
            <pc:docMk/>
            <pc:sldMk cId="785682488" sldId="263"/>
            <ac:picMk id="10" creationId="{C5678298-A404-42C0-B054-7C7826DD5CAA}"/>
          </ac:picMkLst>
        </pc:picChg>
      </pc:sldChg>
      <pc:sldChg chg="addSp modSp mod">
        <pc:chgData name="Lorenz Branner" userId="c5b7a3fa8d41a30e" providerId="LiveId" clId="{CADA9BD2-6F57-4CB6-BC40-877E2AF4F4EC}" dt="2024-01-16T17:48:33.810" v="1301" actId="1076"/>
        <pc:sldMkLst>
          <pc:docMk/>
          <pc:sldMk cId="1304465848" sldId="264"/>
        </pc:sldMkLst>
        <pc:spChg chg="add mod">
          <ac:chgData name="Lorenz Branner" userId="c5b7a3fa8d41a30e" providerId="LiveId" clId="{CADA9BD2-6F57-4CB6-BC40-877E2AF4F4EC}" dt="2024-01-16T17:36:05.454" v="1099" actId="20577"/>
          <ac:spMkLst>
            <pc:docMk/>
            <pc:sldMk cId="1304465848" sldId="264"/>
            <ac:spMk id="6" creationId="{A1209EE4-491F-7711-04FB-C0211780DDA1}"/>
          </ac:spMkLst>
        </pc:spChg>
        <pc:picChg chg="add mod">
          <ac:chgData name="Lorenz Branner" userId="c5b7a3fa8d41a30e" providerId="LiveId" clId="{CADA9BD2-6F57-4CB6-BC40-877E2AF4F4EC}" dt="2024-01-16T17:34:53.319" v="1028" actId="1076"/>
          <ac:picMkLst>
            <pc:docMk/>
            <pc:sldMk cId="1304465848" sldId="264"/>
            <ac:picMk id="5" creationId="{BA1002CD-95DA-EDB6-70D5-FC10E8C55409}"/>
          </ac:picMkLst>
        </pc:picChg>
        <pc:picChg chg="add mod">
          <ac:chgData name="Lorenz Branner" userId="c5b7a3fa8d41a30e" providerId="LiveId" clId="{CADA9BD2-6F57-4CB6-BC40-877E2AF4F4EC}" dt="2024-01-16T17:48:33.810" v="1301" actId="1076"/>
          <ac:picMkLst>
            <pc:docMk/>
            <pc:sldMk cId="1304465848" sldId="264"/>
            <ac:picMk id="8" creationId="{59C0DE63-9050-E75B-1AA1-38074BE5D10A}"/>
          </ac:picMkLst>
        </pc:picChg>
      </pc:sldChg>
      <pc:sldChg chg="addSp delSp modSp mod">
        <pc:chgData name="Lorenz Branner" userId="c5b7a3fa8d41a30e" providerId="LiveId" clId="{CADA9BD2-6F57-4CB6-BC40-877E2AF4F4EC}" dt="2024-01-16T18:04:50.395" v="1398" actId="20577"/>
        <pc:sldMkLst>
          <pc:docMk/>
          <pc:sldMk cId="3269939702" sldId="265"/>
        </pc:sldMkLst>
        <pc:spChg chg="add del mod">
          <ac:chgData name="Lorenz Branner" userId="c5b7a3fa8d41a30e" providerId="LiveId" clId="{CADA9BD2-6F57-4CB6-BC40-877E2AF4F4EC}" dt="2024-01-16T17:03:35.278" v="277" actId="478"/>
          <ac:spMkLst>
            <pc:docMk/>
            <pc:sldMk cId="3269939702" sldId="265"/>
            <ac:spMk id="4" creationId="{A3ABDB9B-A6F0-D1AB-4C12-4277FC3CB9A3}"/>
          </ac:spMkLst>
        </pc:spChg>
        <pc:spChg chg="add mod">
          <ac:chgData name="Lorenz Branner" userId="c5b7a3fa8d41a30e" providerId="LiveId" clId="{CADA9BD2-6F57-4CB6-BC40-877E2AF4F4EC}" dt="2024-01-16T18:04:50.395" v="1398" actId="20577"/>
          <ac:spMkLst>
            <pc:docMk/>
            <pc:sldMk cId="3269939702" sldId="265"/>
            <ac:spMk id="5" creationId="{F60597E1-6DED-6F53-FFDB-8225C3FEF620}"/>
          </ac:spMkLst>
        </pc:spChg>
        <pc:picChg chg="add del mod">
          <ac:chgData name="Lorenz Branner" userId="c5b7a3fa8d41a30e" providerId="LiveId" clId="{CADA9BD2-6F57-4CB6-BC40-877E2AF4F4EC}" dt="2024-01-16T17:59:11.298" v="1309" actId="478"/>
          <ac:picMkLst>
            <pc:docMk/>
            <pc:sldMk cId="3269939702" sldId="265"/>
            <ac:picMk id="7" creationId="{BE592B97-00CD-2130-0816-4B56A97B5C7B}"/>
          </ac:picMkLst>
        </pc:picChg>
        <pc:picChg chg="add del mod">
          <ac:chgData name="Lorenz Branner" userId="c5b7a3fa8d41a30e" providerId="LiveId" clId="{CADA9BD2-6F57-4CB6-BC40-877E2AF4F4EC}" dt="2024-01-16T17:59:11.647" v="1310" actId="478"/>
          <ac:picMkLst>
            <pc:docMk/>
            <pc:sldMk cId="3269939702" sldId="265"/>
            <ac:picMk id="9" creationId="{A1E18D9A-8AB2-508D-9738-ACA9F33BC560}"/>
          </ac:picMkLst>
        </pc:picChg>
        <pc:picChg chg="add mod">
          <ac:chgData name="Lorenz Branner" userId="c5b7a3fa8d41a30e" providerId="LiveId" clId="{CADA9BD2-6F57-4CB6-BC40-877E2AF4F4EC}" dt="2024-01-16T17:59:17.539" v="1313" actId="1076"/>
          <ac:picMkLst>
            <pc:docMk/>
            <pc:sldMk cId="3269939702" sldId="265"/>
            <ac:picMk id="11" creationId="{569F3572-4668-2C32-D17E-A85B4F3CC730}"/>
          </ac:picMkLst>
        </pc:picChg>
        <pc:picChg chg="add mod">
          <ac:chgData name="Lorenz Branner" userId="c5b7a3fa8d41a30e" providerId="LiveId" clId="{CADA9BD2-6F57-4CB6-BC40-877E2AF4F4EC}" dt="2024-01-16T18:00:41.047" v="1316" actId="1076"/>
          <ac:picMkLst>
            <pc:docMk/>
            <pc:sldMk cId="3269939702" sldId="265"/>
            <ac:picMk id="13" creationId="{073B5C37-53F6-8DA7-192E-1208D186AE35}"/>
          </ac:picMkLst>
        </pc:picChg>
        <pc:picChg chg="add mod">
          <ac:chgData name="Lorenz Branner" userId="c5b7a3fa8d41a30e" providerId="LiveId" clId="{CADA9BD2-6F57-4CB6-BC40-877E2AF4F4EC}" dt="2024-01-16T18:01:59.531" v="1319" actId="1076"/>
          <ac:picMkLst>
            <pc:docMk/>
            <pc:sldMk cId="3269939702" sldId="265"/>
            <ac:picMk id="15" creationId="{3DB6CCC0-739E-9CBF-6122-B9D57603A006}"/>
          </ac:picMkLst>
        </pc:picChg>
      </pc:sldChg>
      <pc:sldChg chg="addSp modSp mod">
        <pc:chgData name="Lorenz Branner" userId="c5b7a3fa8d41a30e" providerId="LiveId" clId="{CADA9BD2-6F57-4CB6-BC40-877E2AF4F4EC}" dt="2024-01-17T10:14:09.694" v="1723" actId="20577"/>
        <pc:sldMkLst>
          <pc:docMk/>
          <pc:sldMk cId="2876963769" sldId="266"/>
        </pc:sldMkLst>
        <pc:spChg chg="mod">
          <ac:chgData name="Lorenz Branner" userId="c5b7a3fa8d41a30e" providerId="LiveId" clId="{CADA9BD2-6F57-4CB6-BC40-877E2AF4F4EC}" dt="2024-01-16T18:05:23.073" v="1437" actId="20577"/>
          <ac:spMkLst>
            <pc:docMk/>
            <pc:sldMk cId="2876963769" sldId="266"/>
            <ac:spMk id="3" creationId="{E9F4AAD7-8473-3015-6BCE-810F3ED92C06}"/>
          </ac:spMkLst>
        </pc:spChg>
        <pc:spChg chg="add mod">
          <ac:chgData name="Lorenz Branner" userId="c5b7a3fa8d41a30e" providerId="LiveId" clId="{CADA9BD2-6F57-4CB6-BC40-877E2AF4F4EC}" dt="2024-01-17T10:14:09.694" v="1723" actId="20577"/>
          <ac:spMkLst>
            <pc:docMk/>
            <pc:sldMk cId="2876963769" sldId="266"/>
            <ac:spMk id="6" creationId="{BA87F58D-38FD-2F76-99D1-CD5DCB109EB2}"/>
          </ac:spMkLst>
        </pc:spChg>
      </pc:sldChg>
      <pc:sldChg chg="modSp mod">
        <pc:chgData name="Lorenz Branner" userId="c5b7a3fa8d41a30e" providerId="LiveId" clId="{CADA9BD2-6F57-4CB6-BC40-877E2AF4F4EC}" dt="2024-01-16T16:31:27.057" v="127" actId="20577"/>
        <pc:sldMkLst>
          <pc:docMk/>
          <pc:sldMk cId="634279683" sldId="267"/>
        </pc:sldMkLst>
        <pc:spChg chg="mod">
          <ac:chgData name="Lorenz Branner" userId="c5b7a3fa8d41a30e" providerId="LiveId" clId="{CADA9BD2-6F57-4CB6-BC40-877E2AF4F4EC}" dt="2024-01-16T16:31:27.057" v="127" actId="20577"/>
          <ac:spMkLst>
            <pc:docMk/>
            <pc:sldMk cId="634279683" sldId="267"/>
            <ac:spMk id="6" creationId="{62CD40D7-F52E-B5B2-62B7-E3A0A6D44C4D}"/>
          </ac:spMkLst>
        </pc:spChg>
      </pc:sldChg>
      <pc:sldChg chg="addSp modSp mod">
        <pc:chgData name="Lorenz Branner" userId="c5b7a3fa8d41a30e" providerId="LiveId" clId="{CADA9BD2-6F57-4CB6-BC40-877E2AF4F4EC}" dt="2024-01-17T10:47:45.093" v="1729" actId="1076"/>
        <pc:sldMkLst>
          <pc:docMk/>
          <pc:sldMk cId="144417691" sldId="268"/>
        </pc:sldMkLst>
        <pc:spChg chg="mod">
          <ac:chgData name="Lorenz Branner" userId="c5b7a3fa8d41a30e" providerId="LiveId" clId="{CADA9BD2-6F57-4CB6-BC40-877E2AF4F4EC}" dt="2024-01-17T09:20:04.483" v="1707" actId="20577"/>
          <ac:spMkLst>
            <pc:docMk/>
            <pc:sldMk cId="144417691" sldId="268"/>
            <ac:spMk id="3" creationId="{E9F4AAD7-8473-3015-6BCE-810F3ED92C06}"/>
          </ac:spMkLst>
        </pc:spChg>
        <pc:picChg chg="add mod">
          <ac:chgData name="Lorenz Branner" userId="c5b7a3fa8d41a30e" providerId="LiveId" clId="{CADA9BD2-6F57-4CB6-BC40-877E2AF4F4EC}" dt="2024-01-17T10:47:45.093" v="1729" actId="1076"/>
          <ac:picMkLst>
            <pc:docMk/>
            <pc:sldMk cId="144417691" sldId="268"/>
            <ac:picMk id="1026" creationId="{A7104006-E630-D50A-7ED8-F02200235E5A}"/>
          </ac:picMkLst>
        </pc:picChg>
      </pc:sldChg>
      <pc:sldChg chg="addSp modSp add mod ord">
        <pc:chgData name="Lorenz Branner" userId="c5b7a3fa8d41a30e" providerId="LiveId" clId="{CADA9BD2-6F57-4CB6-BC40-877E2AF4F4EC}" dt="2024-01-16T17:04:21.173" v="284" actId="1076"/>
        <pc:sldMkLst>
          <pc:docMk/>
          <pc:sldMk cId="714500514" sldId="269"/>
        </pc:sldMkLst>
        <pc:spChg chg="mod">
          <ac:chgData name="Lorenz Branner" userId="c5b7a3fa8d41a30e" providerId="LiveId" clId="{CADA9BD2-6F57-4CB6-BC40-877E2AF4F4EC}" dt="2024-01-16T16:43:22.034" v="205" actId="20577"/>
          <ac:spMkLst>
            <pc:docMk/>
            <pc:sldMk cId="714500514" sldId="269"/>
            <ac:spMk id="3" creationId="{E9F4AAD7-8473-3015-6BCE-810F3ED92C06}"/>
          </ac:spMkLst>
        </pc:spChg>
        <pc:picChg chg="add mod">
          <ac:chgData name="Lorenz Branner" userId="c5b7a3fa8d41a30e" providerId="LiveId" clId="{CADA9BD2-6F57-4CB6-BC40-877E2AF4F4EC}" dt="2024-01-16T17:04:21.173" v="284" actId="1076"/>
          <ac:picMkLst>
            <pc:docMk/>
            <pc:sldMk cId="714500514" sldId="269"/>
            <ac:picMk id="4" creationId="{9390A0F4-908A-4BDE-F010-1CCFE4429C67}"/>
          </ac:picMkLst>
        </pc:picChg>
      </pc:sldChg>
      <pc:sldChg chg="modSp mod">
        <pc:chgData name="Lorenz Branner" userId="c5b7a3fa8d41a30e" providerId="LiveId" clId="{CADA9BD2-6F57-4CB6-BC40-877E2AF4F4EC}" dt="2024-01-16T20:43:21.044" v="1695" actId="20577"/>
        <pc:sldMkLst>
          <pc:docMk/>
          <pc:sldMk cId="2993121577" sldId="272"/>
        </pc:sldMkLst>
        <pc:spChg chg="mod">
          <ac:chgData name="Lorenz Branner" userId="c5b7a3fa8d41a30e" providerId="LiveId" clId="{CADA9BD2-6F57-4CB6-BC40-877E2AF4F4EC}" dt="2024-01-16T20:43:21.044" v="1695" actId="20577"/>
          <ac:spMkLst>
            <pc:docMk/>
            <pc:sldMk cId="2993121577" sldId="272"/>
            <ac:spMk id="3" creationId="{3B305404-8606-C0C8-6F29-0327604E8B37}"/>
          </ac:spMkLst>
        </pc:spChg>
      </pc:sldChg>
      <pc:sldChg chg="modSp mod">
        <pc:chgData name="Lorenz Branner" userId="c5b7a3fa8d41a30e" providerId="LiveId" clId="{CADA9BD2-6F57-4CB6-BC40-877E2AF4F4EC}" dt="2024-01-16T20:43:13.808" v="1694" actId="20577"/>
        <pc:sldMkLst>
          <pc:docMk/>
          <pc:sldMk cId="4075638107" sldId="273"/>
        </pc:sldMkLst>
        <pc:spChg chg="mod">
          <ac:chgData name="Lorenz Branner" userId="c5b7a3fa8d41a30e" providerId="LiveId" clId="{CADA9BD2-6F57-4CB6-BC40-877E2AF4F4EC}" dt="2024-01-16T20:43:13.808" v="1694" actId="20577"/>
          <ac:spMkLst>
            <pc:docMk/>
            <pc:sldMk cId="4075638107" sldId="273"/>
            <ac:spMk id="3" creationId="{76787BF1-7D64-7732-1D71-450F8F499E59}"/>
          </ac:spMkLst>
        </pc:spChg>
      </pc:sldChg>
      <pc:sldChg chg="ord">
        <pc:chgData name="Lorenz Branner" userId="c5b7a3fa8d41a30e" providerId="LiveId" clId="{CADA9BD2-6F57-4CB6-BC40-877E2AF4F4EC}" dt="2024-01-17T11:17:59.048" v="1731"/>
        <pc:sldMkLst>
          <pc:docMk/>
          <pc:sldMk cId="2851182223" sldId="276"/>
        </pc:sldMkLst>
      </pc:sldChg>
      <pc:sldChg chg="modSp mod">
        <pc:chgData name="Lorenz Branner" userId="c5b7a3fa8d41a30e" providerId="LiveId" clId="{CADA9BD2-6F57-4CB6-BC40-877E2AF4F4EC}" dt="2024-01-17T10:03:18.359" v="1708" actId="20577"/>
        <pc:sldMkLst>
          <pc:docMk/>
          <pc:sldMk cId="1192794254" sldId="282"/>
        </pc:sldMkLst>
        <pc:spChg chg="mod">
          <ac:chgData name="Lorenz Branner" userId="c5b7a3fa8d41a30e" providerId="LiveId" clId="{CADA9BD2-6F57-4CB6-BC40-877E2AF4F4EC}" dt="2024-01-17T10:03:18.359" v="1708" actId="20577"/>
          <ac:spMkLst>
            <pc:docMk/>
            <pc:sldMk cId="1192794254" sldId="282"/>
            <ac:spMk id="3" creationId="{594934CE-4299-5083-8880-24654426AD19}"/>
          </ac:spMkLst>
        </pc:spChg>
      </pc:sldChg>
    </pc:docChg>
  </pc:docChgLst>
  <pc:docChgLst>
    <pc:chgData name="Guest User" providerId="Windows Live" clId="Web-{6E8265BB-E282-416B-95C9-687E22D3AE3B}"/>
    <pc:docChg chg="modSld sldOrd">
      <pc:chgData name="Guest User" userId="" providerId="Windows Live" clId="Web-{6E8265BB-E282-416B-95C9-687E22D3AE3B}" dt="2024-01-17T11:13:05.666" v="25"/>
      <pc:docMkLst>
        <pc:docMk/>
      </pc:docMkLst>
      <pc:sldChg chg="ord">
        <pc:chgData name="Guest User" userId="" providerId="Windows Live" clId="Web-{6E8265BB-E282-416B-95C9-687E22D3AE3B}" dt="2024-01-17T11:13:05.666" v="25"/>
        <pc:sldMkLst>
          <pc:docMk/>
          <pc:sldMk cId="2851182223" sldId="276"/>
        </pc:sldMkLst>
      </pc:sldChg>
      <pc:sldChg chg="modSp">
        <pc:chgData name="Guest User" userId="" providerId="Windows Live" clId="Web-{6E8265BB-E282-416B-95C9-687E22D3AE3B}" dt="2024-01-17T09:45:35.845" v="23" actId="20577"/>
        <pc:sldMkLst>
          <pc:docMk/>
          <pc:sldMk cId="3375365935" sldId="277"/>
        </pc:sldMkLst>
        <pc:spChg chg="mod">
          <ac:chgData name="Guest User" userId="" providerId="Windows Live" clId="Web-{6E8265BB-E282-416B-95C9-687E22D3AE3B}" dt="2024-01-17T09:45:35.845" v="23" actId="20577"/>
          <ac:spMkLst>
            <pc:docMk/>
            <pc:sldMk cId="3375365935" sldId="277"/>
            <ac:spMk id="11" creationId="{B279ECB8-163C-5306-3B0A-B122409209A3}"/>
          </ac:spMkLst>
        </pc:spChg>
      </pc:sldChg>
    </pc:docChg>
  </pc:docChgLst>
  <pc:docChgLst>
    <pc:chgData name="Guest User" providerId="Windows Live" clId="Web-{B863B524-9C7C-4071-9C14-1A5EE1F581EB}"/>
    <pc:docChg chg="addSld modSld">
      <pc:chgData name="Guest User" userId="" providerId="Windows Live" clId="Web-{B863B524-9C7C-4071-9C14-1A5EE1F581EB}" dt="2024-01-16T23:52:41.158" v="171" actId="20577"/>
      <pc:docMkLst>
        <pc:docMk/>
      </pc:docMkLst>
      <pc:sldChg chg="modSp">
        <pc:chgData name="Guest User" userId="" providerId="Windows Live" clId="Web-{B863B524-9C7C-4071-9C14-1A5EE1F581EB}" dt="2024-01-16T23:52:41.158" v="171" actId="20577"/>
        <pc:sldMkLst>
          <pc:docMk/>
          <pc:sldMk cId="2876963769" sldId="266"/>
        </pc:sldMkLst>
        <pc:spChg chg="mod">
          <ac:chgData name="Guest User" userId="" providerId="Windows Live" clId="Web-{B863B524-9C7C-4071-9C14-1A5EE1F581EB}" dt="2024-01-16T23:52:41.158" v="171" actId="20577"/>
          <ac:spMkLst>
            <pc:docMk/>
            <pc:sldMk cId="2876963769" sldId="266"/>
            <ac:spMk id="6" creationId="{BA87F58D-38FD-2F76-99D1-CD5DCB109EB2}"/>
          </ac:spMkLst>
        </pc:spChg>
      </pc:sldChg>
      <pc:sldChg chg="addSp modSp">
        <pc:chgData name="Guest User" userId="" providerId="Windows Live" clId="Web-{B863B524-9C7C-4071-9C14-1A5EE1F581EB}" dt="2024-01-16T23:46:01.706" v="166" actId="1076"/>
        <pc:sldMkLst>
          <pc:docMk/>
          <pc:sldMk cId="2518040284" sldId="278"/>
        </pc:sldMkLst>
        <pc:spChg chg="add mod">
          <ac:chgData name="Guest User" userId="" providerId="Windows Live" clId="Web-{B863B524-9C7C-4071-9C14-1A5EE1F581EB}" dt="2024-01-16T23:46:01.706" v="166" actId="1076"/>
          <ac:spMkLst>
            <pc:docMk/>
            <pc:sldMk cId="2518040284" sldId="278"/>
            <ac:spMk id="4" creationId="{F188BA64-60A3-36F2-1BF3-7EE26448944D}"/>
          </ac:spMkLst>
        </pc:spChg>
      </pc:sldChg>
      <pc:sldChg chg="addSp modSp">
        <pc:chgData name="Guest User" userId="" providerId="Windows Live" clId="Web-{B863B524-9C7C-4071-9C14-1A5EE1F581EB}" dt="2024-01-16T23:01:21.714" v="16" actId="1076"/>
        <pc:sldMkLst>
          <pc:docMk/>
          <pc:sldMk cId="3895388269" sldId="279"/>
        </pc:sldMkLst>
        <pc:picChg chg="add mod">
          <ac:chgData name="Guest User" userId="" providerId="Windows Live" clId="Web-{B863B524-9C7C-4071-9C14-1A5EE1F581EB}" dt="2024-01-16T23:01:19.776" v="15" actId="1076"/>
          <ac:picMkLst>
            <pc:docMk/>
            <pc:sldMk cId="3895388269" sldId="279"/>
            <ac:picMk id="4" creationId="{942EEB33-599C-85F5-55BE-CA0C26A8CDE1}"/>
          </ac:picMkLst>
        </pc:picChg>
        <pc:picChg chg="add mod modCrop">
          <ac:chgData name="Guest User" userId="" providerId="Windows Live" clId="Web-{B863B524-9C7C-4071-9C14-1A5EE1F581EB}" dt="2024-01-16T23:01:21.714" v="16" actId="1076"/>
          <ac:picMkLst>
            <pc:docMk/>
            <pc:sldMk cId="3895388269" sldId="279"/>
            <ac:picMk id="5" creationId="{ADCDEC8C-5F24-35F1-161D-239F11CE4139}"/>
          </ac:picMkLst>
        </pc:picChg>
      </pc:sldChg>
      <pc:sldChg chg="addSp delSp modSp add replId">
        <pc:chgData name="Guest User" userId="" providerId="Windows Live" clId="Web-{B863B524-9C7C-4071-9C14-1A5EE1F581EB}" dt="2024-01-16T23:52:01.094" v="169" actId="20577"/>
        <pc:sldMkLst>
          <pc:docMk/>
          <pc:sldMk cId="1092536217" sldId="280"/>
        </pc:sldMkLst>
        <pc:spChg chg="add del">
          <ac:chgData name="Guest User" userId="" providerId="Windows Live" clId="Web-{B863B524-9C7C-4071-9C14-1A5EE1F581EB}" dt="2024-01-16T23:38:59.488" v="21"/>
          <ac:spMkLst>
            <pc:docMk/>
            <pc:sldMk cId="1092536217" sldId="280"/>
            <ac:spMk id="4" creationId="{18C513CD-E360-70E2-3007-356871D68C19}"/>
          </ac:spMkLst>
        </pc:spChg>
        <pc:spChg chg="mod">
          <ac:chgData name="Guest User" userId="" providerId="Windows Live" clId="Web-{B863B524-9C7C-4071-9C14-1A5EE1F581EB}" dt="2024-01-16T23:52:01.094" v="169" actId="20577"/>
          <ac:spMkLst>
            <pc:docMk/>
            <pc:sldMk cId="1092536217" sldId="280"/>
            <ac:spMk id="6" creationId="{9F9295B1-25A0-71F6-1B48-40D9C511F8A3}"/>
          </ac:spMkLst>
        </pc:spChg>
        <pc:picChg chg="del">
          <ac:chgData name="Guest User" userId="" providerId="Windows Live" clId="Web-{B863B524-9C7C-4071-9C14-1A5EE1F581EB}" dt="2024-01-16T23:01:33.590" v="18"/>
          <ac:picMkLst>
            <pc:docMk/>
            <pc:sldMk cId="1092536217" sldId="280"/>
            <ac:picMk id="4" creationId="{5BAD3186-5325-F875-5AED-9543F99D2807}"/>
          </ac:picMkLst>
        </pc:picChg>
        <pc:picChg chg="del">
          <ac:chgData name="Guest User" userId="" providerId="Windows Live" clId="Web-{B863B524-9C7C-4071-9C14-1A5EE1F581EB}" dt="2024-01-16T23:01:34.387" v="19"/>
          <ac:picMkLst>
            <pc:docMk/>
            <pc:sldMk cId="1092536217" sldId="280"/>
            <ac:picMk id="5" creationId="{AF599EC4-B809-0F59-292F-DD9EA3B28B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98BD4-97FF-4AA1-AA12-78BC1E6A2DEF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6B0E9-765C-426A-BF33-2527DE3E74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04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31F3C-6DB2-99E4-AE3A-0C8B7CFEC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A427F0-9E5A-29FC-7562-3B1795B5D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C1A55-CDB3-4FE9-2674-B0D7E339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8F8C-555A-4FD2-B8F7-DADCE43BF0EE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6B9B95-4610-9597-9BB9-DBABD7C4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Machine Learning  Wintersemester 2023/24  Projekt Bat Hunting Calls   Lorenz Branner, Nicolas Zander, Joshua Reusch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D1EB57-0B3D-05D8-A765-800574A5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EA4-3507-4E65-B136-EC6440C31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45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B35D4E-BB4C-5C5C-AFBD-7A5FE925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94DFB0-D4C0-7098-6648-23057D08E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3DA5C-D2F5-5046-49DF-995576B0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994A-6CFA-480B-9EAA-A4015DC730F6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33308-4D82-3D3D-F4E9-799B8D21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Machine Learning  Wintersemester 2023/24  Projekt Bat Hunting Calls   Lorenz Branner, Nicolas Zander, Joshua Reusch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9335CC-0F1B-051A-40D5-2B31E931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EA4-3507-4E65-B136-EC6440C31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3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D2B068-E5A3-8F9D-A4C8-B6BC1E67F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D3865D-9AF4-AE59-DBB3-3B2EA9B71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8401B-87FC-50AC-B686-D15D861F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4611-B457-4DBD-B5F8-622F0532DBE8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3F2D09-D012-5DF4-D849-114BBD9E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Machine Learning  Wintersemester 2023/24  Projekt Bat Hunting Calls   Lorenz Branner, Nicolas Zander, Joshua Reusch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E17A52-2855-2E3E-2594-B983C08C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EA4-3507-4E65-B136-EC6440C31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10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B8076-F936-806E-66E7-94C6641D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C14F3A-C53A-FADB-61CB-7B325D62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F97E41-60CD-8A17-A3B0-BA740C13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DC5DC-2A31-41C4-8B87-5BC860F7FAF7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BAB7B-9C1F-B817-43FC-B5F9CD22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Machine Learning  Wintersemester 2023/24  Projekt Bat Hunting Calls   Lorenz Branner, Nicolas Zander, Joshua Reusch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D996F-7FAC-7480-7C2D-5DEE73F7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EA4-3507-4E65-B136-EC6440C31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78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96AF0-E90F-38E2-8505-D72D8971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A1AA92-F76A-9B28-0A4F-7B4083DEE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D87E63-5367-809B-A0F8-1199876B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D84D-5037-43BA-ADDD-008A38A62C18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55FA18-168A-2766-B404-2FC953B8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Machine Learning  Wintersemester 2023/24  Projekt Bat Hunting Calls   Lorenz Branner, Nicolas Zander, Joshua Reusch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5DBD8-EBE3-9132-CF04-5289FBD9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EA4-3507-4E65-B136-EC6440C31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59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3091C-37CB-7C10-C126-A48B2EEA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74B5ED-ECDF-86EE-6A37-3742D484D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132F9-0DCC-BE2F-8C69-11B1B8E92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73C0CA-4F78-D002-5C43-33A881BC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8E01-0F44-431E-9202-C41324D9E004}" type="datetime1">
              <a:rPr lang="de-DE" smtClean="0"/>
              <a:t>17.01.2024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4CAFC5-C55C-FE4C-6DF0-8811DC44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Machine Learning  Wintersemester 2023/24  Projekt Bat Hunting Calls   Lorenz Branner, Nicolas Zander, Joshua Reusch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67870C-9614-02C1-2EC7-BAB1336E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EA4-3507-4E65-B136-EC6440C31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9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31AFA-7AEB-8879-ABFE-E9AA030F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C85B79-D8A8-61A3-1DD1-38ADFDC53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D5FDC0-20A0-AF34-D9F3-4D08A8461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2EA875-F5E5-9581-E14C-ACFF76572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38CF23-FA56-F767-61AD-F53B0731F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451D25-ACC4-B976-33C8-53ED12B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D2F8-C2CE-4B28-A387-1021F28D0445}" type="datetime1">
              <a:rPr lang="de-DE" smtClean="0"/>
              <a:t>17.01.2024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845128-3595-D39F-CDA9-9DF843FF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Machine Learning  Wintersemester 2023/24  Projekt Bat Hunting Calls   Lorenz Branner, Nicolas Zander, Joshua Reusch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2B2285-FFDA-CEB5-102B-5698E009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EA4-3507-4E65-B136-EC6440C31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29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C9F3D-83A3-62B6-492E-26BEE1AA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5F60D1-5445-B5CB-03FC-1BD4C109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588A-DD20-4B30-8ABF-7C2AADB2D1DF}" type="datetime1">
              <a:rPr lang="de-DE" smtClean="0"/>
              <a:t>17.01.2024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471799-B0C7-B661-CE0E-9B170AA9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Machine Learning  Wintersemester 2023/24  Projekt Bat Hunting Calls   Lorenz Branner, Nicolas Zander, Joshua Reusch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8B215E-DBCC-949F-E358-FFFDA5AF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EA4-3507-4E65-B136-EC6440C31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51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5D2EFA-4AFC-BABA-E9CE-7D1000BB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7961-732A-4C64-8988-425F2FCFD14D}" type="datetime1">
              <a:rPr lang="de-DE" smtClean="0"/>
              <a:t>17.01.2024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632DDF-CB9D-B3B9-96E6-EA8CA079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Machine Learning  Wintersemester 2023/24  Projekt Bat Hunting Calls   Lorenz Branner, Nicolas Zander, Joshua Reusch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AC6BBA-B5A9-3B49-9CE6-0B13A06F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EA4-3507-4E65-B136-EC6440C31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46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1AA50-6C22-FF02-FB29-A5E173A9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720A8B-5BB4-A84D-2644-B92EBEC00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AFE645-59D1-74C5-C576-45BC3751C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55CE0A-38EB-EB32-C340-F15C7BE1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4A6D-5E91-45F0-BCBB-3FD6F77FD5D8}" type="datetime1">
              <a:rPr lang="de-DE" smtClean="0"/>
              <a:t>17.01.2024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8E1200-38C4-9D54-F823-59F0D177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Machine Learning  Wintersemester 2023/24  Projekt Bat Hunting Calls   Lorenz Branner, Nicolas Zander, Joshua Reusch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EA0A2D-329C-A4F5-B834-708A0B57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EA4-3507-4E65-B136-EC6440C31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23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B4536-AC9D-9665-5063-3E853315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795350-F8CF-759E-CBD7-66DBF762C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A92C16-EDE6-7AA9-1663-964CEAB51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B37EF-28F0-7D4D-CC89-EDF5DC09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95F-052F-4C10-A455-F6FF3F645E45}" type="datetime1">
              <a:rPr lang="de-DE" smtClean="0"/>
              <a:t>17.01.2024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B0157A-DE73-5198-92E2-754154CF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Machine Learning  Wintersemester 2023/24  Projekt Bat Hunting Calls   Lorenz Branner, Nicolas Zander, Joshua Reusch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86E97E-EF1A-955E-BB70-BFB8441A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6EA4-3507-4E65-B136-EC6440C31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86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ECD0CD-FBB0-2117-64DD-C07F97A3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B43A26-22F1-E10F-3B2B-215C4C5C8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E97ED0-695A-04D0-8F7F-798F613C0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F54AB4-88D8-4F6C-BB1A-84040EE2229E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E2943E-38C8-40A8-7687-E1EA3386D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Machine Learning  Wintersemester 2023/24  Projekt Bat Hunting Calls   Lorenz Branner, Nicolas Zander, Joshua Reusch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810301-E0C0-7543-127E-848988B09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356EA4-3507-4E65-B136-EC6440C31D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53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t flying at day">
            <a:extLst>
              <a:ext uri="{FF2B5EF4-FFF2-40B4-BE49-F238E27FC236}">
                <a16:creationId xmlns:a16="http://schemas.microsoft.com/office/drawing/2014/main" id="{D0DB10F7-08E9-775E-DEDC-62D0C5860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9400A4-9C44-0208-8290-910B445D1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50297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de-DE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Bat Hunting Calls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B8BBCD-040A-81E5-F782-AC0CD7E0E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5004708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de-DE" sz="3200"/>
              <a:t>Klassifikation von Fledermäusen anhand ihrer Jagdrufe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69010A-3C7B-AC18-EA31-01503FDC4E5C}"/>
              </a:ext>
            </a:extLst>
          </p:cNvPr>
          <p:cNvSpPr txBox="1"/>
          <p:nvPr/>
        </p:nvSpPr>
        <p:spPr>
          <a:xfrm>
            <a:off x="965200" y="6131832"/>
            <a:ext cx="4865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Lorenz Branner, Nicolas Zander, Joshua Reusch</a:t>
            </a:r>
          </a:p>
        </p:txBody>
      </p:sp>
    </p:spTree>
    <p:extLst>
      <p:ext uri="{BB962C8B-B14F-4D97-AF65-F5344CB8AC3E}">
        <p14:creationId xmlns:p14="http://schemas.microsoft.com/office/powerpoint/2010/main" val="3880218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ECDB2AC-F26B-F571-90FF-1B6A5EF9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9F4AAD7-8473-3015-6BCE-810F3ED92C06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Ensemble Verfahren: Random Forest, </a:t>
            </a:r>
            <a:r>
              <a:rPr lang="de-DE" sz="3200" err="1"/>
              <a:t>Bagging</a:t>
            </a:r>
            <a:r>
              <a:rPr lang="de-DE" sz="3200"/>
              <a:t>, Extra </a:t>
            </a:r>
            <a:r>
              <a:rPr lang="de-DE" sz="3200" err="1"/>
              <a:t>Trees</a:t>
            </a:r>
            <a:endParaRPr lang="de-DE" sz="32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949CEB1-5515-348E-170A-B4FA6C422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3" y="2367874"/>
            <a:ext cx="3600000" cy="2775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53F2894-9A82-FF9F-1A54-9F577A48B90C}"/>
              </a:ext>
            </a:extLst>
          </p:cNvPr>
          <p:cNvSpPr txBox="1"/>
          <p:nvPr/>
        </p:nvSpPr>
        <p:spPr>
          <a:xfrm>
            <a:off x="511843" y="1345795"/>
            <a:ext cx="1049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Accuracies</a:t>
            </a:r>
            <a:r>
              <a:rPr lang="de-DE"/>
              <a:t> (5-fold </a:t>
            </a:r>
            <a:r>
              <a:rPr lang="de-DE" err="1"/>
              <a:t>cross</a:t>
            </a:r>
            <a:r>
              <a:rPr lang="de-DE"/>
              <a:t>-validation) von Ensemble Verfahren mit unterschiedlicher Anzahl von Bäumen </a:t>
            </a:r>
          </a:p>
          <a:p>
            <a:r>
              <a:rPr lang="de-DE"/>
              <a:t>(mehr Varianten im Notebook):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43A8D81-02A0-6AA2-A8F8-AFB67D7D2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999" y="2367874"/>
            <a:ext cx="3600000" cy="28529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5678298-A404-42C0-B054-7C7826DD5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155" y="2367874"/>
            <a:ext cx="3600000" cy="27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8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ECDB2AC-F26B-F571-90FF-1B6A5EF9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9F4AAD7-8473-3015-6BCE-810F3ED92C06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err="1"/>
              <a:t>Boosting</a:t>
            </a:r>
            <a:r>
              <a:rPr lang="de-DE" sz="3200"/>
              <a:t>: </a:t>
            </a:r>
            <a:r>
              <a:rPr lang="de-DE" sz="3200" err="1"/>
              <a:t>AdaBoost</a:t>
            </a:r>
            <a:r>
              <a:rPr lang="de-DE" sz="3200"/>
              <a:t>, Gradient </a:t>
            </a:r>
            <a:r>
              <a:rPr lang="de-DE" sz="3200" err="1"/>
              <a:t>Boosting</a:t>
            </a:r>
            <a:endParaRPr lang="de-DE" sz="32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A1002CD-95DA-EDB6-70D5-FC10E8C55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93" y="2097057"/>
            <a:ext cx="5002472" cy="39199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1209EE4-491F-7711-04FB-C0211780DDA1}"/>
              </a:ext>
            </a:extLst>
          </p:cNvPr>
          <p:cNvSpPr txBox="1"/>
          <p:nvPr/>
        </p:nvSpPr>
        <p:spPr>
          <a:xfrm>
            <a:off x="511843" y="1345795"/>
            <a:ext cx="11494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Accuracies</a:t>
            </a:r>
            <a:r>
              <a:rPr lang="de-DE"/>
              <a:t> (5-fold </a:t>
            </a:r>
            <a:r>
              <a:rPr lang="de-DE" err="1"/>
              <a:t>cross</a:t>
            </a:r>
            <a:r>
              <a:rPr lang="de-DE"/>
              <a:t>-validation) von </a:t>
            </a:r>
            <a:r>
              <a:rPr lang="de-DE" err="1"/>
              <a:t>Boosting</a:t>
            </a:r>
            <a:r>
              <a:rPr lang="de-DE"/>
              <a:t> Verfahren mit unterschiedlichen Parametern im 3-dimensionalen</a:t>
            </a:r>
          </a:p>
          <a:p>
            <a:r>
              <a:rPr lang="de-DE"/>
              <a:t>Kompressionsraum (mehr Varianten im Notebook):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9C0DE63-9050-E75B-1AA1-38074BE5D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80" y="1992126"/>
            <a:ext cx="54197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65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ECDB2AC-F26B-F571-90FF-1B6A5EF9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9F4AAD7-8473-3015-6BCE-810F3ED92C06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FFNN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0597E1-6DED-6F53-FFDB-8225C3FEF620}"/>
              </a:ext>
            </a:extLst>
          </p:cNvPr>
          <p:cNvSpPr txBox="1"/>
          <p:nvPr/>
        </p:nvSpPr>
        <p:spPr>
          <a:xfrm>
            <a:off x="511843" y="1345795"/>
            <a:ext cx="11205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Trainings-, Testfehler und </a:t>
            </a:r>
            <a:r>
              <a:rPr lang="de-DE" err="1"/>
              <a:t>Accuracies</a:t>
            </a:r>
            <a:r>
              <a:rPr lang="de-DE"/>
              <a:t> von FFNN auf die Daten im Kompressionsraum (2,3 und 100 Dimensionen)</a:t>
            </a:r>
          </a:p>
          <a:p>
            <a:r>
              <a:rPr lang="de-DE"/>
              <a:t>mit 80 % Trainingsdaten: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69F3572-4668-2C32-D17E-A85B4F3C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3" y="2582367"/>
            <a:ext cx="3600000" cy="272523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73B5C37-53F6-8DA7-192E-1208D186A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999" y="2587385"/>
            <a:ext cx="3600000" cy="271519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DB6CCC0-739E-9CBF-6122-B9D57603A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434" y="2593598"/>
            <a:ext cx="3600000" cy="273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39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ECDB2AC-F26B-F571-90FF-1B6A5EF9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9F4AAD7-8473-3015-6BCE-810F3ED92C06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Dimensionsreduktion mit Autoencoder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A87F58D-38FD-2F76-99D1-CD5DCB109EB2}"/>
              </a:ext>
            </a:extLst>
          </p:cNvPr>
          <p:cNvSpPr txBox="1"/>
          <p:nvPr/>
        </p:nvSpPr>
        <p:spPr>
          <a:xfrm>
            <a:off x="578840" y="1510018"/>
            <a:ext cx="9701951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e-DE" sz="2800"/>
              <a:t>Ergebnisse mit PCA sind enttäuschend</a:t>
            </a:r>
            <a:r>
              <a:rPr lang="de-DE" sz="2800">
                <a:sym typeface="Wingdings" panose="05000000000000000000" pitchFamily="2" charset="2"/>
              </a:rPr>
              <a:t>, deshalb Autoencoder:</a:t>
            </a:r>
            <a:endParaRPr lang="de-DE" sz="2800"/>
          </a:p>
          <a:p>
            <a:endParaRPr lang="de-DE" sz="280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1778D11-3A5D-BE72-C2DA-EC029ED14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95" y="2678583"/>
            <a:ext cx="4936233" cy="2704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3AAFD4-A48C-D84A-6619-1BF911B05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520" y="2536288"/>
            <a:ext cx="55911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6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B3A5D-D866-4FDE-F2DC-7DE76746A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71B6B74-7AE0-1D5B-B1BC-0C9008C6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D918BFC-F5A0-6343-1F90-248EAA7C49E0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Dimensionsreduktion mit Autoencoder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42EEB33-599C-85F5-55BE-CA0C26A8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06" y="1694584"/>
            <a:ext cx="3653192" cy="4041906"/>
          </a:xfrm>
          <a:prstGeom prst="rect">
            <a:avLst/>
          </a:prstGeom>
        </p:spPr>
      </p:pic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ADCDEC8C-5F24-35F1-161D-239F11CE4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6" r="-128" b="3996"/>
          <a:stretch/>
        </p:blipFill>
        <p:spPr>
          <a:xfrm>
            <a:off x="6678205" y="1981082"/>
            <a:ext cx="4830819" cy="35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88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09EB1-A2E4-88B4-C0EC-1FA796BAD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A02C1F4-B8EB-48E0-68D5-863692DD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4BA8B82-7419-0EDC-CDC1-36D7118EEFFE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Dimensionsreduktion mit Autoencoder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295B1-25A0-71F6-1B48-40D9C511F8A3}"/>
              </a:ext>
            </a:extLst>
          </p:cNvPr>
          <p:cNvSpPr txBox="1"/>
          <p:nvPr/>
        </p:nvSpPr>
        <p:spPr>
          <a:xfrm>
            <a:off x="1000488" y="953954"/>
            <a:ext cx="105981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Der </a:t>
            </a:r>
            <a:r>
              <a:rPr lang="en-US" err="1"/>
              <a:t>vortrainierte</a:t>
            </a:r>
            <a:r>
              <a:rPr lang="en-US"/>
              <a:t> Autoencoder </a:t>
            </a:r>
            <a:r>
              <a:rPr lang="en-US" err="1"/>
              <a:t>wird</a:t>
            </a:r>
            <a:r>
              <a:rPr lang="en-US"/>
              <a:t> nun </a:t>
            </a:r>
            <a:r>
              <a:rPr lang="en-US" err="1"/>
              <a:t>mit</a:t>
            </a:r>
            <a:r>
              <a:rPr lang="en-US"/>
              <a:t> </a:t>
            </a:r>
            <a:r>
              <a:rPr lang="en-US" err="1"/>
              <a:t>einem</a:t>
            </a:r>
            <a:r>
              <a:rPr lang="en-US"/>
              <a:t> FFNN, das </a:t>
            </a:r>
            <a:r>
              <a:rPr lang="en-US" err="1"/>
              <a:t>als</a:t>
            </a:r>
            <a:r>
              <a:rPr lang="en-US"/>
              <a:t> </a:t>
            </a:r>
            <a:r>
              <a:rPr lang="en-US" err="1"/>
              <a:t>Klassifikator</a:t>
            </a:r>
            <a:r>
              <a:rPr lang="en-US"/>
              <a:t> </a:t>
            </a:r>
            <a:r>
              <a:rPr lang="en-US" err="1"/>
              <a:t>dient</a:t>
            </a:r>
            <a:r>
              <a:rPr lang="en-US"/>
              <a:t>, </a:t>
            </a:r>
            <a:r>
              <a:rPr lang="en-US" err="1"/>
              <a:t>verknüpft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FAFF5-8A31-9C78-E182-921C5158F773}"/>
              </a:ext>
            </a:extLst>
          </p:cNvPr>
          <p:cNvSpPr/>
          <p:nvPr/>
        </p:nvSpPr>
        <p:spPr>
          <a:xfrm>
            <a:off x="2565205" y="2146397"/>
            <a:ext cx="622397" cy="3013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9A1E0-F8A3-89C1-CEE6-3FF35A968013}"/>
              </a:ext>
            </a:extLst>
          </p:cNvPr>
          <p:cNvSpPr txBox="1"/>
          <p:nvPr/>
        </p:nvSpPr>
        <p:spPr>
          <a:xfrm>
            <a:off x="2344168" y="1809023"/>
            <a:ext cx="1337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Encoder</a:t>
            </a:r>
          </a:p>
        </p:txBody>
      </p:sp>
      <p:pic>
        <p:nvPicPr>
          <p:cNvPr id="9" name="Picture 8" descr="A close-up of a chart&#10;&#10;Description automatically generated">
            <a:extLst>
              <a:ext uri="{FF2B5EF4-FFF2-40B4-BE49-F238E27FC236}">
                <a16:creationId xmlns:a16="http://schemas.microsoft.com/office/drawing/2014/main" id="{8A96ECFA-6C50-7F4B-AD5A-14EAED5CE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12" t="11524" r="19559" b="57807"/>
          <a:stretch/>
        </p:blipFill>
        <p:spPr>
          <a:xfrm>
            <a:off x="869259" y="3230274"/>
            <a:ext cx="1209769" cy="59390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241E43-72D3-27BD-4A7C-AEDC79A8AC07}"/>
              </a:ext>
            </a:extLst>
          </p:cNvPr>
          <p:cNvCxnSpPr/>
          <p:nvPr/>
        </p:nvCxnSpPr>
        <p:spPr>
          <a:xfrm>
            <a:off x="2137089" y="3477861"/>
            <a:ext cx="338538" cy="1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4F71C94-2B4C-18F1-7718-2AC432ABF66E}"/>
              </a:ext>
            </a:extLst>
          </p:cNvPr>
          <p:cNvSpPr/>
          <p:nvPr/>
        </p:nvSpPr>
        <p:spPr>
          <a:xfrm>
            <a:off x="3420274" y="3228320"/>
            <a:ext cx="953954" cy="5293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6890A1-97C0-36EC-89D4-233E1FF19BD3}"/>
              </a:ext>
            </a:extLst>
          </p:cNvPr>
          <p:cNvSpPr/>
          <p:nvPr/>
        </p:nvSpPr>
        <p:spPr>
          <a:xfrm>
            <a:off x="4490564" y="2716443"/>
            <a:ext cx="378091" cy="1942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DD6EB3-BAB7-A89B-A552-43BB12C90CA8}"/>
              </a:ext>
            </a:extLst>
          </p:cNvPr>
          <p:cNvSpPr/>
          <p:nvPr/>
        </p:nvSpPr>
        <p:spPr>
          <a:xfrm>
            <a:off x="5409616" y="2768792"/>
            <a:ext cx="1192442" cy="5235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BBD2E-0C98-5064-55AF-EB3472980F7E}"/>
              </a:ext>
            </a:extLst>
          </p:cNvPr>
          <p:cNvSpPr/>
          <p:nvPr/>
        </p:nvSpPr>
        <p:spPr>
          <a:xfrm>
            <a:off x="6840547" y="1756670"/>
            <a:ext cx="622397" cy="2227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8215E3-3753-664D-FAD7-E71168B58D18}"/>
              </a:ext>
            </a:extLst>
          </p:cNvPr>
          <p:cNvSpPr txBox="1"/>
          <p:nvPr/>
        </p:nvSpPr>
        <p:spPr>
          <a:xfrm>
            <a:off x="6649758" y="1356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Decoder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23F25-46A9-874F-3E65-B5E356ED0954}"/>
              </a:ext>
            </a:extLst>
          </p:cNvPr>
          <p:cNvSpPr txBox="1"/>
          <p:nvPr/>
        </p:nvSpPr>
        <p:spPr>
          <a:xfrm>
            <a:off x="4032200" y="2374414"/>
            <a:ext cx="17019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Latent Space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A597F6D-C41E-3B2C-3B9D-9D50D782BC54}"/>
              </a:ext>
            </a:extLst>
          </p:cNvPr>
          <p:cNvSpPr/>
          <p:nvPr/>
        </p:nvSpPr>
        <p:spPr>
          <a:xfrm>
            <a:off x="5037341" y="4193907"/>
            <a:ext cx="3077083" cy="5235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close-up of a chart&#10;&#10;Description automatically generated">
            <a:extLst>
              <a:ext uri="{FF2B5EF4-FFF2-40B4-BE49-F238E27FC236}">
                <a16:creationId xmlns:a16="http://schemas.microsoft.com/office/drawing/2014/main" id="{68B02753-F639-CEBA-BF5D-32AC4F19FA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12" t="11524" r="19559" b="57807"/>
          <a:stretch/>
        </p:blipFill>
        <p:spPr>
          <a:xfrm>
            <a:off x="8419456" y="2619509"/>
            <a:ext cx="1209769" cy="59390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64A692-7A7C-C63E-5964-E155DB6B1355}"/>
              </a:ext>
            </a:extLst>
          </p:cNvPr>
          <p:cNvCxnSpPr>
            <a:cxnSpLocks/>
          </p:cNvCxnSpPr>
          <p:nvPr/>
        </p:nvCxnSpPr>
        <p:spPr>
          <a:xfrm>
            <a:off x="7703759" y="2890364"/>
            <a:ext cx="559576" cy="1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12AABD0-8E09-08AB-0D9A-B77BB43645EC}"/>
              </a:ext>
            </a:extLst>
          </p:cNvPr>
          <p:cNvSpPr/>
          <p:nvPr/>
        </p:nvSpPr>
        <p:spPr>
          <a:xfrm>
            <a:off x="8329647" y="3984502"/>
            <a:ext cx="732915" cy="1012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9E095B-CF71-4038-A837-FB4738693DB1}"/>
              </a:ext>
            </a:extLst>
          </p:cNvPr>
          <p:cNvSpPr txBox="1"/>
          <p:nvPr/>
        </p:nvSpPr>
        <p:spPr>
          <a:xfrm>
            <a:off x="8330810" y="3590123"/>
            <a:ext cx="17019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FFNN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836B6F-E592-27E7-68EB-C5542C4A0036}"/>
              </a:ext>
            </a:extLst>
          </p:cNvPr>
          <p:cNvCxnSpPr>
            <a:cxnSpLocks/>
          </p:cNvCxnSpPr>
          <p:nvPr/>
        </p:nvCxnSpPr>
        <p:spPr>
          <a:xfrm flipV="1">
            <a:off x="9192859" y="4467877"/>
            <a:ext cx="402522" cy="10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5A0D454-3DAA-600D-623F-C688AB7AF34B}"/>
              </a:ext>
            </a:extLst>
          </p:cNvPr>
          <p:cNvSpPr txBox="1"/>
          <p:nvPr/>
        </p:nvSpPr>
        <p:spPr>
          <a:xfrm>
            <a:off x="9604690" y="4922171"/>
            <a:ext cx="10679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Langohr</a:t>
            </a:r>
          </a:p>
        </p:txBody>
      </p:sp>
      <p:pic>
        <p:nvPicPr>
          <p:cNvPr id="26" name="Picture 25" descr="A black numbers in a square&#10;&#10;Description automatically generated">
            <a:extLst>
              <a:ext uri="{FF2B5EF4-FFF2-40B4-BE49-F238E27FC236}">
                <a16:creationId xmlns:a16="http://schemas.microsoft.com/office/drawing/2014/main" id="{3B0146AF-3E5F-2432-8403-308D98B91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036" y="4118218"/>
            <a:ext cx="962753" cy="75051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DD8FB03-47AA-63EE-772F-CC9B599A026B}"/>
              </a:ext>
            </a:extLst>
          </p:cNvPr>
          <p:cNvSpPr txBox="1"/>
          <p:nvPr/>
        </p:nvSpPr>
        <p:spPr>
          <a:xfrm>
            <a:off x="1087739" y="5409617"/>
            <a:ext cx="1026663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=&gt;Es </a:t>
            </a:r>
            <a:r>
              <a:rPr lang="en-US" err="1">
                <a:ea typeface="+mn-lt"/>
                <a:cs typeface="+mn-lt"/>
              </a:rPr>
              <a:t>wird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eine</a:t>
            </a:r>
            <a:r>
              <a:rPr lang="en-US">
                <a:ea typeface="+mn-lt"/>
                <a:cs typeface="+mn-lt"/>
              </a:rPr>
              <a:t> der </a:t>
            </a:r>
            <a:r>
              <a:rPr lang="en-US" err="1">
                <a:ea typeface="+mn-lt"/>
                <a:cs typeface="+mn-lt"/>
              </a:rPr>
              <a:t>Klassifikationsaufgabe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entsprechende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Darstellung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im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latenten</a:t>
            </a:r>
            <a:r>
              <a:rPr lang="en-US">
                <a:ea typeface="+mn-lt"/>
                <a:cs typeface="+mn-lt"/>
              </a:rPr>
              <a:t> Raum </a:t>
            </a:r>
            <a:r>
              <a:rPr lang="en-US" err="1">
                <a:ea typeface="+mn-lt"/>
                <a:cs typeface="+mn-lt"/>
              </a:rPr>
              <a:t>gefunden</a:t>
            </a:r>
          </a:p>
          <a:p>
            <a:r>
              <a:rPr lang="en-US">
                <a:ea typeface="+mn-lt"/>
                <a:cs typeface="+mn-lt"/>
              </a:rPr>
              <a:t>=&gt; </a:t>
            </a:r>
            <a:r>
              <a:rPr lang="en-US" err="1">
                <a:ea typeface="+mn-lt"/>
                <a:cs typeface="+mn-lt"/>
              </a:rPr>
              <a:t>stärkeren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Relevanz</a:t>
            </a:r>
            <a:r>
              <a:rPr lang="en-US">
                <a:ea typeface="+mn-lt"/>
                <a:cs typeface="+mn-lt"/>
              </a:rPr>
              <a:t> für die </a:t>
            </a:r>
            <a:r>
              <a:rPr lang="en-US" err="1">
                <a:ea typeface="+mn-lt"/>
                <a:cs typeface="+mn-lt"/>
              </a:rPr>
              <a:t>Unterscheidung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zwischen</a:t>
            </a:r>
            <a:r>
              <a:rPr lang="en-US">
                <a:ea typeface="+mn-lt"/>
                <a:cs typeface="+mn-lt"/>
              </a:rPr>
              <a:t> den Klassen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6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776AA-2E28-371F-C0E3-36A24B371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53C534-E429-C819-5F79-7967DB0D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D5B7E9B-FC2D-8693-2E91-00A4F3DC548B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Dimensionsreduktion mit Autoencoder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D5DAF4-53CB-2B5F-9E83-35F6C4643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8" t="25049" r="-10254" b="-5523"/>
          <a:stretch/>
        </p:blipFill>
        <p:spPr>
          <a:xfrm>
            <a:off x="795063" y="2644925"/>
            <a:ext cx="5607949" cy="2621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1B36D2-9D85-0FBD-BE9C-7051BA976F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" t="9467" r="-318" b="-9270"/>
          <a:stretch/>
        </p:blipFill>
        <p:spPr>
          <a:xfrm>
            <a:off x="5499351" y="2415414"/>
            <a:ext cx="6143156" cy="329297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B2BBCC7-AD72-3987-0BAC-B71F38B8A8A9}"/>
              </a:ext>
            </a:extLst>
          </p:cNvPr>
          <p:cNvSpPr/>
          <p:nvPr/>
        </p:nvSpPr>
        <p:spPr>
          <a:xfrm>
            <a:off x="5466247" y="3671454"/>
            <a:ext cx="1416941" cy="3652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8BA64-60A3-36F2-1BF3-7EE26448944D}"/>
              </a:ext>
            </a:extLst>
          </p:cNvPr>
          <p:cNvSpPr txBox="1"/>
          <p:nvPr/>
        </p:nvSpPr>
        <p:spPr>
          <a:xfrm>
            <a:off x="2739709" y="1494915"/>
            <a:ext cx="73291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aseline="0">
                <a:latin typeface="Aptos"/>
              </a:rPr>
              <a:t>=&gt; stärkeren Relevanz für die Unterscheidung zwischen den Klassen.</a:t>
            </a:r>
            <a:r>
              <a:rPr lang="en-US" sz="1800">
                <a:latin typeface="Aptos"/>
                <a:ea typeface="Aptos"/>
                <a:cs typeface="Aptos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40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A9828-4FF2-1AFF-903A-CB4E05780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BC907DA-7250-C988-C8E7-2F844D76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5BCACC8-A515-7111-4F12-7FC835CD2B15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Dimensionsreduktion mit Autoencoder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361D0-686B-0778-22D2-2F611E5466C2}"/>
              </a:ext>
            </a:extLst>
          </p:cNvPr>
          <p:cNvSpPr txBox="1"/>
          <p:nvPr/>
        </p:nvSpPr>
        <p:spPr>
          <a:xfrm>
            <a:off x="1526114" y="970298"/>
            <a:ext cx="44397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Vortrainerter</a:t>
            </a:r>
            <a:r>
              <a:rPr lang="en-US"/>
              <a:t> Autoencoder </a:t>
            </a:r>
            <a:r>
              <a:rPr lang="en-US" err="1"/>
              <a:t>kombiniert</a:t>
            </a:r>
            <a:r>
              <a:rPr lang="en-US"/>
              <a:t> </a:t>
            </a:r>
            <a:r>
              <a:rPr lang="en-US" err="1"/>
              <a:t>mit</a:t>
            </a:r>
            <a:r>
              <a:rPr lang="en-US"/>
              <a:t> </a:t>
            </a:r>
            <a:r>
              <a:rPr lang="en-US" err="1"/>
              <a:t>Klassifikator</a:t>
            </a:r>
            <a:endParaRPr lang="en-US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7B9ECA0-BF4A-080F-DCF8-60AEB064B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9" r="4704" b="136"/>
          <a:stretch/>
        </p:blipFill>
        <p:spPr>
          <a:xfrm>
            <a:off x="6262215" y="1662111"/>
            <a:ext cx="4507205" cy="44935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BEB80F-81E1-367C-D124-5F7D6E3D9620}"/>
              </a:ext>
            </a:extLst>
          </p:cNvPr>
          <p:cNvSpPr txBox="1"/>
          <p:nvPr/>
        </p:nvSpPr>
        <p:spPr>
          <a:xfrm>
            <a:off x="6561343" y="971404"/>
            <a:ext cx="37692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Klassfikator</a:t>
            </a:r>
            <a:r>
              <a:rPr lang="en-US"/>
              <a:t> </a:t>
            </a:r>
            <a:r>
              <a:rPr lang="en-US" err="1"/>
              <a:t>mit</a:t>
            </a:r>
            <a:r>
              <a:rPr lang="en-US"/>
              <a:t> </a:t>
            </a:r>
            <a:r>
              <a:rPr lang="en-US" err="1"/>
              <a:t>selben</a:t>
            </a:r>
            <a:r>
              <a:rPr lang="en-US"/>
              <a:t> Aufbau </a:t>
            </a:r>
            <a:r>
              <a:rPr lang="en-US" err="1"/>
              <a:t>wie</a:t>
            </a:r>
            <a:r>
              <a:rPr lang="en-US"/>
              <a:t> Autoencoder </a:t>
            </a: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9FC1AB0-0FEB-6A32-3ECB-4B31D70A8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486" y="1664730"/>
            <a:ext cx="4506925" cy="448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69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CFCCE-C12A-7E7A-DCE6-F89A544A8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788ED63-A7AB-CF10-E846-93D4F210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94934CE-4299-5083-8880-24654426AD19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200"/>
              <a:t>Dimensionsreduktion mit </a:t>
            </a:r>
            <a:r>
              <a:rPr lang="de-DE" sz="3200" err="1"/>
              <a:t>Convolutional</a:t>
            </a:r>
            <a:r>
              <a:rPr lang="de-DE" sz="1200">
                <a:solidFill>
                  <a:srgbClr val="D1D5DB"/>
                </a:solidFill>
                <a:ea typeface="+mn-lt"/>
                <a:cs typeface="+mn-lt"/>
              </a:rPr>
              <a:t>  </a:t>
            </a:r>
            <a:r>
              <a:rPr lang="de-DE" sz="3200"/>
              <a:t>Autoencoder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8F246-DF82-5A14-8AFE-18BBF7B4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2006213"/>
            <a:ext cx="2762250" cy="396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B2FEF-2672-7957-64D9-172E16AC642E}"/>
              </a:ext>
            </a:extLst>
          </p:cNvPr>
          <p:cNvSpPr txBox="1"/>
          <p:nvPr/>
        </p:nvSpPr>
        <p:spPr>
          <a:xfrm>
            <a:off x="2707020" y="1040436"/>
            <a:ext cx="72862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>
                <a:latin typeface="Aptos"/>
              </a:rPr>
              <a:t>Viel </a:t>
            </a:r>
            <a:r>
              <a:rPr lang="en-US" err="1">
                <a:latin typeface="Aptos"/>
              </a:rPr>
              <a:t>weniger</a:t>
            </a:r>
            <a:r>
              <a:rPr lang="en-US">
                <a:latin typeface="Aptos"/>
              </a:rPr>
              <a:t> </a:t>
            </a:r>
            <a:r>
              <a:rPr lang="en-US" err="1">
                <a:latin typeface="Aptos"/>
              </a:rPr>
              <a:t>Gewichte</a:t>
            </a:r>
            <a:r>
              <a:rPr lang="en-US">
                <a:latin typeface="Aptos"/>
              </a:rPr>
              <a:t> </a:t>
            </a:r>
            <a:r>
              <a:rPr lang="en-US" err="1">
                <a:latin typeface="Aptos"/>
              </a:rPr>
              <a:t>im</a:t>
            </a:r>
            <a:r>
              <a:rPr lang="en-US">
                <a:latin typeface="Aptos"/>
              </a:rPr>
              <a:t> </a:t>
            </a:r>
            <a:r>
              <a:rPr lang="en-US" err="1">
                <a:latin typeface="Aptos"/>
              </a:rPr>
              <a:t>Gegensatz</a:t>
            </a:r>
            <a:r>
              <a:rPr lang="en-US">
                <a:latin typeface="Aptos"/>
              </a:rPr>
              <a:t> </a:t>
            </a:r>
            <a:r>
              <a:rPr lang="en-US" err="1">
                <a:latin typeface="Aptos"/>
              </a:rPr>
              <a:t>zu</a:t>
            </a:r>
            <a:r>
              <a:rPr lang="en-US">
                <a:latin typeface="Aptos"/>
              </a:rPr>
              <a:t> </a:t>
            </a:r>
            <a:r>
              <a:rPr lang="en-US" err="1">
                <a:latin typeface="Aptos"/>
              </a:rPr>
              <a:t>normalen</a:t>
            </a:r>
            <a:r>
              <a:rPr lang="en-US">
                <a:latin typeface="Aptos"/>
              </a:rPr>
              <a:t> </a:t>
            </a:r>
            <a:r>
              <a:rPr lang="en-US" err="1">
                <a:latin typeface="Aptos"/>
              </a:rPr>
              <a:t>Autoencodern</a:t>
            </a:r>
          </a:p>
          <a:p>
            <a:pPr marL="285750" indent="-285750">
              <a:buFont typeface="Calibri"/>
              <a:buChar char="-"/>
            </a:pPr>
            <a:r>
              <a:rPr lang="en-US" err="1">
                <a:latin typeface="Aptos"/>
              </a:rPr>
              <a:t>Nimmt</a:t>
            </a:r>
            <a:r>
              <a:rPr lang="en-US">
                <a:latin typeface="Aptos"/>
              </a:rPr>
              <a:t> die Struktur der </a:t>
            </a:r>
            <a:r>
              <a:rPr lang="en-US" err="1">
                <a:latin typeface="Aptos"/>
              </a:rPr>
              <a:t>Eingangsdaten</a:t>
            </a:r>
            <a:r>
              <a:rPr lang="en-US">
                <a:latin typeface="Aptos"/>
              </a:rPr>
              <a:t> gut auf</a:t>
            </a:r>
          </a:p>
          <a:p>
            <a:pPr marL="285750" indent="-285750">
              <a:buFont typeface="Calibri"/>
              <a:buChar char="-"/>
            </a:pPr>
            <a:endParaRPr lang="en-US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192794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8E838-B159-846C-F34A-6D1B6E31A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2677F05-471B-8F0C-FFDA-30F5C970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CEF0889-4A83-3650-C958-37AA8405FDD4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200"/>
              <a:t>CNN mit Dropout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551E1-37B7-AF04-F10B-E2B3DB2C84DC}"/>
              </a:ext>
            </a:extLst>
          </p:cNvPr>
          <p:cNvSpPr txBox="1"/>
          <p:nvPr/>
        </p:nvSpPr>
        <p:spPr>
          <a:xfrm>
            <a:off x="198504" y="1133394"/>
            <a:ext cx="461938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5 Convolutional und Pooling Layers bis </a:t>
            </a:r>
            <a:r>
              <a:rPr lang="en-US" err="1"/>
              <a:t>zu</a:t>
            </a:r>
            <a:r>
              <a:rPr lang="en-US"/>
              <a:t> 128 </a:t>
            </a:r>
            <a:r>
              <a:rPr lang="en-US" err="1"/>
              <a:t>Filtern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err="1"/>
              <a:t>Automatisches</a:t>
            </a:r>
            <a:r>
              <a:rPr lang="en-US"/>
              <a:t> Padding der Daten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Dropout </a:t>
            </a:r>
            <a:r>
              <a:rPr lang="en-US" err="1"/>
              <a:t>zur</a:t>
            </a:r>
            <a:r>
              <a:rPr lang="en-US"/>
              <a:t> </a:t>
            </a:r>
            <a:r>
              <a:rPr lang="en-US" err="1"/>
              <a:t>Verbesserung</a:t>
            </a:r>
            <a:r>
              <a:rPr lang="en-US"/>
              <a:t> des </a:t>
            </a:r>
            <a:r>
              <a:rPr lang="en-US" err="1"/>
              <a:t>Lernprozesses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N = 23222, Split 0.8/0.2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A06DD-F7E4-B4CB-6C16-2D240090A69A}"/>
              </a:ext>
            </a:extLst>
          </p:cNvPr>
          <p:cNvSpPr txBox="1"/>
          <p:nvPr/>
        </p:nvSpPr>
        <p:spPr>
          <a:xfrm>
            <a:off x="147276" y="6128016"/>
            <a:ext cx="479611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+mn-lt"/>
                <a:cs typeface="+mn-lt"/>
              </a:rPr>
              <a:t>loss: 0.0587 - accuracy: 0.9849 - </a:t>
            </a:r>
            <a:r>
              <a:rPr lang="en-US" sz="1100" err="1">
                <a:ea typeface="+mn-lt"/>
                <a:cs typeface="+mn-lt"/>
              </a:rPr>
              <a:t>val_loss</a:t>
            </a:r>
            <a:r>
              <a:rPr lang="en-US" sz="1100">
                <a:ea typeface="+mn-lt"/>
                <a:cs typeface="+mn-lt"/>
              </a:rPr>
              <a:t>: 0.2464 - </a:t>
            </a:r>
            <a:r>
              <a:rPr lang="en-US" sz="1100" err="1">
                <a:ea typeface="+mn-lt"/>
                <a:cs typeface="+mn-lt"/>
              </a:rPr>
              <a:t>val_accuracy</a:t>
            </a:r>
            <a:r>
              <a:rPr lang="en-US" sz="1100">
                <a:ea typeface="+mn-lt"/>
                <a:cs typeface="+mn-lt"/>
              </a:rPr>
              <a:t>: 0.9197</a:t>
            </a:r>
            <a:endParaRPr lang="en-US"/>
          </a:p>
        </p:txBody>
      </p:sp>
      <p:pic>
        <p:nvPicPr>
          <p:cNvPr id="5" name="Picture 4" descr="A graph of loss and loss&#10;&#10;Description automatically generated">
            <a:extLst>
              <a:ext uri="{FF2B5EF4-FFF2-40B4-BE49-F238E27FC236}">
                <a16:creationId xmlns:a16="http://schemas.microsoft.com/office/drawing/2014/main" id="{75F902EF-D823-E6CC-93EE-E1807CBD9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7" y="2890037"/>
            <a:ext cx="4281689" cy="323586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C7FB8BC-FDA6-9B73-5973-88AD0D4BF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390" y="868696"/>
            <a:ext cx="68008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8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ECDB2AC-F26B-F571-90FF-1B6A5EF9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9F4AAD7-8473-3015-6BCE-810F3ED92C06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Datenvorverarbeitung: Vom Audiosignal zum Spektrogramm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EFFF353-E2A6-7442-75E5-76DE9E5CEC3B}"/>
              </a:ext>
            </a:extLst>
          </p:cNvPr>
          <p:cNvCxnSpPr/>
          <p:nvPr/>
        </p:nvCxnSpPr>
        <p:spPr>
          <a:xfrm>
            <a:off x="2987361" y="3258639"/>
            <a:ext cx="447972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C01388A-F565-B3BC-6C0C-5E04B005BEA1}"/>
              </a:ext>
            </a:extLst>
          </p:cNvPr>
          <p:cNvSpPr txBox="1"/>
          <p:nvPr/>
        </p:nvSpPr>
        <p:spPr>
          <a:xfrm>
            <a:off x="2885811" y="2472330"/>
            <a:ext cx="4682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/>
              <a:t>Short Time Fourier Transformation</a:t>
            </a:r>
          </a:p>
        </p:txBody>
      </p:sp>
      <p:pic>
        <p:nvPicPr>
          <p:cNvPr id="10" name="bat23423">
            <a:hlinkClick r:id="" action="ppaction://media"/>
            <a:extLst>
              <a:ext uri="{FF2B5EF4-FFF2-40B4-BE49-F238E27FC236}">
                <a16:creationId xmlns:a16="http://schemas.microsoft.com/office/drawing/2014/main" id="{BFE2B176-402C-A03A-4D8F-27CD9383ED6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68197" y="2370659"/>
            <a:ext cx="1482055" cy="1482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64839A-BEDA-DC98-798A-FE1B7C867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640" y="1863329"/>
            <a:ext cx="4094831" cy="31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AD5A4-081B-BD5E-1D23-BA3C2C3D0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0BB3E1C-3ED4-4BC3-6047-0CF9F1FC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1541545-8F08-244F-FE8D-550ACDDD3488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200"/>
              <a:t>CNN mit Dropout, N = 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9ECB8-163C-5306-3B0A-B122409209A3}"/>
              </a:ext>
            </a:extLst>
          </p:cNvPr>
          <p:cNvSpPr txBox="1"/>
          <p:nvPr/>
        </p:nvSpPr>
        <p:spPr>
          <a:xfrm>
            <a:off x="198504" y="1133394"/>
            <a:ext cx="461938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5 Convolutional und Pooling Layers bis </a:t>
            </a:r>
            <a:r>
              <a:rPr lang="en-US" err="1"/>
              <a:t>zu</a:t>
            </a:r>
            <a:r>
              <a:rPr lang="en-US"/>
              <a:t> 128 </a:t>
            </a:r>
            <a:r>
              <a:rPr lang="en-US" err="1"/>
              <a:t>Filtern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err="1"/>
              <a:t>Automatisches</a:t>
            </a:r>
            <a:r>
              <a:rPr lang="en-US"/>
              <a:t> Padding der Daten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Dropout </a:t>
            </a:r>
            <a:r>
              <a:rPr lang="en-US" err="1"/>
              <a:t>zur</a:t>
            </a:r>
            <a:r>
              <a:rPr lang="en-US"/>
              <a:t> </a:t>
            </a:r>
            <a:r>
              <a:rPr lang="en-US" err="1"/>
              <a:t>Verbesserung</a:t>
            </a:r>
            <a:r>
              <a:rPr lang="en-US"/>
              <a:t> des </a:t>
            </a:r>
            <a:r>
              <a:rPr lang="en-US" err="1"/>
              <a:t>Lernprozesses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N = 5700, 100/Klasse </a:t>
            </a:r>
            <a:r>
              <a:rPr lang="en-US" err="1"/>
              <a:t>reserviert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9336AE-4ABA-51AB-BEE5-A50CD08ABFA1}"/>
              </a:ext>
            </a:extLst>
          </p:cNvPr>
          <p:cNvSpPr txBox="1"/>
          <p:nvPr/>
        </p:nvSpPr>
        <p:spPr>
          <a:xfrm>
            <a:off x="147276" y="6128016"/>
            <a:ext cx="479611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+mn-lt"/>
                <a:cs typeface="+mn-lt"/>
              </a:rPr>
              <a:t>loss: 0.1995 - accuracy: 0.9482 - </a:t>
            </a:r>
            <a:r>
              <a:rPr lang="en-US" sz="1100" err="1">
                <a:ea typeface="+mn-lt"/>
                <a:cs typeface="+mn-lt"/>
              </a:rPr>
              <a:t>val_loss</a:t>
            </a:r>
            <a:r>
              <a:rPr lang="en-US" sz="1100">
                <a:ea typeface="+mn-lt"/>
                <a:cs typeface="+mn-lt"/>
              </a:rPr>
              <a:t>: 0.4333 - </a:t>
            </a:r>
            <a:r>
              <a:rPr lang="en-US" sz="1100" err="1">
                <a:ea typeface="+mn-lt"/>
                <a:cs typeface="+mn-lt"/>
              </a:rPr>
              <a:t>val_accuracy</a:t>
            </a:r>
            <a:r>
              <a:rPr lang="en-US" sz="1100">
                <a:ea typeface="+mn-lt"/>
                <a:cs typeface="+mn-lt"/>
              </a:rPr>
              <a:t>: 0.8474</a:t>
            </a:r>
            <a:endParaRPr lang="en-US"/>
          </a:p>
        </p:txBody>
      </p:sp>
      <p:pic>
        <p:nvPicPr>
          <p:cNvPr id="4" name="Picture 3" descr="A graph of loss and loss&#10;&#10;Description automatically generated">
            <a:extLst>
              <a:ext uri="{FF2B5EF4-FFF2-40B4-BE49-F238E27FC236}">
                <a16:creationId xmlns:a16="http://schemas.microsoft.com/office/drawing/2014/main" id="{22AF1F80-F67C-5352-5CE7-6DF4F9516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85" y="2890038"/>
            <a:ext cx="4300898" cy="324866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8B6EC0D-A184-2311-93E9-19AFCD70D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745" y="873139"/>
            <a:ext cx="67341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65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64E19-8980-108C-5343-5C7DDC90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F9AC0C8-2D9D-8800-2B00-7DF9F0F4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0BD9370-121C-23CC-EFDA-6A4A33E28036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200" err="1"/>
              <a:t>Spektogramme</a:t>
            </a:r>
            <a:r>
              <a:rPr lang="de-DE" sz="3200"/>
              <a:t>: Beispiele</a:t>
            </a:r>
            <a:endParaRPr lang="en-US"/>
          </a:p>
        </p:txBody>
      </p:sp>
      <p:pic>
        <p:nvPicPr>
          <p:cNvPr id="4" name="Picture 3" descr="A collage of images of a person&amp;#39;s body&#10;&#10;Description automatically generated">
            <a:extLst>
              <a:ext uri="{FF2B5EF4-FFF2-40B4-BE49-F238E27FC236}">
                <a16:creationId xmlns:a16="http://schemas.microsoft.com/office/drawing/2014/main" id="{C22968BD-0011-E0B8-EE42-6DF65B92F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814" y="870857"/>
            <a:ext cx="7470051" cy="5687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2BCA0-7BBE-4723-FF2E-D2127E732698}"/>
              </a:ext>
            </a:extLst>
          </p:cNvPr>
          <p:cNvSpPr txBox="1"/>
          <p:nvPr/>
        </p:nvSpPr>
        <p:spPr>
          <a:xfrm>
            <a:off x="146813" y="2418490"/>
            <a:ext cx="443752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Y-</a:t>
            </a:r>
            <a:r>
              <a:rPr lang="en-US" b="1" err="1"/>
              <a:t>Achse</a:t>
            </a:r>
            <a:r>
              <a:rPr lang="en-US"/>
              <a:t>: </a:t>
            </a:r>
            <a:r>
              <a:rPr lang="en-US" err="1"/>
              <a:t>Frequenz</a:t>
            </a:r>
            <a:r>
              <a:rPr lang="en-US"/>
              <a:t> (log Hz)</a:t>
            </a:r>
          </a:p>
          <a:p>
            <a:r>
              <a:rPr lang="en-US" b="1"/>
              <a:t>X-</a:t>
            </a:r>
            <a:r>
              <a:rPr lang="en-US" b="1" err="1"/>
              <a:t>Achse</a:t>
            </a:r>
            <a:r>
              <a:rPr lang="en-US"/>
              <a:t>: Zeit (ca. 10ms)</a:t>
            </a:r>
          </a:p>
          <a:p>
            <a:r>
              <a:rPr lang="en-US" b="1"/>
              <a:t>"</a:t>
            </a:r>
            <a:r>
              <a:rPr lang="en-US" b="1" err="1"/>
              <a:t>Helligkeit</a:t>
            </a:r>
            <a:r>
              <a:rPr lang="en-US" b="1"/>
              <a:t>"</a:t>
            </a:r>
            <a:r>
              <a:rPr lang="en-US"/>
              <a:t>: </a:t>
            </a:r>
            <a:r>
              <a:rPr lang="en-US" err="1"/>
              <a:t>Lautstärke</a:t>
            </a:r>
            <a:r>
              <a:rPr lang="en-US"/>
              <a:t> (dB, log amplitude)</a:t>
            </a:r>
          </a:p>
          <a:p>
            <a:endParaRPr lang="en-US"/>
          </a:p>
          <a:p>
            <a:r>
              <a:rPr lang="en-US" err="1"/>
              <a:t>Frequenzband</a:t>
            </a:r>
            <a:r>
              <a:rPr lang="en-US"/>
              <a:t>-Filter </a:t>
            </a:r>
            <a:r>
              <a:rPr lang="en-US" err="1"/>
              <a:t>zwischen</a:t>
            </a:r>
            <a:br>
              <a:rPr lang="en-US"/>
            </a:br>
            <a:r>
              <a:rPr lang="en-US"/>
              <a:t>ca. 15k Hz und 120k Hz</a:t>
            </a:r>
          </a:p>
        </p:txBody>
      </p:sp>
    </p:spTree>
    <p:extLst>
      <p:ext uri="{BB962C8B-B14F-4D97-AF65-F5344CB8AC3E}">
        <p14:creationId xmlns:p14="http://schemas.microsoft.com/office/powerpoint/2010/main" val="1343610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BDC28-7421-319D-22E9-6C32350BF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68AD798-0075-C9E5-A986-53C91FB1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FD766D5-EBA2-90B5-9495-E49563D54BE1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200" err="1"/>
              <a:t>Spektogramme</a:t>
            </a:r>
            <a:r>
              <a:rPr lang="de-DE" sz="3200"/>
              <a:t>: Originale Transformation</a:t>
            </a:r>
            <a:endParaRPr lang="en-US"/>
          </a:p>
        </p:txBody>
      </p:sp>
      <p:pic>
        <p:nvPicPr>
          <p:cNvPr id="5" name="Picture 4" descr="A collage of images of a person&amp;#39;s body&#10;&#10;Description automatically generated">
            <a:extLst>
              <a:ext uri="{FF2B5EF4-FFF2-40B4-BE49-F238E27FC236}">
                <a16:creationId xmlns:a16="http://schemas.microsoft.com/office/drawing/2014/main" id="{46AB8421-34BF-E1C3-4035-F6CF1190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36" y="870857"/>
            <a:ext cx="7429229" cy="5687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B98757-950E-5CD4-0800-0E35F0548A6A}"/>
              </a:ext>
            </a:extLst>
          </p:cNvPr>
          <p:cNvSpPr txBox="1"/>
          <p:nvPr/>
        </p:nvSpPr>
        <p:spPr>
          <a:xfrm>
            <a:off x="160421" y="2389634"/>
            <a:ext cx="453189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Standardisierung</a:t>
            </a:r>
            <a:r>
              <a:rPr lang="en-US"/>
              <a:t> der </a:t>
            </a:r>
            <a:r>
              <a:rPr lang="en-US" err="1"/>
              <a:t>Werte</a:t>
            </a:r>
          </a:p>
          <a:p>
            <a:endParaRPr lang="en-US"/>
          </a:p>
          <a:p>
            <a:r>
              <a:rPr lang="en-US" err="1"/>
              <a:t>Lautstärke</a:t>
            </a:r>
            <a:r>
              <a:rPr lang="en-US"/>
              <a:t>-Skala </a:t>
            </a:r>
            <a:r>
              <a:rPr lang="en-US" err="1"/>
              <a:t>verschoben</a:t>
            </a:r>
            <a:r>
              <a:rPr lang="en-US"/>
              <a:t>; </a:t>
            </a:r>
            <a:r>
              <a:rPr lang="en-US" err="1"/>
              <a:t>neuer</a:t>
            </a:r>
            <a:r>
              <a:rPr lang="en-US"/>
              <a:t> </a:t>
            </a:r>
            <a:r>
              <a:rPr lang="en-US" err="1"/>
              <a:t>Mittelwert</a:t>
            </a:r>
            <a:r>
              <a:rPr lang="en-US"/>
              <a:t> </a:t>
            </a:r>
            <a:r>
              <a:rPr lang="en-US" err="1"/>
              <a:t>bei</a:t>
            </a:r>
            <a:r>
              <a:rPr lang="en-US"/>
              <a:t> "</a:t>
            </a:r>
            <a:r>
              <a:rPr lang="en-US" err="1"/>
              <a:t>halber</a:t>
            </a:r>
            <a:r>
              <a:rPr lang="en-US"/>
              <a:t> </a:t>
            </a:r>
            <a:r>
              <a:rPr lang="en-US" err="1"/>
              <a:t>Lautstärke</a:t>
            </a:r>
            <a:r>
              <a:rPr lang="en-US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90617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0A1F4-864E-F2D9-7D2C-1C14A7731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0681C31-4712-7544-B439-F2CD83AF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B305404-8606-C0C8-6F29-0327604E8B37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200"/>
              <a:t>Spektrogramme: Eigene Transformation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D61B26-EACF-6830-DF02-79369CF3D50D}"/>
              </a:ext>
            </a:extLst>
          </p:cNvPr>
          <p:cNvSpPr txBox="1"/>
          <p:nvPr/>
        </p:nvSpPr>
        <p:spPr>
          <a:xfrm>
            <a:off x="128404" y="2524104"/>
            <a:ext cx="453189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Abschneiden</a:t>
            </a:r>
            <a:r>
              <a:rPr lang="en-US"/>
              <a:t> der Daten &lt; 5% ("Stille", "</a:t>
            </a:r>
            <a:r>
              <a:rPr lang="en-US" err="1"/>
              <a:t>Hintergrundrauschen</a:t>
            </a:r>
            <a:r>
              <a:rPr lang="en-US"/>
              <a:t>")</a:t>
            </a:r>
          </a:p>
          <a:p>
            <a:endParaRPr lang="en-US"/>
          </a:p>
          <a:p>
            <a:r>
              <a:rPr lang="en-US" err="1"/>
              <a:t>Abschneiden</a:t>
            </a:r>
            <a:r>
              <a:rPr lang="en-US"/>
              <a:t> des </a:t>
            </a:r>
            <a:r>
              <a:rPr lang="en-US" err="1"/>
              <a:t>sichtbaren</a:t>
            </a:r>
            <a:r>
              <a:rPr lang="en-US"/>
              <a:t> </a:t>
            </a:r>
            <a:r>
              <a:rPr lang="en-US" err="1"/>
              <a:t>Frequenzbereichs</a:t>
            </a:r>
            <a:r>
              <a:rPr lang="en-US"/>
              <a:t> auf die </a:t>
            </a:r>
            <a:r>
              <a:rPr lang="en-US" err="1"/>
              <a:t>Werte</a:t>
            </a:r>
            <a:r>
              <a:rPr lang="en-US"/>
              <a:t> des </a:t>
            </a:r>
            <a:r>
              <a:rPr lang="en-US" err="1"/>
              <a:t>Frequenzbandfilters</a:t>
            </a:r>
          </a:p>
          <a:p>
            <a:endParaRPr lang="en-US"/>
          </a:p>
          <a:p>
            <a:r>
              <a:rPr lang="en-US" i="1"/>
              <a:t>Achtung: Y-</a:t>
            </a:r>
            <a:r>
              <a:rPr lang="en-US" i="1" err="1"/>
              <a:t>Achse</a:t>
            </a:r>
            <a:r>
              <a:rPr lang="en-US" i="1"/>
              <a:t> nun "</a:t>
            </a:r>
            <a:r>
              <a:rPr lang="en-US" i="1" err="1"/>
              <a:t>falsch</a:t>
            </a:r>
            <a:r>
              <a:rPr lang="en-US" i="1"/>
              <a:t>"!</a:t>
            </a:r>
          </a:p>
        </p:txBody>
      </p:sp>
      <p:pic>
        <p:nvPicPr>
          <p:cNvPr id="4" name="Picture 3" descr="A collage of images of different colors&#10;&#10;Description automatically generated">
            <a:extLst>
              <a:ext uri="{FF2B5EF4-FFF2-40B4-BE49-F238E27FC236}">
                <a16:creationId xmlns:a16="http://schemas.microsoft.com/office/drawing/2014/main" id="{247C6603-3CBE-8629-137E-F3809BE81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01" y="870857"/>
            <a:ext cx="7497266" cy="571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21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750BE-6562-B5C7-14E8-46E571173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DD83354-A2D2-19E5-0D27-49CA4225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4CF0B08-1FCF-A180-FF83-51F528C2BEC0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200"/>
              <a:t>Verbesserung?</a:t>
            </a:r>
            <a:endParaRPr lang="en-US"/>
          </a:p>
        </p:txBody>
      </p:sp>
      <p:pic>
        <p:nvPicPr>
          <p:cNvPr id="5" name="Picture 4" descr="A graph of loss and loss&#10;&#10;Description automatically generated">
            <a:extLst>
              <a:ext uri="{FF2B5EF4-FFF2-40B4-BE49-F238E27FC236}">
                <a16:creationId xmlns:a16="http://schemas.microsoft.com/office/drawing/2014/main" id="{9DF5A344-FAF5-046D-CDEA-3BAE7D568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92" y="2531449"/>
            <a:ext cx="5030881" cy="3799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414559-E661-8C92-1A48-F8276766C900}"/>
              </a:ext>
            </a:extLst>
          </p:cNvPr>
          <p:cNvSpPr txBox="1"/>
          <p:nvPr/>
        </p:nvSpPr>
        <p:spPr>
          <a:xfrm>
            <a:off x="211310" y="1018134"/>
            <a:ext cx="499462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/>
              <a:t>Erstmal</a:t>
            </a:r>
            <a:r>
              <a:rPr lang="en-US"/>
              <a:t>: Nein :-(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Aber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keine</a:t>
            </a:r>
            <a:r>
              <a:rPr lang="en-US"/>
              <a:t> </a:t>
            </a:r>
            <a:r>
              <a:rPr lang="en-US" err="1"/>
              <a:t>Verschlechterung</a:t>
            </a:r>
            <a:r>
              <a:rPr lang="en-US"/>
              <a:t>!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Konvergiert</a:t>
            </a:r>
            <a:r>
              <a:rPr lang="en-US"/>
              <a:t> </a:t>
            </a:r>
            <a:r>
              <a:rPr lang="en-US" err="1"/>
              <a:t>schneller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Vergleichbare</a:t>
            </a:r>
            <a:r>
              <a:rPr lang="en-US"/>
              <a:t> Accuracy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TODO: </a:t>
            </a:r>
            <a:r>
              <a:rPr lang="en-US" err="1"/>
              <a:t>Logarithmische</a:t>
            </a:r>
            <a:r>
              <a:rPr lang="en-US"/>
              <a:t> </a:t>
            </a:r>
            <a:r>
              <a:rPr lang="en-US" err="1"/>
              <a:t>Frequenzen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444A2-2927-7B33-AAB1-4BE032C1CC5D}"/>
              </a:ext>
            </a:extLst>
          </p:cNvPr>
          <p:cNvSpPr txBox="1"/>
          <p:nvPr/>
        </p:nvSpPr>
        <p:spPr>
          <a:xfrm>
            <a:off x="211310" y="6204857"/>
            <a:ext cx="495620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+mn-lt"/>
                <a:cs typeface="+mn-lt"/>
              </a:rPr>
              <a:t>loss: 0.0439 - accuracy: 0.9899 - </a:t>
            </a:r>
            <a:r>
              <a:rPr lang="en-US" sz="1100" err="1">
                <a:ea typeface="+mn-lt"/>
                <a:cs typeface="+mn-lt"/>
              </a:rPr>
              <a:t>val_loss</a:t>
            </a:r>
            <a:r>
              <a:rPr lang="en-US" sz="1100">
                <a:ea typeface="+mn-lt"/>
                <a:cs typeface="+mn-lt"/>
              </a:rPr>
              <a:t>: 0.2542 - </a:t>
            </a:r>
            <a:r>
              <a:rPr lang="en-US" sz="1100" err="1">
                <a:ea typeface="+mn-lt"/>
                <a:cs typeface="+mn-lt"/>
              </a:rPr>
              <a:t>val_accuracy</a:t>
            </a:r>
            <a:r>
              <a:rPr lang="en-US" sz="1100">
                <a:ea typeface="+mn-lt"/>
                <a:cs typeface="+mn-lt"/>
              </a:rPr>
              <a:t>: 0.9186</a:t>
            </a:r>
            <a:endParaRPr lang="en-US" sz="110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7305912-35B1-AEA7-58A7-786472528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390" y="868376"/>
            <a:ext cx="68008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82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4F0E0-A6FD-7BED-98AB-8153C6EA3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3B719D3-2D65-AC0A-C77F-993FE9A3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6787BF1-7D64-7732-1D71-450F8F499E59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200"/>
              <a:t>Spektrogramme: Dimensionsreduktion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1B519-C5B7-E3B0-A1F7-E84762D2ADDD}"/>
              </a:ext>
            </a:extLst>
          </p:cNvPr>
          <p:cNvSpPr txBox="1"/>
          <p:nvPr/>
        </p:nvSpPr>
        <p:spPr>
          <a:xfrm>
            <a:off x="67403" y="1987570"/>
            <a:ext cx="453189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Statt 1 Dimension pro </a:t>
            </a:r>
            <a:r>
              <a:rPr lang="en-US" err="1"/>
              <a:t>Frequenzband</a:t>
            </a:r>
            <a:r>
              <a:rPr lang="en-US"/>
              <a:t> 3 </a:t>
            </a:r>
            <a:r>
              <a:rPr lang="en-US" err="1"/>
              <a:t>Dimensionen</a:t>
            </a:r>
            <a:r>
              <a:rPr lang="en-US"/>
              <a:t> </a:t>
            </a:r>
            <a:r>
              <a:rPr lang="en-US" err="1"/>
              <a:t>insgesamt</a:t>
            </a:r>
            <a:r>
              <a:rPr lang="en-US"/>
              <a:t> pro Zeiteinheit:</a:t>
            </a:r>
          </a:p>
          <a:p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err="1"/>
              <a:t>Lauteste</a:t>
            </a:r>
            <a:r>
              <a:rPr lang="en-US"/>
              <a:t> </a:t>
            </a:r>
            <a:r>
              <a:rPr lang="en-US" err="1"/>
              <a:t>Frequenz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err="1"/>
              <a:t>Mittlere</a:t>
            </a:r>
            <a:r>
              <a:rPr lang="en-US"/>
              <a:t> </a:t>
            </a:r>
            <a:r>
              <a:rPr lang="en-US" err="1"/>
              <a:t>Lautstärke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err="1"/>
              <a:t>Varianz</a:t>
            </a:r>
            <a:r>
              <a:rPr lang="en-US"/>
              <a:t> der </a:t>
            </a:r>
            <a:r>
              <a:rPr lang="en-US" err="1"/>
              <a:t>Lautstärke</a:t>
            </a:r>
            <a:r>
              <a:rPr lang="en-US"/>
              <a:t> (</a:t>
            </a:r>
            <a:r>
              <a:rPr lang="en-US" err="1"/>
              <a:t>nicht</a:t>
            </a:r>
            <a:r>
              <a:rPr lang="en-US"/>
              <a:t> </a:t>
            </a:r>
            <a:r>
              <a:rPr lang="en-US" err="1"/>
              <a:t>geplottet</a:t>
            </a:r>
            <a:r>
              <a:rPr lang="en-US"/>
              <a:t>)</a:t>
            </a:r>
          </a:p>
          <a:p>
            <a:pPr marL="285750" indent="-285750">
              <a:buFont typeface="Calibri"/>
              <a:buChar char="-"/>
            </a:pPr>
            <a:endParaRPr lang="en-US"/>
          </a:p>
          <a:p>
            <a:r>
              <a:rPr lang="en-US" b="1"/>
              <a:t>Idee</a:t>
            </a:r>
            <a:r>
              <a:rPr lang="en-US"/>
              <a:t>: </a:t>
            </a:r>
            <a:r>
              <a:rPr lang="en-US" err="1"/>
              <a:t>Stimmen</a:t>
            </a:r>
            <a:r>
              <a:rPr lang="en-US"/>
              <a:t> </a:t>
            </a:r>
            <a:r>
              <a:rPr lang="en-US" err="1"/>
              <a:t>haben</a:t>
            </a:r>
            <a:r>
              <a:rPr lang="en-US"/>
              <a:t> </a:t>
            </a:r>
            <a:r>
              <a:rPr lang="en-US" err="1"/>
              <a:t>eine</a:t>
            </a:r>
            <a:r>
              <a:rPr lang="en-US"/>
              <a:t> </a:t>
            </a:r>
            <a:r>
              <a:rPr lang="en-US" err="1"/>
              <a:t>Tonlage</a:t>
            </a:r>
            <a:r>
              <a:rPr lang="en-US"/>
              <a:t>, </a:t>
            </a:r>
            <a:r>
              <a:rPr lang="en-US" err="1"/>
              <a:t>eine</a:t>
            </a:r>
            <a:r>
              <a:rPr lang="en-US"/>
              <a:t> </a:t>
            </a:r>
            <a:r>
              <a:rPr lang="en-US" err="1"/>
              <a:t>Stimmfarbe</a:t>
            </a:r>
            <a:r>
              <a:rPr lang="en-US"/>
              <a:t>, und </a:t>
            </a:r>
            <a:r>
              <a:rPr lang="en-US" err="1"/>
              <a:t>machen</a:t>
            </a:r>
            <a:r>
              <a:rPr lang="en-US"/>
              <a:t> </a:t>
            </a:r>
            <a:r>
              <a:rPr lang="en-US" err="1"/>
              <a:t>Geräusche</a:t>
            </a:r>
            <a:r>
              <a:rPr lang="en-US"/>
              <a:t> in </a:t>
            </a:r>
            <a:r>
              <a:rPr lang="en-US" err="1"/>
              <a:t>einer</a:t>
            </a:r>
            <a:r>
              <a:rPr lang="en-US"/>
              <a:t> </a:t>
            </a:r>
            <a:r>
              <a:rPr lang="en-US" err="1"/>
              <a:t>bestimmten</a:t>
            </a:r>
            <a:r>
              <a:rPr lang="en-US"/>
              <a:t> </a:t>
            </a:r>
            <a:r>
              <a:rPr lang="en-US" err="1"/>
              <a:t>Lautstärke</a:t>
            </a:r>
          </a:p>
          <a:p>
            <a:endParaRPr lang="en-US"/>
          </a:p>
          <a:p>
            <a:r>
              <a:rPr lang="en-US"/>
              <a:t>=&gt; </a:t>
            </a:r>
            <a:r>
              <a:rPr lang="en-US" err="1"/>
              <a:t>Frequenz</a:t>
            </a:r>
            <a:r>
              <a:rPr lang="en-US"/>
              <a:t> </a:t>
            </a:r>
            <a:r>
              <a:rPr lang="en-US" err="1"/>
              <a:t>kann</a:t>
            </a:r>
            <a:r>
              <a:rPr lang="en-US"/>
              <a:t> </a:t>
            </a:r>
            <a:r>
              <a:rPr lang="en-US" err="1"/>
              <a:t>jetzt</a:t>
            </a:r>
            <a:r>
              <a:rPr lang="en-US"/>
              <a:t> </a:t>
            </a:r>
            <a:r>
              <a:rPr lang="en-US" err="1"/>
              <a:t>logarithmisch</a:t>
            </a:r>
            <a:r>
              <a:rPr lang="en-US"/>
              <a:t> </a:t>
            </a:r>
            <a:r>
              <a:rPr lang="en-US" err="1"/>
              <a:t>dargestellt</a:t>
            </a:r>
            <a:r>
              <a:rPr lang="en-US"/>
              <a:t> </a:t>
            </a:r>
            <a:r>
              <a:rPr lang="en-US" err="1"/>
              <a:t>werden</a:t>
            </a:r>
            <a:r>
              <a:rPr lang="en-US"/>
              <a:t>!</a:t>
            </a:r>
          </a:p>
          <a:p>
            <a:r>
              <a:rPr lang="en-US"/>
              <a:t>=&gt; "</a:t>
            </a:r>
            <a:r>
              <a:rPr lang="en-US" err="1"/>
              <a:t>nur</a:t>
            </a:r>
            <a:r>
              <a:rPr lang="en-US"/>
              <a:t>" </a:t>
            </a:r>
            <a:r>
              <a:rPr lang="en-US" err="1"/>
              <a:t>noch</a:t>
            </a:r>
            <a:r>
              <a:rPr lang="en-US"/>
              <a:t> 384 Input-</a:t>
            </a:r>
            <a:r>
              <a:rPr lang="en-US" err="1"/>
              <a:t>Dimensionen</a:t>
            </a:r>
            <a:r>
              <a:rPr lang="en-US"/>
              <a:t>!</a:t>
            </a:r>
          </a:p>
        </p:txBody>
      </p:sp>
      <p:pic>
        <p:nvPicPr>
          <p:cNvPr id="7" name="Picture 6" descr="A collage of images of different colored lines&#10;&#10;Description automatically generated">
            <a:extLst>
              <a:ext uri="{FF2B5EF4-FFF2-40B4-BE49-F238E27FC236}">
                <a16:creationId xmlns:a16="http://schemas.microsoft.com/office/drawing/2014/main" id="{95011B62-0DA0-407A-5F67-618E840B5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221" y="870857"/>
            <a:ext cx="7478644" cy="57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38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DA6CA-5FF2-726C-E22C-512296C3C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BC6AA40-B28C-0E63-8124-8800CB56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157BFE7-738F-3106-D97B-94472A0D4A97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3200"/>
              <a:t>FFNN auf reduzierten Daten</a:t>
            </a:r>
            <a:endParaRPr lang="en-US"/>
          </a:p>
        </p:txBody>
      </p:sp>
      <p:pic>
        <p:nvPicPr>
          <p:cNvPr id="4" name="Picture 3" descr="A graph of loss and loss&#10;&#10;Description automatically generated">
            <a:extLst>
              <a:ext uri="{FF2B5EF4-FFF2-40B4-BE49-F238E27FC236}">
                <a16:creationId xmlns:a16="http://schemas.microsoft.com/office/drawing/2014/main" id="{B95FAE60-BF78-5BD8-E7E6-A07184D4D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7" y="2855536"/>
            <a:ext cx="4426643" cy="32726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1ADD14-6C70-959F-50C5-655BCC76B4CD}"/>
              </a:ext>
            </a:extLst>
          </p:cNvPr>
          <p:cNvSpPr txBox="1"/>
          <p:nvPr/>
        </p:nvSpPr>
        <p:spPr>
          <a:xfrm>
            <a:off x="198504" y="1133394"/>
            <a:ext cx="402083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Simples Feed-Forward NN </a:t>
            </a:r>
            <a:r>
              <a:rPr lang="en-US" err="1"/>
              <a:t>mit</a:t>
            </a:r>
            <a:r>
              <a:rPr lang="en-US"/>
              <a:t> 3 </a:t>
            </a:r>
            <a:r>
              <a:rPr lang="en-US" err="1"/>
              <a:t>versteckten</a:t>
            </a:r>
            <a:r>
              <a:rPr lang="en-US"/>
              <a:t> </a:t>
            </a:r>
            <a:r>
              <a:rPr lang="en-US" err="1"/>
              <a:t>Layern</a:t>
            </a:r>
            <a:r>
              <a:rPr lang="en-US"/>
              <a:t> (N=512)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Dropout-</a:t>
            </a:r>
            <a:r>
              <a:rPr lang="en-US" err="1"/>
              <a:t>Schichten</a:t>
            </a:r>
            <a:r>
              <a:rPr lang="en-US"/>
              <a:t> </a:t>
            </a:r>
            <a:r>
              <a:rPr lang="en-US" err="1"/>
              <a:t>zur</a:t>
            </a:r>
            <a:r>
              <a:rPr lang="en-US"/>
              <a:t> </a:t>
            </a:r>
            <a:r>
              <a:rPr lang="en-US" err="1"/>
              <a:t>Verbesserung</a:t>
            </a:r>
            <a:r>
              <a:rPr lang="en-US"/>
              <a:t> des </a:t>
            </a:r>
            <a:r>
              <a:rPr lang="en-US" err="1"/>
              <a:t>Lernprozesses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err="1"/>
              <a:t>Im</a:t>
            </a:r>
            <a:r>
              <a:rPr lang="en-US"/>
              <a:t> </a:t>
            </a:r>
            <a:r>
              <a:rPr lang="en-US" err="1"/>
              <a:t>Durchschitt</a:t>
            </a:r>
            <a:r>
              <a:rPr lang="en-US"/>
              <a:t> </a:t>
            </a:r>
            <a:r>
              <a:rPr lang="en-US" err="1"/>
              <a:t>stabiler</a:t>
            </a:r>
            <a:r>
              <a:rPr lang="en-US"/>
              <a:t> </a:t>
            </a:r>
            <a:r>
              <a:rPr lang="en-US" err="1"/>
              <a:t>als</a:t>
            </a:r>
            <a:r>
              <a:rPr lang="en-US"/>
              <a:t> </a:t>
            </a:r>
            <a:r>
              <a:rPr lang="en-US" err="1"/>
              <a:t>im</a:t>
            </a:r>
            <a:r>
              <a:rPr lang="en-US"/>
              <a:t> Bild :-)</a:t>
            </a:r>
          </a:p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2DAC85-BA4F-43E1-514D-259A891E346A}"/>
              </a:ext>
            </a:extLst>
          </p:cNvPr>
          <p:cNvSpPr txBox="1"/>
          <p:nvPr/>
        </p:nvSpPr>
        <p:spPr>
          <a:xfrm>
            <a:off x="147276" y="6128016"/>
            <a:ext cx="479611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+mn-lt"/>
                <a:cs typeface="+mn-lt"/>
              </a:rPr>
              <a:t>loss: 0.5593 - accuracy: 0.7905 - </a:t>
            </a:r>
            <a:r>
              <a:rPr lang="en-US" sz="1100" err="1">
                <a:ea typeface="+mn-lt"/>
                <a:cs typeface="+mn-lt"/>
              </a:rPr>
              <a:t>val_loss</a:t>
            </a:r>
            <a:r>
              <a:rPr lang="en-US" sz="1100">
                <a:ea typeface="+mn-lt"/>
                <a:cs typeface="+mn-lt"/>
              </a:rPr>
              <a:t>: 0.7419 - </a:t>
            </a:r>
            <a:r>
              <a:rPr lang="en-US" sz="1100" err="1">
                <a:ea typeface="+mn-lt"/>
                <a:cs typeface="+mn-lt"/>
              </a:rPr>
              <a:t>val_accuracy</a:t>
            </a:r>
            <a:r>
              <a:rPr lang="en-US" sz="1100">
                <a:ea typeface="+mn-lt"/>
                <a:cs typeface="+mn-lt"/>
              </a:rPr>
              <a:t>: 0.7481</a:t>
            </a:r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D508AE6-B7EB-1C24-38AD-A584B3D91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579" y="887586"/>
            <a:ext cx="67437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ECDB2AC-F26B-F571-90FF-1B6A5EF9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9F4AAD7-8473-3015-6BCE-810F3ED92C06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Noch Fragen?</a:t>
            </a:r>
          </a:p>
        </p:txBody>
      </p:sp>
      <p:pic>
        <p:nvPicPr>
          <p:cNvPr id="1026" name="Picture 2" descr="Bat Icon | Noto Emoji Animals Nature Iconset | Google">
            <a:extLst>
              <a:ext uri="{FF2B5EF4-FFF2-40B4-BE49-F238E27FC236}">
                <a16:creationId xmlns:a16="http://schemas.microsoft.com/office/drawing/2014/main" id="{A7104006-E630-D50A-7ED8-F02200235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74" y="1307517"/>
            <a:ext cx="4436252" cy="443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1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ECDB2AC-F26B-F571-90FF-1B6A5EF9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9F4AAD7-8473-3015-6BCE-810F3ED92C06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Anzahl der Spektrogramme pro Klasse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90A0F4-908A-4BDE-F010-1CCFE4429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177" y="1171448"/>
            <a:ext cx="8491646" cy="51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0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ECDB2AC-F26B-F571-90FF-1B6A5EF9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9F4AAD7-8473-3015-6BCE-810F3ED92C06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Dimensionsreduktion mit PCA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2CD40D7-F52E-B5B2-62B7-E3A0A6D44C4D}"/>
              </a:ext>
            </a:extLst>
          </p:cNvPr>
          <p:cNvSpPr txBox="1"/>
          <p:nvPr/>
        </p:nvSpPr>
        <p:spPr>
          <a:xfrm>
            <a:off x="578840" y="1510018"/>
            <a:ext cx="1094863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/>
              <a:t>Wie viel Varianz verliert man durch die Transformation?</a:t>
            </a:r>
          </a:p>
          <a:p>
            <a:endParaRPr lang="de-DE" sz="2800"/>
          </a:p>
          <a:p>
            <a:r>
              <a:rPr lang="de-DE" sz="2800"/>
              <a:t>Bilden die Fledermausarten im Kompressionsraum „schöne“ Cluster?</a:t>
            </a:r>
          </a:p>
          <a:p>
            <a:endParaRPr lang="de-DE" sz="2800"/>
          </a:p>
          <a:p>
            <a:r>
              <a:rPr lang="de-DE" sz="2800"/>
              <a:t>Lassen sich die Arten trotz Informationsverlust gut klassifizieren?</a:t>
            </a:r>
          </a:p>
          <a:p>
            <a:endParaRPr lang="de-DE" sz="2800"/>
          </a:p>
          <a:p>
            <a:r>
              <a:rPr lang="de-DE" sz="2800"/>
              <a:t>Welche Verfahren schneiden gut ab?</a:t>
            </a:r>
          </a:p>
          <a:p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63427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ECDB2AC-F26B-F571-90FF-1B6A5EF9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9F4AAD7-8473-3015-6BCE-810F3ED92C06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Erklärte Varianz in den jeweiligen Kompressionsräumen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0DE65801-E44D-3D56-675F-524264D68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304770"/>
              </p:ext>
            </p:extLst>
          </p:nvPr>
        </p:nvGraphicFramePr>
        <p:xfrm>
          <a:off x="1235999" y="1953009"/>
          <a:ext cx="9720000" cy="2734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3641">
                  <a:extLst>
                    <a:ext uri="{9D8B030D-6E8A-4147-A177-3AD203B41FA5}">
                      <a16:colId xmlns:a16="http://schemas.microsoft.com/office/drawing/2014/main" val="1262922666"/>
                    </a:ext>
                  </a:extLst>
                </a:gridCol>
                <a:gridCol w="3976359">
                  <a:extLst>
                    <a:ext uri="{9D8B030D-6E8A-4147-A177-3AD203B41FA5}">
                      <a16:colId xmlns:a16="http://schemas.microsoft.com/office/drawing/2014/main" val="463824675"/>
                    </a:ext>
                  </a:extLst>
                </a:gridCol>
              </a:tblGrid>
              <a:tr h="390601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Anzahl der Hauptkomponenten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Erklärte Varianz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87478"/>
                  </a:ext>
                </a:extLst>
              </a:tr>
              <a:tr h="390601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57,5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27474"/>
                  </a:ext>
                </a:extLst>
              </a:tr>
              <a:tr h="390601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65,1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34945"/>
                  </a:ext>
                </a:extLst>
              </a:tr>
              <a:tr h="390601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69,9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20015"/>
                  </a:ext>
                </a:extLst>
              </a:tr>
              <a:tr h="390601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75,3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94631"/>
                  </a:ext>
                </a:extLst>
              </a:tr>
              <a:tr h="390601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80,0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70849"/>
                  </a:ext>
                </a:extLst>
              </a:tr>
              <a:tr h="390601"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88,1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93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11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ECDB2AC-F26B-F571-90FF-1B6A5EF9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9F4AAD7-8473-3015-6BCE-810F3ED92C06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Visualisierung der Daten in 2 Dimensionen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B027C0-66F8-FD73-02D7-DF21DB6DF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55" y="980074"/>
            <a:ext cx="7721688" cy="54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3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ECDB2AC-F26B-F571-90FF-1B6A5EF9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9F4AAD7-8473-3015-6BCE-810F3ED92C06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Visualisierung der Daten in 3 Dimensionen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EF940D-FC27-F1C0-EB8F-D900DA2C0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519" y="1175657"/>
            <a:ext cx="4852961" cy="50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9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ECDB2AC-F26B-F571-90FF-1B6A5EF9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9F4AAD7-8473-3015-6BCE-810F3ED92C06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/>
              <a:t>KNN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B8293A9-CD66-B548-8855-5D357C559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326" y="1193481"/>
            <a:ext cx="6459346" cy="497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7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ECDB2AC-F26B-F571-90FF-1B6A5EF9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 Wintersemester 2023/24		Projekt Bat Hunting Calls			Lorenz Branner, Nicolas Zander, Joshua Reusch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9F4AAD7-8473-3015-6BCE-810F3ED92C06}"/>
              </a:ext>
            </a:extLst>
          </p:cNvPr>
          <p:cNvSpPr/>
          <p:nvPr/>
        </p:nvSpPr>
        <p:spPr>
          <a:xfrm>
            <a:off x="0" y="0"/>
            <a:ext cx="12191999" cy="872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err="1"/>
              <a:t>Decision</a:t>
            </a:r>
            <a:r>
              <a:rPr lang="de-DE" sz="3200"/>
              <a:t> </a:t>
            </a:r>
            <a:r>
              <a:rPr lang="de-DE" sz="3200" err="1"/>
              <a:t>Trees</a:t>
            </a:r>
            <a:endParaRPr lang="de-DE" sz="32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41937E-CC02-AA00-56D3-2D16216D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0" y="2550440"/>
            <a:ext cx="3600000" cy="282580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8DC909F-8528-B678-2D70-730204FA6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321" y="2550440"/>
            <a:ext cx="3600000" cy="27809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BA4AC43-CECC-DA69-01C6-D97F1109B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780" y="2550440"/>
            <a:ext cx="3600000" cy="286170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FA6142D-8C29-B678-CC98-70C66561BEEC}"/>
              </a:ext>
            </a:extLst>
          </p:cNvPr>
          <p:cNvSpPr txBox="1"/>
          <p:nvPr/>
        </p:nvSpPr>
        <p:spPr>
          <a:xfrm>
            <a:off x="511843" y="1345795"/>
            <a:ext cx="988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err="1"/>
              <a:t>Accuracies</a:t>
            </a:r>
            <a:r>
              <a:rPr lang="de-DE"/>
              <a:t> (5-fold </a:t>
            </a:r>
            <a:r>
              <a:rPr lang="de-DE" err="1"/>
              <a:t>cross</a:t>
            </a:r>
            <a:r>
              <a:rPr lang="de-DE"/>
              <a:t>-validation) von </a:t>
            </a:r>
            <a:r>
              <a:rPr lang="de-DE" err="1"/>
              <a:t>Decision</a:t>
            </a:r>
            <a:r>
              <a:rPr lang="de-DE"/>
              <a:t> </a:t>
            </a:r>
            <a:r>
              <a:rPr lang="de-DE" err="1"/>
              <a:t>Trees</a:t>
            </a:r>
            <a:r>
              <a:rPr lang="de-DE"/>
              <a:t> mit unterschiedlicher maximaler Tiefe, mit </a:t>
            </a:r>
          </a:p>
          <a:p>
            <a:r>
              <a:rPr lang="de-DE"/>
              <a:t>unterschiedlichem Kriterium für 2,3 und 100 Dimensionen:</a:t>
            </a:r>
          </a:p>
        </p:txBody>
      </p:sp>
    </p:spTree>
    <p:extLst>
      <p:ext uri="{BB962C8B-B14F-4D97-AF65-F5344CB8AC3E}">
        <p14:creationId xmlns:p14="http://schemas.microsoft.com/office/powerpoint/2010/main" val="385232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</vt:lpstr>
      <vt:lpstr>Bat Hunting Calls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 Hunting Calls</dc:title>
  <dc:creator>Lorenz Branner</dc:creator>
  <cp:revision>1</cp:revision>
  <dcterms:created xsi:type="dcterms:W3CDTF">2024-01-16T15:54:22Z</dcterms:created>
  <dcterms:modified xsi:type="dcterms:W3CDTF">2024-01-17T11:18:01Z</dcterms:modified>
</cp:coreProperties>
</file>