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18CCE5-10D8-9DF8-B169-B8512FDF6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B7190-0057-707E-58EF-C353415AFA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99348B-8DC6-8407-19BD-886EB1B5854B}"/>
              </a:ext>
            </a:extLst>
          </p:cNvPr>
          <p:cNvSpPr txBox="1"/>
          <p:nvPr/>
        </p:nvSpPr>
        <p:spPr>
          <a:xfrm>
            <a:off x="120770" y="0"/>
            <a:ext cx="7712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SOFTWARES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92EC5-AA41-2C47-2C4F-0284CCD75170}"/>
              </a:ext>
            </a:extLst>
          </p:cNvPr>
          <p:cNvSpPr txBox="1"/>
          <p:nvPr/>
        </p:nvSpPr>
        <p:spPr>
          <a:xfrm>
            <a:off x="327804" y="1366935"/>
            <a:ext cx="86487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1. MS OFFICE/ EXCEL: 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2. TABLEAU: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 2024 Version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AC072B-AAE1-14ED-15BD-DEB0719D426E}"/>
              </a:ext>
            </a:extLst>
          </p:cNvPr>
          <p:cNvSpPr txBox="1"/>
          <p:nvPr/>
        </p:nvSpPr>
        <p:spPr>
          <a:xfrm>
            <a:off x="120769" y="3075057"/>
            <a:ext cx="7712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DATA SOURCE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49506D-E887-6E73-83BD-8348515BC02A}"/>
              </a:ext>
            </a:extLst>
          </p:cNvPr>
          <p:cNvSpPr txBox="1"/>
          <p:nvPr/>
        </p:nvSpPr>
        <p:spPr>
          <a:xfrm>
            <a:off x="327804" y="3980365"/>
            <a:ext cx="8648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1. KAGGLE</a:t>
            </a:r>
            <a:endParaRPr lang="en-IN" sz="25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24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405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Ayushman Roy | BL23001</cp:lastModifiedBy>
  <cp:revision>10</cp:revision>
  <dcterms:created xsi:type="dcterms:W3CDTF">2024-02-05T09:30:29Z</dcterms:created>
  <dcterms:modified xsi:type="dcterms:W3CDTF">2024-08-24T14:44:32Z</dcterms:modified>
</cp:coreProperties>
</file>