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ype="http://schemas.openxmlformats.org/officeDocument/2006/relationships/presProps" Target="presProps.xml"/>  <Relationship Id="rId34" Type="http://schemas.openxmlformats.org/officeDocument/2006/relationships/viewProps" Target="viewProps.xml"/>  <Relationship Id="rId35" Type="http://schemas.openxmlformats.org/officeDocument/2006/relationships/theme" Target="theme/theme1.xml"/>  <Relationship Id="rId36" Type="http://schemas.openxmlformats.org/officeDocument/2006/relationships/tableStyles" Target="tableStyles.xml"/>  <Relationship Id="rId3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3te55h8W1cYhTa4u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9tObDEIdIiRORSyi.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6jo8PKjL5sl-kEIS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6uLgREAnoyNPaDKx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3y6uOAsNRp2NQn_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TyHg1Pl_73lJrFp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WNjz-RG9lTTG6YX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4on-yOwEuNDWPsW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922F7ypAVdofsjE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_AWPkI-F8LlEAP7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ZpLFkpLXt-iGMv_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3wQgAMD6V9qv2rD-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gJHU82_-2Ck1Hon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7bVhEV9U3F7AwqX1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-9fzGtSq98tc9N9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5Ed3iGTeQbPLYjT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7_quyUW6v5TEyV9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8mLzU7w5q38YSp5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8mLzU7w5q38YSp5G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8mLzU7w5q38YSp5G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ATB0luTjANU7UV_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HvBW0oLfmR6hMD6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spwrm261gQmtefCc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SWX602jwV29dSPj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CKx5APfBMeJGTHOK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3uTPHKmx2lI8eoqr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3HVLHpHefHQTKSH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9tObDEIdIiRORSy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9tObDEIdIiRORSyi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9tObDEIdIiRORSyi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g49tObDEIdIiRORSyi.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2019-10-30T11:51:11.642Z</dcterms:created>
  <dcterms:modified xsi:type="dcterms:W3CDTF">2019-10-30T11:51:11.642Z</dcterms:modified>
</cp:coreProperties>
</file>