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E65"/>
    <a:srgbClr val="3E3742"/>
    <a:srgbClr val="EBC4A9"/>
    <a:srgbClr val="E6E0C5"/>
    <a:srgbClr val="CC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02495-E276-C675-11B8-AB0C93768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018292-FFB8-14F4-C337-17AB95AC8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6BB04-753C-8FFD-3103-70BEC9B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AF4C7-C7F4-F24C-FFC9-7FD91417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3E1F8-265B-BE86-C7B5-B10580AC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5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A9058-8ED3-CF6D-E56E-C81152C7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009D2D-DCAC-0B59-A469-25F6672F7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EF52A-CD30-0977-8048-B13CACB6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A191C2-8753-AD47-B338-0BB89924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427AD5-51C2-4959-B496-6B862580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9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CB6204-C0AC-A97A-F3CC-9ACD7CFBF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DF4281-EBC7-0263-A75E-FA98AAB68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EDDBB-042E-07EA-FAA1-042B5A85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88BE41-858C-F594-4FEC-CE07DE57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E37159-7175-5C83-9C03-5C1325F7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1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28580-8A3B-C01C-92D0-21715CC4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923F53-ADC4-8A64-55EC-6E9D31E5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30DA9-B95D-20EA-64C7-1F40EED5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C974C-7738-2B9C-9E5D-7C00D555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3BC2DC-0679-7D42-5F8F-7A418A96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14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DC832-C601-390E-89AB-67D457C1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81B7E3-1D14-DDEE-595C-816665A53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82F85-CE46-F25C-1671-C64DAFC8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8515E1-AF14-F1F5-73BB-9ECF21D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85413D-D9EB-89F9-9C5A-8238E02C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7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6DF46-129C-19ED-9BBA-95855341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1258E-B1E7-BA54-05C4-B3BFD1B19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B686CF-E018-538D-6A2F-F1BEFA1CC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A6704-FBD1-441F-CD68-D1520236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A17AF-20C2-785F-E999-AC9FDDC2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964D24-E1DB-D99E-24A4-8276D3F9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99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9E182-5ADF-0529-584E-ADF21044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97327C-2A9C-EC5F-DCE3-0FF73A1F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497674-8368-8C7A-F652-7090F832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E14B1E-DF0A-060C-65BF-5FAF10E09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201BB7-3830-7451-7802-9C64C1B65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E63967-465E-CD55-18D6-DBF05424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A17048-2319-FB0B-FE92-54209A90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432C04-59EC-DA39-BFC0-0CCCD3DF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8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DFAE-8C0A-7D6B-D36B-4E9882D3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AB823C-ECE4-1F61-83BA-38F624CA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55A838-A30B-4A5A-F178-8829E5FD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119F3B-1546-1B99-1299-0DAAC7C2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84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88F463-C497-A06A-0450-C313AC62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E9B791-B463-A28F-D670-7923EDC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3DDF1-DC3E-363B-B638-EFA9B843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52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6686F-5D75-60F9-42DF-E6685867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7610F9-5343-4757-C164-7D61985E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88AA0-2C3C-8E8C-72C2-D79B94E1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8CC67-AA37-2EBC-6436-0298236DE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5FDD11-96BE-11EF-0EFE-4F54023E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59B46-820E-36CC-06A1-B2E5A1DF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0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345C3-673D-4035-E86F-582B6D4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CE3D05-6BBB-B462-8805-AEBBE4088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97FC8C-A2BC-7F84-C95A-C7011F13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396E78-741B-0986-0F1B-2209B7DE9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84014A-2AEC-CF20-BECA-F2187E31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EC331-832D-F5C4-7C5F-F0075D4D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7E47E5-0D06-50A0-0CE1-D10754ED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5378B-9514-FFA9-F1B2-B425C0603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3F569E-0319-8F01-421E-9B002229C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4FC3E-166B-4C97-AF66-63F47A99D095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CC30F-1E17-C771-7EDE-A724D5478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42CAEB-3204-C334-FD83-97558FCAA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B9757-74D0-44D6-94CF-2F05DF7F255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F4DA84-C53C-2286-B83D-BD1E1B80BE8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33540"/>
            <a:ext cx="6332538" cy="609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documento contém informação PUBLICA. Dentro do contexto que estão sendo compartilhadas e utilizadas não ferem os princípios de CID. Em caso de modificação do conteúdo ou compartilhamento fora do contexto original a classificação da informação quanto a sua sensibilidade deve ser reavaliada.</a:t>
            </a:r>
          </a:p>
        </p:txBody>
      </p:sp>
    </p:spTree>
    <p:extLst>
      <p:ext uri="{BB962C8B-B14F-4D97-AF65-F5344CB8AC3E}">
        <p14:creationId xmlns:p14="http://schemas.microsoft.com/office/powerpoint/2010/main" val="416143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67BF7D-4976-7858-88ED-9530B3CBAB98}"/>
              </a:ext>
            </a:extLst>
          </p:cNvPr>
          <p:cNvSpPr/>
          <p:nvPr/>
        </p:nvSpPr>
        <p:spPr>
          <a:xfrm>
            <a:off x="-10160" y="0"/>
            <a:ext cx="2082800" cy="6858000"/>
          </a:xfrm>
          <a:prstGeom prst="rect">
            <a:avLst/>
          </a:prstGeom>
          <a:solidFill>
            <a:srgbClr val="3E37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A085D2-335E-8481-B7E6-3AC4264AB2EA}"/>
              </a:ext>
            </a:extLst>
          </p:cNvPr>
          <p:cNvSpPr/>
          <p:nvPr/>
        </p:nvSpPr>
        <p:spPr>
          <a:xfrm>
            <a:off x="2082800" y="0"/>
            <a:ext cx="2082800" cy="6858000"/>
          </a:xfrm>
          <a:prstGeom prst="rect">
            <a:avLst/>
          </a:prstGeom>
          <a:solidFill>
            <a:srgbClr val="825E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B6D6AF-8618-7762-B44B-4E6069B750E7}"/>
              </a:ext>
            </a:extLst>
          </p:cNvPr>
          <p:cNvSpPr/>
          <p:nvPr/>
        </p:nvSpPr>
        <p:spPr>
          <a:xfrm>
            <a:off x="4165600" y="0"/>
            <a:ext cx="2082800" cy="6858000"/>
          </a:xfrm>
          <a:prstGeom prst="rect">
            <a:avLst/>
          </a:prstGeom>
          <a:solidFill>
            <a:srgbClr val="CC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31677F-0182-9225-24D0-15AA8B584C17}"/>
              </a:ext>
            </a:extLst>
          </p:cNvPr>
          <p:cNvSpPr/>
          <p:nvPr/>
        </p:nvSpPr>
        <p:spPr>
          <a:xfrm>
            <a:off x="6248400" y="0"/>
            <a:ext cx="2082800" cy="6858000"/>
          </a:xfrm>
          <a:prstGeom prst="rect">
            <a:avLst/>
          </a:prstGeom>
          <a:solidFill>
            <a:srgbClr val="EBC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B269E7D-6BD8-7319-98A5-C5F2323BB178}"/>
              </a:ext>
            </a:extLst>
          </p:cNvPr>
          <p:cNvSpPr/>
          <p:nvPr/>
        </p:nvSpPr>
        <p:spPr>
          <a:xfrm>
            <a:off x="8331200" y="0"/>
            <a:ext cx="2082800" cy="6858000"/>
          </a:xfrm>
          <a:prstGeom prst="rect">
            <a:avLst/>
          </a:prstGeom>
          <a:solidFill>
            <a:srgbClr val="E6E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9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EE6C3E-AE83-C257-C0DF-7041C67D227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C83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A7C569-D529-3377-86A6-C195C677F78C}"/>
              </a:ext>
            </a:extLst>
          </p:cNvPr>
          <p:cNvSpPr/>
          <p:nvPr/>
        </p:nvSpPr>
        <p:spPr>
          <a:xfrm>
            <a:off x="0" y="2656973"/>
            <a:ext cx="12192000" cy="1544052"/>
          </a:xfrm>
          <a:prstGeom prst="rect">
            <a:avLst/>
          </a:prstGeom>
          <a:solidFill>
            <a:srgbClr val="3E37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59291A-9E6C-202F-80C8-E116F9C0E0B6}"/>
              </a:ext>
            </a:extLst>
          </p:cNvPr>
          <p:cNvSpPr txBox="1"/>
          <p:nvPr/>
        </p:nvSpPr>
        <p:spPr>
          <a:xfrm>
            <a:off x="636776" y="3013501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CC83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Windows para Dev/SRE</a:t>
            </a:r>
            <a:endParaRPr lang="pt-BR" sz="4800" b="1" dirty="0">
              <a:ln w="0"/>
              <a:solidFill>
                <a:srgbClr val="CC838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403DFD-7A34-9E09-5C41-566413DCA698}"/>
              </a:ext>
            </a:extLst>
          </p:cNvPr>
          <p:cNvSpPr txBox="1"/>
          <p:nvPr/>
        </p:nvSpPr>
        <p:spPr>
          <a:xfrm>
            <a:off x="10532571" y="639633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3E37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3E37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57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1EE6C3E-AE83-C257-C0DF-7041C67D227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6E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F87C928-ABCC-83DE-BD08-E8A5BF53E817}"/>
              </a:ext>
            </a:extLst>
          </p:cNvPr>
          <p:cNvSpPr/>
          <p:nvPr/>
        </p:nvSpPr>
        <p:spPr>
          <a:xfrm>
            <a:off x="0" y="230833"/>
            <a:ext cx="12192000" cy="1544052"/>
          </a:xfrm>
          <a:prstGeom prst="rect">
            <a:avLst/>
          </a:prstGeom>
          <a:solidFill>
            <a:srgbClr val="825E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59291A-9E6C-202F-80C8-E116F9C0E0B6}"/>
              </a:ext>
            </a:extLst>
          </p:cNvPr>
          <p:cNvSpPr txBox="1"/>
          <p:nvPr/>
        </p:nvSpPr>
        <p:spPr>
          <a:xfrm>
            <a:off x="424219" y="587361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E6E0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CONTEXTO E PROBLEMA</a:t>
            </a:r>
            <a:endParaRPr lang="pt-BR" sz="4800" b="1" dirty="0">
              <a:ln w="0"/>
              <a:solidFill>
                <a:srgbClr val="E6E0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403DFD-7A34-9E09-5C41-566413DCA698}"/>
              </a:ext>
            </a:extLst>
          </p:cNvPr>
          <p:cNvSpPr txBox="1"/>
          <p:nvPr/>
        </p:nvSpPr>
        <p:spPr>
          <a:xfrm>
            <a:off x="283850" y="616550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CF3CDA-428F-46A7-3978-30338A4EB2EC}"/>
              </a:ext>
            </a:extLst>
          </p:cNvPr>
          <p:cNvSpPr txBox="1"/>
          <p:nvPr/>
        </p:nvSpPr>
        <p:spPr>
          <a:xfrm>
            <a:off x="890337" y="2362200"/>
            <a:ext cx="56925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Segurança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825E65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Facilidade</a:t>
            </a:r>
            <a:r>
              <a:rPr lang="en-US" sz="2400" b="1" dirty="0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825E65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Conformismo</a:t>
            </a:r>
            <a:r>
              <a:rPr lang="en-US" sz="2400" b="1" dirty="0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</a:t>
            </a:r>
            <a:r>
              <a:rPr lang="en-US" sz="2400" b="1" dirty="0" err="1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ou</a:t>
            </a:r>
            <a:r>
              <a:rPr lang="en-US" sz="2400" b="1" dirty="0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</a:t>
            </a:r>
            <a:r>
              <a:rPr lang="en-US" sz="2400" b="1" dirty="0" err="1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conformidade</a:t>
            </a:r>
            <a:r>
              <a:rPr lang="en-US" sz="2400" b="1" dirty="0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rgbClr val="825E65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825E65"/>
                </a:solidFill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Evolução</a:t>
            </a:r>
            <a:endParaRPr lang="en-US" sz="2400" b="1" dirty="0">
              <a:solidFill>
                <a:srgbClr val="825E65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pt-BR" sz="2400" b="1" dirty="0">
              <a:solidFill>
                <a:srgbClr val="825E65"/>
              </a:solidFill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4BA78F-92E1-FF4C-32D1-A79556EBEBAA}"/>
              </a:ext>
            </a:extLst>
          </p:cNvPr>
          <p:cNvSpPr txBox="1"/>
          <p:nvPr/>
        </p:nvSpPr>
        <p:spPr>
          <a:xfrm>
            <a:off x="10532571" y="6396334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84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4995D-D3DC-D44E-AB0E-FF9CD49F8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2A8A1B-7E5A-6D50-4378-A1CB0994BD6E}"/>
              </a:ext>
            </a:extLst>
          </p:cNvPr>
          <p:cNvSpPr/>
          <p:nvPr/>
        </p:nvSpPr>
        <p:spPr>
          <a:xfrm>
            <a:off x="0" y="230833"/>
            <a:ext cx="12192000" cy="1544052"/>
          </a:xfrm>
          <a:prstGeom prst="rect">
            <a:avLst/>
          </a:prstGeom>
          <a:solidFill>
            <a:srgbClr val="825E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3B7EB9-8B5B-D487-E9A1-9FF0A950ED33}"/>
              </a:ext>
            </a:extLst>
          </p:cNvPr>
          <p:cNvSpPr txBox="1"/>
          <p:nvPr/>
        </p:nvSpPr>
        <p:spPr>
          <a:xfrm>
            <a:off x="424219" y="587361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E6E0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MINHA SOLUÇÃO</a:t>
            </a:r>
            <a:endParaRPr lang="pt-BR" sz="4800" b="1" dirty="0">
              <a:ln w="0"/>
              <a:solidFill>
                <a:srgbClr val="E6E0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1028" name="Picture 4" descr="Chocolatey vs. Scoop: Package Managers for Windows - DEV Community">
            <a:extLst>
              <a:ext uri="{FF2B5EF4-FFF2-40B4-BE49-F238E27FC236}">
                <a16:creationId xmlns:a16="http://schemas.microsoft.com/office/drawing/2014/main" id="{41F89FCB-7E83-76F6-D334-1D60A9EB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069724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14C0613-FFEC-BD64-85D2-939FB0041EF9}"/>
              </a:ext>
            </a:extLst>
          </p:cNvPr>
          <p:cNvSpPr/>
          <p:nvPr/>
        </p:nvSpPr>
        <p:spPr>
          <a:xfrm>
            <a:off x="520700" y="1884948"/>
            <a:ext cx="11023600" cy="4795252"/>
          </a:xfrm>
          <a:prstGeom prst="rect">
            <a:avLst/>
          </a:prstGeom>
          <a:noFill/>
          <a:ln w="38100">
            <a:solidFill>
              <a:srgbClr val="825E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25E65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6AAB5-24EE-ECD8-1AA5-45EAF0AA5D38}"/>
              </a:ext>
            </a:extLst>
          </p:cNvPr>
          <p:cNvSpPr txBox="1"/>
          <p:nvPr/>
        </p:nvSpPr>
        <p:spPr>
          <a:xfrm>
            <a:off x="4761269" y="3867076"/>
            <a:ext cx="2028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Scopp</a:t>
            </a:r>
            <a:endParaRPr lang="en-US" sz="48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A9DC96-CFF3-6060-D7FE-E5C3ACCF4C36}"/>
              </a:ext>
            </a:extLst>
          </p:cNvPr>
          <p:cNvSpPr txBox="1"/>
          <p:nvPr/>
        </p:nvSpPr>
        <p:spPr>
          <a:xfrm>
            <a:off x="9802321" y="616550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4995D-D3DC-D44E-AB0E-FF9CD49F8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2A8A1B-7E5A-6D50-4378-A1CB0994BD6E}"/>
              </a:ext>
            </a:extLst>
          </p:cNvPr>
          <p:cNvSpPr/>
          <p:nvPr/>
        </p:nvSpPr>
        <p:spPr>
          <a:xfrm>
            <a:off x="0" y="230833"/>
            <a:ext cx="12192000" cy="1544052"/>
          </a:xfrm>
          <a:prstGeom prst="rect">
            <a:avLst/>
          </a:prstGeom>
          <a:solidFill>
            <a:srgbClr val="825E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3B7EB9-8B5B-D487-E9A1-9FF0A950ED33}"/>
              </a:ext>
            </a:extLst>
          </p:cNvPr>
          <p:cNvSpPr txBox="1"/>
          <p:nvPr/>
        </p:nvSpPr>
        <p:spPr>
          <a:xfrm>
            <a:off x="424219" y="587361"/>
            <a:ext cx="3502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E6E0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VANTAGENS</a:t>
            </a:r>
            <a:endParaRPr lang="pt-BR" sz="4800" b="1" dirty="0">
              <a:ln w="0"/>
              <a:solidFill>
                <a:srgbClr val="E6E0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1028" name="Picture 4" descr="Chocolatey vs. Scoop: Package Managers for Windows - DEV Community">
            <a:extLst>
              <a:ext uri="{FF2B5EF4-FFF2-40B4-BE49-F238E27FC236}">
                <a16:creationId xmlns:a16="http://schemas.microsoft.com/office/drawing/2014/main" id="{41F89FCB-7E83-76F6-D334-1D60A9EB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069724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14C0613-FFEC-BD64-85D2-939FB0041EF9}"/>
              </a:ext>
            </a:extLst>
          </p:cNvPr>
          <p:cNvSpPr/>
          <p:nvPr/>
        </p:nvSpPr>
        <p:spPr>
          <a:xfrm>
            <a:off x="520700" y="1884948"/>
            <a:ext cx="11023600" cy="4795252"/>
          </a:xfrm>
          <a:prstGeom prst="rect">
            <a:avLst/>
          </a:prstGeom>
          <a:noFill/>
          <a:ln w="38100">
            <a:solidFill>
              <a:srgbClr val="825E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25E65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6AAB5-24EE-ECD8-1AA5-45EAF0AA5D38}"/>
              </a:ext>
            </a:extLst>
          </p:cNvPr>
          <p:cNvSpPr txBox="1"/>
          <p:nvPr/>
        </p:nvSpPr>
        <p:spPr>
          <a:xfrm>
            <a:off x="4686300" y="3013501"/>
            <a:ext cx="64075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en-US" sz="4800" b="1" dirty="0" err="1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Imita</a:t>
            </a:r>
            <a:r>
              <a:rPr lang="en-US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APT-GET</a:t>
            </a:r>
          </a:p>
          <a:p>
            <a:pPr marL="685800" indent="-685800">
              <a:buFontTx/>
              <a:buChar char="-"/>
            </a:pPr>
            <a:r>
              <a:rPr lang="en-US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Sem admin local</a:t>
            </a:r>
          </a:p>
          <a:p>
            <a:pPr marL="685800" indent="-685800">
              <a:buFontTx/>
              <a:buChar char="-"/>
            </a:pPr>
            <a:r>
              <a:rPr lang="en-US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Path </a:t>
            </a:r>
            <a:r>
              <a:rPr lang="en-US" sz="4800" b="1" dirty="0" err="1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único</a:t>
            </a:r>
            <a:endParaRPr lang="en-US" sz="48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9F0EE2-3A12-833A-D8EF-3BDF59DDFD60}"/>
              </a:ext>
            </a:extLst>
          </p:cNvPr>
          <p:cNvSpPr txBox="1"/>
          <p:nvPr/>
        </p:nvSpPr>
        <p:spPr>
          <a:xfrm>
            <a:off x="9802321" y="616550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3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4995D-D3DC-D44E-AB0E-FF9CD49F8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C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2A8A1B-7E5A-6D50-4378-A1CB0994BD6E}"/>
              </a:ext>
            </a:extLst>
          </p:cNvPr>
          <p:cNvSpPr/>
          <p:nvPr/>
        </p:nvSpPr>
        <p:spPr>
          <a:xfrm>
            <a:off x="0" y="230833"/>
            <a:ext cx="12192000" cy="1544052"/>
          </a:xfrm>
          <a:prstGeom prst="rect">
            <a:avLst/>
          </a:prstGeom>
          <a:solidFill>
            <a:srgbClr val="825E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3B7EB9-8B5B-D487-E9A1-9FF0A950ED33}"/>
              </a:ext>
            </a:extLst>
          </p:cNvPr>
          <p:cNvSpPr txBox="1"/>
          <p:nvPr/>
        </p:nvSpPr>
        <p:spPr>
          <a:xfrm>
            <a:off x="424219" y="587361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E6E0C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DISCURSO CORPORATIVO</a:t>
            </a:r>
            <a:endParaRPr lang="pt-BR" sz="4800" b="1" dirty="0">
              <a:ln w="0"/>
              <a:solidFill>
                <a:srgbClr val="E6E0C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pic>
        <p:nvPicPr>
          <p:cNvPr id="1028" name="Picture 4" descr="Chocolatey vs. Scoop: Package Managers for Windows - DEV Community">
            <a:extLst>
              <a:ext uri="{FF2B5EF4-FFF2-40B4-BE49-F238E27FC236}">
                <a16:creationId xmlns:a16="http://schemas.microsoft.com/office/drawing/2014/main" id="{41F89FCB-7E83-76F6-D334-1D60A9EB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3069724"/>
            <a:ext cx="24257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14C0613-FFEC-BD64-85D2-939FB0041EF9}"/>
              </a:ext>
            </a:extLst>
          </p:cNvPr>
          <p:cNvSpPr/>
          <p:nvPr/>
        </p:nvSpPr>
        <p:spPr>
          <a:xfrm>
            <a:off x="520700" y="1884948"/>
            <a:ext cx="11023600" cy="4795252"/>
          </a:xfrm>
          <a:prstGeom prst="rect">
            <a:avLst/>
          </a:prstGeom>
          <a:noFill/>
          <a:ln w="38100">
            <a:solidFill>
              <a:srgbClr val="825E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825E65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6AAB5-24EE-ECD8-1AA5-45EAF0AA5D38}"/>
              </a:ext>
            </a:extLst>
          </p:cNvPr>
          <p:cNvSpPr txBox="1"/>
          <p:nvPr/>
        </p:nvSpPr>
        <p:spPr>
          <a:xfrm>
            <a:off x="4686300" y="3013501"/>
            <a:ext cx="64075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Tx/>
              <a:buChar char="-"/>
            </a:pPr>
            <a:r>
              <a:rPr lang="pt-BR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Compliance </a:t>
            </a:r>
            <a:endParaRPr lang="en-US" sz="48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  <a:p>
            <a:pPr marL="685800" indent="-685800">
              <a:buFontTx/>
              <a:buChar char="-"/>
            </a:pPr>
            <a:r>
              <a:rPr lang="en-US" sz="4800" b="1" dirty="0" err="1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Processo</a:t>
            </a:r>
            <a:r>
              <a:rPr lang="en-US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!= App</a:t>
            </a:r>
          </a:p>
          <a:p>
            <a:pPr marL="685800" indent="-685800">
              <a:buFontTx/>
              <a:buChar char="-"/>
            </a:pPr>
            <a:r>
              <a:rPr lang="en-US" sz="48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Tempo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1E20CB-61B3-1721-1ECF-EE58BA071F5D}"/>
              </a:ext>
            </a:extLst>
          </p:cNvPr>
          <p:cNvSpPr txBox="1"/>
          <p:nvPr/>
        </p:nvSpPr>
        <p:spPr>
          <a:xfrm>
            <a:off x="9802321" y="616550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rgbClr val="825E6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@Zandler</a:t>
            </a:r>
            <a:endParaRPr lang="pt-BR" sz="2400" b="1" dirty="0">
              <a:ln w="0"/>
              <a:solidFill>
                <a:srgbClr val="825E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B4995D-D3DC-D44E-AB0E-FF9CD49F89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37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2A8A1B-7E5A-6D50-4378-A1CB0994BD6E}"/>
              </a:ext>
            </a:extLst>
          </p:cNvPr>
          <p:cNvSpPr/>
          <p:nvPr/>
        </p:nvSpPr>
        <p:spPr>
          <a:xfrm>
            <a:off x="0" y="230833"/>
            <a:ext cx="12192000" cy="1544052"/>
          </a:xfrm>
          <a:prstGeom prst="rect">
            <a:avLst/>
          </a:prstGeom>
          <a:solidFill>
            <a:srgbClr val="EBC4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3B7EB9-8B5B-D487-E9A1-9FF0A950ED33}"/>
              </a:ext>
            </a:extLst>
          </p:cNvPr>
          <p:cNvSpPr txBox="1"/>
          <p:nvPr/>
        </p:nvSpPr>
        <p:spPr>
          <a:xfrm>
            <a:off x="424219" y="587361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n w="0"/>
                <a:solidFill>
                  <a:srgbClr val="3E37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MÃO NA MASSA…</a:t>
            </a:r>
            <a:endParaRPr lang="pt-BR" sz="4800" b="1" dirty="0">
              <a:ln w="0"/>
              <a:solidFill>
                <a:srgbClr val="3E37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etBrainsMono NF" panose="02000009000000000000" pitchFamily="50" charset="0"/>
              <a:ea typeface="JetBrainsMono NF" panose="02000009000000000000" pitchFamily="50" charset="0"/>
              <a:cs typeface="JetBrainsMono NF" panose="02000009000000000000" pitchFamily="50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6AAB5-24EE-ECD8-1AA5-45EAF0AA5D38}"/>
              </a:ext>
            </a:extLst>
          </p:cNvPr>
          <p:cNvSpPr txBox="1"/>
          <p:nvPr/>
        </p:nvSpPr>
        <p:spPr>
          <a:xfrm>
            <a:off x="424219" y="3069947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>
                <a:ln w="0"/>
                <a:solidFill>
                  <a:srgbClr val="EBC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na</a:t>
            </a:r>
            <a:r>
              <a:rPr lang="en-US" sz="4800" b="1" dirty="0">
                <a:ln w="0"/>
                <a:solidFill>
                  <a:srgbClr val="EBC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</a:t>
            </a:r>
            <a:r>
              <a:rPr lang="en-US" sz="4800" b="1" dirty="0" err="1">
                <a:ln w="0"/>
                <a:solidFill>
                  <a:srgbClr val="EBC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força</a:t>
            </a:r>
            <a:r>
              <a:rPr lang="en-US" sz="4800" b="1" dirty="0">
                <a:ln w="0"/>
                <a:solidFill>
                  <a:srgbClr val="EBC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 do …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0E6ACB-C3DF-9931-4627-80C2FA0F43A0}"/>
              </a:ext>
            </a:extLst>
          </p:cNvPr>
          <p:cNvSpPr txBox="1"/>
          <p:nvPr/>
        </p:nvSpPr>
        <p:spPr>
          <a:xfrm>
            <a:off x="424219" y="4640901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0"/>
                <a:solidFill>
                  <a:srgbClr val="EBC4A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Mono NF" panose="02000009000000000000" pitchFamily="50" charset="0"/>
                <a:ea typeface="JetBrainsMono NF" panose="02000009000000000000" pitchFamily="50" charset="0"/>
                <a:cs typeface="JetBrainsMono NF" panose="02000009000000000000" pitchFamily="50" charset="0"/>
              </a:rPr>
              <a:t>ÓDIO</a:t>
            </a:r>
          </a:p>
        </p:txBody>
      </p:sp>
      <p:pic>
        <p:nvPicPr>
          <p:cNvPr id="2050" name="Picture 2" descr="Divertida Mente personagens Raiva animação infantil png">
            <a:extLst>
              <a:ext uri="{FF2B5EF4-FFF2-40B4-BE49-F238E27FC236}">
                <a16:creationId xmlns:a16="http://schemas.microsoft.com/office/drawing/2014/main" id="{B5BF708A-81EA-EE11-8A17-59247894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587361"/>
            <a:ext cx="4494569" cy="61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7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JetBrainsMono NF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Zandler de Souza Oliveira</dc:creator>
  <cp:lastModifiedBy>Zandler de Souza Oliveira</cp:lastModifiedBy>
  <cp:revision>3</cp:revision>
  <dcterms:created xsi:type="dcterms:W3CDTF">2025-01-21T15:02:33Z</dcterms:created>
  <dcterms:modified xsi:type="dcterms:W3CDTF">2025-01-24T18:05:59Z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dd4efa-99e0-4e38-be80-6c80b5b89520_Enabled">
    <vt:lpwstr>true</vt:lpwstr>
  </property>
  <property fmtid="{D5CDD505-2E9C-101B-9397-08002B2CF9AE}" pid="3" name="MSIP_Label_26dd4efa-99e0-4e38-be80-6c80b5b89520_SetDate">
    <vt:lpwstr>2025-01-21T15:39:39Z</vt:lpwstr>
  </property>
  <property fmtid="{D5CDD505-2E9C-101B-9397-08002B2CF9AE}" pid="4" name="MSIP_Label_26dd4efa-99e0-4e38-be80-6c80b5b89520_Method">
    <vt:lpwstr>Privileged</vt:lpwstr>
  </property>
  <property fmtid="{D5CDD505-2E9C-101B-9397-08002B2CF9AE}" pid="5" name="MSIP_Label_26dd4efa-99e0-4e38-be80-6c80b5b89520_Name">
    <vt:lpwstr>Pública</vt:lpwstr>
  </property>
  <property fmtid="{D5CDD505-2E9C-101B-9397-08002B2CF9AE}" pid="6" name="MSIP_Label_26dd4efa-99e0-4e38-be80-6c80b5b89520_SiteId">
    <vt:lpwstr>c59a418c-42ad-4c4f-a457-51b421eaab72</vt:lpwstr>
  </property>
  <property fmtid="{D5CDD505-2E9C-101B-9397-08002B2CF9AE}" pid="7" name="MSIP_Label_26dd4efa-99e0-4e38-be80-6c80b5b89520_ActionId">
    <vt:lpwstr>54fa0f08-7040-47db-9699-07c8b4d82d5d</vt:lpwstr>
  </property>
  <property fmtid="{D5CDD505-2E9C-101B-9397-08002B2CF9AE}" pid="8" name="MSIP_Label_26dd4efa-99e0-4e38-be80-6c80b5b89520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Este documento contém informação PUBLICA. Dentro do contexto que estão sendo compartilhadas e utilizadas não ferem os princípios de CID. Em caso de modificação do conteúdo ou compartilhamento fora do contexto original a classificação da informação quanto a sua sensibilidade deve ser reavaliada.</vt:lpwstr>
  </property>
</Properties>
</file>