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2C34-F864-F37A-8C7B-E1C681FB4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80603-76F3-465F-8330-61C3382A9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D147-EC35-EFF3-72C4-50200663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7C0F-76DE-67FB-F275-E3ED6F01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dirty="0"/>
              <a:t> System software is a program designed to run a computer's hardware and applications and manage its resources, such as its memory, processors, and devices.</a:t>
            </a:r>
          </a:p>
        </p:txBody>
      </p:sp>
    </p:spTree>
    <p:extLst>
      <p:ext uri="{BB962C8B-B14F-4D97-AF65-F5344CB8AC3E}">
        <p14:creationId xmlns:p14="http://schemas.microsoft.com/office/powerpoint/2010/main" val="13716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0494-9128-E353-B378-2FE2490F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8DCE-C820-BA05-EC7B-FC98242E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Application software is a type of computer program that performs a specific personal, educational, and business function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78C6-FA28-C633-2E39-C7ED8B40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THE DIFFERENT TYPES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F424-66AB-B272-6961-A137B621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Software - </a:t>
            </a:r>
          </a:p>
        </p:txBody>
      </p:sp>
    </p:spTree>
    <p:extLst>
      <p:ext uri="{BB962C8B-B14F-4D97-AF65-F5344CB8AC3E}">
        <p14:creationId xmlns:p14="http://schemas.microsoft.com/office/powerpoint/2010/main" val="414816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Quotable</vt:lpstr>
      <vt:lpstr>TYPES OF SOFTWARE</vt:lpstr>
      <vt:lpstr>SYSTEM SOFTWARE</vt:lpstr>
      <vt:lpstr>APPLICATION SOFTWARE</vt:lpstr>
      <vt:lpstr>DISCUSS THE DIFFERENT TYPES OF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SOFTWARE</dc:title>
  <dc:creator>Guest User</dc:creator>
  <cp:lastModifiedBy>Guest User</cp:lastModifiedBy>
  <cp:revision>1</cp:revision>
  <dcterms:created xsi:type="dcterms:W3CDTF">2024-04-28T23:59:14Z</dcterms:created>
  <dcterms:modified xsi:type="dcterms:W3CDTF">2024-04-29T00:05:44Z</dcterms:modified>
</cp:coreProperties>
</file>