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d8c32a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d8c32a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d8c32a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d8c32a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d8c32a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d8c32a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d8c32a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d8c32a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c32a1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c32a1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c32a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c32a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d8c32a1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d8c32a1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c32a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c32a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d8c32a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d8c32a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d8c32a1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d8c32a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d8c32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d8c32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d8c32a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d8c32a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d8c32a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d8c32a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d8c32a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d8c32a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d8c32a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d8c32a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d8c32a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d8c32a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d8c32a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d8c32a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d8c32a1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d8c32a1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d8c32a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d8c32a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d8c32a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d8c32a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d8c32a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d8c32a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d8c32a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d8c32a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d8c32a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d8c32a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d8c32a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d8c32a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d8c32a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d8c32a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FUNCTIONS IN POSTSQL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FLOOR() function in PgAdmin: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 title="Screenshot (5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4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ROUND(): This function  rounds a number to a specified number of decimal places.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function is </a:t>
            </a:r>
            <a:r>
              <a:rPr lang="en"/>
              <a:t>essential</a:t>
            </a:r>
            <a:r>
              <a:rPr lang="en"/>
              <a:t> for data manipulation when precision needs to be controlled in calculations or data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rounds up any portion of its first argument that is smaller that half a unit of the least significant digit or time unit within the precision of the second argument, but any portion of the </a:t>
            </a:r>
            <a:r>
              <a:rPr lang="en"/>
              <a:t>first</a:t>
            </a:r>
            <a:r>
              <a:rPr lang="en"/>
              <a:t> argument that is equal to or </a:t>
            </a:r>
            <a:r>
              <a:rPr lang="en"/>
              <a:t>greater</a:t>
            </a:r>
            <a:r>
              <a:rPr lang="en"/>
              <a:t> that half a unit is rounded down.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ROUND() function in PgAdmin: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 title="Screenshot (6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ROUND() function in PgAdmin: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 title="Screenshot (6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38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 title="Screenshot (6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4"/>
            <a:ext cx="9144001" cy="3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of ROUND() function in PgAdmin: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 title="Screenshot (6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POWER()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POWER(): This function is used to return the value of </a:t>
            </a:r>
            <a:r>
              <a:rPr lang="en"/>
              <a:t>one number raised to the power of another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uses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Exponential  calculations: where exponentiation is involved.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Mathematical operations: useful in various formulas that require raising a number to a power.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research: employed in scientific computations involving growth rates, decay, and other exponential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Financial modeling: to calculate the compound interest and other financial scenarios requiring exponentiation.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POWER() function in PgAdmin: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 title="Screenshot (6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POWER() function in PgAdmin: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 title="Screenshot (6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1" cy="4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SQRT()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SQRT(): This function allows you to calculate the square root of a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SQRT() function return the square root of the input number.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SQRT() function in PgAdmin: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 title="Screenshot (6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has various math functions that are used and applied widely.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functions </a:t>
            </a:r>
            <a:r>
              <a:rPr lang="en"/>
              <a:t>include :-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ABS()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CEIL()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FLOOR()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ROUND()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POWER()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SQRT()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RANDOM()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TRUNC()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MOD()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MOD(): This function allows you to perform a modulo operation, returning the remainder after dividing the first argument by the second argument.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syntax: dividend: the dividend is the number that you want to </a:t>
            </a:r>
            <a:r>
              <a:rPr lang="en"/>
              <a:t>divide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Divisor: I</a:t>
            </a:r>
            <a:r>
              <a:rPr lang="en"/>
              <a:t>ts the number by which you want to divide the dividend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MOD() function in PgAdmin: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 title="Screenshot (6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RANDOM()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RANDOM(): this function generates random floating point values between 0.0 and 1.0.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RANDOM() function in PgAdmin: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 title="Screenshot (7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TRUNC()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TRUNC(): </a:t>
            </a:r>
            <a:r>
              <a:rPr lang="en"/>
              <a:t>This</a:t>
            </a:r>
            <a:r>
              <a:rPr lang="en"/>
              <a:t> </a:t>
            </a:r>
            <a:r>
              <a:rPr lang="en"/>
              <a:t>function</a:t>
            </a:r>
            <a:r>
              <a:rPr lang="en"/>
              <a:t> returns a number truncated to a whole number or truncated to a specified decimal place.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TRUNC() function in PgAdmin: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 title="Screenshot (7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TRUNC() function in PgAdmin: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 title="Screenshot (7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ABS()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ABS():  this function returns the absolute value of a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absolute value of a number is its distance from zero on a number line, regardless of direction. This means that the absolute value of both 3 and -3 is 3 as each is 3 units away from zero.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absolute value is always positive, even is the original number is negative.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ABS() using PgAdmin: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 title="Screenshot (47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477"/>
            <a:ext cx="9144001" cy="35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CEIL()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CEIL(): </a:t>
            </a:r>
            <a:r>
              <a:rPr lang="en"/>
              <a:t>This</a:t>
            </a:r>
            <a:r>
              <a:rPr lang="en"/>
              <a:t> function rounds up a number to the nearest integer.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essentially</a:t>
            </a:r>
            <a:r>
              <a:rPr lang="en"/>
              <a:t> returns the smallest integer that is greater than or equal to the input </a:t>
            </a:r>
            <a:r>
              <a:rPr lang="en"/>
              <a:t>number,</a:t>
            </a:r>
            <a:r>
              <a:rPr lang="en"/>
              <a:t> and it always chooses the integer that is on the </a:t>
            </a:r>
            <a:r>
              <a:rPr lang="en"/>
              <a:t>positive</a:t>
            </a:r>
            <a:r>
              <a:rPr lang="en"/>
              <a:t> side of the decimal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</a:t>
            </a:r>
            <a:r>
              <a:rPr lang="en"/>
              <a:t>the FLOOR()</a:t>
            </a:r>
            <a:r>
              <a:rPr lang="en"/>
              <a:t> function, </a:t>
            </a:r>
            <a:r>
              <a:rPr lang="en"/>
              <a:t>which rounds down, CEIL() always rounds towards positive infinity.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 of CEIL() is always an integer, even if the input is a floating point number.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CEIL() function in PgAdmin: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Screenshot (5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38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CEIL() function in PgAdmin: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 title="Screenshot (5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8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FLOOR()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FLOOR(): This function rounds down a number to the nearest integer.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takes a real number as the input and returns the largest integer less than or equal to that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essentially rounds down to the nearest whole number.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FLOOR() function in PgAdmin: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 title="Screenshot (5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4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