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4" r:id="rId5"/>
    <p:sldId id="265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94660"/>
  </p:normalViewPr>
  <p:slideViewPr>
    <p:cSldViewPr>
      <p:cViewPr>
        <p:scale>
          <a:sx n="66" d="100"/>
          <a:sy n="66" d="100"/>
        </p:scale>
        <p:origin x="-1834" y="-38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F43C9-8ECC-4964-AC8C-9CE18C0677C1}" type="datetimeFigureOut">
              <a:rPr lang="de-AT" smtClean="0"/>
              <a:t>05.06.2014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5C206-B855-4052-9412-03BE2507D5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9797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5C206-B855-4052-9412-03BE2507D547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94563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5C206-B855-4052-9412-03BE2507D547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94563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5C206-B855-4052-9412-03BE2507D547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2165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BA50D42-C9CD-4801-B293-61D1F53EC57E}" type="datetimeFigureOut">
              <a:rPr lang="de-DE" smtClean="0"/>
              <a:t>05.06.2014</a:t>
            </a:fld>
            <a:endParaRPr lang="de-DE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05.06.2014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05.06.2014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05.06.2014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05.06.2014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05.06.2014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05.06.2014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05.06.2014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05.06.2014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05.06.2014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05.06.2014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05.06.2014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AT" sz="6000" dirty="0" smtClean="0"/>
              <a:t>3d-d</a:t>
            </a:r>
            <a:endParaRPr lang="de-AT" sz="6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600208"/>
          </a:xfrm>
        </p:spPr>
        <p:txBody>
          <a:bodyPr>
            <a:normAutofit/>
          </a:bodyPr>
          <a:lstStyle/>
          <a:p>
            <a:r>
              <a:rPr lang="de-AT" b="1" dirty="0" smtClean="0"/>
              <a:t>3d-desktop</a:t>
            </a:r>
          </a:p>
          <a:p>
            <a:endParaRPr lang="de-AT" dirty="0"/>
          </a:p>
          <a:p>
            <a:endParaRPr lang="de-AT" sz="1600" dirty="0" smtClean="0"/>
          </a:p>
          <a:p>
            <a:r>
              <a:rPr lang="de-AT" sz="1600" dirty="0" err="1" smtClean="0"/>
              <a:t>Wohlfart</a:t>
            </a:r>
            <a:r>
              <a:rPr lang="de-AT" sz="1600" dirty="0" smtClean="0"/>
              <a:t> Simon, Kasper Sebastian, Bildstein Lukas</a:t>
            </a:r>
          </a:p>
        </p:txBody>
      </p:sp>
    </p:spTree>
    <p:extLst>
      <p:ext uri="{BB962C8B-B14F-4D97-AF65-F5344CB8AC3E}">
        <p14:creationId xmlns:p14="http://schemas.microsoft.com/office/powerpoint/2010/main" val="141603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Inhalt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Was bisher geschah…</a:t>
            </a:r>
          </a:p>
          <a:p>
            <a:r>
              <a:rPr lang="de-AT" dirty="0" smtClean="0"/>
              <a:t>Projektmanagement</a:t>
            </a:r>
          </a:p>
          <a:p>
            <a:r>
              <a:rPr lang="de-AT" dirty="0" smtClean="0"/>
              <a:t>Was hat sich verändert?</a:t>
            </a:r>
          </a:p>
          <a:p>
            <a:r>
              <a:rPr lang="de-AT" dirty="0" smtClean="0"/>
              <a:t>Und jetzt?</a:t>
            </a:r>
          </a:p>
          <a:p>
            <a:r>
              <a:rPr lang="de-AT" dirty="0" smtClean="0"/>
              <a:t>Vorführung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2879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Was bisher geschah…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87908" y="2344417"/>
            <a:ext cx="3456500" cy="3508977"/>
          </a:xfrm>
        </p:spPr>
        <p:txBody>
          <a:bodyPr/>
          <a:lstStyle/>
          <a:p>
            <a:r>
              <a:rPr lang="de-AT" dirty="0" smtClean="0"/>
              <a:t>Umbenennen</a:t>
            </a:r>
            <a:endParaRPr lang="de-AT" dirty="0"/>
          </a:p>
          <a:p>
            <a:r>
              <a:rPr lang="de-AT" dirty="0" smtClean="0"/>
              <a:t>Verschieben</a:t>
            </a:r>
          </a:p>
          <a:p>
            <a:r>
              <a:rPr lang="de-AT" dirty="0" smtClean="0"/>
              <a:t>Löschen</a:t>
            </a:r>
          </a:p>
          <a:p>
            <a:r>
              <a:rPr lang="de-AT" dirty="0" smtClean="0"/>
              <a:t>Custom </a:t>
            </a:r>
            <a:r>
              <a:rPr lang="de-AT" dirty="0" err="1" smtClean="0"/>
              <a:t>Crosshair</a:t>
            </a:r>
            <a:endParaRPr lang="de-AT" dirty="0" smtClean="0"/>
          </a:p>
          <a:p>
            <a:r>
              <a:rPr lang="de-AT" dirty="0" smtClean="0"/>
              <a:t>Ein Stuhl</a:t>
            </a:r>
          </a:p>
          <a:p>
            <a:r>
              <a:rPr lang="de-AT" dirty="0" smtClean="0"/>
              <a:t>Hilfemenü</a:t>
            </a:r>
          </a:p>
          <a:p>
            <a:r>
              <a:rPr lang="de-AT" dirty="0" smtClean="0"/>
              <a:t>Optionen</a:t>
            </a: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1115500" y="2344417"/>
            <a:ext cx="3456500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 err="1" smtClean="0"/>
              <a:t>Raycasts</a:t>
            </a:r>
            <a:endParaRPr lang="de-AT" dirty="0" smtClean="0"/>
          </a:p>
          <a:p>
            <a:r>
              <a:rPr lang="de-AT" dirty="0" smtClean="0"/>
              <a:t>Öffnen von Dateien</a:t>
            </a:r>
          </a:p>
          <a:p>
            <a:r>
              <a:rPr lang="de-AT" dirty="0" smtClean="0"/>
              <a:t>Bewegung</a:t>
            </a:r>
          </a:p>
          <a:p>
            <a:r>
              <a:rPr lang="de-AT" dirty="0" smtClean="0"/>
              <a:t>Blöcke texturiert</a:t>
            </a:r>
          </a:p>
          <a:p>
            <a:r>
              <a:rPr lang="de-AT" dirty="0" smtClean="0"/>
              <a:t>Ein Tisch</a:t>
            </a:r>
          </a:p>
          <a:p>
            <a:r>
              <a:rPr lang="de-AT" dirty="0" smtClean="0"/>
              <a:t>Custom Wallpapers</a:t>
            </a:r>
          </a:p>
          <a:p>
            <a:r>
              <a:rPr lang="de-AT" dirty="0" smtClean="0"/>
              <a:t>GUIs</a:t>
            </a:r>
          </a:p>
        </p:txBody>
      </p:sp>
    </p:spTree>
    <p:extLst>
      <p:ext uri="{BB962C8B-B14F-4D97-AF65-F5344CB8AC3E}">
        <p14:creationId xmlns:p14="http://schemas.microsoft.com/office/powerpoint/2010/main" val="62780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Projektmanagement</a:t>
            </a:r>
            <a:endParaRPr lang="de-AT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467544" y="148478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AT" sz="3600" dirty="0" smtClean="0"/>
              <a:t>Commit-</a:t>
            </a:r>
            <a:r>
              <a:rPr lang="de-AT" sz="3600" dirty="0" err="1" smtClean="0"/>
              <a:t>Activity</a:t>
            </a:r>
            <a:endParaRPr lang="de-AT" sz="36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068960"/>
            <a:ext cx="8208912" cy="1983081"/>
          </a:xfrm>
          <a:prstGeom prst="rect">
            <a:avLst/>
          </a:prstGeom>
        </p:spPr>
      </p:pic>
      <p:cxnSp>
        <p:nvCxnSpPr>
          <p:cNvPr id="9" name="Gerade Verbindung mit Pfeil 8"/>
          <p:cNvCxnSpPr/>
          <p:nvPr/>
        </p:nvCxnSpPr>
        <p:spPr>
          <a:xfrm>
            <a:off x="3979916" y="5301208"/>
            <a:ext cx="232027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3491880" y="4797152"/>
            <a:ext cx="3312368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AT" sz="3600" dirty="0" smtClean="0"/>
              <a:t>PMA-Zertifikat</a:t>
            </a:r>
            <a:endParaRPr lang="de-AT" sz="3600" dirty="0"/>
          </a:p>
        </p:txBody>
      </p:sp>
    </p:spTree>
    <p:extLst>
      <p:ext uri="{BB962C8B-B14F-4D97-AF65-F5344CB8AC3E}">
        <p14:creationId xmlns:p14="http://schemas.microsoft.com/office/powerpoint/2010/main" val="410940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Projektmanagement</a:t>
            </a:r>
            <a:endParaRPr lang="de-AT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467544" y="148478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AT" sz="3600" dirty="0" smtClean="0"/>
              <a:t>Code </a:t>
            </a:r>
            <a:r>
              <a:rPr lang="de-AT" sz="3600" dirty="0" err="1" smtClean="0"/>
              <a:t>frequency</a:t>
            </a:r>
            <a:endParaRPr lang="de-AT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43"/>
          <a:stretch/>
        </p:blipFill>
        <p:spPr bwMode="auto">
          <a:xfrm>
            <a:off x="475433" y="2823448"/>
            <a:ext cx="8201024" cy="3701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Gerade Verbindung mit Pfeil 4"/>
          <p:cNvCxnSpPr/>
          <p:nvPr/>
        </p:nvCxnSpPr>
        <p:spPr>
          <a:xfrm>
            <a:off x="3779912" y="4731340"/>
            <a:ext cx="28803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el 1"/>
          <p:cNvSpPr txBox="1">
            <a:spLocks/>
          </p:cNvSpPr>
          <p:nvPr/>
        </p:nvSpPr>
        <p:spPr>
          <a:xfrm>
            <a:off x="3483870" y="4227284"/>
            <a:ext cx="3312368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AT" sz="3600" dirty="0" smtClean="0"/>
              <a:t>PMA-Zertifikat</a:t>
            </a:r>
            <a:endParaRPr lang="de-AT" sz="3600" dirty="0"/>
          </a:p>
        </p:txBody>
      </p:sp>
    </p:spTree>
    <p:extLst>
      <p:ext uri="{BB962C8B-B14F-4D97-AF65-F5344CB8AC3E}">
        <p14:creationId xmlns:p14="http://schemas.microsoft.com/office/powerpoint/2010/main" val="160766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Was hat sich verändert?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Bugs ohne Ende wurden behoben</a:t>
            </a:r>
          </a:p>
          <a:p>
            <a:r>
              <a:rPr lang="de-AT" dirty="0" smtClean="0"/>
              <a:t>GUIs hinzugefügt</a:t>
            </a:r>
          </a:p>
          <a:p>
            <a:r>
              <a:rPr lang="de-AT" dirty="0" err="1" smtClean="0"/>
              <a:t>Crosshair</a:t>
            </a:r>
            <a:r>
              <a:rPr lang="de-AT" dirty="0" smtClean="0"/>
              <a:t> kann bearbeitet werden</a:t>
            </a:r>
          </a:p>
          <a:p>
            <a:r>
              <a:rPr lang="de-AT" dirty="0" smtClean="0"/>
              <a:t>Wallpapers können ausgewählt werden</a:t>
            </a:r>
          </a:p>
          <a:p>
            <a:r>
              <a:rPr lang="de-AT" dirty="0" smtClean="0"/>
              <a:t>Umbenennen, Verschieben, Löschen (in Verbindung mit Desktop)</a:t>
            </a:r>
          </a:p>
          <a:p>
            <a:r>
              <a:rPr lang="de-AT" dirty="0" smtClean="0"/>
              <a:t>Verschiedene Objekte hinzugefügt</a:t>
            </a:r>
          </a:p>
          <a:p>
            <a:r>
              <a:rPr lang="de-AT" dirty="0" smtClean="0"/>
              <a:t>…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1541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Und jetzt?</a:t>
            </a:r>
            <a:endParaRPr lang="de-AT" dirty="0"/>
          </a:p>
        </p:txBody>
      </p:sp>
      <p:pic>
        <p:nvPicPr>
          <p:cNvPr id="1026" name="Picture 2" descr="http://i1.ytimg.com/vi/ivR3gjVZtOU/maxresdefaul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43" t="12919" r="33349" b="5052"/>
          <a:stretch/>
        </p:blipFill>
        <p:spPr bwMode="auto">
          <a:xfrm>
            <a:off x="4355976" y="764704"/>
            <a:ext cx="3261360" cy="564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15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608" y="2708920"/>
            <a:ext cx="7024744" cy="1143000"/>
          </a:xfrm>
        </p:spPr>
        <p:txBody>
          <a:bodyPr/>
          <a:lstStyle/>
          <a:p>
            <a:r>
              <a:rPr lang="de-AT" dirty="0" smtClean="0"/>
              <a:t>Vorführung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1569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0</TotalTime>
  <Words>99</Words>
  <Application>Microsoft Office PowerPoint</Application>
  <PresentationFormat>Bildschirmpräsentation (4:3)</PresentationFormat>
  <Paragraphs>45</Paragraphs>
  <Slides>8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Austin</vt:lpstr>
      <vt:lpstr>3d-d</vt:lpstr>
      <vt:lpstr>Inhalt</vt:lpstr>
      <vt:lpstr>Was bisher geschah…</vt:lpstr>
      <vt:lpstr>Projektmanagement</vt:lpstr>
      <vt:lpstr>Projektmanagement</vt:lpstr>
      <vt:lpstr>Was hat sich verändert?</vt:lpstr>
      <vt:lpstr>Und jetzt?</vt:lpstr>
      <vt:lpstr>Vorführung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3d-d</dc:title>
  <dc:creator>Lukas Bildstein</dc:creator>
  <cp:lastModifiedBy>Customer</cp:lastModifiedBy>
  <cp:revision>32</cp:revision>
  <dcterms:created xsi:type="dcterms:W3CDTF">2013-11-04T09:48:27Z</dcterms:created>
  <dcterms:modified xsi:type="dcterms:W3CDTF">2014-06-05T07:16:23Z</dcterms:modified>
</cp:coreProperties>
</file>