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4823-7DCB-42AC-8CB0-5D8EC72AC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26175-2553-4B74-AC78-E709CDDB0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A1BC-89D7-4B6A-A718-F4E2ACB8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754F-50D7-46D1-9FAC-CC907E65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B00D-FBA5-492E-8BD6-E6CDC65C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6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867E-EEAD-498A-8DBB-9A6083AC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B30C9-B5B2-4706-93B1-ACC8CBD81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C205-5C75-4B04-AA6E-A20AF5F7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E849-C6DE-4E99-A279-317ABB2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C833-3197-4FAC-B5F5-07DC26CF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ECF46-5B37-4784-8183-5AFD1061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6B588-4D01-4D1A-959B-FC1A0A6E9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AADB-F8ED-4720-BAE7-367BA2E2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B2D0-03FC-45F0-8347-90FFB970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187DC-90DF-4B4B-84F7-51FA70E2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D00F-D0B5-4447-ABAD-9A1F442D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CDD2-BB84-4551-A518-0FCA69F9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D9E5C-8EC4-4D18-A81B-94AD7E5A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C602-F396-4FF4-BC5C-25880207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3FDC-128C-457B-A03B-1B03F87D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1930-424F-4C3D-8A99-36B0946F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89297-4260-4517-99C2-9C04BA6B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5E2D-49C5-4A8C-86B0-292BC090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CB29-E0A1-4ABB-8E6A-3629A717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AEA7-0BC3-42D0-88F0-EDAC4845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48EF-1CE0-4FF9-8DB7-E7A67644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37D2-D093-402B-B854-607056C7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29D1-C651-41D3-B92B-780D1748F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E79C0-E0BA-4BBD-8E5F-6CEABF80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F07FA-E2C0-46DA-86D1-C79B0CA9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303FF-9117-4A63-830C-569E86FB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A1E7-DA85-4D42-87D8-DBA98945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0CEAF-E20F-46CF-9235-7190F4340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538A6-912D-4D5D-B6DA-319D21CC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11F44-BCF5-451B-A600-103AAB4E6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BA277-E19D-4740-B5F0-28D0D9221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B2718-A5B2-4FAE-B7ED-F0B8A886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12FE7-4269-4B39-8678-6E681B25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88F1F-FF1D-4ECA-816D-9AF364DE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B15-91A3-41F7-A7B1-DA6621AD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6D3B3-B72E-4123-BE40-10A5DA3E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55792-3CD1-411E-8492-03A8D079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C9217-121F-4C5F-858E-BBCFC7A6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29975-B203-4F80-96CE-BF455CFC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13589-A84E-4FFA-932E-32B98384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DCEA4-263B-4DDE-AB58-3BBDFF13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959B-C8E4-450B-86F0-A1BAB911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09EF-52AE-40BB-A447-59852E22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12E0-5132-4185-973A-192C627FB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01065-579D-4050-B585-E7AE4A9A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6401B-8141-4F45-A1A1-8AB25118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82319-6CBC-4C16-8C97-788BA53F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D757-95F1-4860-B242-FD568BED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94CBD-45A8-4916-9F5B-7CC558F10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73B14-F0B7-4B60-91F5-C7951ADE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22C1E-630F-478D-A87C-3AED43F3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D6AD7-E25F-43E9-9347-26524B54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E5729-C95F-402C-9D1F-2E172100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B4600-2840-4C35-9C47-10913932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228E7-27D1-4563-8F4C-35E90D9F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2DD2-5EA7-4502-9D14-40EDF382E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926B-A79B-4BC3-A85E-17708627B8F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1CD9-7F71-4DCB-B7C6-7A014610B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F28A-6F1A-40C4-B683-D9818CB10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B0E8-B2DD-46BA-8D50-4F0C04A12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put image">
            <a:extLst>
              <a:ext uri="{FF2B5EF4-FFF2-40B4-BE49-F238E27FC236}">
                <a16:creationId xmlns:a16="http://schemas.microsoft.com/office/drawing/2014/main" id="{686CF004-F347-49E6-B16E-56AB5BC5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" y="1685025"/>
            <a:ext cx="4741478" cy="3487950"/>
          </a:xfrm>
          <a:prstGeom prst="rect">
            <a:avLst/>
          </a:prstGeom>
        </p:spPr>
      </p:pic>
      <p:pic>
        <p:nvPicPr>
          <p:cNvPr id="9" name="Picture 8" descr="A close up of an object&#10;&#10;Description automatically generated">
            <a:extLst>
              <a:ext uri="{FF2B5EF4-FFF2-40B4-BE49-F238E27FC236}">
                <a16:creationId xmlns:a16="http://schemas.microsoft.com/office/drawing/2014/main" id="{4AADDAE5-0779-45C6-85E4-A58E2B647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6" y="2153239"/>
            <a:ext cx="600075" cy="609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C6BE72-3376-49C9-90B8-54A60DB2EBF4}"/>
              </a:ext>
            </a:extLst>
          </p:cNvPr>
          <p:cNvCxnSpPr/>
          <p:nvPr/>
        </p:nvCxnSpPr>
        <p:spPr>
          <a:xfrm flipV="1">
            <a:off x="4619134" y="2168165"/>
            <a:ext cx="1131217" cy="5090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8DB208-CE51-4D7E-9560-C53D5DA9D17D}"/>
              </a:ext>
            </a:extLst>
          </p:cNvPr>
          <p:cNvCxnSpPr/>
          <p:nvPr/>
        </p:nvCxnSpPr>
        <p:spPr>
          <a:xfrm>
            <a:off x="4627418" y="2806931"/>
            <a:ext cx="11942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5C1C5-535B-440D-9EFF-36DA6A0427A4}"/>
              </a:ext>
            </a:extLst>
          </p:cNvPr>
          <p:cNvSpPr txBox="1"/>
          <p:nvPr/>
        </p:nvSpPr>
        <p:spPr>
          <a:xfrm>
            <a:off x="1523783" y="1315693"/>
            <a:ext cx="29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5C22-50EE-41D5-AEEA-25FE00B2FAEC}"/>
              </a:ext>
            </a:extLst>
          </p:cNvPr>
          <p:cNvSpPr txBox="1"/>
          <p:nvPr/>
        </p:nvSpPr>
        <p:spPr>
          <a:xfrm>
            <a:off x="5605804" y="1798833"/>
            <a:ext cx="11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3C517F-C1A2-4D45-A916-C90699434D52}"/>
              </a:ext>
            </a:extLst>
          </p:cNvPr>
          <p:cNvSpPr txBox="1"/>
          <p:nvPr/>
        </p:nvSpPr>
        <p:spPr>
          <a:xfrm>
            <a:off x="7225898" y="1798833"/>
            <a:ext cx="262682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template does not have to be from the same image but it should be decent quality for the best results.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78A4F-D935-4558-B512-A31D4BD65F5F}"/>
              </a:ext>
            </a:extLst>
          </p:cNvPr>
          <p:cNvSpPr txBox="1"/>
          <p:nvPr/>
        </p:nvSpPr>
        <p:spPr>
          <a:xfrm>
            <a:off x="710163" y="240833"/>
            <a:ext cx="5268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Template matching to find dots on dominoes:</a:t>
            </a:r>
          </a:p>
        </p:txBody>
      </p:sp>
    </p:spTree>
    <p:extLst>
      <p:ext uri="{BB962C8B-B14F-4D97-AF65-F5344CB8AC3E}">
        <p14:creationId xmlns:p14="http://schemas.microsoft.com/office/powerpoint/2010/main" val="31129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E77AB-EF40-4094-9010-EBA3E272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94" y="1416021"/>
            <a:ext cx="8042823" cy="3446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C0DA65-F612-46A9-B8D2-2F86D7C5F823}"/>
              </a:ext>
            </a:extLst>
          </p:cNvPr>
          <p:cNvSpPr txBox="1"/>
          <p:nvPr/>
        </p:nvSpPr>
        <p:spPr>
          <a:xfrm>
            <a:off x="671942" y="232755"/>
            <a:ext cx="255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Make them grayscale:</a:t>
            </a:r>
          </a:p>
        </p:txBody>
      </p:sp>
    </p:spTree>
    <p:extLst>
      <p:ext uri="{BB962C8B-B14F-4D97-AF65-F5344CB8AC3E}">
        <p14:creationId xmlns:p14="http://schemas.microsoft.com/office/powerpoint/2010/main" val="1202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B59CDA-F06E-4966-8A69-5630918F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2098"/>
            <a:ext cx="5943600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1FB96-711D-4BE8-A826-BD024941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80" y="1665888"/>
            <a:ext cx="3789040" cy="3164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613A24-B6C6-4EE0-BFE9-1C19E2E9CCD9}"/>
              </a:ext>
            </a:extLst>
          </p:cNvPr>
          <p:cNvSpPr txBox="1"/>
          <p:nvPr/>
        </p:nvSpPr>
        <p:spPr>
          <a:xfrm>
            <a:off x="1927167" y="4901787"/>
            <a:ext cx="239406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Bright spots are where it has detected matches to the template.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21EE9-AF76-4BDD-9FFE-77C9F3D43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332" y="1774429"/>
            <a:ext cx="3715734" cy="29469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051F86-D7FD-423D-803E-6F6441589C13}"/>
              </a:ext>
            </a:extLst>
          </p:cNvPr>
          <p:cNvSpPr txBox="1"/>
          <p:nvPr/>
        </p:nvSpPr>
        <p:spPr>
          <a:xfrm>
            <a:off x="5021547" y="2829529"/>
            <a:ext cx="129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395B17-400C-45BB-8EBD-69D0DD1548D4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5018720" y="3247910"/>
            <a:ext cx="12996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D0E447-A173-4E6E-A7FD-5FC231BF6BA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124200" y="1356048"/>
            <a:ext cx="0" cy="309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0BE5DC-97C8-4832-82C2-DD5A30B5C87F}"/>
              </a:ext>
            </a:extLst>
          </p:cNvPr>
          <p:cNvSpPr txBox="1"/>
          <p:nvPr/>
        </p:nvSpPr>
        <p:spPr>
          <a:xfrm>
            <a:off x="6979166" y="4901787"/>
            <a:ext cx="23940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are all the pixels with high </a:t>
            </a:r>
            <a:r>
              <a:rPr lang="en-US" dirty="0" err="1"/>
              <a:t>insensity</a:t>
            </a:r>
            <a:r>
              <a:rPr lang="en-US" dirty="0"/>
              <a:t>, </a:t>
            </a:r>
          </a:p>
          <a:p>
            <a:r>
              <a:rPr lang="en-US" dirty="0" err="1"/>
              <a:t>ie</a:t>
            </a:r>
            <a:r>
              <a:rPr lang="en-US" dirty="0"/>
              <a:t>. dots!</a:t>
            </a:r>
          </a:p>
        </p:txBody>
      </p:sp>
    </p:spTree>
    <p:extLst>
      <p:ext uri="{BB962C8B-B14F-4D97-AF65-F5344CB8AC3E}">
        <p14:creationId xmlns:p14="http://schemas.microsoft.com/office/powerpoint/2010/main" val="410596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50703-AA60-4BEC-8D7C-1C1FBD94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4" y="311035"/>
            <a:ext cx="65722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9F9D41-C597-44C0-A7FA-FA0356BEB5C4}"/>
              </a:ext>
            </a:extLst>
          </p:cNvPr>
          <p:cNvSpPr txBox="1"/>
          <p:nvPr/>
        </p:nvSpPr>
        <p:spPr>
          <a:xfrm>
            <a:off x="393470" y="1870363"/>
            <a:ext cx="317546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and </a:t>
            </a:r>
            <a:r>
              <a:rPr lang="en-US" dirty="0" err="1"/>
              <a:t>find_objects</a:t>
            </a:r>
            <a:r>
              <a:rPr lang="en-US" dirty="0"/>
              <a:t> are functions from </a:t>
            </a:r>
            <a:r>
              <a:rPr lang="en-US" dirty="0" err="1"/>
              <a:t>scipy.ndarray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creates an array of marks where objects are and counts their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find_objects</a:t>
            </a:r>
            <a:r>
              <a:rPr lang="en-US" dirty="0"/>
              <a:t> returns the location of the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13033-8638-46EE-A901-D9DA125F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616" y="1612670"/>
            <a:ext cx="6493384" cy="47580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20AF60-341F-4A24-A6E5-E5C312F54751}"/>
              </a:ext>
            </a:extLst>
          </p:cNvPr>
          <p:cNvCxnSpPr>
            <a:stCxn id="5" idx="3"/>
          </p:cNvCxnSpPr>
          <p:nvPr/>
        </p:nvCxnSpPr>
        <p:spPr>
          <a:xfrm flipV="1">
            <a:off x="3568931" y="2886025"/>
            <a:ext cx="230816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D2875E-3937-4BEC-BDDA-D9B9F2E473B2}"/>
              </a:ext>
            </a:extLst>
          </p:cNvPr>
          <p:cNvSpPr txBox="1"/>
          <p:nvPr/>
        </p:nvSpPr>
        <p:spPr>
          <a:xfrm>
            <a:off x="3739913" y="2886025"/>
            <a:ext cx="196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boxes at locations</a:t>
            </a:r>
          </a:p>
        </p:txBody>
      </p:sp>
    </p:spTree>
    <p:extLst>
      <p:ext uri="{BB962C8B-B14F-4D97-AF65-F5344CB8AC3E}">
        <p14:creationId xmlns:p14="http://schemas.microsoft.com/office/powerpoint/2010/main" val="346996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Zane Acosta</dc:creator>
  <cp:lastModifiedBy>Zane Acosta</cp:lastModifiedBy>
  <cp:revision>4</cp:revision>
  <dcterms:created xsi:type="dcterms:W3CDTF">2020-04-22T23:49:00Z</dcterms:created>
  <dcterms:modified xsi:type="dcterms:W3CDTF">2020-04-23T00:23:52Z</dcterms:modified>
</cp:coreProperties>
</file>