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  <p:sldId id="257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94629"/>
  </p:normalViewPr>
  <p:slideViewPr>
    <p:cSldViewPr snapToGrid="0">
      <p:cViewPr>
        <p:scale>
          <a:sx n="131" d="100"/>
          <a:sy n="131" d="100"/>
        </p:scale>
        <p:origin x="5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F2E3D-E0FE-6124-440A-995DFA86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A81C7B-857E-CD28-C7C0-ED5F53DAE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0E486-6787-1A7D-B008-85262F1F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54-A318-D84C-B42C-3B9C4C38A188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CB03E-5968-4CAC-29DB-F9233E14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290D1-CCB8-A612-6C83-313DB9CA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0BA4-3799-0A4A-A678-A6288F494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54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F6309-5C33-AB05-7C04-1A7A0970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491ED-5A34-090B-8DE6-370F6C5BA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2D361-275A-3B12-9B67-2A3AE575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54-A318-D84C-B42C-3B9C4C38A188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BE7C9-43D0-DD14-C712-BB56FA70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3CD9B-D39E-9F86-F466-1A775BEE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0BA4-3799-0A4A-A678-A6288F494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86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F2D13A-0B98-E692-C1F3-ED2FE9B08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55DDDA-3240-646C-8815-51C8F330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7B2B0-F149-D2EB-3437-73CDA827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54-A318-D84C-B42C-3B9C4C38A188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13D47-3D52-6C76-F6BE-4123AD34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6C8A3-51F5-85C3-F415-26207E03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0BA4-3799-0A4A-A678-A6288F494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83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94C9B-A94A-EBAC-056E-A423B7E4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397F0-A9F6-5D2D-E917-430A87E3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CBD5C-290B-6AB6-18F3-D2FA7EE2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54-A318-D84C-B42C-3B9C4C38A188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60078-D336-3C44-BA2C-758113BE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AF9E5-8C81-DCF6-8D14-3DFBB6FE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0BA4-3799-0A4A-A678-A6288F494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72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7A359-3358-929E-E370-35C3627B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6CC38-2ED2-19A1-2FC0-2E138C3D1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711CD-ECE0-134B-3925-D6BCBE3C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54-A318-D84C-B42C-3B9C4C38A188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FF697-DE19-FBD8-C92B-1A76E00C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F76B8-6FF5-826C-8C3B-CB66EC14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0BA4-3799-0A4A-A678-A6288F494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38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F58DF-5128-DDC6-7AD0-F14A42B8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73106-9E23-DFC2-24D3-34FCA742F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53412-95C0-715D-7443-6EFFE5A7C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1EF85B-06D1-AFFF-6286-7C6564C6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54-A318-D84C-B42C-3B9C4C38A188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5767C-BE19-F62F-5D75-CFF6E454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23D9B-1430-5D21-1352-1B43AAFD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0BA4-3799-0A4A-A678-A6288F494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65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AD253-16A5-7AD7-5F82-276C7BB5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660684-133C-9DC1-DD29-FF09702F0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DE2A0-85BC-80C8-CCC9-AC3077BC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55FAF2-C6CA-9585-39CD-16B827729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9EFA59-8988-E2E4-0146-2C6F86662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DBA95C-8E51-3618-BA81-6CA9F7E7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54-A318-D84C-B42C-3B9C4C38A188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271505-5475-FE3A-2ACC-1750B354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2672C6-5E75-AD89-5C7D-8D7EF6A9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0BA4-3799-0A4A-A678-A6288F494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3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19ACC-B17D-3A29-1A4E-4114B987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3D4433-0DF9-A59E-0455-113FD65E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54-A318-D84C-B42C-3B9C4C38A188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D549F8-5C19-3FC3-B5EC-BA375FEB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FE02F-CD99-B1DC-7A6A-EF19EB48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0BA4-3799-0A4A-A678-A6288F494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2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3189FE-7FDC-58A1-4EB4-1C16414D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54-A318-D84C-B42C-3B9C4C38A188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0C5BA9-4E8D-EF87-8267-C226179C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CA9E48-18A7-578B-86B1-D8DD6D5D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0BA4-3799-0A4A-A678-A6288F494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41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90187-4E53-13B8-CE3A-42198311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A4A64-655C-7945-8934-4F692419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3B7ACD-C0C2-959A-19F8-A097A7C06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69D84-109E-FA8C-FA49-8604BB39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54-A318-D84C-B42C-3B9C4C38A188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40E67-9A1D-C84F-E110-361B3815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6574E-17FF-84EF-FB8E-FD6D7BF1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0BA4-3799-0A4A-A678-A6288F494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2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CB587-D310-0135-2A96-11E836D3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68ED4-38C5-4164-1A88-0B305435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DD107-9BD2-997F-0C70-23AD02205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DF0D9-78FF-38A3-7B4E-D1DF8BEB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C54-A318-D84C-B42C-3B9C4C38A188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FB70A-44E9-2985-8187-9D5E391F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7709C-FDB6-10FA-A488-8287D1FF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0BA4-3799-0A4A-A678-A6288F494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05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27904C-62AE-D1C1-6F80-6248CB8A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5506E-355A-09FF-8303-328C982AD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08774-B374-AF3A-4B4A-44D92A78A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3C54-A318-D84C-B42C-3B9C4C38A188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9B3C4-BA7D-0699-78A0-BF442138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1B9DB-B922-D7CF-1424-7C3E15089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0BA4-3799-0A4A-A678-A6288F494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86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21638ACA-7D20-9EA1-4D44-6C659181B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t="15849" r="3030" b="20000"/>
          <a:stretch/>
        </p:blipFill>
        <p:spPr bwMode="auto">
          <a:xfrm>
            <a:off x="372373" y="1745296"/>
            <a:ext cx="11447254" cy="439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C68A0A-7F5A-F2EC-BAA7-587BB99E62F9}"/>
              </a:ext>
            </a:extLst>
          </p:cNvPr>
          <p:cNvSpPr txBox="1"/>
          <p:nvPr/>
        </p:nvSpPr>
        <p:spPr>
          <a:xfrm>
            <a:off x="372373" y="453628"/>
            <a:ext cx="4443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Different AI agent architecture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124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EF12D3-4F73-7F24-0945-29E092A4BF15}"/>
              </a:ext>
            </a:extLst>
          </p:cNvPr>
          <p:cNvSpPr txBox="1"/>
          <p:nvPr/>
        </p:nvSpPr>
        <p:spPr>
          <a:xfrm>
            <a:off x="1206230" y="1001949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NLP</a:t>
            </a:r>
          </a:p>
          <a:p>
            <a:r>
              <a:rPr kumimoji="1" lang="en-US" altLang="zh-CN" dirty="0"/>
              <a:t>CV</a:t>
            </a:r>
          </a:p>
          <a:p>
            <a:r>
              <a:rPr kumimoji="1" lang="en-US" altLang="zh-CN" dirty="0"/>
              <a:t>AI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61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58E7414-9D27-2919-AD7F-6C7AC7308049}"/>
              </a:ext>
            </a:extLst>
          </p:cNvPr>
          <p:cNvSpPr txBox="1"/>
          <p:nvPr/>
        </p:nvSpPr>
        <p:spPr>
          <a:xfrm>
            <a:off x="0" y="0"/>
            <a:ext cx="4919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Medical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&amp;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Healthcare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Community</a:t>
            </a:r>
            <a:endParaRPr kumimoji="1" lang="zh-CN" altLang="en-US" sz="24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03C929-4837-D2E0-D6E3-91EE09A229BE}"/>
              </a:ext>
            </a:extLst>
          </p:cNvPr>
          <p:cNvGrpSpPr/>
          <p:nvPr/>
        </p:nvGrpSpPr>
        <p:grpSpPr>
          <a:xfrm>
            <a:off x="97277" y="539486"/>
            <a:ext cx="2653731" cy="2069286"/>
            <a:chOff x="79741" y="527999"/>
            <a:chExt cx="3984260" cy="2285539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D6C1500-CFB6-1C63-9070-4D5C0146083D}"/>
                </a:ext>
              </a:extLst>
            </p:cNvPr>
            <p:cNvSpPr/>
            <p:nvPr/>
          </p:nvSpPr>
          <p:spPr>
            <a:xfrm>
              <a:off x="79741" y="527999"/>
              <a:ext cx="3984260" cy="228553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/>
                <a:t>Intake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/>
                <a:t>Area</a:t>
              </a:r>
            </a:p>
            <a:p>
              <a:pPr algn="ctr"/>
              <a:endParaRPr kumimoji="1" lang="en-US" altLang="zh-CN" sz="2000" b="1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69ED198-8E09-987F-4886-2975A3CD7F1B}"/>
                </a:ext>
              </a:extLst>
            </p:cNvPr>
            <p:cNvSpPr/>
            <p:nvPr/>
          </p:nvSpPr>
          <p:spPr>
            <a:xfrm>
              <a:off x="449385" y="1328615"/>
              <a:ext cx="1301261" cy="1266093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Intake</a:t>
              </a:r>
            </a:p>
            <a:p>
              <a:pPr algn="ctr"/>
              <a:r>
                <a:rPr kumimoji="1" lang="en-US" altLang="zh-CN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Agent</a:t>
              </a:r>
              <a:endParaRPr kumimoji="1"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3140DB6F-D153-AE0A-D7B8-5A30969FFA50}"/>
                </a:ext>
              </a:extLst>
            </p:cNvPr>
            <p:cNvSpPr/>
            <p:nvPr/>
          </p:nvSpPr>
          <p:spPr>
            <a:xfrm>
              <a:off x="2344615" y="1328615"/>
              <a:ext cx="1500554" cy="1266093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Health</a:t>
              </a:r>
            </a:p>
            <a:p>
              <a:pPr algn="ctr"/>
              <a:r>
                <a:rPr kumimoji="1" lang="en-US" altLang="zh-CN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Assessment</a:t>
              </a:r>
            </a:p>
            <a:p>
              <a:pPr algn="ctr"/>
              <a:r>
                <a:rPr kumimoji="1" lang="en-US" altLang="zh-CN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Agent</a:t>
              </a:r>
              <a:endParaRPr kumimoji="1"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12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738B2-77E3-197B-C76E-96B7F1109A6E}"/>
              </a:ext>
            </a:extLst>
          </p:cNvPr>
          <p:cNvSpPr txBox="1"/>
          <p:nvPr/>
        </p:nvSpPr>
        <p:spPr>
          <a:xfrm>
            <a:off x="421105" y="469232"/>
            <a:ext cx="909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MAS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Multi-agents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System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Moderator agent to rectify diagnose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39E3A0-33FC-6CB9-56DB-674DA1AA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897"/>
            <a:ext cx="7955147" cy="36881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23BB34-E9F9-374B-98DE-204958BC2112}"/>
              </a:ext>
            </a:extLst>
          </p:cNvPr>
          <p:cNvSpPr txBox="1"/>
          <p:nvPr/>
        </p:nvSpPr>
        <p:spPr>
          <a:xfrm>
            <a:off x="8100260" y="2128638"/>
            <a:ext cx="2451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DA</a:t>
            </a:r>
          </a:p>
          <a:p>
            <a:r>
              <a:rPr kumimoji="1" lang="en-US" altLang="zh-CN" dirty="0"/>
              <a:t>PA</a:t>
            </a:r>
          </a:p>
          <a:p>
            <a:r>
              <a:rPr kumimoji="1" lang="en-US" altLang="zh-CN" dirty="0"/>
              <a:t>Moderator Agent</a:t>
            </a:r>
          </a:p>
          <a:p>
            <a:r>
              <a:rPr kumimoji="1" lang="en-US" altLang="zh-CN" dirty="0"/>
              <a:t>Measurement Agent</a:t>
            </a:r>
          </a:p>
        </p:txBody>
      </p:sp>
    </p:spTree>
    <p:extLst>
      <p:ext uri="{BB962C8B-B14F-4D97-AF65-F5344CB8AC3E}">
        <p14:creationId xmlns:p14="http://schemas.microsoft.com/office/powerpoint/2010/main" val="47239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7CF6D1-DFB4-54F2-7ACD-5C85C13E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17" y="1219200"/>
            <a:ext cx="8006888" cy="51695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19E82E-7E8B-782F-F96C-32F2D041A23F}"/>
              </a:ext>
            </a:extLst>
          </p:cNvPr>
          <p:cNvSpPr txBox="1"/>
          <p:nvPr/>
        </p:nvSpPr>
        <p:spPr>
          <a:xfrm>
            <a:off x="421105" y="469232"/>
            <a:ext cx="963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MAS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Multi-agents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System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Inside/Outside hospital with data sensor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E20E0-5370-0C78-42B2-F0BCEC47D1A3}"/>
              </a:ext>
            </a:extLst>
          </p:cNvPr>
          <p:cNvSpPr txBox="1"/>
          <p:nvPr/>
        </p:nvSpPr>
        <p:spPr>
          <a:xfrm>
            <a:off x="8682790" y="2089029"/>
            <a:ext cx="23862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Doctor Agent</a:t>
            </a:r>
          </a:p>
          <a:p>
            <a:r>
              <a:rPr kumimoji="1" lang="en-US" altLang="zh-CN" dirty="0"/>
              <a:t>Nurse Agent</a:t>
            </a:r>
          </a:p>
          <a:p>
            <a:r>
              <a:rPr kumimoji="1" lang="en-US" altLang="zh-CN" dirty="0"/>
              <a:t>Pharmacy Agent</a:t>
            </a:r>
          </a:p>
        </p:txBody>
      </p:sp>
    </p:spTree>
    <p:extLst>
      <p:ext uri="{BB962C8B-B14F-4D97-AF65-F5344CB8AC3E}">
        <p14:creationId xmlns:p14="http://schemas.microsoft.com/office/powerpoint/2010/main" val="36288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14B84-B640-507B-751D-2A554F320102}"/>
              </a:ext>
            </a:extLst>
          </p:cNvPr>
          <p:cNvSpPr txBox="1"/>
          <p:nvPr/>
        </p:nvSpPr>
        <p:spPr>
          <a:xfrm>
            <a:off x="224287" y="189782"/>
            <a:ext cx="524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Common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agents in hospital/medical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131D7E-B970-CCD4-62EC-F88808D8833A}"/>
              </a:ext>
            </a:extLst>
          </p:cNvPr>
          <p:cNvSpPr txBox="1"/>
          <p:nvPr/>
        </p:nvSpPr>
        <p:spPr>
          <a:xfrm>
            <a:off x="548640" y="1060704"/>
            <a:ext cx="31069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Medical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Professional Agent:</a:t>
            </a:r>
          </a:p>
          <a:p>
            <a:r>
              <a:rPr kumimoji="1" lang="en-US" altLang="zh-CN" dirty="0"/>
              <a:t>Doctor Agent</a:t>
            </a:r>
          </a:p>
          <a:p>
            <a:r>
              <a:rPr kumimoji="1" lang="en-US" altLang="zh-CN" dirty="0"/>
              <a:t>Nurse Agent</a:t>
            </a:r>
          </a:p>
          <a:p>
            <a:r>
              <a:rPr kumimoji="1" lang="en-US" altLang="zh-CN" dirty="0"/>
              <a:t>Pharmacy Agent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Specialist Agent</a:t>
            </a:r>
          </a:p>
          <a:p>
            <a:r>
              <a:rPr kumimoji="1" lang="en-US" altLang="zh-CN" dirty="0"/>
              <a:t>Mobile Agent Doctor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Moderator Agent</a:t>
            </a:r>
          </a:p>
          <a:p>
            <a:r>
              <a:rPr kumimoji="1" lang="en-US" altLang="zh-CN" dirty="0"/>
              <a:t>Measurement Agent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Resident Agent</a:t>
            </a:r>
          </a:p>
          <a:p>
            <a:r>
              <a:rPr kumimoji="1" lang="en-US" altLang="zh-CN" b="1" dirty="0"/>
              <a:t>Patient Agent</a:t>
            </a:r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1BFDCF-8E47-5F69-3B98-1C3A2FF82877}"/>
              </a:ext>
            </a:extLst>
          </p:cNvPr>
          <p:cNvSpPr txBox="1"/>
          <p:nvPr/>
        </p:nvSpPr>
        <p:spPr>
          <a:xfrm>
            <a:off x="6749716" y="1263316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Multi-agents</a:t>
            </a:r>
          </a:p>
          <a:p>
            <a:r>
              <a:rPr kumimoji="1" lang="en-US" altLang="zh-CN" dirty="0"/>
              <a:t>Multi-cases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05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1F870F-D930-B20D-F543-09DF29446B9A}"/>
              </a:ext>
            </a:extLst>
          </p:cNvPr>
          <p:cNvSpPr txBox="1"/>
          <p:nvPr/>
        </p:nvSpPr>
        <p:spPr>
          <a:xfrm>
            <a:off x="493059" y="4213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分级诊疗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8AAD56-30C0-F3DF-5D00-06882C8071A2}"/>
              </a:ext>
            </a:extLst>
          </p:cNvPr>
          <p:cNvSpPr txBox="1"/>
          <p:nvPr/>
        </p:nvSpPr>
        <p:spPr>
          <a:xfrm>
            <a:off x="493059" y="10309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对比数据集来源？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2C9D2A-4595-FB9F-1535-6E46F1D76E36}"/>
              </a:ext>
            </a:extLst>
          </p:cNvPr>
          <p:cNvSpPr txBox="1"/>
          <p:nvPr/>
        </p:nvSpPr>
        <p:spPr>
          <a:xfrm>
            <a:off x="1075765" y="18467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6DF162-813B-92A7-4D64-775FE25F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9" y="1548209"/>
            <a:ext cx="7772400" cy="41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9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5393</TotalTime>
  <Words>87</Words>
  <Application>Microsoft Macintosh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子扬 凌</dc:creator>
  <cp:lastModifiedBy>子扬 凌</cp:lastModifiedBy>
  <cp:revision>4</cp:revision>
  <dcterms:created xsi:type="dcterms:W3CDTF">2024-08-31T10:22:36Z</dcterms:created>
  <dcterms:modified xsi:type="dcterms:W3CDTF">2024-09-09T12:21:16Z</dcterms:modified>
</cp:coreProperties>
</file>