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slide3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6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3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5280" cy="3977280"/>
          </a:xfrm>
          <a:prstGeom prst="rect">
            <a:avLst/>
          </a:prstGeom>
          <a:ln>
            <a:noFill/>
          </a:ln>
        </p:spPr>
      </p:pic>
      <p:pic>
        <p:nvPicPr>
          <p:cNvPr id="54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528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7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5280" cy="3977280"/>
          </a:xfrm>
          <a:prstGeom prst="rect">
            <a:avLst/>
          </a:prstGeom>
          <a:ln>
            <a:noFill/>
          </a:ln>
        </p:spPr>
      </p:pic>
      <p:pic>
        <p:nvPicPr>
          <p:cNvPr id="108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528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2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5280" cy="3977280"/>
          </a:xfrm>
          <a:prstGeom prst="rect">
            <a:avLst/>
          </a:prstGeom>
          <a:ln>
            <a:noFill/>
          </a:ln>
        </p:spPr>
      </p:pic>
      <p:pic>
        <p:nvPicPr>
          <p:cNvPr id="153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528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c5d1d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0" y="6705720"/>
            <a:ext cx="9143280" cy="15156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0" y="0"/>
            <a:ext cx="9143280" cy="139248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 hidden="1"/>
          <p:cNvSpPr/>
          <p:nvPr/>
        </p:nvSpPr>
        <p:spPr>
          <a:xfrm>
            <a:off x="0" y="0"/>
            <a:ext cx="151560" cy="685728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 hidden="1"/>
          <p:cNvSpPr/>
          <p:nvPr/>
        </p:nvSpPr>
        <p:spPr>
          <a:xfrm>
            <a:off x="8991720" y="0"/>
            <a:ext cx="151560" cy="685728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5" hidden="1"/>
          <p:cNvSpPr/>
          <p:nvPr/>
        </p:nvSpPr>
        <p:spPr>
          <a:xfrm>
            <a:off x="149400" y="6388560"/>
            <a:ext cx="8832240" cy="308880"/>
          </a:xfrm>
          <a:prstGeom prst="rect">
            <a:avLst/>
          </a:prstGeom>
          <a:solidFill>
            <a:schemeClr val="accent3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CustomShape 6" hidden="1"/>
          <p:cNvSpPr/>
          <p:nvPr/>
        </p:nvSpPr>
        <p:spPr>
          <a:xfrm>
            <a:off x="152280" y="155520"/>
            <a:ext cx="8832240" cy="6546240"/>
          </a:xfrm>
          <a:prstGeom prst="rect">
            <a:avLst/>
          </a:prstGeom>
          <a:noFill/>
          <a:ln w="9360">
            <a:solidFill>
              <a:schemeClr val="accent3">
                <a:shade val="75000"/>
              </a:schemeClr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Line 7"/>
          <p:cNvSpPr/>
          <p:nvPr/>
        </p:nvSpPr>
        <p:spPr>
          <a:xfrm>
            <a:off x="152280" y="1276560"/>
            <a:ext cx="8832960" cy="360"/>
          </a:xfrm>
          <a:prstGeom prst="line">
            <a:avLst/>
          </a:prstGeom>
          <a:ln cap="rnd" w="9360">
            <a:solidFill>
              <a:schemeClr val="accent3">
                <a:shade val="75000"/>
              </a:schemeClr>
            </a:solidFill>
            <a:custDash>
              <a:ds d="5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8" hidden="1"/>
          <p:cNvSpPr/>
          <p:nvPr/>
        </p:nvSpPr>
        <p:spPr>
          <a:xfrm>
            <a:off x="4267080" y="956160"/>
            <a:ext cx="608760" cy="608760"/>
          </a:xfrm>
          <a:prstGeom prst="ellipse">
            <a:avLst/>
          </a:prstGeom>
          <a:solidFill>
            <a:srgbClr val="ffffff"/>
          </a:solidFill>
          <a:ln w="15840">
            <a:noFill/>
          </a:ln>
          <a:effectLst>
            <a:outerShdw blurRad="50800" dir="5400000" dist="2540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" name="CustomShape 9" hidden="1"/>
          <p:cNvSpPr/>
          <p:nvPr/>
        </p:nvSpPr>
        <p:spPr>
          <a:xfrm>
            <a:off x="4361760" y="1050480"/>
            <a:ext cx="419760" cy="419760"/>
          </a:xfrm>
          <a:prstGeom prst="ellipse">
            <a:avLst/>
          </a:prstGeom>
          <a:solidFill>
            <a:srgbClr val="ffffff"/>
          </a:solidFill>
          <a:ln w="50760">
            <a:solidFill>
              <a:schemeClr val="accent3">
                <a:shade val="75000"/>
              </a:schemeClr>
            </a:solidFill>
            <a:round/>
          </a:ln>
          <a:effectLst>
            <a:outerShdw blurRad="50800" dir="5400000" dist="2540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" name="CustomShape 10"/>
          <p:cNvSpPr/>
          <p:nvPr/>
        </p:nvSpPr>
        <p:spPr>
          <a:xfrm>
            <a:off x="0" y="6705720"/>
            <a:ext cx="9143280" cy="15156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" name="CustomShape 11"/>
          <p:cNvSpPr/>
          <p:nvPr/>
        </p:nvSpPr>
        <p:spPr>
          <a:xfrm>
            <a:off x="8991720" y="2880"/>
            <a:ext cx="151560" cy="685728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" name="CustomShape 12"/>
          <p:cNvSpPr/>
          <p:nvPr/>
        </p:nvSpPr>
        <p:spPr>
          <a:xfrm>
            <a:off x="0" y="0"/>
            <a:ext cx="151560" cy="685728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" name="CustomShape 13"/>
          <p:cNvSpPr/>
          <p:nvPr/>
        </p:nvSpPr>
        <p:spPr>
          <a:xfrm>
            <a:off x="0" y="0"/>
            <a:ext cx="9143280" cy="251388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" name="CustomShape 14"/>
          <p:cNvSpPr/>
          <p:nvPr/>
        </p:nvSpPr>
        <p:spPr>
          <a:xfrm>
            <a:off x="146160" y="6391800"/>
            <a:ext cx="8832240" cy="308880"/>
          </a:xfrm>
          <a:prstGeom prst="rect">
            <a:avLst/>
          </a:prstGeom>
          <a:solidFill>
            <a:schemeClr val="accent3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" name="Line 15"/>
          <p:cNvSpPr/>
          <p:nvPr/>
        </p:nvSpPr>
        <p:spPr>
          <a:xfrm>
            <a:off x="155160" y="2419920"/>
            <a:ext cx="8833320" cy="360"/>
          </a:xfrm>
          <a:prstGeom prst="line">
            <a:avLst/>
          </a:prstGeom>
          <a:ln cap="rnd" w="11520">
            <a:solidFill>
              <a:schemeClr val="accent3">
                <a:shade val="75000"/>
              </a:schemeClr>
            </a:solidFill>
            <a:custDash>
              <a:ds d="3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" name="CustomShape 16"/>
          <p:cNvSpPr/>
          <p:nvPr/>
        </p:nvSpPr>
        <p:spPr>
          <a:xfrm>
            <a:off x="152280" y="152280"/>
            <a:ext cx="8832240" cy="6546240"/>
          </a:xfrm>
          <a:prstGeom prst="rect">
            <a:avLst/>
          </a:prstGeom>
          <a:noFill/>
          <a:ln w="9360">
            <a:solidFill>
              <a:schemeClr val="accent3">
                <a:shade val="75000"/>
              </a:schemeClr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6" name="CustomShape 17"/>
          <p:cNvSpPr/>
          <p:nvPr/>
        </p:nvSpPr>
        <p:spPr>
          <a:xfrm>
            <a:off x="4267080" y="2115360"/>
            <a:ext cx="608760" cy="608760"/>
          </a:xfrm>
          <a:prstGeom prst="ellipse">
            <a:avLst/>
          </a:prstGeom>
          <a:solidFill>
            <a:srgbClr val="ffffff"/>
          </a:solidFill>
          <a:ln w="15840">
            <a:noFill/>
          </a:ln>
          <a:effectLst>
            <a:outerShdw blurRad="50800" dir="5400000" dist="2540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7" name="CustomShape 18"/>
          <p:cNvSpPr/>
          <p:nvPr/>
        </p:nvSpPr>
        <p:spPr>
          <a:xfrm>
            <a:off x="4361760" y="2209680"/>
            <a:ext cx="419760" cy="419760"/>
          </a:xfrm>
          <a:prstGeom prst="ellipse">
            <a:avLst/>
          </a:prstGeom>
          <a:solidFill>
            <a:srgbClr val="ffffff"/>
          </a:solidFill>
          <a:ln w="50760">
            <a:solidFill>
              <a:schemeClr val="accent3">
                <a:shade val="75000"/>
              </a:schemeClr>
            </a:solidFill>
            <a:round/>
          </a:ln>
          <a:effectLst>
            <a:outerShdw blurRad="50800" dir="5400000" dist="2540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8" name="PlaceHolder 19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3800" cy="758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0"/>
          <p:cNvSpPr>
            <a:spLocks noGrp="1"/>
          </p:cNvSpPr>
          <p:nvPr>
            <p:ph type="body"/>
          </p:nvPr>
        </p:nvSpPr>
        <p:spPr>
          <a:xfrm>
            <a:off x="301680" y="1527120"/>
            <a:ext cx="8503200" cy="21801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1"/>
          <p:cNvSpPr>
            <a:spLocks noGrp="1"/>
          </p:cNvSpPr>
          <p:nvPr>
            <p:ph type="body"/>
          </p:nvPr>
        </p:nvSpPr>
        <p:spPr>
          <a:xfrm>
            <a:off x="301680" y="3915360"/>
            <a:ext cx="8503200" cy="21801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c5d1d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ustomShape 1" hidden="1"/>
          <p:cNvSpPr/>
          <p:nvPr/>
        </p:nvSpPr>
        <p:spPr>
          <a:xfrm>
            <a:off x="0" y="6705720"/>
            <a:ext cx="9143280" cy="15156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CustomShape 2" hidden="1"/>
          <p:cNvSpPr/>
          <p:nvPr/>
        </p:nvSpPr>
        <p:spPr>
          <a:xfrm>
            <a:off x="0" y="0"/>
            <a:ext cx="9143280" cy="139248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CustomShape 3" hidden="1"/>
          <p:cNvSpPr/>
          <p:nvPr/>
        </p:nvSpPr>
        <p:spPr>
          <a:xfrm>
            <a:off x="0" y="0"/>
            <a:ext cx="151560" cy="685728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CustomShape 4" hidden="1"/>
          <p:cNvSpPr/>
          <p:nvPr/>
        </p:nvSpPr>
        <p:spPr>
          <a:xfrm>
            <a:off x="8991720" y="0"/>
            <a:ext cx="151560" cy="685728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CustomShape 5" hidden="1"/>
          <p:cNvSpPr/>
          <p:nvPr/>
        </p:nvSpPr>
        <p:spPr>
          <a:xfrm>
            <a:off x="149400" y="6388560"/>
            <a:ext cx="8832240" cy="308880"/>
          </a:xfrm>
          <a:prstGeom prst="rect">
            <a:avLst/>
          </a:prstGeom>
          <a:solidFill>
            <a:schemeClr val="accent3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CustomShape 6" hidden="1"/>
          <p:cNvSpPr/>
          <p:nvPr/>
        </p:nvSpPr>
        <p:spPr>
          <a:xfrm>
            <a:off x="152280" y="155520"/>
            <a:ext cx="8832240" cy="6546240"/>
          </a:xfrm>
          <a:prstGeom prst="rect">
            <a:avLst/>
          </a:prstGeom>
          <a:noFill/>
          <a:ln w="9360">
            <a:solidFill>
              <a:schemeClr val="accent3">
                <a:shade val="75000"/>
              </a:schemeClr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1" name="Line 7"/>
          <p:cNvSpPr/>
          <p:nvPr/>
        </p:nvSpPr>
        <p:spPr>
          <a:xfrm>
            <a:off x="152280" y="1276560"/>
            <a:ext cx="8832960" cy="360"/>
          </a:xfrm>
          <a:prstGeom prst="line">
            <a:avLst/>
          </a:prstGeom>
          <a:ln cap="rnd" w="9360">
            <a:solidFill>
              <a:schemeClr val="accent3">
                <a:shade val="75000"/>
              </a:schemeClr>
            </a:solidFill>
            <a:custDash>
              <a:ds d="5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2" name="CustomShape 8" hidden="1"/>
          <p:cNvSpPr/>
          <p:nvPr/>
        </p:nvSpPr>
        <p:spPr>
          <a:xfrm>
            <a:off x="4267080" y="956160"/>
            <a:ext cx="608760" cy="608760"/>
          </a:xfrm>
          <a:prstGeom prst="ellipse">
            <a:avLst/>
          </a:prstGeom>
          <a:solidFill>
            <a:srgbClr val="ffffff"/>
          </a:solidFill>
          <a:ln w="15840">
            <a:noFill/>
          </a:ln>
          <a:effectLst>
            <a:outerShdw blurRad="50800" dir="5400000" dist="2540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3" name="CustomShape 9" hidden="1"/>
          <p:cNvSpPr/>
          <p:nvPr/>
        </p:nvSpPr>
        <p:spPr>
          <a:xfrm>
            <a:off x="4361760" y="1050480"/>
            <a:ext cx="419760" cy="419760"/>
          </a:xfrm>
          <a:prstGeom prst="ellipse">
            <a:avLst/>
          </a:prstGeom>
          <a:solidFill>
            <a:srgbClr val="ffffff"/>
          </a:solidFill>
          <a:ln w="50760">
            <a:solidFill>
              <a:schemeClr val="accent3">
                <a:shade val="75000"/>
              </a:schemeClr>
            </a:solidFill>
            <a:round/>
          </a:ln>
          <a:effectLst>
            <a:outerShdw blurRad="50800" dir="5400000" dist="2540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4" name="CustomShape 10"/>
          <p:cNvSpPr/>
          <p:nvPr/>
        </p:nvSpPr>
        <p:spPr>
          <a:xfrm>
            <a:off x="0" y="6705720"/>
            <a:ext cx="9143280" cy="15156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" name="CustomShape 11"/>
          <p:cNvSpPr/>
          <p:nvPr/>
        </p:nvSpPr>
        <p:spPr>
          <a:xfrm>
            <a:off x="8991720" y="2880"/>
            <a:ext cx="151560" cy="685728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" name="CustomShape 12"/>
          <p:cNvSpPr/>
          <p:nvPr/>
        </p:nvSpPr>
        <p:spPr>
          <a:xfrm>
            <a:off x="0" y="0"/>
            <a:ext cx="151560" cy="685728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" name="CustomShape 13"/>
          <p:cNvSpPr/>
          <p:nvPr/>
        </p:nvSpPr>
        <p:spPr>
          <a:xfrm>
            <a:off x="0" y="0"/>
            <a:ext cx="9143280" cy="251388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" name="CustomShape 14"/>
          <p:cNvSpPr/>
          <p:nvPr/>
        </p:nvSpPr>
        <p:spPr>
          <a:xfrm>
            <a:off x="146160" y="6391800"/>
            <a:ext cx="8832240" cy="308880"/>
          </a:xfrm>
          <a:prstGeom prst="rect">
            <a:avLst/>
          </a:prstGeom>
          <a:solidFill>
            <a:schemeClr val="accent3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" name="Line 15"/>
          <p:cNvSpPr/>
          <p:nvPr/>
        </p:nvSpPr>
        <p:spPr>
          <a:xfrm>
            <a:off x="155160" y="2419920"/>
            <a:ext cx="8833320" cy="360"/>
          </a:xfrm>
          <a:prstGeom prst="line">
            <a:avLst/>
          </a:prstGeom>
          <a:ln cap="rnd" w="11520">
            <a:solidFill>
              <a:schemeClr val="accent3">
                <a:shade val="75000"/>
              </a:schemeClr>
            </a:solidFill>
            <a:custDash>
              <a:ds d="3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0" name="CustomShape 16"/>
          <p:cNvSpPr/>
          <p:nvPr/>
        </p:nvSpPr>
        <p:spPr>
          <a:xfrm>
            <a:off x="152280" y="152280"/>
            <a:ext cx="8832240" cy="6546240"/>
          </a:xfrm>
          <a:prstGeom prst="rect">
            <a:avLst/>
          </a:prstGeom>
          <a:noFill/>
          <a:ln w="9360">
            <a:solidFill>
              <a:schemeClr val="accent3">
                <a:shade val="75000"/>
              </a:schemeClr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1" name="CustomShape 17"/>
          <p:cNvSpPr/>
          <p:nvPr/>
        </p:nvSpPr>
        <p:spPr>
          <a:xfrm>
            <a:off x="4267080" y="2115360"/>
            <a:ext cx="608760" cy="608760"/>
          </a:xfrm>
          <a:prstGeom prst="ellipse">
            <a:avLst/>
          </a:prstGeom>
          <a:solidFill>
            <a:srgbClr val="ffffff"/>
          </a:solidFill>
          <a:ln w="15840">
            <a:noFill/>
          </a:ln>
          <a:effectLst>
            <a:outerShdw blurRad="50800" dir="5400000" dist="2540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2" name="CustomShape 18"/>
          <p:cNvSpPr/>
          <p:nvPr/>
        </p:nvSpPr>
        <p:spPr>
          <a:xfrm>
            <a:off x="4361760" y="2209680"/>
            <a:ext cx="419760" cy="419760"/>
          </a:xfrm>
          <a:prstGeom prst="ellipse">
            <a:avLst/>
          </a:prstGeom>
          <a:solidFill>
            <a:srgbClr val="ffffff"/>
          </a:solidFill>
          <a:ln w="50760">
            <a:solidFill>
              <a:schemeClr val="accent3">
                <a:shade val="75000"/>
              </a:schemeClr>
            </a:solidFill>
            <a:round/>
          </a:ln>
          <a:effectLst>
            <a:outerShdw blurRad="50800" dir="5400000" dist="2540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3" name="PlaceHolder 19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3800" cy="758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20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c5d1d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0" y="6705720"/>
            <a:ext cx="9143280" cy="15156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CustomShape 2"/>
          <p:cNvSpPr/>
          <p:nvPr/>
        </p:nvSpPr>
        <p:spPr>
          <a:xfrm>
            <a:off x="0" y="0"/>
            <a:ext cx="9143280" cy="139248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CustomShape 3"/>
          <p:cNvSpPr/>
          <p:nvPr/>
        </p:nvSpPr>
        <p:spPr>
          <a:xfrm>
            <a:off x="0" y="0"/>
            <a:ext cx="151560" cy="685728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CustomShape 4"/>
          <p:cNvSpPr/>
          <p:nvPr/>
        </p:nvSpPr>
        <p:spPr>
          <a:xfrm>
            <a:off x="8991720" y="0"/>
            <a:ext cx="151560" cy="685728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CustomShape 5"/>
          <p:cNvSpPr/>
          <p:nvPr/>
        </p:nvSpPr>
        <p:spPr>
          <a:xfrm>
            <a:off x="149400" y="6388560"/>
            <a:ext cx="8832240" cy="308880"/>
          </a:xfrm>
          <a:prstGeom prst="rect">
            <a:avLst/>
          </a:prstGeom>
          <a:solidFill>
            <a:schemeClr val="accent3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CustomShape 6"/>
          <p:cNvSpPr/>
          <p:nvPr/>
        </p:nvSpPr>
        <p:spPr>
          <a:xfrm>
            <a:off x="152280" y="155520"/>
            <a:ext cx="8832240" cy="6546240"/>
          </a:xfrm>
          <a:prstGeom prst="rect">
            <a:avLst/>
          </a:prstGeom>
          <a:noFill/>
          <a:ln w="9360">
            <a:solidFill>
              <a:schemeClr val="accent3">
                <a:shade val="75000"/>
              </a:schemeClr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5" name="Line 7"/>
          <p:cNvSpPr/>
          <p:nvPr/>
        </p:nvSpPr>
        <p:spPr>
          <a:xfrm>
            <a:off x="152280" y="1276560"/>
            <a:ext cx="8832960" cy="360"/>
          </a:xfrm>
          <a:prstGeom prst="line">
            <a:avLst/>
          </a:prstGeom>
          <a:ln cap="rnd" w="9360">
            <a:solidFill>
              <a:schemeClr val="accent3">
                <a:shade val="75000"/>
              </a:schemeClr>
            </a:solidFill>
            <a:custDash>
              <a:ds d="5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CustomShape 8"/>
          <p:cNvSpPr/>
          <p:nvPr/>
        </p:nvSpPr>
        <p:spPr>
          <a:xfrm>
            <a:off x="4267080" y="956160"/>
            <a:ext cx="608760" cy="608760"/>
          </a:xfrm>
          <a:prstGeom prst="ellipse">
            <a:avLst/>
          </a:prstGeom>
          <a:solidFill>
            <a:srgbClr val="ffffff"/>
          </a:solidFill>
          <a:ln w="15840">
            <a:noFill/>
          </a:ln>
          <a:effectLst>
            <a:outerShdw blurRad="50800" dir="5400000" dist="2540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7" name="CustomShape 9"/>
          <p:cNvSpPr/>
          <p:nvPr/>
        </p:nvSpPr>
        <p:spPr>
          <a:xfrm>
            <a:off x="4361760" y="1050480"/>
            <a:ext cx="419760" cy="419760"/>
          </a:xfrm>
          <a:prstGeom prst="ellipse">
            <a:avLst/>
          </a:prstGeom>
          <a:solidFill>
            <a:srgbClr val="ffffff"/>
          </a:solidFill>
          <a:ln w="50760">
            <a:solidFill>
              <a:schemeClr val="accent3">
                <a:shade val="75000"/>
              </a:schemeClr>
            </a:solidFill>
            <a:round/>
          </a:ln>
          <a:effectLst>
            <a:outerShdw blurRad="50800" dir="5400000" dist="2540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8" name="PlaceHolder 10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PlaceHolder 11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457200" y="1604520"/>
            <a:ext cx="8228880" cy="189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Quiz Next Tuesday!!! September 26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CustomShape 2"/>
          <p:cNvSpPr/>
          <p:nvPr/>
        </p:nvSpPr>
        <p:spPr>
          <a:xfrm>
            <a:off x="685800" y="380880"/>
            <a:ext cx="7771680" cy="175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See me NOW if you need accommodation!!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CustomShape 3"/>
          <p:cNvSpPr/>
          <p:nvPr/>
        </p:nvSpPr>
        <p:spPr>
          <a:xfrm>
            <a:off x="457200" y="3682080"/>
            <a:ext cx="8228880" cy="189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No Makeups! 10% of Your Grade!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10 (Easy) Questions!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True/False, Multiple Choice, Fill in the Blank.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1371600" y="2819520"/>
            <a:ext cx="6400080" cy="175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CustomShape 2"/>
          <p:cNvSpPr/>
          <p:nvPr/>
        </p:nvSpPr>
        <p:spPr>
          <a:xfrm>
            <a:off x="685800" y="380880"/>
            <a:ext cx="7771680" cy="175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4200" spc="-1" strike="noStrike">
                <a:solidFill>
                  <a:srgbClr val="d16349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More on Grading Assignments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301680" y="228600"/>
            <a:ext cx="8533800" cy="75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3300" spc="-1" strike="noStrike">
                <a:solidFill>
                  <a:srgbClr val="7b9899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CS Foundations Assignments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301680" y="1527120"/>
            <a:ext cx="8503200" cy="457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74320" indent="-273600">
              <a:lnSpc>
                <a:spcPct val="100000"/>
              </a:lnSpc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b="0"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Program doesn’t compile: 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3600">
              <a:lnSpc>
                <a:spcPct val="100000"/>
              </a:lnSpc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b="0"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Program non-normal termination: 50% loss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3600">
              <a:lnSpc>
                <a:spcPct val="100000"/>
              </a:lnSpc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b="0"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Specifications and Requirements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3600">
              <a:lnSpc>
                <a:spcPct val="100000"/>
              </a:lnSpc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b="0"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Missed specification, incorrect signature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- 5 points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3600">
              <a:lnSpc>
                <a:spcPct val="100000"/>
              </a:lnSpc>
              <a:buClr>
                <a:srgbClr val="d16349"/>
              </a:buClr>
              <a:buSzPct val="85000"/>
              <a:buFont typeface="Wingdings 2" charset="2"/>
              <a:buChar char=""/>
            </a:pPr>
            <a:r>
              <a:rPr b="0"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Unclear output, not properly labeled -5 points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483</TotalTime>
  <Application>LibreOffice/5.1.6.2$Linux_X86_64 LibreOffice_project/10m0$Build-2</Application>
  <Words>39</Words>
  <Paragraphs>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T</dc:creator>
  <dc:description/>
  <dc:language>en-US</dc:language>
  <cp:lastModifiedBy/>
  <dcterms:modified xsi:type="dcterms:W3CDTF">2017-09-21T10:17:49Z</dcterms:modified>
  <cp:revision>4</cp:revision>
  <dc:subject/>
  <dc:title>More on Grading Assignments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</vt:i4>
  </property>
</Properties>
</file>