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B05D-A904-44B4-9171-0D0A6C9C98E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37AF2-6773-43A4-A7F5-6A37EB98E7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AB5AE12-22E6-4769-A1E5-CB46CC851A4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E558798-7350-4270-B08E-08B2A695D4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of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FilmRating</a:t>
            </a:r>
            <a:r>
              <a:rPr lang="en-US" dirty="0" smtClean="0"/>
              <a:t> {G, PG, PG_13, R, NC_17, UNRATED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Film { </a:t>
            </a:r>
            <a:r>
              <a:rPr lang="en-US" dirty="0" err="1" smtClean="0"/>
              <a:t>int</a:t>
            </a:r>
            <a:r>
              <a:rPr lang="en-US" dirty="0" smtClean="0"/>
              <a:t> id;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string name; string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runningTime</a:t>
            </a:r>
            <a:r>
              <a:rPr lang="en-US" dirty="0" smtClean="0"/>
              <a:t>; </a:t>
            </a:r>
            <a:r>
              <a:rPr lang="en-US" dirty="0" err="1" smtClean="0"/>
              <a:t>FilmRating</a:t>
            </a:r>
            <a:r>
              <a:rPr lang="en-US" dirty="0" smtClean="0"/>
              <a:t> rating; }; </a:t>
            </a:r>
          </a:p>
          <a:p>
            <a:endParaRPr lang="en-US" dirty="0" smtClean="0"/>
          </a:p>
          <a:p>
            <a:r>
              <a:rPr lang="en-US" dirty="0" smtClean="0"/>
              <a:t>Film *films= new Film[4];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in Array -- Familiar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Film *films= new Film[4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ilms[0].id = 0;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ilms[0].name = “Underworld”;</a:t>
            </a:r>
          </a:p>
          <a:p>
            <a:pPr>
              <a:buNone/>
            </a:pPr>
            <a:r>
              <a:rPr lang="en-US" dirty="0" smtClean="0"/>
              <a:t>films[0].description …</a:t>
            </a:r>
          </a:p>
          <a:p>
            <a:pPr>
              <a:buNone/>
            </a:pPr>
            <a:r>
              <a:rPr lang="en-US" dirty="0" smtClean="0"/>
              <a:t>Films[0].</a:t>
            </a:r>
            <a:r>
              <a:rPr lang="en-US" dirty="0" err="1" smtClean="0"/>
              <a:t>runningTime</a:t>
            </a:r>
            <a:r>
              <a:rPr lang="en-US" dirty="0" smtClean="0"/>
              <a:t> … 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ilms[0].rating = R; // use </a:t>
            </a:r>
            <a:r>
              <a:rPr lang="en-US" dirty="0" err="1" smtClean="0"/>
              <a:t>enum</a:t>
            </a:r>
            <a:r>
              <a:rPr lang="en-US" dirty="0" smtClean="0"/>
              <a:t> value 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 err="1" smtClean="0"/>
              <a:t>Struct</a:t>
            </a:r>
            <a:r>
              <a:rPr lang="en-US" dirty="0" smtClean="0"/>
              <a:t> Array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printFilms</a:t>
            </a:r>
            <a:r>
              <a:rPr lang="en-US" dirty="0" smtClean="0"/>
              <a:t> (Film *films, </a:t>
            </a:r>
            <a:r>
              <a:rPr lang="en-US" dirty="0" err="1" smtClean="0"/>
              <a:t>int</a:t>
            </a:r>
            <a:r>
              <a:rPr lang="en-US" dirty="0" smtClean="0"/>
              <a:t> size)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“Films with size “ &lt;&lt; size 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&lt;size;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films[</a:t>
            </a:r>
            <a:r>
              <a:rPr lang="en-US" dirty="0" err="1" smtClean="0"/>
              <a:t>i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Pointer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Film * </a:t>
            </a:r>
            <a:r>
              <a:rPr lang="en-US" dirty="0" err="1" smtClean="0"/>
              <a:t>moreFilms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size)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return new Film[size];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Referencing Single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Struct</a:t>
            </a:r>
            <a:r>
              <a:rPr lang="en-US" dirty="0" smtClean="0"/>
              <a:t> Use -&gt;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Film film1 = new Film();</a:t>
            </a:r>
          </a:p>
          <a:p>
            <a:pPr>
              <a:buNone/>
            </a:pPr>
            <a:r>
              <a:rPr lang="en-US" dirty="0" smtClean="0"/>
              <a:t>film1-&gt;id = 0;</a:t>
            </a:r>
          </a:p>
          <a:p>
            <a:pPr>
              <a:buNone/>
            </a:pPr>
            <a:r>
              <a:rPr lang="en-US" dirty="0" smtClean="0"/>
              <a:t>film1-&gt;name = “Under World”;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ilm1-&gt;description = “stuff”;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ilm1-&gt;</a:t>
            </a:r>
            <a:r>
              <a:rPr lang="en-US" dirty="0" err="1" smtClean="0"/>
              <a:t>runningTime</a:t>
            </a:r>
            <a:r>
              <a:rPr lang="en-US" dirty="0" smtClean="0"/>
              <a:t> = 134;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ilm1-&gt;rating = R;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 err="1" smtClean="0"/>
              <a:t>Struct</a:t>
            </a:r>
            <a:r>
              <a:rPr lang="en-US" dirty="0" smtClean="0"/>
              <a:t>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v</a:t>
            </a:r>
            <a:r>
              <a:rPr lang="en-US" sz="2400" dirty="0" smtClean="0"/>
              <a:t>oid </a:t>
            </a:r>
            <a:r>
              <a:rPr lang="en-US" sz="2400" dirty="0" err="1" smtClean="0"/>
              <a:t>printFilm</a:t>
            </a:r>
            <a:r>
              <a:rPr lang="en-US" sz="2400" dirty="0" smtClean="0"/>
              <a:t> (Film *film)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“Film title “ &lt;&lt; film-&gt;name &lt;&lt;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endl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…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“Rating “ &lt;&lt;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filmRatingToString</a:t>
            </a:r>
            <a:r>
              <a:rPr lang="en-US" dirty="0" smtClean="0"/>
              <a:t> (film-&gt;rating)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principally used when allocating memory dynamically</a:t>
            </a:r>
          </a:p>
          <a:p>
            <a:endParaRPr lang="en-US" dirty="0" smtClean="0"/>
          </a:p>
          <a:p>
            <a:r>
              <a:rPr lang="en-US" dirty="0" smtClean="0"/>
              <a:t>Most of the code we have looked at is allocated on the stack</a:t>
            </a:r>
          </a:p>
          <a:p>
            <a:pPr lvl="1"/>
            <a:r>
              <a:rPr lang="en-US" dirty="0" smtClean="0"/>
              <a:t>Don’t worry about this distinction right now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memory is different; it is allocated on the </a:t>
            </a:r>
            <a:r>
              <a:rPr lang="en-US" i="1" dirty="0" smtClean="0"/>
              <a:t>heap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Needed for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times, you are not aware in advance how much memory you will need to store your data</a:t>
            </a:r>
          </a:p>
          <a:p>
            <a:r>
              <a:rPr lang="en-US" dirty="0" smtClean="0"/>
              <a:t>Sometimes this can only be determined at </a:t>
            </a:r>
            <a:r>
              <a:rPr lang="en-US" dirty="0" smtClean="0"/>
              <a:t>runtime.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T\AppData\Local\Microsoft\Windows\INetCache\IE\T4MOONO0\confused-man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17874"/>
            <a:ext cx="2957413" cy="1828800"/>
          </a:xfrm>
          <a:prstGeom prst="rect">
            <a:avLst/>
          </a:prstGeom>
          <a:noFill/>
        </p:spPr>
      </p:pic>
      <p:sp>
        <p:nvSpPr>
          <p:cNvPr id="5" name="Cloud Callout 4"/>
          <p:cNvSpPr/>
          <p:nvPr/>
        </p:nvSpPr>
        <p:spPr>
          <a:xfrm>
            <a:off x="2895600" y="2590800"/>
            <a:ext cx="1371600" cy="990600"/>
          </a:xfrm>
          <a:prstGeom prst="cloudCallout">
            <a:avLst>
              <a:gd name="adj1" fmla="val -52158"/>
              <a:gd name="adj2" fmla="val 9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T\AppData\Local\Microsoft\Windows\INetCache\IE\HMA2D6TW\confused-face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2761909" cy="1828800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7315200" y="2362200"/>
            <a:ext cx="1371600" cy="990600"/>
          </a:xfrm>
          <a:prstGeom prst="cloudCallout">
            <a:avLst>
              <a:gd name="adj1" fmla="val -52158"/>
              <a:gd name="adj2" fmla="val 9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1000?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Goldilocks: Just the Right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data needs vary, want to allocate only what’s needed</a:t>
            </a:r>
          </a:p>
          <a:p>
            <a:endParaRPr lang="en-US" dirty="0" smtClean="0"/>
          </a:p>
          <a:p>
            <a:r>
              <a:rPr lang="en-US" dirty="0" smtClean="0"/>
              <a:t>BUT! If you need more memory at runtime, should be able to allocate more</a:t>
            </a:r>
          </a:p>
          <a:p>
            <a:endParaRPr lang="en-US" dirty="0" smtClean="0"/>
          </a:p>
          <a:p>
            <a:r>
              <a:rPr lang="en-US" dirty="0" smtClean="0"/>
              <a:t>How do we do this?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arrayPtr</a:t>
            </a:r>
            <a:r>
              <a:rPr lang="en-US" dirty="0" smtClean="0"/>
              <a:t> 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arrayPtr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fill in some values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=0;i&lt;5;i++){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arrayPtr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Acts like a “normal” array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05600" y="9906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05600" y="16002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05600" y="22098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5600" y="28194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05600" y="34290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4572000" y="1295400"/>
            <a:ext cx="2057400" cy="4572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2400" y="1143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3505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arrayPtr</a:t>
            </a:r>
            <a:r>
              <a:rPr lang="en-US" dirty="0" smtClean="0"/>
              <a:t> 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arrayPtr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// delete old memory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arrayPtr</a:t>
            </a:r>
            <a:r>
              <a:rPr lang="en-US" dirty="0" smtClean="0"/>
              <a:t> [] delete;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Acts like a “normal” array</a:t>
            </a:r>
          </a:p>
          <a:p>
            <a:pPr>
              <a:buNone/>
            </a:pPr>
            <a:r>
              <a:rPr lang="en-US" dirty="0" err="1" smtClean="0"/>
              <a:t>arrayPtr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 [7];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40258" y="9906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40258" y="16002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40258" y="22098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440258" y="28194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440258" y="34290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endCxn id="4" idx="1"/>
          </p:cNvCxnSpPr>
          <p:nvPr/>
        </p:nvCxnSpPr>
        <p:spPr>
          <a:xfrm rot="5400000" flipH="1" flipV="1">
            <a:off x="4444029" y="1651971"/>
            <a:ext cx="3352800" cy="263965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440258" y="40386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40258" y="4648200"/>
            <a:ext cx="9144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07058" y="1143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30858" y="4724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990600"/>
            <a:ext cx="914400" cy="6096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1600200"/>
            <a:ext cx="914400" cy="6096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943600" y="2209800"/>
            <a:ext cx="914400" cy="6096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943600" y="2819400"/>
            <a:ext cx="914400" cy="6096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[] delete?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memory must be managed!</a:t>
            </a:r>
          </a:p>
          <a:p>
            <a:endParaRPr lang="en-US" dirty="0" smtClean="0"/>
          </a:p>
          <a:p>
            <a:r>
              <a:rPr lang="en-US" sz="3600" dirty="0" smtClean="0"/>
              <a:t>Rule:</a:t>
            </a:r>
          </a:p>
          <a:p>
            <a:r>
              <a:rPr lang="en-US" sz="3200" dirty="0" smtClean="0"/>
              <a:t>If we </a:t>
            </a:r>
            <a:r>
              <a:rPr lang="en-US" sz="3200" i="1" dirty="0" smtClean="0"/>
              <a:t>new</a:t>
            </a:r>
            <a:r>
              <a:rPr lang="en-US" sz="3200" dirty="0" smtClean="0"/>
              <a:t> it, we </a:t>
            </a:r>
            <a:r>
              <a:rPr lang="en-US" sz="3200" i="1" dirty="0" smtClean="0"/>
              <a:t>delete</a:t>
            </a:r>
            <a:r>
              <a:rPr lang="en-US" sz="3200" dirty="0" smtClean="0"/>
              <a:t> it!!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If we new …[] we [] delete it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to Arrays of Structures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 structure variable has an address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Pointers to structures are variables that can hold the address of a structure:</a:t>
            </a:r>
          </a:p>
          <a:p>
            <a:pPr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Student *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</a:rPr>
              <a:t>stuPtr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First we consider the case of arrays of structure variables</a:t>
            </a:r>
            <a:endParaRPr lang="en-US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777</TotalTime>
  <Words>512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Pointers</vt:lpstr>
      <vt:lpstr>Dynamic Memory and Pointers</vt:lpstr>
      <vt:lpstr>Memory Needed for Data</vt:lpstr>
      <vt:lpstr>Goldilocks: Just the Right Amount</vt:lpstr>
      <vt:lpstr>An Example with Integers</vt:lpstr>
      <vt:lpstr>Resize the Array</vt:lpstr>
      <vt:lpstr>What is [] delete? </vt:lpstr>
      <vt:lpstr>Pointers to Arrays of Structures</vt:lpstr>
      <vt:lpstr>Pointers to Structures</vt:lpstr>
      <vt:lpstr>Dynamic Allocation of Struct</vt:lpstr>
      <vt:lpstr>Struct in Array -- Familiar</vt:lpstr>
      <vt:lpstr>Passing Struct Array Pointer</vt:lpstr>
      <vt:lpstr>Returning Pointer to Array</vt:lpstr>
      <vt:lpstr>Referencing Single Struct</vt:lpstr>
      <vt:lpstr>Single Struct Use -&gt; Notation</vt:lpstr>
      <vt:lpstr>Passing Struct to Function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T</dc:creator>
  <cp:lastModifiedBy>T</cp:lastModifiedBy>
  <cp:revision>10</cp:revision>
  <dcterms:created xsi:type="dcterms:W3CDTF">2017-09-20T21:58:34Z</dcterms:created>
  <dcterms:modified xsi:type="dcterms:W3CDTF">2017-09-21T10:56:30Z</dcterms:modified>
</cp:coreProperties>
</file>