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88040" y="1526760"/>
            <a:ext cx="5730480" cy="4571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1688040" y="1526760"/>
            <a:ext cx="573048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688040" y="1526760"/>
            <a:ext cx="5730480" cy="4571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688040" y="1526760"/>
            <a:ext cx="573048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10/10/17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D49807D-A029-47B7-AFC2-9FEF922AD254}" type="slidenum">
              <a:rPr b="0" lang="en-US" sz="1600" spc="-1" strike="noStrike">
                <a:solidFill>
                  <a:srgbClr val="6d868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10/10/17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DC04A45B-BB24-4FB4-93E9-E8937903182E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7280" indent="-228240">
              <a:lnSpc>
                <a:spcPct val="100000"/>
              </a:lnSpc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240">
              <a:lnSpc>
                <a:spcPct val="100000"/>
              </a:lnSpc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Style is organization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C++ Style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Functions and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Parameters are input only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i="1" lang="en-US" sz="28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 not return values through parameters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 startAt="2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Parameters are considered to be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i="1" lang="en-US" sz="28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 not modify parameters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 startAt="3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Write Short Functions and Methods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788760" indent="-51408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If &gt; 20 lines, without declarations, consider refactoring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 of </a:t>
            </a:r>
            <a:r>
              <a:rPr b="1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whenever it makes sense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Variables and parameters can be preceded by the keyword const to indicate the variables are not changed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3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Example: const int foo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for methods to indicate the method does not change the state of the class member variables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MyClass {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doIt (string it) const;   …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Integers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Prefer the use of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over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short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,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long, long long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, etc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 more capacious declarations for integers known to be larger than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can hold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Structs vs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 classes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Don’t use structs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style guide is optimized for the reader, not the writer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More time will be spent reading your code than writing 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The organization and style of your code should be optimized for the experience of the average software engineer reading, maintaining, and debugging rather than ease when writing that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Clarify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Leave a trace for the reader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something surprising or unusual is happening in a snippet of code, leave comments for the reader at the point of use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If you can’t explain it, it’s too complicated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Don’t fall in love with your own complexity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Be Consistent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Be consistent within your own code base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If you’ve done something one way in a portion of your program, maintain the same approach for similar problems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Be consistent with the overall code base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1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Using one style consistently through out a  codebase lets developers focus on other (more important) issues besides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Avoid  the Surprising or Dangerous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C++ has features that are more surprising or dangerous than one might think at a glance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Namespaces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Definition: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Namespaces subdivide the global scope into distinct, named scopes, and so are useful for preventing name collisions in the global scope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Recommendation: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With few exceptions, place code in a namespace. Namespaces should have unique names based on the project name or path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Namespace 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Namespace names are all lower-case.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Top-level namespace names are based on the project name.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 this class: &lt;your last name&gt;_&lt;assignment&gt;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Example: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wallace_assignment5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 of STD Namespace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No longer use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using namespace std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Rather, use the scoping indicator for an element in the std namespace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std::cout &lt;&lt; "Actor id     : " &lt;&lt; id &lt;&lt; std::endl;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std::cout &lt;&lt; "First Name: " &lt;&lt; firstName &lt;&lt; std::endl;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std::cout &lt;&lt; "Last Name: " &lt;&lt; lastName &lt;&lt; std::endl &lt;&lt; std::endl;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Local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Place a function's variables in the narrowest scope possible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Declare them in as local a scope as possible, and as close to the first use as possible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This makes it easier for the reader to find the declaration and see what type the variable is and what it was initialized to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Application>LibreOffice/5.1.6.2$Linux_X86_64 LibreOffice_project/10m0$Build-2</Application>
  <Words>356</Words>
  <Paragraphs>66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2017-10-08T16:19:49Z</dcterms:created>
  <dc:creator>T</dc:creator>
  <dc:description/>
  <dc:language>en-US</dc:language>
  <cp:lastModifiedBy/>
  <dcterms:modified xsi:type="dcterms:W3CDTF">2017-10-10T05:45:45Z</dcterms:modified>
  <cp:revision>15</cp:revision>
  <dc:subject/>
  <dc:title>C++ Style Guide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