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37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0"/>
    <p:restoredTop sz="92299"/>
  </p:normalViewPr>
  <p:slideViewPr>
    <p:cSldViewPr snapToGrid="0" snapToObjects="1">
      <p:cViewPr>
        <p:scale>
          <a:sx n="63" d="100"/>
          <a:sy n="63" d="100"/>
        </p:scale>
        <p:origin x="1680" y="296"/>
      </p:cViewPr>
      <p:guideLst>
        <p:guide orient="horz" pos="2400"/>
        <p:guide pos="3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394FC-8E90-A644-874A-AFF17C9AAC8F}" type="datetimeFigureOut">
              <a:rPr lang="en-US" smtClean="0"/>
              <a:t>10/3/18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A1E27-EF45-0A44-8154-92DAEC055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00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https://</a:t>
            </a:r>
            <a:r>
              <a:rPr lang="en-US" err="1" smtClean="0"/>
              <a:t>books.google.com</a:t>
            </a:r>
            <a:r>
              <a:rPr lang="en-US" smtClean="0"/>
              <a:t>/</a:t>
            </a:r>
            <a:r>
              <a:rPr lang="en-US" err="1" smtClean="0"/>
              <a:t>books?id</a:t>
            </a:r>
            <a:r>
              <a:rPr lang="en-US" smtClean="0"/>
              <a:t>=bz8GAAAAQAAJ&amp;pg=PA17&amp;lpg=PA17&amp;dq=</a:t>
            </a:r>
            <a:r>
              <a:rPr lang="en-US" err="1" smtClean="0"/>
              <a:t>Etruscan+mantissa&amp;source</a:t>
            </a:r>
            <a:r>
              <a:rPr lang="en-US" smtClean="0"/>
              <a:t>=</a:t>
            </a:r>
            <a:r>
              <a:rPr lang="en-US" err="1" smtClean="0"/>
              <a:t>bl&amp;ots</a:t>
            </a:r>
            <a:r>
              <a:rPr lang="en-US" smtClean="0"/>
              <a:t>=7zwP-CUHjf&amp;sig=takSIG4_zOWh8nWavzltAULZIx0&amp;hl=</a:t>
            </a:r>
            <a:r>
              <a:rPr lang="en-US" err="1" smtClean="0"/>
              <a:t>en&amp;sa</a:t>
            </a:r>
            <a:r>
              <a:rPr lang="en-US" smtClean="0"/>
              <a:t>=</a:t>
            </a:r>
            <a:r>
              <a:rPr lang="en-US" err="1" smtClean="0"/>
              <a:t>X&amp;ved</a:t>
            </a:r>
            <a:r>
              <a:rPr lang="en-US" smtClean="0"/>
              <a:t>=2ahUKEwjTpLTLn-vdAhUFUa0KHU8QDW8Q6AEwGnoECAcQAQ#v=</a:t>
            </a:r>
            <a:r>
              <a:rPr lang="en-US" err="1" smtClean="0"/>
              <a:t>onepage&amp;q</a:t>
            </a:r>
            <a:r>
              <a:rPr lang="en-US" smtClean="0"/>
              <a:t>=Etruscan%20mantissa&amp;f=false</a:t>
            </a:r>
            <a:r>
              <a:rPr lang="en-US" baseline="0" smtClean="0"/>
              <a:t>  // </a:t>
            </a:r>
            <a:r>
              <a:rPr lang="en-US" baseline="0" err="1" smtClean="0"/>
              <a:t>Mantisa</a:t>
            </a:r>
            <a:r>
              <a:rPr lang="en-US" baseline="0" smtClean="0"/>
              <a:t> origin</a:t>
            </a:r>
            <a:endParaRPr lang="en-US" smtClean="0"/>
          </a:p>
          <a:p>
            <a:r>
              <a:rPr lang="en-US" smtClean="0"/>
              <a:t>https://</a:t>
            </a:r>
            <a:r>
              <a:rPr lang="en-US" err="1" smtClean="0"/>
              <a:t>babel.hathitrust.org</a:t>
            </a:r>
            <a:r>
              <a:rPr lang="en-US" smtClean="0"/>
              <a:t>/</a:t>
            </a:r>
            <a:r>
              <a:rPr lang="en-US" err="1" smtClean="0"/>
              <a:t>cgi</a:t>
            </a:r>
            <a:r>
              <a:rPr lang="en-US" smtClean="0"/>
              <a:t>/</a:t>
            </a:r>
            <a:r>
              <a:rPr lang="en-US" err="1" smtClean="0"/>
              <a:t>pt?id</a:t>
            </a:r>
            <a:r>
              <a:rPr lang="en-US" smtClean="0"/>
              <a:t>=hvd.32044014270995;view=1up;seq=168 //Mantissa</a:t>
            </a:r>
            <a:r>
              <a:rPr lang="en-US" baseline="0" smtClean="0"/>
              <a:t> first use in math reference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A1E27-EF45-0A44-8154-92DAEC0556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2567-7540-6E40-B254-600293482DA4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DA84-8507-484F-8CE2-BC6E635D38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2567-7540-6E40-B254-600293482DA4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DA84-8507-484F-8CE2-BC6E635D38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2567-7540-6E40-B254-600293482DA4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DA84-8507-484F-8CE2-BC6E635D385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2567-7540-6E40-B254-600293482DA4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DA84-8507-484F-8CE2-BC6E635D38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2567-7540-6E40-B254-600293482DA4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DA84-8507-484F-8CE2-BC6E635D385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2567-7540-6E40-B254-600293482DA4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DA84-8507-484F-8CE2-BC6E635D38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2567-7540-6E40-B254-600293482DA4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DA84-8507-484F-8CE2-BC6E635D38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2567-7540-6E40-B254-600293482DA4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DA84-8507-484F-8CE2-BC6E635D38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2567-7540-6E40-B254-600293482DA4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DA84-8507-484F-8CE2-BC6E635D38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2567-7540-6E40-B254-600293482DA4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DA84-8507-484F-8CE2-BC6E635D38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2567-7540-6E40-B254-600293482DA4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DA84-8507-484F-8CE2-BC6E635D38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2567-7540-6E40-B254-600293482DA4}" type="datetimeFigureOut">
              <a:rPr lang="en-US" smtClean="0"/>
              <a:t>10/3/18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DA84-8507-484F-8CE2-BC6E635D38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2567-7540-6E40-B254-600293482DA4}" type="datetimeFigureOut">
              <a:rPr lang="en-US" smtClean="0"/>
              <a:t>10/3/18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DA84-8507-484F-8CE2-BC6E635D38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2567-7540-6E40-B254-600293482DA4}" type="datetimeFigureOut">
              <a:rPr lang="en-US" smtClean="0"/>
              <a:t>10/3/18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DA84-8507-484F-8CE2-BC6E635D38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2567-7540-6E40-B254-600293482DA4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DA84-8507-484F-8CE2-BC6E635D38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2567-7540-6E40-B254-600293482DA4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DA84-8507-484F-8CE2-BC6E635D38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A2567-7540-6E40-B254-600293482DA4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B40DA84-8507-484F-8CE2-BC6E635D3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0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8" r:id="rId1"/>
    <p:sldLayoutId id="2147484539" r:id="rId2"/>
    <p:sldLayoutId id="2147484540" r:id="rId3"/>
    <p:sldLayoutId id="2147484541" r:id="rId4"/>
    <p:sldLayoutId id="2147484542" r:id="rId5"/>
    <p:sldLayoutId id="2147484543" r:id="rId6"/>
    <p:sldLayoutId id="2147484544" r:id="rId7"/>
    <p:sldLayoutId id="2147484545" r:id="rId8"/>
    <p:sldLayoutId id="2147484546" r:id="rId9"/>
    <p:sldLayoutId id="2147484547" r:id="rId10"/>
    <p:sldLayoutId id="2147484548" r:id="rId11"/>
    <p:sldLayoutId id="2147484549" r:id="rId12"/>
    <p:sldLayoutId id="2147484550" r:id="rId13"/>
    <p:sldLayoutId id="2147484551" r:id="rId14"/>
    <p:sldLayoutId id="2147484552" r:id="rId15"/>
    <p:sldLayoutId id="21474845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png"/><Relationship Id="rId5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Origins of Mantissa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987" y="3801286"/>
            <a:ext cx="3111893" cy="10551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Avenir Book" charset="0"/>
                <a:ea typeface="Avenir Book" charset="0"/>
                <a:cs typeface="Avenir Book" charset="0"/>
              </a:rPr>
              <a:t>Etruscan word 800-300 BCE </a:t>
            </a:r>
            <a:r>
              <a:rPr lang="en-US" sz="1800" dirty="0" err="1">
                <a:latin typeface="Avenir Book" charset="0"/>
                <a:ea typeface="Avenir Book" charset="0"/>
                <a:cs typeface="Avenir Book" charset="0"/>
              </a:rPr>
              <a:t>M</a:t>
            </a:r>
            <a:r>
              <a:rPr lang="en-US" sz="1800" dirty="0" err="1" smtClean="0">
                <a:latin typeface="Avenir Book" charset="0"/>
                <a:ea typeface="Avenir Book" charset="0"/>
                <a:cs typeface="Avenir Book" charset="0"/>
              </a:rPr>
              <a:t>antisa</a:t>
            </a:r>
            <a:r>
              <a:rPr lang="en-US" sz="1800" smtClean="0">
                <a:latin typeface="Avenir Book" charset="0"/>
                <a:ea typeface="Avenir Book" charset="0"/>
                <a:cs typeface="Avenir Book" charset="0"/>
              </a:rPr>
              <a:t> - which means a bit, a make-weight.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95587" y="2405822"/>
            <a:ext cx="4384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John Wallis 1616-1703 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(mathematician) </a:t>
            </a:r>
          </a:p>
          <a:p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R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esponsible for the symbol </a:t>
            </a:r>
            <a:r>
              <a:rPr lang="sk-SK" dirty="0" smtClean="0">
                <a:latin typeface="Avenir Book" charset="0"/>
                <a:ea typeface="Avenir Book" charset="0"/>
                <a:cs typeface="Avenir Book" charset="0"/>
              </a:rPr>
              <a:t>∞ and </a:t>
            </a:r>
            <a:r>
              <a:rPr lang="sk-SK" dirty="0" err="1" smtClean="0">
                <a:latin typeface="Avenir Book" charset="0"/>
                <a:ea typeface="Avenir Book" charset="0"/>
                <a:cs typeface="Avenir Book" charset="0"/>
              </a:rPr>
              <a:t>infinitesimal</a:t>
            </a:r>
            <a:r>
              <a:rPr lang="sk-SK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sk-SK" dirty="0" err="1" smtClean="0">
                <a:latin typeface="Avenir Book" charset="0"/>
                <a:ea typeface="Avenir Book" charset="0"/>
                <a:cs typeface="Avenir Book" charset="0"/>
              </a:rPr>
              <a:t>calculus</a:t>
            </a:r>
            <a:r>
              <a:rPr lang="sk-SK" dirty="0" smtClean="0">
                <a:latin typeface="Avenir Book" charset="0"/>
                <a:ea typeface="Avenir Book" charset="0"/>
                <a:cs typeface="Avenir Book" charset="0"/>
              </a:rPr>
              <a:t> (</a:t>
            </a:r>
            <a:r>
              <a:rPr lang="sk-SK" dirty="0" err="1" smtClean="0">
                <a:latin typeface="Avenir Book" charset="0"/>
                <a:ea typeface="Avenir Book" charset="0"/>
                <a:cs typeface="Avenir Book" charset="0"/>
              </a:rPr>
              <a:t>partially</a:t>
            </a:r>
            <a:r>
              <a:rPr lang="sk-SK" dirty="0" smtClean="0">
                <a:latin typeface="Avenir Book" charset="0"/>
                <a:ea typeface="Avenir Book" charset="0"/>
                <a:cs typeface="Avenir Book" charset="0"/>
              </a:rPr>
              <a:t>)</a:t>
            </a:r>
          </a:p>
          <a:p>
            <a:r>
              <a:rPr lang="sk-SK" dirty="0" err="1" smtClean="0">
                <a:latin typeface="Avenir Book" charset="0"/>
                <a:ea typeface="Avenir Book" charset="0"/>
                <a:cs typeface="Avenir Book" charset="0"/>
              </a:rPr>
              <a:t>Coined</a:t>
            </a:r>
            <a:r>
              <a:rPr lang="sk-SK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sk-SK" dirty="0" err="1" smtClean="0">
                <a:latin typeface="Avenir Book" charset="0"/>
                <a:ea typeface="Avenir Book" charset="0"/>
                <a:cs typeface="Avenir Book" charset="0"/>
              </a:rPr>
              <a:t>Mantissa</a:t>
            </a:r>
            <a:r>
              <a:rPr lang="sk-SK" dirty="0" smtClean="0">
                <a:latin typeface="Avenir Book" charset="0"/>
                <a:ea typeface="Avenir Book" charset="0"/>
                <a:cs typeface="Avenir Book" charset="0"/>
              </a:rPr>
              <a:t> to </a:t>
            </a:r>
            <a:r>
              <a:rPr lang="sk-SK" dirty="0" err="1" smtClean="0">
                <a:latin typeface="Avenir Book" charset="0"/>
                <a:ea typeface="Avenir Book" charset="0"/>
                <a:cs typeface="Avenir Book" charset="0"/>
              </a:rPr>
              <a:t>refer</a:t>
            </a:r>
            <a:r>
              <a:rPr lang="sk-SK" dirty="0" smtClean="0">
                <a:latin typeface="Avenir Book" charset="0"/>
                <a:ea typeface="Avenir Book" charset="0"/>
                <a:cs typeface="Avenir Book" charset="0"/>
              </a:rPr>
              <a:t> to </a:t>
            </a:r>
            <a:r>
              <a:rPr lang="sk-SK" dirty="0" err="1" smtClean="0">
                <a:latin typeface="Avenir Book" charset="0"/>
                <a:ea typeface="Avenir Book" charset="0"/>
                <a:cs typeface="Avenir Book" charset="0"/>
              </a:rPr>
              <a:t>the</a:t>
            </a:r>
            <a:r>
              <a:rPr lang="sk-SK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sk-SK" dirty="0" err="1" smtClean="0">
                <a:latin typeface="Avenir Book" charset="0"/>
                <a:ea typeface="Avenir Book" charset="0"/>
                <a:cs typeface="Avenir Book" charset="0"/>
              </a:rPr>
              <a:t>decimal</a:t>
            </a:r>
            <a:r>
              <a:rPr lang="sk-SK" dirty="0" smtClean="0">
                <a:latin typeface="Avenir Book" charset="0"/>
                <a:ea typeface="Avenir Book" charset="0"/>
                <a:cs typeface="Avenir Book" charset="0"/>
              </a:rPr>
              <a:t> part of a </a:t>
            </a:r>
            <a:r>
              <a:rPr lang="sk-SK" dirty="0" err="1" smtClean="0">
                <a:latin typeface="Avenir Book" charset="0"/>
                <a:ea typeface="Avenir Book" charset="0"/>
                <a:cs typeface="Avenir Book" charset="0"/>
              </a:rPr>
              <a:t>number</a:t>
            </a:r>
            <a:r>
              <a:rPr lang="sk-SK" dirty="0">
                <a:latin typeface="Avenir Book" charset="0"/>
                <a:ea typeface="Avenir Book" charset="0"/>
                <a:cs typeface="Avenir Book" charset="0"/>
              </a:rPr>
              <a:t> 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163" y="5019923"/>
            <a:ext cx="1469390" cy="14693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086325"/>
            <a:ext cx="4709160" cy="104298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06016" y="5019923"/>
            <a:ext cx="3104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Euler made mantissa cool for mathematicians around 1748</a:t>
            </a:r>
          </a:p>
          <a:p>
            <a:r>
              <a:rPr lang="en-US" smtClean="0"/>
              <a:t>-</a:t>
            </a:r>
            <a:r>
              <a:rPr lang="en-US" i="1" err="1" smtClean="0"/>
              <a:t>analysin</a:t>
            </a:r>
            <a:r>
              <a:rPr lang="en-US" i="1" smtClean="0"/>
              <a:t> </a:t>
            </a:r>
            <a:r>
              <a:rPr lang="en-US" i="1" err="1"/>
              <a:t>infinitorum</a:t>
            </a:r>
            <a:r>
              <a:rPr lang="en-US"/>
              <a:t>, vol. 1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844" y="1225193"/>
            <a:ext cx="3005886" cy="225513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779627" y="3801286"/>
            <a:ext cx="42271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Avenir Book" charset="0"/>
                <a:ea typeface="Avenir Book" charset="0"/>
                <a:cs typeface="Avenir Book" charset="0"/>
              </a:rPr>
              <a:t>Konrad </a:t>
            </a:r>
            <a:r>
              <a:rPr lang="en-US" err="1" smtClean="0">
                <a:latin typeface="Avenir Book" charset="0"/>
                <a:ea typeface="Avenir Book" charset="0"/>
                <a:cs typeface="Avenir Book" charset="0"/>
              </a:rPr>
              <a:t>Zuse</a:t>
            </a:r>
            <a:r>
              <a:rPr lang="en-US" smtClean="0">
                <a:latin typeface="Avenir Book" charset="0"/>
                <a:ea typeface="Avenir Book" charset="0"/>
                <a:cs typeface="Avenir Book" charset="0"/>
              </a:rPr>
              <a:t> 1910-1995</a:t>
            </a:r>
          </a:p>
          <a:p>
            <a:r>
              <a:rPr lang="en-US" smtClean="0">
                <a:latin typeface="Avenir Book" charset="0"/>
                <a:ea typeface="Avenir Book" charset="0"/>
                <a:cs typeface="Avenir Book" charset="0"/>
              </a:rPr>
              <a:t>(computer pioneer)</a:t>
            </a:r>
          </a:p>
          <a:p>
            <a:r>
              <a:rPr lang="en-US" smtClean="0">
                <a:latin typeface="Avenir Book" charset="0"/>
                <a:ea typeface="Avenir Book" charset="0"/>
                <a:cs typeface="Avenir Book" charset="0"/>
              </a:rPr>
              <a:t>Z1 (1935) </a:t>
            </a:r>
            <a:r>
              <a:rPr lang="mr-IN" smtClean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smtClean="0">
                <a:latin typeface="Avenir Book" charset="0"/>
                <a:ea typeface="Avenir Book" charset="0"/>
                <a:cs typeface="Avenir Book" charset="0"/>
              </a:rPr>
              <a:t> the first binary electrically driven mechanical calculator. Calculated using </a:t>
            </a:r>
          </a:p>
          <a:p>
            <a:r>
              <a:rPr lang="en-US" smtClean="0">
                <a:latin typeface="Avenir Book" charset="0"/>
                <a:ea typeface="Avenir Book" charset="0"/>
                <a:cs typeface="Avenir Book" charset="0"/>
              </a:rPr>
              <a:t>22-bit floating-point values</a:t>
            </a:r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2540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263</TotalTime>
  <Words>102</Words>
  <Application>Microsoft Macintosh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Avenir Book</vt:lpstr>
      <vt:lpstr>Calibri</vt:lpstr>
      <vt:lpstr>Trebuchet MS</vt:lpstr>
      <vt:lpstr>Wingdings 3</vt:lpstr>
      <vt:lpstr>Arial</vt:lpstr>
      <vt:lpstr>Facet</vt:lpstr>
      <vt:lpstr>Origins of Mantissa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Saul, Zane M</dc:creator>
  <cp:lastModifiedBy>Saul, Zane M</cp:lastModifiedBy>
  <cp:revision>14</cp:revision>
  <dcterms:created xsi:type="dcterms:W3CDTF">2018-10-03T19:13:56Z</dcterms:created>
  <dcterms:modified xsi:type="dcterms:W3CDTF">2018-10-04T02:24:09Z</dcterms:modified>
</cp:coreProperties>
</file>