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7"/>
    <p:restoredTop sz="94646"/>
  </p:normalViewPr>
  <p:slideViewPr>
    <p:cSldViewPr snapToGrid="0" snapToObjects="1">
      <p:cViewPr varScale="1">
        <p:scale>
          <a:sx n="107" d="100"/>
          <a:sy n="107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Senior design </a:t>
            </a:r>
            <a:r>
              <a:rPr lang="mr-IN" dirty="0" smtClean="0"/>
              <a:t>–</a:t>
            </a:r>
            <a:r>
              <a:rPr lang="en-US" dirty="0" smtClean="0"/>
              <a:t> Week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Leader: Zane Saul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Emmanuel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Anih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Clare Collins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Victor Hernandez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AJ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Krawczyk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Matthew Morey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Spencer Roberts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2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are coming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Total Cost of Project thus far </a:t>
            </a:r>
          </a:p>
          <a:p>
            <a:r>
              <a:rPr lang="en-US" dirty="0" smtClean="0"/>
              <a:t>Parts received list</a:t>
            </a:r>
          </a:p>
          <a:p>
            <a:pPr lvl="1"/>
            <a:r>
              <a:rPr lang="en-US" dirty="0" smtClean="0"/>
              <a:t>2 out of 3 Stepper motors</a:t>
            </a:r>
          </a:p>
          <a:p>
            <a:pPr lvl="1"/>
            <a:r>
              <a:rPr lang="en-US" dirty="0" err="1"/>
              <a:t>Boeray</a:t>
            </a:r>
            <a:r>
              <a:rPr lang="en-US" dirty="0"/>
              <a:t> 20 Sets Aluminum Profile 2020 </a:t>
            </a:r>
            <a:r>
              <a:rPr lang="en-US" dirty="0" smtClean="0"/>
              <a:t>Series</a:t>
            </a:r>
          </a:p>
          <a:p>
            <a:pPr lvl="1"/>
            <a:r>
              <a:rPr lang="en-US" dirty="0"/>
              <a:t>100Pcs M5 x 1mm Stainless Steel Metric Flat </a:t>
            </a:r>
            <a:r>
              <a:rPr lang="en-US" dirty="0" smtClean="0"/>
              <a:t>Washer</a:t>
            </a:r>
            <a:endParaRPr lang="en-US" dirty="0"/>
          </a:p>
          <a:p>
            <a:r>
              <a:rPr lang="en-US" dirty="0"/>
              <a:t>CNC, Power Converter, 52mm Clamp set (1</a:t>
            </a:r>
            <a:r>
              <a:rPr lang="en-US" dirty="0" smtClean="0"/>
              <a:t>)</a:t>
            </a:r>
          </a:p>
          <a:p>
            <a:r>
              <a:rPr lang="pt-BR" dirty="0" err="1"/>
              <a:t>Metric</a:t>
            </a:r>
            <a:r>
              <a:rPr lang="pt-BR" dirty="0"/>
              <a:t> M5x0.8mm </a:t>
            </a:r>
            <a:r>
              <a:rPr lang="pt-BR" dirty="0" err="1"/>
              <a:t>Nuts</a:t>
            </a:r>
            <a:r>
              <a:rPr lang="pt-BR" dirty="0"/>
              <a:t> (2</a:t>
            </a:r>
            <a:r>
              <a:rPr lang="pt-BR" dirty="0" smtClean="0"/>
              <a:t>)</a:t>
            </a:r>
          </a:p>
          <a:p>
            <a:r>
              <a:rPr lang="pt-BR" dirty="0" err="1"/>
              <a:t>T-Screw</a:t>
            </a:r>
            <a:r>
              <a:rPr lang="pt-BR" dirty="0"/>
              <a:t> </a:t>
            </a:r>
            <a:r>
              <a:rPr lang="pt-BR" dirty="0" err="1"/>
              <a:t>Bolt</a:t>
            </a:r>
            <a:r>
              <a:rPr lang="pt-BR" dirty="0"/>
              <a:t> Pack 25 (2</a:t>
            </a:r>
            <a:r>
              <a:rPr lang="pt-BR" dirty="0" smtClean="0"/>
              <a:t>)</a:t>
            </a:r>
          </a:p>
          <a:p>
            <a:r>
              <a:rPr lang="pt-BR" dirty="0" smtClean="0"/>
              <a:t>Driver (1)</a:t>
            </a:r>
            <a:endParaRPr lang="pt-BR" dirty="0"/>
          </a:p>
          <a:p>
            <a:endParaRPr lang="pt-BR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2637"/>
              </p:ext>
            </p:extLst>
          </p:nvPr>
        </p:nvGraphicFramePr>
        <p:xfrm>
          <a:off x="5005757" y="2451121"/>
          <a:ext cx="18923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23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 $696.94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0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not </a:t>
            </a:r>
            <a:r>
              <a:rPr lang="en-US" dirty="0" err="1" smtClean="0"/>
              <a:t>recieved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 smtClean="0"/>
              <a:t>Stepper motor (1)</a:t>
            </a:r>
          </a:p>
          <a:p>
            <a:r>
              <a:rPr lang="en-US" dirty="0" err="1"/>
              <a:t>Rasberry</a:t>
            </a:r>
            <a:r>
              <a:rPr lang="en-US" dirty="0"/>
              <a:t> </a:t>
            </a:r>
            <a:r>
              <a:rPr lang="en-US" dirty="0" smtClean="0"/>
              <a:t>PI (1)</a:t>
            </a:r>
          </a:p>
          <a:p>
            <a:r>
              <a:rPr lang="pt-BR" dirty="0"/>
              <a:t>5.0 MP </a:t>
            </a:r>
            <a:r>
              <a:rPr lang="pt-BR" dirty="0" err="1" smtClean="0"/>
              <a:t>Camera</a:t>
            </a:r>
            <a:r>
              <a:rPr lang="pt-BR" dirty="0" smtClean="0"/>
              <a:t> (1)</a:t>
            </a:r>
          </a:p>
          <a:p>
            <a:r>
              <a:rPr lang="pt-BR" dirty="0"/>
              <a:t>Dual </a:t>
            </a:r>
            <a:r>
              <a:rPr lang="pt-BR" dirty="0" err="1"/>
              <a:t>Rail</a:t>
            </a:r>
            <a:r>
              <a:rPr lang="pt-BR" dirty="0"/>
              <a:t> </a:t>
            </a:r>
            <a:r>
              <a:rPr lang="pt-BR" dirty="0" err="1"/>
              <a:t>Guide</a:t>
            </a:r>
            <a:r>
              <a:rPr lang="pt-BR" dirty="0"/>
              <a:t> </a:t>
            </a:r>
            <a:r>
              <a:rPr lang="pt-BR" dirty="0" err="1"/>
              <a:t>Support</a:t>
            </a:r>
            <a:r>
              <a:rPr lang="pt-BR" dirty="0"/>
              <a:t> </a:t>
            </a:r>
            <a:r>
              <a:rPr lang="pt-BR" dirty="0" smtClean="0"/>
              <a:t>(3)</a:t>
            </a:r>
          </a:p>
          <a:p>
            <a:r>
              <a:rPr lang="pt-BR" dirty="0" smtClean="0"/>
              <a:t>5 </a:t>
            </a:r>
            <a:r>
              <a:rPr lang="pt-BR" dirty="0" err="1"/>
              <a:t>Hole</a:t>
            </a:r>
            <a:r>
              <a:rPr lang="pt-BR" dirty="0"/>
              <a:t> 90° </a:t>
            </a:r>
            <a:r>
              <a:rPr lang="pt-BR" dirty="0" err="1"/>
              <a:t>Joining</a:t>
            </a:r>
            <a:r>
              <a:rPr lang="pt-BR" dirty="0"/>
              <a:t> </a:t>
            </a:r>
            <a:r>
              <a:rPr lang="pt-BR" dirty="0" smtClean="0"/>
              <a:t>Plate (2)</a:t>
            </a:r>
          </a:p>
          <a:p>
            <a:r>
              <a:rPr lang="pt-BR" dirty="0" err="1"/>
              <a:t>T-Slotted</a:t>
            </a:r>
            <a:r>
              <a:rPr lang="pt-BR" dirty="0"/>
              <a:t> </a:t>
            </a:r>
            <a:r>
              <a:rPr lang="pt-BR" dirty="0" err="1"/>
              <a:t>Extrusion</a:t>
            </a:r>
            <a:r>
              <a:rPr lang="pt-BR" dirty="0"/>
              <a:t> </a:t>
            </a:r>
            <a:r>
              <a:rPr lang="pt-BR" dirty="0" smtClean="0"/>
              <a:t>Bar (2)</a:t>
            </a:r>
          </a:p>
          <a:p>
            <a:r>
              <a:rPr lang="pt-BR" dirty="0" smtClean="0"/>
              <a:t>Drivers (2)</a:t>
            </a:r>
          </a:p>
          <a:p>
            <a:r>
              <a:rPr lang="pt-BR" dirty="0" err="1" smtClean="0"/>
              <a:t>T-Slotted</a:t>
            </a:r>
            <a:r>
              <a:rPr lang="pt-BR" dirty="0" smtClean="0"/>
              <a:t> </a:t>
            </a:r>
            <a:r>
              <a:rPr lang="pt-BR" dirty="0" err="1"/>
              <a:t>Extrusion</a:t>
            </a:r>
            <a:r>
              <a:rPr lang="pt-BR" dirty="0"/>
              <a:t> </a:t>
            </a:r>
            <a:r>
              <a:rPr lang="pt-BR" dirty="0" smtClean="0"/>
              <a:t>Plate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Everyone's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AJ is feeling better</a:t>
            </a:r>
          </a:p>
          <a:p>
            <a:pPr lvl="1"/>
            <a:r>
              <a:rPr lang="en-US" dirty="0" smtClean="0"/>
              <a:t>Will give Claire dimensions for aluminum brick</a:t>
            </a:r>
          </a:p>
          <a:p>
            <a:r>
              <a:rPr lang="en-US" dirty="0" smtClean="0"/>
              <a:t>Claire is coordinating with Mr. Collins on getting an aluminum brick</a:t>
            </a:r>
          </a:p>
          <a:p>
            <a:r>
              <a:rPr lang="en-US" dirty="0"/>
              <a:t>Mathew has auto cad </a:t>
            </a:r>
            <a:r>
              <a:rPr lang="en-US" dirty="0" smtClean="0"/>
              <a:t>drawings</a:t>
            </a:r>
          </a:p>
          <a:p>
            <a:r>
              <a:rPr lang="en-US" dirty="0" smtClean="0"/>
              <a:t>Victor has drawing of part for X/Z axis intersect </a:t>
            </a:r>
            <a:r>
              <a:rPr lang="en-US" dirty="0"/>
              <a:t>( to be included in next weeks presentation )</a:t>
            </a:r>
            <a:endParaRPr lang="en-US" dirty="0" smtClean="0"/>
          </a:p>
          <a:p>
            <a:r>
              <a:rPr lang="en-US" dirty="0" smtClean="0"/>
              <a:t>Spencer has completed ( to be included in next weeks presentation )</a:t>
            </a:r>
          </a:p>
          <a:p>
            <a:pPr lvl="1"/>
            <a:r>
              <a:rPr lang="en-US" dirty="0" smtClean="0"/>
              <a:t>House of Quality</a:t>
            </a:r>
          </a:p>
          <a:p>
            <a:pPr lvl="1"/>
            <a:r>
              <a:rPr lang="en-US" dirty="0" smtClean="0"/>
              <a:t>Customer Needs form</a:t>
            </a:r>
          </a:p>
          <a:p>
            <a:pPr lvl="1"/>
            <a:r>
              <a:rPr lang="en-US" dirty="0" smtClean="0"/>
              <a:t>Started a few other forms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Timeline (Somewhat on track)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Sep. 28: Parts List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Due ( Turned in Oct 12 )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Oct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 26: Frame Assembled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Nov. 16: X/Y/Z Axis Complete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Dec. 3: Motors Complete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Dec. 7: Alexa Software Compatibility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Dec. 8: Final Completion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45" y="0"/>
            <a:ext cx="8348133" cy="68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1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03" y="0"/>
            <a:ext cx="8373618" cy="6858000"/>
          </a:xfrm>
        </p:spPr>
      </p:pic>
    </p:spTree>
    <p:extLst>
      <p:ext uri="{BB962C8B-B14F-4D97-AF65-F5344CB8AC3E}">
        <p14:creationId xmlns:p14="http://schemas.microsoft.com/office/powerpoint/2010/main" val="4343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744</TotalTime>
  <Words>233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Mangal</vt:lpstr>
      <vt:lpstr>Trebuchet MS</vt:lpstr>
      <vt:lpstr>Tw Cen MT</vt:lpstr>
      <vt:lpstr>Verdana</vt:lpstr>
      <vt:lpstr>Arial</vt:lpstr>
      <vt:lpstr>Circuit</vt:lpstr>
      <vt:lpstr>Senior design – Week 8</vt:lpstr>
      <vt:lpstr>Parts are coming in</vt:lpstr>
      <vt:lpstr>Parts not recieved</vt:lpstr>
      <vt:lpstr>Everyone's update</vt:lpstr>
      <vt:lpstr>Timeline (Somewhat on track)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design – Week 8</dc:title>
  <dc:creator>Saul, Zane M</dc:creator>
  <cp:lastModifiedBy>Saul, Zane M</cp:lastModifiedBy>
  <cp:revision>7</cp:revision>
  <dcterms:created xsi:type="dcterms:W3CDTF">2018-10-19T00:28:19Z</dcterms:created>
  <dcterms:modified xsi:type="dcterms:W3CDTF">2018-10-19T12:52:44Z</dcterms:modified>
</cp:coreProperties>
</file>