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FCF012-B572-479F-A33F-52050B7A486C}">
          <p14:sldIdLst>
            <p14:sldId id="256"/>
            <p14:sldId id="257"/>
            <p14:sldId id="260"/>
            <p14:sldId id="261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739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Morey" userId="2432ef3a77b9b285" providerId="LiveId" clId="{1F3740EF-1597-4F91-AE0A-9F1D6EB1689F}"/>
    <pc:docChg chg="custSel modSld">
      <pc:chgData name="Matthew Morey" userId="2432ef3a77b9b285" providerId="LiveId" clId="{1F3740EF-1597-4F91-AE0A-9F1D6EB1689F}" dt="2018-10-17T01:04:43.146" v="4" actId="478"/>
      <pc:docMkLst>
        <pc:docMk/>
      </pc:docMkLst>
      <pc:sldChg chg="delSp modSp">
        <pc:chgData name="Matthew Morey" userId="2432ef3a77b9b285" providerId="LiveId" clId="{1F3740EF-1597-4F91-AE0A-9F1D6EB1689F}" dt="2018-10-17T01:04:43.146" v="4" actId="478"/>
        <pc:sldMkLst>
          <pc:docMk/>
          <pc:sldMk cId="2993183503" sldId="257"/>
        </pc:sldMkLst>
        <pc:spChg chg="del mod">
          <ac:chgData name="Matthew Morey" userId="2432ef3a77b9b285" providerId="LiveId" clId="{1F3740EF-1597-4F91-AE0A-9F1D6EB1689F}" dt="2018-10-17T01:04:43.146" v="4" actId="478"/>
          <ac:spMkLst>
            <pc:docMk/>
            <pc:sldMk cId="2993183503" sldId="257"/>
            <ac:spMk id="2" creationId="{7FEC4A66-7378-45F8-9772-7CA0FCFF91E5}"/>
          </ac:spMkLst>
        </pc:spChg>
        <pc:spChg chg="del mod">
          <ac:chgData name="Matthew Morey" userId="2432ef3a77b9b285" providerId="LiveId" clId="{1F3740EF-1597-4F91-AE0A-9F1D6EB1689F}" dt="2018-10-17T01:04:25.360" v="1" actId="478"/>
          <ac:spMkLst>
            <pc:docMk/>
            <pc:sldMk cId="2993183503" sldId="257"/>
            <ac:spMk id="3" creationId="{44E12895-B4A0-4FD9-98B4-BA9F3651A2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5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6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23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4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82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21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59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9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9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0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9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2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5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EC782B-1E9B-429A-9308-FF54F2F5CB3C}" type="datetimeFigureOut">
              <a:rPr lang="en-US" smtClean="0"/>
              <a:t>10/16/2018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1D4BF2-16C4-4AC2-8710-3F112F455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9430-09BA-4257-B995-5B2F1BFE1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Fall 2018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Senior Design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E616A-E339-4F03-A993-8B42E6954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16964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Leader: Zane Saul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Emmanuel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Anih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Clare Collins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Victor Hernandez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AJ Krawczyk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Matthew Morey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Spencer Roberts</a:t>
            </a:r>
          </a:p>
        </p:txBody>
      </p:sp>
    </p:spTree>
    <p:extLst>
      <p:ext uri="{BB962C8B-B14F-4D97-AF65-F5344CB8AC3E}">
        <p14:creationId xmlns:p14="http://schemas.microsoft.com/office/powerpoint/2010/main" val="293221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183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DFC2-E3C5-4936-8172-995D1E54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General Concept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795C4-1DB9-49FD-A597-9959DCC86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48" t="34286" r="27296" b="23674"/>
          <a:stretch/>
        </p:blipFill>
        <p:spPr>
          <a:xfrm>
            <a:off x="7334267" y="2121088"/>
            <a:ext cx="4696001" cy="4181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24AFF7-673F-4A73-86E5-1E27147F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553" y="2595481"/>
            <a:ext cx="4306517" cy="322988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B8020AD-F0F4-4F04-BA01-F76DA2F73123}"/>
              </a:ext>
            </a:extLst>
          </p:cNvPr>
          <p:cNvSpPr/>
          <p:nvPr/>
        </p:nvSpPr>
        <p:spPr>
          <a:xfrm>
            <a:off x="5952931" y="3985105"/>
            <a:ext cx="1306285" cy="4344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06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C1DA-DCDD-4348-AF9B-6AA05059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Parts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93E937-0BF9-4B53-90CC-3DF33B5A6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38121"/>
              </p:ext>
            </p:extLst>
          </p:nvPr>
        </p:nvGraphicFramePr>
        <p:xfrm>
          <a:off x="2579689" y="2092960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431">
                  <a:extLst>
                    <a:ext uri="{9D8B030D-6E8A-4147-A177-3AD203B41FA5}">
                      <a16:colId xmlns:a16="http://schemas.microsoft.com/office/drawing/2014/main" val="1426262599"/>
                    </a:ext>
                  </a:extLst>
                </a:gridCol>
                <a:gridCol w="6678569">
                  <a:extLst>
                    <a:ext uri="{9D8B030D-6E8A-4147-A177-3AD203B41FA5}">
                      <a16:colId xmlns:a16="http://schemas.microsoft.com/office/drawing/2014/main" val="5769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50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T-Shafts, Aluminum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7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Lock Support Clamps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94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Bearing Clamps (threaded shaft)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217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Support Bars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259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Threaded Support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03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Side Bushings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37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Threaded Lock Bushing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90˚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769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Large 90˚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4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Alt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15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707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660F-C4E3-43FB-9CA4-DB87ECC5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EC8EB-4A3B-4A3D-BDBE-794709AB0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Sep. 28: Parts List Due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Oct. 26: Frame Assembled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Nov. 16: X/Y/Z Axis Complete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Dec. 3: Motors Complete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Dec. 7: Alexa Software Compatibility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Dec. 8: Final Completion Date</a:t>
            </a:r>
          </a:p>
        </p:txBody>
      </p:sp>
    </p:spTree>
    <p:extLst>
      <p:ext uri="{BB962C8B-B14F-4D97-AF65-F5344CB8AC3E}">
        <p14:creationId xmlns:p14="http://schemas.microsoft.com/office/powerpoint/2010/main" val="105940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8FAB-40F2-471B-BC0D-CE8952C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Individual Tasking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C6A5-3329-4827-AC50-C416A197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Zane: Leader, Software and Electronics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Matthew: Mechanic Lead, Frame Design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Spencer: Co-Leader, Environmental Analysis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AJ: Design Lead, Parts Lists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Emmanuel: Mechanical Assembly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Clare: Mechanical Assembly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Victor: Mechanical Assembly</a:t>
            </a:r>
          </a:p>
        </p:txBody>
      </p:sp>
    </p:spTree>
    <p:extLst>
      <p:ext uri="{BB962C8B-B14F-4D97-AF65-F5344CB8AC3E}">
        <p14:creationId xmlns:p14="http://schemas.microsoft.com/office/powerpoint/2010/main" val="3945211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152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Verdana</vt:lpstr>
      <vt:lpstr>Parallax</vt:lpstr>
      <vt:lpstr>Fall 2018 Senior Design Project</vt:lpstr>
      <vt:lpstr>PowerPoint Presentation</vt:lpstr>
      <vt:lpstr>General Concept</vt:lpstr>
      <vt:lpstr>Parts</vt:lpstr>
      <vt:lpstr>Timeline</vt:lpstr>
      <vt:lpstr>Individual Tasking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Roberts, Spencer</dc:creator>
  <cp:lastModifiedBy>Matthew Morey</cp:lastModifiedBy>
  <cp:revision>11</cp:revision>
  <dcterms:created xsi:type="dcterms:W3CDTF">2018-09-21T15:12:35Z</dcterms:created>
  <dcterms:modified xsi:type="dcterms:W3CDTF">2018-10-17T01:04:52Z</dcterms:modified>
</cp:coreProperties>
</file>