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87" r:id="rId2"/>
    <p:sldId id="257" r:id="rId3"/>
    <p:sldId id="258" r:id="rId4"/>
    <p:sldId id="290" r:id="rId5"/>
    <p:sldId id="259" r:id="rId6"/>
    <p:sldId id="260" r:id="rId7"/>
    <p:sldId id="265" r:id="rId8"/>
    <p:sldId id="274" r:id="rId9"/>
    <p:sldId id="267" r:id="rId10"/>
    <p:sldId id="272" r:id="rId11"/>
    <p:sldId id="29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296" r:id="rId25"/>
    <p:sldId id="279" r:id="rId26"/>
    <p:sldId id="303" r:id="rId27"/>
    <p:sldId id="304" r:id="rId28"/>
    <p:sldId id="288"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65" y="-336"/>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2017/5/21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2017/5/21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2519488" y="1541086"/>
            <a:ext cx="6218112" cy="1685077"/>
          </a:xfrm>
          <a:prstGeom prst="rect">
            <a:avLst/>
          </a:prstGeom>
          <a:noFill/>
        </p:spPr>
        <p:txBody>
          <a:bodyPr wrap="square">
            <a:spAutoFit/>
          </a:bodyPr>
          <a:lstStyle/>
          <a:p>
            <a:pPr>
              <a:defRPr/>
            </a:pP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详细计划</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dirty="0"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G15</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334707"/>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0000" y1="69951" x2="50000" y2="69951"/>
                        <a14:foregroundMark x1="58273" y1="70936" x2="58273" y2="70936"/>
                        <a14:foregroundMark x1="73022" y1="67488" x2="73022" y2="67488"/>
                        <a14:foregroundMark x1="70504" y1="78325" x2="70504" y2="78325"/>
                        <a14:foregroundMark x1="45324" y1="77340" x2="45324" y2="77340"/>
                        <a14:foregroundMark x1="49640" y1="81281" x2="49640" y2="81281"/>
                        <a14:foregroundMark x1="58273" y1="78325" x2="58273" y2="78325"/>
                        <a14:foregroundMark x1="57554" y1="79803" x2="57554" y2="79803"/>
                        <a14:foregroundMark x1="56115" y1="82759" x2="56115" y2="82759"/>
                        <a14:foregroundMark x1="70144" y1="79803" x2="70144" y2="79803"/>
                        <a14:foregroundMark x1="62950" y1="79803" x2="62950" y2="79803"/>
                        <a14:foregroundMark x1="65108" y1="83251" x2="65108" y2="83251"/>
                        <a14:foregroundMark x1="47842" y1="83251" x2="47842" y2="83251"/>
                      </a14:backgroundRemoval>
                    </a14:imgEffect>
                  </a14:imgLayer>
                </a14:imgProps>
              </a:ext>
              <a:ext uri="{28A0092B-C50C-407E-A947-70E740481C1C}">
                <a14:useLocalDpi xmlns:a14="http://schemas.microsoft.com/office/drawing/2010/main" val="0"/>
              </a:ext>
            </a:extLst>
          </a:blip>
          <a:stretch>
            <a:fillRect/>
          </a:stretch>
        </p:blipFill>
        <p:spPr>
          <a:xfrm>
            <a:off x="6713317" y="3228010"/>
            <a:ext cx="2691044" cy="1965043"/>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2.1showroom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2.2setting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偷窃系统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动态战斗系统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资料整合系统</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添加功能</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7603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2.4.7</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流程逻辑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2.4.8</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2.4.9</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8840386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游戏优化体验模块，新添加了随游戏内时间变化的影子 </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游戏内添加上午，中午，下午，</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晚上四个判断时间</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根据时间变化更改影子角度，光线</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783653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地读取本地存档文件，检测数据是否存在问题，出错应有提示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正确运行的脚本功能，出错时应有提示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选项切换时响应时间小于</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1s</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非合法输入键不影响模块的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5170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无键盘输入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开关类（</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Game_Switches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是否</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开启</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变量类</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Game_Variables</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类，判断时间</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Game_Character</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（视图）</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356622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角色图块下方的图形描绘，调用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方法对图形填充</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屏幕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输出黑色图块</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66833247"/>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设计方法（算法）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没有涉及到需要自己设计的复杂算法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添加一个对象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spite.new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），用于描绘阴影部分，</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bitmap</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的图形填充，再用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方法填充图块，设置原点与角色图块相同，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开关</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早上：设置旋转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angle=270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中午：设置旋转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angle=180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，下午：设置</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angle=90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，晚上：设置阴影不可见（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visible=false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425718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逻辑</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2" name="图片 61" descr="C:\Users\zdg\AppData\Roaming\Tencent\Users\380207345\QQ\WinTemp\RichOle\_0$H`~KQ~FYE~Z[NMV4PISC.png"/>
          <p:cNvPicPr/>
          <p:nvPr/>
        </p:nvPicPr>
        <p:blipFill>
          <a:blip r:embed="rId2">
            <a:extLst>
              <a:ext uri="{28A0092B-C50C-407E-A947-70E740481C1C}">
                <a14:useLocalDpi xmlns:a14="http://schemas.microsoft.com/office/drawing/2010/main" val="0"/>
              </a:ext>
            </a:extLst>
          </a:blip>
          <a:srcRect/>
          <a:stretch>
            <a:fillRect/>
          </a:stretch>
        </p:blipFill>
        <p:spPr bwMode="auto">
          <a:xfrm>
            <a:off x="1056169" y="120155"/>
            <a:ext cx="7790651" cy="4295931"/>
          </a:xfrm>
          <a:prstGeom prst="rect">
            <a:avLst/>
          </a:prstGeom>
          <a:noFill/>
          <a:ln>
            <a:noFill/>
          </a:ln>
        </p:spPr>
      </p:pic>
    </p:spTree>
    <p:extLst>
      <p:ext uri="{BB962C8B-B14F-4D97-AF65-F5344CB8AC3E}">
        <p14:creationId xmlns:p14="http://schemas.microsoft.com/office/powerpoint/2010/main" val="125443209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2.4.8</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内部类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新建实例对象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类型为视窗口</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，父类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中调用</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6371476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470150" y="930275"/>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768600" y="1955800"/>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697163" y="3074988"/>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311400" y="4065588"/>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768600" y="933450"/>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p>
        </p:txBody>
      </p:sp>
      <p:sp>
        <p:nvSpPr>
          <p:cNvPr id="59" name="文本框 186"/>
          <p:cNvSpPr>
            <a:spLocks noChangeArrowheads="1"/>
          </p:cNvSpPr>
          <p:nvPr/>
        </p:nvSpPr>
        <p:spPr bwMode="auto">
          <a:xfrm>
            <a:off x="3082925" y="1979613"/>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2933700" y="3081338"/>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2914650" y="4071938"/>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2384425" y="936625"/>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697163" y="19700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633663" y="30813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225675" y="40719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根据存档大小，脚本量分配空间，一般不超过</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1mb</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本地文件读取模块注释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存储文件注释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控制结构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77623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本地存档文件不存在（误删的情况）无法运行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脚本文件被修改的情况下无法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635669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686810" y="38132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768542"/>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2.4. 12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测试技术要求：无</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测试输入数据：键盘上任意按键</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测试预期结果：合法输入有正常输出，非法输入无输出，出错有报错提示</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进度安排：</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6.1-6.10</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人员职责：非组内人员测试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设备条件：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及以上系统，内存</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512mb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以上，硬盘存储空间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500mb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99816" y="41327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96111822"/>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具体性能的优化以及真实感的增强</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9386335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4" name="矩形 83"/>
          <p:cNvSpPr>
            <a:spLocks noChangeArrowheads="1"/>
          </p:cNvSpPr>
          <p:nvPr/>
        </p:nvSpPr>
        <p:spPr bwMode="auto">
          <a:xfrm>
            <a:off x="638175" y="3346133"/>
            <a:ext cx="2066290"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smtClean="0">
                <a:solidFill>
                  <a:schemeClr val="bg1"/>
                </a:solidFill>
                <a:latin typeface="微软雅黑" panose="020B0503020204020204" pitchFamily="34" charset="-122"/>
                <a:ea typeface="微软雅黑" panose="020B0503020204020204" pitchFamily="34" charset="-122"/>
              </a:rPr>
              <a:t>早上</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矩形 85"/>
          <p:cNvSpPr>
            <a:spLocks noChangeArrowheads="1"/>
          </p:cNvSpPr>
          <p:nvPr/>
        </p:nvSpPr>
        <p:spPr bwMode="auto">
          <a:xfrm>
            <a:off x="5398135" y="3346133"/>
            <a:ext cx="2486660" cy="6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a:t>
            </a:r>
            <a:endParaRPr lang="zh-CN" altLang="en-US" sz="3200" dirty="0"/>
          </a:p>
        </p:txBody>
      </p:sp>
      <p:pic>
        <p:nvPicPr>
          <p:cNvPr id="55" name="图片 54" descr="C:\Users\zdg\AppData\Roaming\Tencent\Users\380207345\QQ\WinTemp\RichOle\E%5LV_E]FMGQB9SG_H87D2Y.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09" y="878376"/>
            <a:ext cx="2784311" cy="2200105"/>
          </a:xfrm>
          <a:prstGeom prst="rect">
            <a:avLst/>
          </a:prstGeom>
          <a:noFill/>
          <a:ln>
            <a:noFill/>
          </a:ln>
        </p:spPr>
      </p:pic>
      <p:pic>
        <p:nvPicPr>
          <p:cNvPr id="57" name="图片 56" descr="C:\Users\zdg\AppData\Roaming\Tencent\Users\380207345\QQ\WinTemp\RichOle\Y$YZFLOEKS3@8OWLSK5YG@U.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272" y="627204"/>
            <a:ext cx="3191828" cy="2521538"/>
          </a:xfrm>
          <a:prstGeom prst="rect">
            <a:avLst/>
          </a:prstGeom>
          <a:noFill/>
          <a:ln>
            <a:noFill/>
          </a:ln>
        </p:spPr>
      </p:pic>
    </p:spTree>
    <p:extLst>
      <p:ext uri="{BB962C8B-B14F-4D97-AF65-F5344CB8AC3E}">
        <p14:creationId xmlns:p14="http://schemas.microsoft.com/office/powerpoint/2010/main" val="3381033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randombar(horizontal)">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4"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FOUR</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文档编写工具：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项目管理工具：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Project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配置管理工具：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界面原型设计工具：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Axture</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RP</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视频制作工具：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Premiere CS5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图形处理工具：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PhotoShop</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CS6</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游戏开发平台：</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RPGMakerXP</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支持软件</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5423734" y="3965394"/>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6.0</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3.0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，会议记录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2.0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模块更新，详细设计</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RGSS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指南</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 y="1137919"/>
            <a:ext cx="9144000" cy="3108543"/>
            <a:chOff x="1" y="1137920"/>
            <a:chExt cx="9144000" cy="2296160"/>
          </a:xfrm>
          <a:gradFill>
            <a:gsLst>
              <a:gs pos="0">
                <a:schemeClr val="accent1">
                  <a:tint val="66000"/>
                  <a:satMod val="160000"/>
                  <a:alpha val="24000"/>
                </a:schemeClr>
              </a:gs>
              <a:gs pos="48000">
                <a:schemeClr val="accent1">
                  <a:tint val="44500"/>
                  <a:satMod val="160000"/>
                  <a:lumMod val="42000"/>
                  <a:lumOff val="58000"/>
                  <a:alpha val="82000"/>
                </a:schemeClr>
              </a:gs>
              <a:gs pos="100000">
                <a:schemeClr val="accent1">
                  <a:tint val="23500"/>
                  <a:satMod val="160000"/>
                </a:schemeClr>
              </a:gs>
            </a:gsLst>
            <a:lin ang="5400000" scaled="0"/>
          </a:gradFill>
        </p:grpSpPr>
        <p:sp>
          <p:nvSpPr>
            <p:cNvPr id="100" name="矩形 99"/>
            <p:cNvSpPr/>
            <p:nvPr/>
          </p:nvSpPr>
          <p:spPr>
            <a:xfrm>
              <a:off x="1" y="1137920"/>
              <a:ext cx="9144000" cy="2296160"/>
            </a:xfrm>
            <a:prstGeom prst="rect">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927285" y="1238815"/>
              <a:ext cx="7289432" cy="2094369"/>
            </a:xfrm>
            <a:prstGeom prst="rect">
              <a:avLst/>
            </a:prstGeom>
            <a:grp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67"/>
          <p:cNvGrpSpPr>
            <a:grpSpLocks/>
          </p:cNvGrpSpPr>
          <p:nvPr/>
        </p:nvGrpSpPr>
        <p:grpSpPr bwMode="auto">
          <a:xfrm>
            <a:off x="238125" y="131763"/>
            <a:ext cx="725488" cy="723900"/>
            <a:chOff x="0" y="0"/>
            <a:chExt cx="973930" cy="972480"/>
          </a:xfrm>
        </p:grpSpPr>
        <p:sp>
          <p:nvSpPr>
            <p:cNvPr id="51"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8"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9"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0"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1"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2"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3"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4"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5"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6"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7"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8"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69"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0"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1"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2"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3"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4"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5"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6"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7"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8"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9"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0"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1"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2"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83"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4"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5"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6"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7"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8"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9"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0"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1"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2"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3"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4"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5"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6"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97"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Box 97"/>
          <p:cNvSpPr txBox="1"/>
          <p:nvPr/>
        </p:nvSpPr>
        <p:spPr>
          <a:xfrm>
            <a:off x="919311" y="1137920"/>
            <a:ext cx="7429486" cy="3108543"/>
          </a:xfrm>
          <a:prstGeom prst="rect">
            <a:avLst/>
          </a:prstGeom>
          <a:noFill/>
          <a:ln>
            <a:noFill/>
          </a:ln>
        </p:spPr>
        <p:txBody>
          <a:bodyPr wrap="square" rtlCol="0">
            <a:spAutoFit/>
          </a:bodyPr>
          <a:lstStyle/>
          <a:p>
            <a:r>
              <a:rPr lang="zh-CN" altLang="en-US" sz="2800" dirty="0">
                <a:latin typeface="隶书" panose="02010509060101010101" pitchFamily="49" charset="-122"/>
                <a:ea typeface="隶书" panose="02010509060101010101" pitchFamily="49" charset="-122"/>
              </a:rPr>
              <a:t>系统设计是开发人员进行的工作，他们将系统设计阶段得到的目标系统的逻辑模型转换为目标系统的物理模型，该阶段得到工作成果</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系统设计说明书是下一个阶段系统实施的工作依据。预期的读者是软件开发人员，由于这只是课程设计的一部分，因此是在小组里是所有的小组</a:t>
            </a:r>
            <a:r>
              <a:rPr lang="zh-CN" altLang="en-US" sz="2800" dirty="0" smtClean="0">
                <a:latin typeface="隶书" panose="02010509060101010101" pitchFamily="49" charset="-122"/>
                <a:ea typeface="隶书" panose="02010509060101010101" pitchFamily="49" charset="-122"/>
              </a:rPr>
              <a:t>人员</a:t>
            </a:r>
            <a:r>
              <a:rPr lang="zh-CN" altLang="zh-CN" sz="2800" dirty="0" smtClean="0">
                <a:latin typeface="隶书" panose="02010509060101010101" pitchFamily="49" charset="-122"/>
                <a:ea typeface="隶书" panose="02010509060101010101" pitchFamily="49" charset="-122"/>
              </a:rPr>
              <a:t>。</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04016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组合 50"/>
          <p:cNvGrpSpPr/>
          <p:nvPr/>
        </p:nvGrpSpPr>
        <p:grpSpPr>
          <a:xfrm>
            <a:off x="858370" y="1329308"/>
            <a:ext cx="1482093" cy="2807800"/>
            <a:chOff x="1419709" y="1270654"/>
            <a:chExt cx="1213553" cy="2354901"/>
          </a:xfrm>
        </p:grpSpPr>
        <p:sp>
          <p:nvSpPr>
            <p:cNvPr id="52" name="圆角矩形 51"/>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53" name="椭圆 52"/>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4"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55" name="矩形 261"/>
            <p:cNvSpPr>
              <a:spLocks noChangeArrowheads="1"/>
            </p:cNvSpPr>
            <p:nvPr/>
          </p:nvSpPr>
          <p:spPr bwMode="auto">
            <a:xfrm>
              <a:off x="1523447" y="1859760"/>
              <a:ext cx="991242" cy="32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项目名称</a:t>
              </a:r>
            </a:p>
          </p:txBody>
        </p:sp>
        <p:sp>
          <p:nvSpPr>
            <p:cNvPr id="56" name="Text Box 39"/>
            <p:cNvSpPr txBox="1">
              <a:spLocks noChangeArrowheads="1"/>
            </p:cNvSpPr>
            <p:nvPr/>
          </p:nvSpPr>
          <p:spPr bwMode="auto">
            <a:xfrm>
              <a:off x="1480016" y="2619073"/>
              <a:ext cx="1086190" cy="5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a:solidFill>
                    <a:schemeClr val="bg1"/>
                  </a:solidFill>
                  <a:latin typeface="微软雅黑" panose="020B0503020204020204" pitchFamily="34" charset="-122"/>
                  <a:ea typeface="微软雅黑" panose="020B0503020204020204" pitchFamily="34" charset="-122"/>
                </a:rPr>
                <a:t>XP</a:t>
              </a:r>
              <a:r>
                <a:rPr lang="zh-CN" altLang="en-US" sz="2000" dirty="0">
                  <a:solidFill>
                    <a:schemeClr val="bg1"/>
                  </a:solidFill>
                  <a:latin typeface="微软雅黑" panose="020B0503020204020204" pitchFamily="34" charset="-122"/>
                  <a:ea typeface="微软雅黑" panose="020B0503020204020204" pitchFamily="34" charset="-122"/>
                </a:rPr>
                <a:t>碎片开发计划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2990178" y="1343959"/>
            <a:ext cx="1517454" cy="2793149"/>
            <a:chOff x="3156432" y="1270654"/>
            <a:chExt cx="1279363" cy="2354901"/>
          </a:xfrm>
        </p:grpSpPr>
        <p:sp>
          <p:nvSpPr>
            <p:cNvPr id="63" name="圆角矩形 62"/>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64" name="椭圆 63"/>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66" name="矩形 261"/>
            <p:cNvSpPr>
              <a:spLocks noChangeArrowheads="1"/>
            </p:cNvSpPr>
            <p:nvPr/>
          </p:nvSpPr>
          <p:spPr bwMode="auto">
            <a:xfrm>
              <a:off x="3198912" y="1882277"/>
              <a:ext cx="1236883"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任务提出者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 Box 39"/>
            <p:cNvSpPr txBox="1">
              <a:spLocks noChangeArrowheads="1"/>
            </p:cNvSpPr>
            <p:nvPr/>
          </p:nvSpPr>
          <p:spPr bwMode="auto">
            <a:xfrm>
              <a:off x="3220112" y="2712116"/>
              <a:ext cx="1086190"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smtClean="0">
                  <a:solidFill>
                    <a:schemeClr val="bg1"/>
                  </a:solidFill>
                  <a:latin typeface="微软雅黑" panose="020B0503020204020204" pitchFamily="34" charset="-122"/>
                  <a:ea typeface="微软雅黑" panose="020B0503020204020204" pitchFamily="34" charset="-122"/>
                </a:rPr>
                <a:t>郑丁公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960492" y="1343959"/>
            <a:ext cx="1399106" cy="2714967"/>
            <a:chOff x="4896956" y="1270654"/>
            <a:chExt cx="1213553" cy="2354901"/>
          </a:xfrm>
        </p:grpSpPr>
        <p:sp>
          <p:nvSpPr>
            <p:cNvPr id="69" name="圆角矩形 68"/>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0" name="椭圆 69"/>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72" name="矩形 261"/>
            <p:cNvSpPr>
              <a:spLocks noChangeArrowheads="1"/>
            </p:cNvSpPr>
            <p:nvPr/>
          </p:nvSpPr>
          <p:spPr bwMode="auto">
            <a:xfrm>
              <a:off x="5201177" y="1922813"/>
              <a:ext cx="605106" cy="34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a:t>
              </a:r>
            </a:p>
          </p:txBody>
        </p:sp>
        <p:sp>
          <p:nvSpPr>
            <p:cNvPr id="73" name="Text Box 39"/>
            <p:cNvSpPr txBox="1">
              <a:spLocks noChangeArrowheads="1"/>
            </p:cNvSpPr>
            <p:nvPr/>
          </p:nvSpPr>
          <p:spPr bwMode="auto">
            <a:xfrm>
              <a:off x="4965616" y="2712116"/>
              <a:ext cx="1086190" cy="61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14-30</a:t>
              </a:r>
              <a:r>
                <a:rPr lang="zh-CN" altLang="en-US" sz="2000" dirty="0" smtClean="0">
                  <a:solidFill>
                    <a:schemeClr val="bg1"/>
                  </a:solidFill>
                  <a:latin typeface="微软雅黑" panose="020B0503020204020204" pitchFamily="34" charset="-122"/>
                  <a:ea typeface="微软雅黑" panose="020B0503020204020204" pitchFamily="34" charset="-122"/>
                </a:rPr>
                <a:t>岁人群</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982474" y="1329308"/>
            <a:ext cx="1334024" cy="2588675"/>
            <a:chOff x="6590610" y="1270654"/>
            <a:chExt cx="1213553" cy="2354901"/>
          </a:xfrm>
        </p:grpSpPr>
        <p:sp>
          <p:nvSpPr>
            <p:cNvPr id="75" name="圆角矩形 74"/>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6" name="椭圆 7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7"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78" name="矩形 261"/>
            <p:cNvSpPr>
              <a:spLocks noChangeArrowheads="1"/>
            </p:cNvSpPr>
            <p:nvPr/>
          </p:nvSpPr>
          <p:spPr bwMode="auto">
            <a:xfrm>
              <a:off x="6763414" y="1929964"/>
              <a:ext cx="867945" cy="36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开发者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Text Box 39"/>
            <p:cNvSpPr txBox="1">
              <a:spLocks noChangeArrowheads="1"/>
            </p:cNvSpPr>
            <p:nvPr/>
          </p:nvSpPr>
          <p:spPr bwMode="auto">
            <a:xfrm>
              <a:off x="6654290" y="2525470"/>
              <a:ext cx="1086190" cy="9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rPr>
                <a:t>宏谢正树郑</a:t>
              </a:r>
              <a:r>
                <a:rPr lang="zh-CN" altLang="en-US" sz="2000" dirty="0">
                  <a:solidFill>
                    <a:schemeClr val="bg1"/>
                  </a:solidFill>
                  <a:latin typeface="微软雅黑" panose="020B0503020204020204" pitchFamily="34" charset="-122"/>
                  <a:ea typeface="微软雅黑" panose="020B0503020204020204" pitchFamily="34" charset="-122"/>
                </a:rPr>
                <a:t>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2507529" y="2767310"/>
            <a:ext cx="417263" cy="228018"/>
            <a:chOff x="2673784" y="2255757"/>
            <a:chExt cx="417263" cy="228018"/>
          </a:xfrm>
        </p:grpSpPr>
        <p:sp>
          <p:nvSpPr>
            <p:cNvPr id="81" name="燕尾形 8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2" name="燕尾形 81"/>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3" name="组合 82"/>
          <p:cNvGrpSpPr/>
          <p:nvPr/>
        </p:nvGrpSpPr>
        <p:grpSpPr>
          <a:xfrm>
            <a:off x="6495340" y="2733871"/>
            <a:ext cx="417263" cy="228018"/>
            <a:chOff x="6151055" y="2255757"/>
            <a:chExt cx="417263" cy="228018"/>
          </a:xfrm>
        </p:grpSpPr>
        <p:sp>
          <p:nvSpPr>
            <p:cNvPr id="84" name="燕尾形 83"/>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5" name="燕尾形 84"/>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6" name="组合 85"/>
          <p:cNvGrpSpPr/>
          <p:nvPr/>
        </p:nvGrpSpPr>
        <p:grpSpPr>
          <a:xfrm>
            <a:off x="4463912" y="2762744"/>
            <a:ext cx="417263" cy="228018"/>
            <a:chOff x="4440922" y="2255757"/>
            <a:chExt cx="417263" cy="228018"/>
          </a:xfrm>
        </p:grpSpPr>
        <p:sp>
          <p:nvSpPr>
            <p:cNvPr id="87" name="燕尾形 86"/>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8" name="燕尾形 87"/>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935236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 presetClass="entr" presetSubtype="8"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 fill="hold"/>
                                        <p:tgtEl>
                                          <p:spTgt spid="86"/>
                                        </p:tgtEl>
                                        <p:attrNameLst>
                                          <p:attrName>ppt_x</p:attrName>
                                        </p:attrNameLst>
                                      </p:cBhvr>
                                      <p:tavLst>
                                        <p:tav tm="0">
                                          <p:val>
                                            <p:strVal val="0-#ppt_w/2"/>
                                          </p:val>
                                        </p:tav>
                                        <p:tav tm="100000">
                                          <p:val>
                                            <p:strVal val="#ppt_x"/>
                                          </p:val>
                                        </p:tav>
                                      </p:tavLst>
                                    </p:anim>
                                    <p:anim calcmode="lin" valueType="num">
                                      <p:cBhvr additive="base">
                                        <p:cTn id="35" dur="500" fill="hold"/>
                                        <p:tgtEl>
                                          <p:spTgt spid="86"/>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0-#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0-#ppt_w/2"/>
                                          </p:val>
                                        </p:tav>
                                        <p:tav tm="100000">
                                          <p:val>
                                            <p:strVal val="#ppt_x"/>
                                          </p:val>
                                        </p:tav>
                                      </p:tavLst>
                                    </p:anim>
                                    <p:anim calcmode="lin" valueType="num">
                                      <p:cBhvr additive="base">
                                        <p:cTn id="45" dur="500" fill="hold"/>
                                        <p:tgtEl>
                                          <p:spTgt spid="83"/>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项目提出的背景</a:t>
            </a:r>
          </a:p>
        </p:txBody>
      </p:sp>
      <p:sp>
        <p:nvSpPr>
          <p:cNvPr id="57" name="圆角矩形 14"/>
          <p:cNvSpPr>
            <a:spLocks noChangeArrowheads="1"/>
          </p:cNvSpPr>
          <p:nvPr/>
        </p:nvSpPr>
        <p:spPr bwMode="auto">
          <a:xfrm>
            <a:off x="3757802" y="3927164"/>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目前，人们的生活水平提高的同时，压力也在一步步提升，再加上电脑游戏热潮席卷全球，游戏软件的开发和维护正在成长为一个新兴的产业。</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游戏（角色扮演类游戏）无疑是目前市场上最受欢迎的游戏类型之一。</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4037202" y="4466914"/>
            <a:ext cx="398780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文案第一章部分必须全部完成，之后部分待定</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结构</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62" name="图片 61" descr="C:\Users\zdg\AppData\Roaming\Tencent\Users\380207345\QQ\WinTemp\RichOle\IO}2~BSA[3A1$YM9XFIO3~Y.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77" y="1231265"/>
            <a:ext cx="5914390" cy="1995170"/>
          </a:xfrm>
          <a:prstGeom prst="rect">
            <a:avLst/>
          </a:prstGeom>
          <a:noFill/>
          <a:ln>
            <a:noFill/>
          </a:ln>
        </p:spPr>
      </p:pic>
      <p:pic>
        <p:nvPicPr>
          <p:cNvPr id="63" name="图片 62" descr="C:\Users\zdg\AppData\Roaming\Tencent\Users\380207345\QQ\WinTemp\RichOle\ZRM801$]LT[6YRMLBREV{{0.png"/>
          <p:cNvPicPr/>
          <p:nvPr/>
        </p:nvPicPr>
        <p:blipFill>
          <a:blip r:embed="rId3">
            <a:extLst>
              <a:ext uri="{28A0092B-C50C-407E-A947-70E740481C1C}">
                <a14:useLocalDpi xmlns:a14="http://schemas.microsoft.com/office/drawing/2010/main" val="0"/>
              </a:ext>
            </a:extLst>
          </a:blip>
          <a:srcRect/>
          <a:stretch>
            <a:fillRect/>
          </a:stretch>
        </p:blipFill>
        <p:spPr bwMode="auto">
          <a:xfrm>
            <a:off x="1611946" y="1074420"/>
            <a:ext cx="5920105" cy="2446020"/>
          </a:xfrm>
          <a:prstGeom prst="rect">
            <a:avLst/>
          </a:prstGeom>
          <a:noFill/>
          <a:ln>
            <a:noFill/>
          </a:ln>
        </p:spPr>
      </p:pic>
      <p:pic>
        <p:nvPicPr>
          <p:cNvPr id="65" name="图片 64" descr="C:\Users\zdg\AppData\Roaming\Tencent\Users\380207345\QQ\WinTemp\RichOle\RYCCR$C6R`7GF(%ABC]YC39.png"/>
          <p:cNvPicPr/>
          <p:nvPr/>
        </p:nvPicPr>
        <p:blipFill>
          <a:blip r:embed="rId4">
            <a:extLst>
              <a:ext uri="{28A0092B-C50C-407E-A947-70E740481C1C}">
                <a14:useLocalDpi xmlns:a14="http://schemas.microsoft.com/office/drawing/2010/main" val="0"/>
              </a:ext>
            </a:extLst>
          </a:blip>
          <a:srcRect/>
          <a:stretch>
            <a:fillRect/>
          </a:stretch>
        </p:blipFill>
        <p:spPr bwMode="auto">
          <a:xfrm>
            <a:off x="1777365" y="938847"/>
            <a:ext cx="5589270" cy="3265805"/>
          </a:xfrm>
          <a:prstGeom prst="rect">
            <a:avLst/>
          </a:prstGeom>
          <a:noFill/>
          <a:ln>
            <a:noFill/>
          </a:ln>
        </p:spPr>
      </p:pic>
      <p:pic>
        <p:nvPicPr>
          <p:cNvPr id="68" name="图片 67" descr="C:\Users\zdg\AppData\Roaming\Tencent\Users\380207345\QQ\WinTemp\RichOle\7_HHPXLH%L1}P%8NMFGB1$G.png"/>
          <p:cNvPicPr/>
          <p:nvPr/>
        </p:nvPicPr>
        <p:blipFill>
          <a:blip r:embed="rId5">
            <a:extLst>
              <a:ext uri="{28A0092B-C50C-407E-A947-70E740481C1C}">
                <a14:useLocalDpi xmlns:a14="http://schemas.microsoft.com/office/drawing/2010/main" val="0"/>
              </a:ext>
            </a:extLst>
          </a:blip>
          <a:srcRect/>
          <a:stretch>
            <a:fillRect/>
          </a:stretch>
        </p:blipFill>
        <p:spPr bwMode="auto">
          <a:xfrm>
            <a:off x="1769427" y="1324927"/>
            <a:ext cx="5605145" cy="2493645"/>
          </a:xfrm>
          <a:prstGeom prst="rect">
            <a:avLst/>
          </a:prstGeom>
          <a:noFill/>
          <a:ln>
            <a:noFill/>
          </a:ln>
        </p:spPr>
      </p:pic>
      <p:pic>
        <p:nvPicPr>
          <p:cNvPr id="69" name="图片 68" descr="C:\Users\zdg\AppData\Roaming\Tencent\Users\380207345\QQ\WinTemp\RichOle\Y7Y@6LYZ7J_CIMUZSDNS7{D.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1341" y="1231265"/>
            <a:ext cx="5680710" cy="1360170"/>
          </a:xfrm>
          <a:prstGeom prst="rect">
            <a:avLst/>
          </a:prstGeom>
          <a:noFill/>
          <a:ln>
            <a:noFill/>
          </a:ln>
        </p:spPr>
      </p:pic>
    </p:spTree>
    <p:extLst>
      <p:ext uri="{BB962C8B-B14F-4D97-AF65-F5344CB8AC3E}">
        <p14:creationId xmlns:p14="http://schemas.microsoft.com/office/powerpoint/2010/main" val="28012360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randombar(horizontal)">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nodeType="clickEffect">
                                  <p:stCondLst>
                                    <p:cond delay="0"/>
                                  </p:stCondLst>
                                  <p:childTnLst>
                                    <p:animEffect transition="out" filter="randombar(horizontal)">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randombar(horizontal)">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nodeType="clickEffect">
                                  <p:stCondLst>
                                    <p:cond delay="0"/>
                                  </p:stCondLst>
                                  <p:childTnLst>
                                    <p:animEffect transition="out" filter="randombar(horizontal)">
                                      <p:cBhvr>
                                        <p:cTn id="35" dur="500"/>
                                        <p:tgtEl>
                                          <p:spTgt spid="63"/>
                                        </p:tgtEl>
                                      </p:cBhvr>
                                    </p:animEffect>
                                    <p:set>
                                      <p:cBhvr>
                                        <p:cTn id="36" dur="1" fill="hold">
                                          <p:stCondLst>
                                            <p:cond delay="499"/>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randombar(horizontal)">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nodeType="clickEffect">
                                  <p:stCondLst>
                                    <p:cond delay="0"/>
                                  </p:stCondLst>
                                  <p:childTnLst>
                                    <p:animEffect transition="out" filter="randombar(horizontal)">
                                      <p:cBhvr>
                                        <p:cTn id="45" dur="500"/>
                                        <p:tgtEl>
                                          <p:spTgt spid="65"/>
                                        </p:tgtEl>
                                      </p:cBhvr>
                                    </p:animEffect>
                                    <p:set>
                                      <p:cBhvr>
                                        <p:cTn id="46" dur="1" fill="hold">
                                          <p:stCondLst>
                                            <p:cond delay="499"/>
                                          </p:stCondLst>
                                        </p:cTn>
                                        <p:tgtEl>
                                          <p:spTgt spid="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randombar(horizontal)">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randombar(horizontal)">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nodeType="clickEffect">
                                  <p:stCondLst>
                                    <p:cond delay="0"/>
                                  </p:stCondLst>
                                  <p:childTnLst>
                                    <p:animEffect transition="out" filter="randombar(horizontal)">
                                      <p:cBhvr>
                                        <p:cTn id="65" dur="500"/>
                                        <p:tgtEl>
                                          <p:spTgt spid="69"/>
                                        </p:tgtEl>
                                      </p:cBhvr>
                                    </p:animEffect>
                                    <p:set>
                                      <p:cBhvr>
                                        <p:cTn id="66"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252"/>
          <p:cNvSpPr>
            <a:spLocks noChangeArrowheads="1"/>
          </p:cNvSpPr>
          <p:nvPr/>
        </p:nvSpPr>
        <p:spPr bwMode="auto">
          <a:xfrm>
            <a:off x="-1835150" y="1111250"/>
            <a:ext cx="3287713" cy="3287713"/>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52" name="组合 2"/>
          <p:cNvGrpSpPr>
            <a:grpSpLocks/>
          </p:cNvGrpSpPr>
          <p:nvPr/>
        </p:nvGrpSpPr>
        <p:grpSpPr bwMode="auto">
          <a:xfrm>
            <a:off x="-1758950" y="1189038"/>
            <a:ext cx="3132138" cy="3132137"/>
            <a:chOff x="0" y="0"/>
            <a:chExt cx="3131774" cy="3132152"/>
          </a:xfrm>
          <a:solidFill>
            <a:schemeClr val="bg1"/>
          </a:solidFill>
        </p:grpSpPr>
        <p:sp>
          <p:nvSpPr>
            <p:cNvPr id="53" name="矩形 254"/>
            <p:cNvSpPr>
              <a:spLocks noChangeArrowheads="1"/>
            </p:cNvSpPr>
            <p:nvPr/>
          </p:nvSpPr>
          <p:spPr bwMode="auto">
            <a:xfrm rot="-5400000">
              <a:off x="58328" y="15012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4" name="矩形 255"/>
            <p:cNvSpPr>
              <a:spLocks noChangeArrowheads="1"/>
            </p:cNvSpPr>
            <p:nvPr/>
          </p:nvSpPr>
          <p:spPr bwMode="auto">
            <a:xfrm rot="-5181819">
              <a:off x="61351" y="1406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5" name="矩形 256"/>
            <p:cNvSpPr>
              <a:spLocks noChangeArrowheads="1"/>
            </p:cNvSpPr>
            <p:nvPr/>
          </p:nvSpPr>
          <p:spPr bwMode="auto">
            <a:xfrm rot="-4963636">
              <a:off x="70408" y="13111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6" name="矩形 257"/>
            <p:cNvSpPr>
              <a:spLocks noChangeArrowheads="1"/>
            </p:cNvSpPr>
            <p:nvPr/>
          </p:nvSpPr>
          <p:spPr bwMode="auto">
            <a:xfrm rot="-4745455">
              <a:off x="85461" y="121711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7" name="矩形 258"/>
            <p:cNvSpPr>
              <a:spLocks noChangeArrowheads="1"/>
            </p:cNvSpPr>
            <p:nvPr/>
          </p:nvSpPr>
          <p:spPr bwMode="auto">
            <a:xfrm rot="-4527274">
              <a:off x="106452" y="112418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8" name="矩形 259"/>
            <p:cNvSpPr>
              <a:spLocks noChangeArrowheads="1"/>
            </p:cNvSpPr>
            <p:nvPr/>
          </p:nvSpPr>
          <p:spPr bwMode="auto">
            <a:xfrm rot="-4309091">
              <a:off x="133294" y="10327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9" name="矩形 260"/>
            <p:cNvSpPr>
              <a:spLocks noChangeArrowheads="1"/>
            </p:cNvSpPr>
            <p:nvPr/>
          </p:nvSpPr>
          <p:spPr bwMode="auto">
            <a:xfrm rot="-4090909">
              <a:off x="165881" y="9432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0" name="矩形 261"/>
            <p:cNvSpPr>
              <a:spLocks noChangeArrowheads="1"/>
            </p:cNvSpPr>
            <p:nvPr/>
          </p:nvSpPr>
          <p:spPr bwMode="auto">
            <a:xfrm rot="-3872726">
              <a:off x="204080" y="8559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262"/>
            <p:cNvSpPr>
              <a:spLocks noChangeArrowheads="1"/>
            </p:cNvSpPr>
            <p:nvPr/>
          </p:nvSpPr>
          <p:spPr bwMode="auto">
            <a:xfrm rot="-3654545">
              <a:off x="247738" y="77126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263"/>
            <p:cNvSpPr>
              <a:spLocks noChangeArrowheads="1"/>
            </p:cNvSpPr>
            <p:nvPr/>
          </p:nvSpPr>
          <p:spPr bwMode="auto">
            <a:xfrm rot="-3436364">
              <a:off x="296679" y="6895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矩形 264"/>
            <p:cNvSpPr>
              <a:spLocks noChangeArrowheads="1"/>
            </p:cNvSpPr>
            <p:nvPr/>
          </p:nvSpPr>
          <p:spPr bwMode="auto">
            <a:xfrm rot="-3218181">
              <a:off x="350706" y="6110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4" name="矩形 265"/>
            <p:cNvSpPr>
              <a:spLocks noChangeArrowheads="1"/>
            </p:cNvSpPr>
            <p:nvPr/>
          </p:nvSpPr>
          <p:spPr bwMode="auto">
            <a:xfrm rot="-3000000">
              <a:off x="409602" y="53615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矩形 266"/>
            <p:cNvSpPr>
              <a:spLocks noChangeArrowheads="1"/>
            </p:cNvSpPr>
            <p:nvPr/>
          </p:nvSpPr>
          <p:spPr bwMode="auto">
            <a:xfrm rot="-2781819">
              <a:off x="473129" y="465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矩形 267"/>
            <p:cNvSpPr>
              <a:spLocks noChangeArrowheads="1"/>
            </p:cNvSpPr>
            <p:nvPr/>
          </p:nvSpPr>
          <p:spPr bwMode="auto">
            <a:xfrm rot="-2563636">
              <a:off x="541033" y="39831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7" name="矩形 268"/>
            <p:cNvSpPr>
              <a:spLocks noChangeArrowheads="1"/>
            </p:cNvSpPr>
            <p:nvPr/>
          </p:nvSpPr>
          <p:spPr bwMode="auto">
            <a:xfrm rot="-2345455">
              <a:off x="613037" y="33591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8" name="矩形 269"/>
            <p:cNvSpPr>
              <a:spLocks noChangeArrowheads="1"/>
            </p:cNvSpPr>
            <p:nvPr/>
          </p:nvSpPr>
          <p:spPr bwMode="auto">
            <a:xfrm rot="-2127274">
              <a:off x="688854" y="2782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9" name="矩形 270"/>
            <p:cNvSpPr>
              <a:spLocks noChangeArrowheads="1"/>
            </p:cNvSpPr>
            <p:nvPr/>
          </p:nvSpPr>
          <p:spPr bwMode="auto">
            <a:xfrm rot="-1909091">
              <a:off x="768178" y="2254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0" name="矩形 271"/>
            <p:cNvSpPr>
              <a:spLocks noChangeArrowheads="1"/>
            </p:cNvSpPr>
            <p:nvPr/>
          </p:nvSpPr>
          <p:spPr bwMode="auto">
            <a:xfrm rot="-1690909">
              <a:off x="850689" y="1778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 name="矩形 272"/>
            <p:cNvSpPr>
              <a:spLocks noChangeArrowheads="1"/>
            </p:cNvSpPr>
            <p:nvPr/>
          </p:nvSpPr>
          <p:spPr bwMode="auto">
            <a:xfrm rot="-1472726">
              <a:off x="936056" y="1354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2" name="矩形 273"/>
            <p:cNvSpPr>
              <a:spLocks noChangeArrowheads="1"/>
            </p:cNvSpPr>
            <p:nvPr/>
          </p:nvSpPr>
          <p:spPr bwMode="auto">
            <a:xfrm rot="-1254545">
              <a:off x="1023936" y="986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3" name="矩形 274"/>
            <p:cNvSpPr>
              <a:spLocks noChangeArrowheads="1"/>
            </p:cNvSpPr>
            <p:nvPr/>
          </p:nvSpPr>
          <p:spPr bwMode="auto">
            <a:xfrm rot="-1036364">
              <a:off x="1113971" y="675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275"/>
            <p:cNvSpPr>
              <a:spLocks noChangeArrowheads="1"/>
            </p:cNvSpPr>
            <p:nvPr/>
          </p:nvSpPr>
          <p:spPr bwMode="auto">
            <a:xfrm rot="-818181">
              <a:off x="1205802" y="4213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5" name="矩形 276"/>
            <p:cNvSpPr>
              <a:spLocks noChangeArrowheads="1"/>
            </p:cNvSpPr>
            <p:nvPr/>
          </p:nvSpPr>
          <p:spPr bwMode="auto">
            <a:xfrm rot="-600000">
              <a:off x="1299059" y="226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277"/>
            <p:cNvSpPr>
              <a:spLocks noChangeArrowheads="1"/>
            </p:cNvSpPr>
            <p:nvPr/>
          </p:nvSpPr>
          <p:spPr bwMode="auto">
            <a:xfrm rot="-381819">
              <a:off x="1393366" y="906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7" name="矩形 278"/>
            <p:cNvSpPr>
              <a:spLocks noChangeArrowheads="1"/>
            </p:cNvSpPr>
            <p:nvPr/>
          </p:nvSpPr>
          <p:spPr bwMode="auto">
            <a:xfrm rot="-163636">
              <a:off x="1488342" y="151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8" name="矩形 279"/>
            <p:cNvSpPr>
              <a:spLocks noChangeArrowheads="1"/>
            </p:cNvSpPr>
            <p:nvPr/>
          </p:nvSpPr>
          <p:spPr bwMode="auto">
            <a:xfrm rot="54546">
              <a:off x="1583606" y="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9" name="矩形 280"/>
            <p:cNvSpPr>
              <a:spLocks noChangeArrowheads="1"/>
            </p:cNvSpPr>
            <p:nvPr/>
          </p:nvSpPr>
          <p:spPr bwMode="auto">
            <a:xfrm rot="272727">
              <a:off x="1678775" y="453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0" name="矩形 281"/>
            <p:cNvSpPr>
              <a:spLocks noChangeArrowheads="1"/>
            </p:cNvSpPr>
            <p:nvPr/>
          </p:nvSpPr>
          <p:spPr bwMode="auto">
            <a:xfrm rot="490909">
              <a:off x="1773464" y="150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矩形 282"/>
            <p:cNvSpPr>
              <a:spLocks noChangeArrowheads="1"/>
            </p:cNvSpPr>
            <p:nvPr/>
          </p:nvSpPr>
          <p:spPr bwMode="auto">
            <a:xfrm rot="709091">
              <a:off x="1867292" y="316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矩形 283"/>
            <p:cNvSpPr>
              <a:spLocks noChangeArrowheads="1"/>
            </p:cNvSpPr>
            <p:nvPr/>
          </p:nvSpPr>
          <p:spPr bwMode="auto">
            <a:xfrm rot="927273">
              <a:off x="1959883" y="541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284"/>
            <p:cNvSpPr>
              <a:spLocks noChangeArrowheads="1"/>
            </p:cNvSpPr>
            <p:nvPr/>
          </p:nvSpPr>
          <p:spPr bwMode="auto">
            <a:xfrm rot="1145455">
              <a:off x="2050863" y="82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4" name="矩形 285"/>
            <p:cNvSpPr>
              <a:spLocks noChangeArrowheads="1"/>
            </p:cNvSpPr>
            <p:nvPr/>
          </p:nvSpPr>
          <p:spPr bwMode="auto">
            <a:xfrm rot="1363637">
              <a:off x="2139865" y="11639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矩形 286"/>
            <p:cNvSpPr>
              <a:spLocks noChangeArrowheads="1"/>
            </p:cNvSpPr>
            <p:nvPr/>
          </p:nvSpPr>
          <p:spPr bwMode="auto">
            <a:xfrm rot="1581818">
              <a:off x="2226531" y="1559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矩形 287"/>
            <p:cNvSpPr>
              <a:spLocks noChangeArrowheads="1"/>
            </p:cNvSpPr>
            <p:nvPr/>
          </p:nvSpPr>
          <p:spPr bwMode="auto">
            <a:xfrm rot="1800000">
              <a:off x="2310512" y="20096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7" name="矩形 288"/>
            <p:cNvSpPr>
              <a:spLocks noChangeArrowheads="1"/>
            </p:cNvSpPr>
            <p:nvPr/>
          </p:nvSpPr>
          <p:spPr bwMode="auto">
            <a:xfrm rot="2018182">
              <a:off x="2391471" y="2512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8" name="矩形 289"/>
            <p:cNvSpPr>
              <a:spLocks noChangeArrowheads="1"/>
            </p:cNvSpPr>
            <p:nvPr/>
          </p:nvSpPr>
          <p:spPr bwMode="auto">
            <a:xfrm rot="2236364">
              <a:off x="2469080" y="30646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矩形 290"/>
            <p:cNvSpPr>
              <a:spLocks noChangeArrowheads="1"/>
            </p:cNvSpPr>
            <p:nvPr/>
          </p:nvSpPr>
          <p:spPr bwMode="auto">
            <a:xfrm rot="2454545">
              <a:off x="2543029" y="3665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矩形 291"/>
            <p:cNvSpPr>
              <a:spLocks noChangeArrowheads="1"/>
            </p:cNvSpPr>
            <p:nvPr/>
          </p:nvSpPr>
          <p:spPr bwMode="auto">
            <a:xfrm rot="2672727">
              <a:off x="2613018" y="4311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矩形 292"/>
            <p:cNvSpPr>
              <a:spLocks noChangeArrowheads="1"/>
            </p:cNvSpPr>
            <p:nvPr/>
          </p:nvSpPr>
          <p:spPr bwMode="auto">
            <a:xfrm rot="2890909">
              <a:off x="2678766" y="500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矩形 293"/>
            <p:cNvSpPr>
              <a:spLocks noChangeArrowheads="1"/>
            </p:cNvSpPr>
            <p:nvPr/>
          </p:nvSpPr>
          <p:spPr bwMode="auto">
            <a:xfrm rot="3109091">
              <a:off x="2740009" y="5731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矩形 294"/>
            <p:cNvSpPr>
              <a:spLocks noChangeArrowheads="1"/>
            </p:cNvSpPr>
            <p:nvPr/>
          </p:nvSpPr>
          <p:spPr bwMode="auto">
            <a:xfrm rot="3327274">
              <a:off x="2796499" y="64985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4" name="矩形 295"/>
            <p:cNvSpPr>
              <a:spLocks noChangeArrowheads="1"/>
            </p:cNvSpPr>
            <p:nvPr/>
          </p:nvSpPr>
          <p:spPr bwMode="auto">
            <a:xfrm rot="3545455">
              <a:off x="2848008" y="7300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5" name="矩形 296"/>
            <p:cNvSpPr>
              <a:spLocks noChangeArrowheads="1"/>
            </p:cNvSpPr>
            <p:nvPr/>
          </p:nvSpPr>
          <p:spPr bwMode="auto">
            <a:xfrm rot="3763637">
              <a:off x="2894332" y="81326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6" name="矩形 297"/>
            <p:cNvSpPr>
              <a:spLocks noChangeArrowheads="1"/>
            </p:cNvSpPr>
            <p:nvPr/>
          </p:nvSpPr>
          <p:spPr bwMode="auto">
            <a:xfrm rot="3981819">
              <a:off x="2935281" y="8992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矩形 298"/>
            <p:cNvSpPr>
              <a:spLocks noChangeArrowheads="1"/>
            </p:cNvSpPr>
            <p:nvPr/>
          </p:nvSpPr>
          <p:spPr bwMode="auto">
            <a:xfrm rot="4200000">
              <a:off x="2970691" y="9877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矩形 299"/>
            <p:cNvSpPr>
              <a:spLocks noChangeArrowheads="1"/>
            </p:cNvSpPr>
            <p:nvPr/>
          </p:nvSpPr>
          <p:spPr bwMode="auto">
            <a:xfrm rot="4418182">
              <a:off x="3000421" y="107825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矩形 300"/>
            <p:cNvSpPr>
              <a:spLocks noChangeArrowheads="1"/>
            </p:cNvSpPr>
            <p:nvPr/>
          </p:nvSpPr>
          <p:spPr bwMode="auto">
            <a:xfrm rot="4636364">
              <a:off x="3024349" y="117048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0" name="矩形 301"/>
            <p:cNvSpPr>
              <a:spLocks noChangeArrowheads="1"/>
            </p:cNvSpPr>
            <p:nvPr/>
          </p:nvSpPr>
          <p:spPr bwMode="auto">
            <a:xfrm rot="4854546">
              <a:off x="3042380" y="126403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1" name="矩形 302"/>
            <p:cNvSpPr>
              <a:spLocks noChangeArrowheads="1"/>
            </p:cNvSpPr>
            <p:nvPr/>
          </p:nvSpPr>
          <p:spPr bwMode="auto">
            <a:xfrm rot="5072727">
              <a:off x="3054442" y="135854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矩形 303"/>
            <p:cNvSpPr>
              <a:spLocks noChangeArrowheads="1"/>
            </p:cNvSpPr>
            <p:nvPr/>
          </p:nvSpPr>
          <p:spPr bwMode="auto">
            <a:xfrm rot="5290909">
              <a:off x="3060484" y="14536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 name="矩形 304"/>
            <p:cNvSpPr>
              <a:spLocks noChangeArrowheads="1"/>
            </p:cNvSpPr>
            <p:nvPr/>
          </p:nvSpPr>
          <p:spPr bwMode="auto">
            <a:xfrm rot="5509091">
              <a:off x="3060484" y="15489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4" name="矩形 305"/>
            <p:cNvSpPr>
              <a:spLocks noChangeArrowheads="1"/>
            </p:cNvSpPr>
            <p:nvPr/>
          </p:nvSpPr>
          <p:spPr bwMode="auto">
            <a:xfrm rot="5727274">
              <a:off x="3054442" y="16439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5" name="矩形 306"/>
            <p:cNvSpPr>
              <a:spLocks noChangeArrowheads="1"/>
            </p:cNvSpPr>
            <p:nvPr/>
          </p:nvSpPr>
          <p:spPr bwMode="auto">
            <a:xfrm rot="5945456">
              <a:off x="3042380" y="17385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6" name="矩形 307"/>
            <p:cNvSpPr>
              <a:spLocks noChangeArrowheads="1"/>
            </p:cNvSpPr>
            <p:nvPr/>
          </p:nvSpPr>
          <p:spPr bwMode="auto">
            <a:xfrm rot="6163637">
              <a:off x="3024349" y="183205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7" name="矩形 308"/>
            <p:cNvSpPr>
              <a:spLocks noChangeArrowheads="1"/>
            </p:cNvSpPr>
            <p:nvPr/>
          </p:nvSpPr>
          <p:spPr bwMode="auto">
            <a:xfrm rot="6381819">
              <a:off x="3000421" y="192427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8" name="矩形 309"/>
            <p:cNvSpPr>
              <a:spLocks noChangeArrowheads="1"/>
            </p:cNvSpPr>
            <p:nvPr/>
          </p:nvSpPr>
          <p:spPr bwMode="auto">
            <a:xfrm rot="6600000">
              <a:off x="2970691" y="20147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9" name="矩形 310"/>
            <p:cNvSpPr>
              <a:spLocks noChangeArrowheads="1"/>
            </p:cNvSpPr>
            <p:nvPr/>
          </p:nvSpPr>
          <p:spPr bwMode="auto">
            <a:xfrm rot="6818182">
              <a:off x="2935281" y="21032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311"/>
            <p:cNvSpPr>
              <a:spLocks noChangeArrowheads="1"/>
            </p:cNvSpPr>
            <p:nvPr/>
          </p:nvSpPr>
          <p:spPr bwMode="auto">
            <a:xfrm rot="7036364">
              <a:off x="2894332" y="218927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1" name="矩形 312"/>
            <p:cNvSpPr>
              <a:spLocks noChangeArrowheads="1"/>
            </p:cNvSpPr>
            <p:nvPr/>
          </p:nvSpPr>
          <p:spPr bwMode="auto">
            <a:xfrm rot="7254546">
              <a:off x="2848008" y="22725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 name="矩形 313"/>
            <p:cNvSpPr>
              <a:spLocks noChangeArrowheads="1"/>
            </p:cNvSpPr>
            <p:nvPr/>
          </p:nvSpPr>
          <p:spPr bwMode="auto">
            <a:xfrm rot="7472727">
              <a:off x="2796499" y="235268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3" name="矩形 314"/>
            <p:cNvSpPr>
              <a:spLocks noChangeArrowheads="1"/>
            </p:cNvSpPr>
            <p:nvPr/>
          </p:nvSpPr>
          <p:spPr bwMode="auto">
            <a:xfrm rot="7690909">
              <a:off x="2740009" y="24294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4" name="矩形 315"/>
            <p:cNvSpPr>
              <a:spLocks noChangeArrowheads="1"/>
            </p:cNvSpPr>
            <p:nvPr/>
          </p:nvSpPr>
          <p:spPr bwMode="auto">
            <a:xfrm rot="7909091">
              <a:off x="2678766" y="25023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5" name="矩形 316"/>
            <p:cNvSpPr>
              <a:spLocks noChangeArrowheads="1"/>
            </p:cNvSpPr>
            <p:nvPr/>
          </p:nvSpPr>
          <p:spPr bwMode="auto">
            <a:xfrm rot="8127274">
              <a:off x="2613018" y="25713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6" name="矩形 317"/>
            <p:cNvSpPr>
              <a:spLocks noChangeArrowheads="1"/>
            </p:cNvSpPr>
            <p:nvPr/>
          </p:nvSpPr>
          <p:spPr bwMode="auto">
            <a:xfrm rot="8345455">
              <a:off x="2543029" y="263599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7" name="矩形 318"/>
            <p:cNvSpPr>
              <a:spLocks noChangeArrowheads="1"/>
            </p:cNvSpPr>
            <p:nvPr/>
          </p:nvSpPr>
          <p:spPr bwMode="auto">
            <a:xfrm rot="8563638">
              <a:off x="2469080" y="269606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8" name="矩形 319"/>
            <p:cNvSpPr>
              <a:spLocks noChangeArrowheads="1"/>
            </p:cNvSpPr>
            <p:nvPr/>
          </p:nvSpPr>
          <p:spPr bwMode="auto">
            <a:xfrm rot="8781819">
              <a:off x="2391471" y="27513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9" name="矩形 320"/>
            <p:cNvSpPr>
              <a:spLocks noChangeArrowheads="1"/>
            </p:cNvSpPr>
            <p:nvPr/>
          </p:nvSpPr>
          <p:spPr bwMode="auto">
            <a:xfrm rot="9000000">
              <a:off x="2310512" y="28015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0" name="矩形 321"/>
            <p:cNvSpPr>
              <a:spLocks noChangeArrowheads="1"/>
            </p:cNvSpPr>
            <p:nvPr/>
          </p:nvSpPr>
          <p:spPr bwMode="auto">
            <a:xfrm rot="9218183">
              <a:off x="2226530" y="28465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1" name="矩形 322"/>
            <p:cNvSpPr>
              <a:spLocks noChangeArrowheads="1"/>
            </p:cNvSpPr>
            <p:nvPr/>
          </p:nvSpPr>
          <p:spPr bwMode="auto">
            <a:xfrm rot="9436364">
              <a:off x="2139865" y="28861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 name="矩形 323"/>
            <p:cNvSpPr>
              <a:spLocks noChangeArrowheads="1"/>
            </p:cNvSpPr>
            <p:nvPr/>
          </p:nvSpPr>
          <p:spPr bwMode="auto">
            <a:xfrm rot="9654547">
              <a:off x="2050862" y="292014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3" name="矩形 324"/>
            <p:cNvSpPr>
              <a:spLocks noChangeArrowheads="1"/>
            </p:cNvSpPr>
            <p:nvPr/>
          </p:nvSpPr>
          <p:spPr bwMode="auto">
            <a:xfrm rot="9872728">
              <a:off x="1959883" y="29484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4" name="矩形 325"/>
            <p:cNvSpPr>
              <a:spLocks noChangeArrowheads="1"/>
            </p:cNvSpPr>
            <p:nvPr/>
          </p:nvSpPr>
          <p:spPr bwMode="auto">
            <a:xfrm rot="10090909">
              <a:off x="1867292" y="29708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5" name="矩形 326"/>
            <p:cNvSpPr>
              <a:spLocks noChangeArrowheads="1"/>
            </p:cNvSpPr>
            <p:nvPr/>
          </p:nvSpPr>
          <p:spPr bwMode="auto">
            <a:xfrm rot="10309091">
              <a:off x="1773464" y="29874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6" name="矩形 327"/>
            <p:cNvSpPr>
              <a:spLocks noChangeArrowheads="1"/>
            </p:cNvSpPr>
            <p:nvPr/>
          </p:nvSpPr>
          <p:spPr bwMode="auto">
            <a:xfrm rot="10527274">
              <a:off x="1678775" y="29980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7" name="矩形 328"/>
            <p:cNvSpPr>
              <a:spLocks noChangeArrowheads="1"/>
            </p:cNvSpPr>
            <p:nvPr/>
          </p:nvSpPr>
          <p:spPr bwMode="auto">
            <a:xfrm rot="10745455">
              <a:off x="1583606" y="30025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8" name="矩形 329"/>
            <p:cNvSpPr>
              <a:spLocks noChangeArrowheads="1"/>
            </p:cNvSpPr>
            <p:nvPr/>
          </p:nvSpPr>
          <p:spPr bwMode="auto">
            <a:xfrm rot="-10636362">
              <a:off x="1488342" y="30010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9" name="矩形 330"/>
            <p:cNvSpPr>
              <a:spLocks noChangeArrowheads="1"/>
            </p:cNvSpPr>
            <p:nvPr/>
          </p:nvSpPr>
          <p:spPr bwMode="auto">
            <a:xfrm rot="-10418181">
              <a:off x="1393365" y="29934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0" name="矩形 331"/>
            <p:cNvSpPr>
              <a:spLocks noChangeArrowheads="1"/>
            </p:cNvSpPr>
            <p:nvPr/>
          </p:nvSpPr>
          <p:spPr bwMode="auto">
            <a:xfrm rot="-10200000">
              <a:off x="1299059" y="297991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1" name="矩形 332"/>
            <p:cNvSpPr>
              <a:spLocks noChangeArrowheads="1"/>
            </p:cNvSpPr>
            <p:nvPr/>
          </p:nvSpPr>
          <p:spPr bwMode="auto">
            <a:xfrm rot="-9981817">
              <a:off x="1205802" y="29604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2" name="矩形 333"/>
            <p:cNvSpPr>
              <a:spLocks noChangeArrowheads="1"/>
            </p:cNvSpPr>
            <p:nvPr/>
          </p:nvSpPr>
          <p:spPr bwMode="auto">
            <a:xfrm rot="-9763636">
              <a:off x="1113971" y="293501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 name="矩形 334"/>
            <p:cNvSpPr>
              <a:spLocks noChangeArrowheads="1"/>
            </p:cNvSpPr>
            <p:nvPr/>
          </p:nvSpPr>
          <p:spPr bwMode="auto">
            <a:xfrm rot="-9545455">
              <a:off x="1023936" y="29038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4" name="矩形 335"/>
            <p:cNvSpPr>
              <a:spLocks noChangeArrowheads="1"/>
            </p:cNvSpPr>
            <p:nvPr/>
          </p:nvSpPr>
          <p:spPr bwMode="auto">
            <a:xfrm rot="-9327272">
              <a:off x="936056" y="2867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5" name="矩形 336"/>
            <p:cNvSpPr>
              <a:spLocks noChangeArrowheads="1"/>
            </p:cNvSpPr>
            <p:nvPr/>
          </p:nvSpPr>
          <p:spPr bwMode="auto">
            <a:xfrm rot="-9109091">
              <a:off x="850689" y="282473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6" name="矩形 337"/>
            <p:cNvSpPr>
              <a:spLocks noChangeArrowheads="1"/>
            </p:cNvSpPr>
            <p:nvPr/>
          </p:nvSpPr>
          <p:spPr bwMode="auto">
            <a:xfrm rot="-8890909">
              <a:off x="768179" y="27770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7" name="矩形 338"/>
            <p:cNvSpPr>
              <a:spLocks noChangeArrowheads="1"/>
            </p:cNvSpPr>
            <p:nvPr/>
          </p:nvSpPr>
          <p:spPr bwMode="auto">
            <a:xfrm rot="-8672726">
              <a:off x="688854" y="27243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8" name="矩形 339"/>
            <p:cNvSpPr>
              <a:spLocks noChangeArrowheads="1"/>
            </p:cNvSpPr>
            <p:nvPr/>
          </p:nvSpPr>
          <p:spPr bwMode="auto">
            <a:xfrm rot="-8454545">
              <a:off x="613037" y="26666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9" name="矩形 340"/>
            <p:cNvSpPr>
              <a:spLocks noChangeArrowheads="1"/>
            </p:cNvSpPr>
            <p:nvPr/>
          </p:nvSpPr>
          <p:spPr bwMode="auto">
            <a:xfrm rot="-8236362">
              <a:off x="541032" y="26042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0" name="矩形 341"/>
            <p:cNvSpPr>
              <a:spLocks noChangeArrowheads="1"/>
            </p:cNvSpPr>
            <p:nvPr/>
          </p:nvSpPr>
          <p:spPr bwMode="auto">
            <a:xfrm rot="-8018181">
              <a:off x="473129" y="2537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1" name="矩形 342"/>
            <p:cNvSpPr>
              <a:spLocks noChangeArrowheads="1"/>
            </p:cNvSpPr>
            <p:nvPr/>
          </p:nvSpPr>
          <p:spPr bwMode="auto">
            <a:xfrm rot="-7800000">
              <a:off x="409602" y="246638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2" name="矩形 343"/>
            <p:cNvSpPr>
              <a:spLocks noChangeArrowheads="1"/>
            </p:cNvSpPr>
            <p:nvPr/>
          </p:nvSpPr>
          <p:spPr bwMode="auto">
            <a:xfrm rot="-7581817">
              <a:off x="350706" y="23914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 name="矩形 344"/>
            <p:cNvSpPr>
              <a:spLocks noChangeArrowheads="1"/>
            </p:cNvSpPr>
            <p:nvPr/>
          </p:nvSpPr>
          <p:spPr bwMode="auto">
            <a:xfrm rot="-7363636">
              <a:off x="296679" y="231301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4" name="矩形 345"/>
            <p:cNvSpPr>
              <a:spLocks noChangeArrowheads="1"/>
            </p:cNvSpPr>
            <p:nvPr/>
          </p:nvSpPr>
          <p:spPr bwMode="auto">
            <a:xfrm rot="-7145455">
              <a:off x="247738" y="223127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5" name="矩形 346"/>
            <p:cNvSpPr>
              <a:spLocks noChangeArrowheads="1"/>
            </p:cNvSpPr>
            <p:nvPr/>
          </p:nvSpPr>
          <p:spPr bwMode="auto">
            <a:xfrm rot="-6927272">
              <a:off x="204080" y="21465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6" name="矩形 347"/>
            <p:cNvSpPr>
              <a:spLocks noChangeArrowheads="1"/>
            </p:cNvSpPr>
            <p:nvPr/>
          </p:nvSpPr>
          <p:spPr bwMode="auto">
            <a:xfrm rot="-6709091">
              <a:off x="165881" y="205930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7" name="矩形 348"/>
            <p:cNvSpPr>
              <a:spLocks noChangeArrowheads="1"/>
            </p:cNvSpPr>
            <p:nvPr/>
          </p:nvSpPr>
          <p:spPr bwMode="auto">
            <a:xfrm rot="-6490908">
              <a:off x="133294" y="196977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8" name="矩形 349"/>
            <p:cNvSpPr>
              <a:spLocks noChangeArrowheads="1"/>
            </p:cNvSpPr>
            <p:nvPr/>
          </p:nvSpPr>
          <p:spPr bwMode="auto">
            <a:xfrm rot="-6272726">
              <a:off x="106452" y="187835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9" name="矩形 350"/>
            <p:cNvSpPr>
              <a:spLocks noChangeArrowheads="1"/>
            </p:cNvSpPr>
            <p:nvPr/>
          </p:nvSpPr>
          <p:spPr bwMode="auto">
            <a:xfrm rot="-6054545">
              <a:off x="85461" y="17854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0" name="矩形 351"/>
            <p:cNvSpPr>
              <a:spLocks noChangeArrowheads="1"/>
            </p:cNvSpPr>
            <p:nvPr/>
          </p:nvSpPr>
          <p:spPr bwMode="auto">
            <a:xfrm rot="-5836362">
              <a:off x="70408" y="16913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1" name="矩形 352"/>
            <p:cNvSpPr>
              <a:spLocks noChangeArrowheads="1"/>
            </p:cNvSpPr>
            <p:nvPr/>
          </p:nvSpPr>
          <p:spPr bwMode="auto">
            <a:xfrm rot="-5618181">
              <a:off x="61351" y="159649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2" name="椭圆 353"/>
          <p:cNvSpPr>
            <a:spLocks noChangeArrowheads="1"/>
          </p:cNvSpPr>
          <p:nvPr/>
        </p:nvSpPr>
        <p:spPr bwMode="auto">
          <a:xfrm>
            <a:off x="-725488" y="2097088"/>
            <a:ext cx="1265238" cy="1265237"/>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 name="任意多边形 13"/>
          <p:cNvSpPr>
            <a:spLocks noChangeArrowheads="1"/>
          </p:cNvSpPr>
          <p:nvPr/>
        </p:nvSpPr>
        <p:spPr bwMode="auto">
          <a:xfrm>
            <a:off x="1036930" y="129406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4" name="任意多边形 357"/>
          <p:cNvSpPr>
            <a:spLocks noChangeArrowheads="1"/>
          </p:cNvSpPr>
          <p:nvPr/>
        </p:nvSpPr>
        <p:spPr bwMode="auto">
          <a:xfrm flipV="1">
            <a:off x="1081619" y="3841680"/>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5" name="矩形 14"/>
          <p:cNvSpPr>
            <a:spLocks noChangeArrowheads="1"/>
          </p:cNvSpPr>
          <p:nvPr/>
        </p:nvSpPr>
        <p:spPr bwMode="auto">
          <a:xfrm>
            <a:off x="2745080" y="1111503"/>
            <a:ext cx="390525" cy="392112"/>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6" name="矩形 358"/>
          <p:cNvSpPr>
            <a:spLocks noChangeArrowheads="1"/>
          </p:cNvSpPr>
          <p:nvPr/>
        </p:nvSpPr>
        <p:spPr bwMode="auto">
          <a:xfrm>
            <a:off x="3283243" y="1014665"/>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的实现、</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smtClean="0"/>
          </a:p>
        </p:txBody>
      </p:sp>
      <p:sp useBgFill="1">
        <p:nvSpPr>
          <p:cNvPr id="157" name="KSO_Shape"/>
          <p:cNvSpPr>
            <a:spLocks noChangeArrowheads="1"/>
          </p:cNvSpPr>
          <p:nvPr/>
        </p:nvSpPr>
        <p:spPr bwMode="auto">
          <a:xfrm>
            <a:off x="2822868" y="1206753"/>
            <a:ext cx="234950" cy="201612"/>
          </a:xfrm>
          <a:custGeom>
            <a:avLst/>
            <a:gdLst>
              <a:gd name="T0" fmla="*/ 2147483646 w 10900"/>
              <a:gd name="T1" fmla="*/ 2147483646 h 9319"/>
              <a:gd name="T2" fmla="*/ 2147483646 w 10900"/>
              <a:gd name="T3" fmla="*/ 2147483646 h 9319"/>
              <a:gd name="T4" fmla="*/ 2147483646 w 10900"/>
              <a:gd name="T5" fmla="*/ 2147483646 h 9319"/>
              <a:gd name="T6" fmla="*/ 2147483646 w 10900"/>
              <a:gd name="T7" fmla="*/ 2147483646 h 9319"/>
              <a:gd name="T8" fmla="*/ 2147483646 w 10900"/>
              <a:gd name="T9" fmla="*/ 2147483646 h 9319"/>
              <a:gd name="T10" fmla="*/ 2147483646 w 10900"/>
              <a:gd name="T11" fmla="*/ 2147483646 h 9319"/>
              <a:gd name="T12" fmla="*/ 2147483646 w 10900"/>
              <a:gd name="T13" fmla="*/ 2147483646 h 9319"/>
              <a:gd name="T14" fmla="*/ 2147483646 w 10900"/>
              <a:gd name="T15" fmla="*/ 2147483646 h 9319"/>
              <a:gd name="T16" fmla="*/ 2147483646 w 10900"/>
              <a:gd name="T17" fmla="*/ 2147483646 h 9319"/>
              <a:gd name="T18" fmla="*/ 2147483646 w 10900"/>
              <a:gd name="T19" fmla="*/ 2147483646 h 9319"/>
              <a:gd name="T20" fmla="*/ 2147483646 w 10900"/>
              <a:gd name="T21" fmla="*/ 2147483646 h 9319"/>
              <a:gd name="T22" fmla="*/ 2147483646 w 10900"/>
              <a:gd name="T23" fmla="*/ 2147483646 h 9319"/>
              <a:gd name="T24" fmla="*/ 2147483646 w 10900"/>
              <a:gd name="T25" fmla="*/ 2147483646 h 9319"/>
              <a:gd name="T26" fmla="*/ 2147483646 w 10900"/>
              <a:gd name="T27" fmla="*/ 2147483646 h 9319"/>
              <a:gd name="T28" fmla="*/ 2147483646 w 10900"/>
              <a:gd name="T29" fmla="*/ 2147483646 h 9319"/>
              <a:gd name="T30" fmla="*/ 2147483646 w 10900"/>
              <a:gd name="T31" fmla="*/ 2147483646 h 9319"/>
              <a:gd name="T32" fmla="*/ 2147483646 w 10900"/>
              <a:gd name="T33" fmla="*/ 2147483646 h 9319"/>
              <a:gd name="T34" fmla="*/ 2147483646 w 10900"/>
              <a:gd name="T35" fmla="*/ 2147483646 h 9319"/>
              <a:gd name="T36" fmla="*/ 2147483646 w 10900"/>
              <a:gd name="T37" fmla="*/ 2147483646 h 9319"/>
              <a:gd name="T38" fmla="*/ 2147483646 w 10900"/>
              <a:gd name="T39" fmla="*/ 2147483646 h 9319"/>
              <a:gd name="T40" fmla="*/ 2147483646 w 10900"/>
              <a:gd name="T41" fmla="*/ 2147483646 h 9319"/>
              <a:gd name="T42" fmla="*/ 2147483646 w 10900"/>
              <a:gd name="T43" fmla="*/ 2147483646 h 9319"/>
              <a:gd name="T44" fmla="*/ 2147483646 w 10900"/>
              <a:gd name="T45" fmla="*/ 2147483646 h 9319"/>
              <a:gd name="T46" fmla="*/ 2147483646 w 10900"/>
              <a:gd name="T47" fmla="*/ 2147483646 h 9319"/>
              <a:gd name="T48" fmla="*/ 2147483646 w 10900"/>
              <a:gd name="T49" fmla="*/ 2147483646 h 9319"/>
              <a:gd name="T50" fmla="*/ 2147483646 w 10900"/>
              <a:gd name="T51" fmla="*/ 2147483646 h 9319"/>
              <a:gd name="T52" fmla="*/ 2147483646 w 10900"/>
              <a:gd name="T53" fmla="*/ 2147483646 h 9319"/>
              <a:gd name="T54" fmla="*/ 2147483646 w 10900"/>
              <a:gd name="T55" fmla="*/ 2147483646 h 9319"/>
              <a:gd name="T56" fmla="*/ 2147483646 w 10900"/>
              <a:gd name="T57" fmla="*/ 2147483646 h 9319"/>
              <a:gd name="T58" fmla="*/ 2147483646 w 10900"/>
              <a:gd name="T59" fmla="*/ 2147483646 h 9319"/>
              <a:gd name="T60" fmla="*/ 2147483646 w 10900"/>
              <a:gd name="T61" fmla="*/ 2147483646 h 9319"/>
              <a:gd name="T62" fmla="*/ 2147483646 w 10900"/>
              <a:gd name="T63" fmla="*/ 2147483646 h 9319"/>
              <a:gd name="T64" fmla="*/ 2147483646 w 10900"/>
              <a:gd name="T65" fmla="*/ 2147483646 h 9319"/>
              <a:gd name="T66" fmla="*/ 2147483646 w 10900"/>
              <a:gd name="T67" fmla="*/ 2147483646 h 9319"/>
              <a:gd name="T68" fmla="*/ 2147483646 w 10900"/>
              <a:gd name="T69" fmla="*/ 2147483646 h 9319"/>
              <a:gd name="T70" fmla="*/ 2147483646 w 10900"/>
              <a:gd name="T71" fmla="*/ 2147483646 h 9319"/>
              <a:gd name="T72" fmla="*/ 2147483646 w 10900"/>
              <a:gd name="T73" fmla="*/ 2147483646 h 9319"/>
              <a:gd name="T74" fmla="*/ 2147483646 w 10900"/>
              <a:gd name="T75" fmla="*/ 2147483646 h 9319"/>
              <a:gd name="T76" fmla="*/ 2147483646 w 10900"/>
              <a:gd name="T77" fmla="*/ 2147483646 h 9319"/>
              <a:gd name="T78" fmla="*/ 2147483646 w 10900"/>
              <a:gd name="T79" fmla="*/ 2147483646 h 9319"/>
              <a:gd name="T80" fmla="*/ 2147483646 w 10900"/>
              <a:gd name="T81" fmla="*/ 2147483646 h 9319"/>
              <a:gd name="T82" fmla="*/ 2147483646 w 10900"/>
              <a:gd name="T83" fmla="*/ 2147483646 h 9319"/>
              <a:gd name="T84" fmla="*/ 2147483646 w 10900"/>
              <a:gd name="T85" fmla="*/ 2147483646 h 9319"/>
              <a:gd name="T86" fmla="*/ 2147483646 w 10900"/>
              <a:gd name="T87" fmla="*/ 2147483646 h 9319"/>
              <a:gd name="T88" fmla="*/ 2147483646 w 10900"/>
              <a:gd name="T89" fmla="*/ 2147483646 h 9319"/>
              <a:gd name="T90" fmla="*/ 2147483646 w 10900"/>
              <a:gd name="T91" fmla="*/ 2147483646 h 9319"/>
              <a:gd name="T92" fmla="*/ 2147483646 w 10900"/>
              <a:gd name="T93" fmla="*/ 2147483646 h 9319"/>
              <a:gd name="T94" fmla="*/ 2147483646 w 10900"/>
              <a:gd name="T95" fmla="*/ 2147483646 h 9319"/>
              <a:gd name="T96" fmla="*/ 2147483646 w 10900"/>
              <a:gd name="T97" fmla="*/ 2147483646 h 9319"/>
              <a:gd name="T98" fmla="*/ 2147483646 w 10900"/>
              <a:gd name="T99" fmla="*/ 2147483646 h 9319"/>
              <a:gd name="T100" fmla="*/ 2147483646 w 10900"/>
              <a:gd name="T101" fmla="*/ 2147483646 h 9319"/>
              <a:gd name="T102" fmla="*/ 2147483646 w 10900"/>
              <a:gd name="T103" fmla="*/ 2147483646 h 9319"/>
              <a:gd name="T104" fmla="*/ 2147483646 w 10900"/>
              <a:gd name="T105" fmla="*/ 2147483646 h 9319"/>
              <a:gd name="T106" fmla="*/ 2147483646 w 10900"/>
              <a:gd name="T107" fmla="*/ 2147483646 h 9319"/>
              <a:gd name="T108" fmla="*/ 2147483646 w 10900"/>
              <a:gd name="T109" fmla="*/ 2147483646 h 9319"/>
              <a:gd name="T110" fmla="*/ 2147483646 w 10900"/>
              <a:gd name="T111" fmla="*/ 2147483646 h 9319"/>
              <a:gd name="T112" fmla="*/ 2147483646 w 10900"/>
              <a:gd name="T113" fmla="*/ 2147483646 h 9319"/>
              <a:gd name="T114" fmla="*/ 2147483646 w 10900"/>
              <a:gd name="T115" fmla="*/ 2147483646 h 9319"/>
              <a:gd name="T116" fmla="*/ 2147483646 w 10900"/>
              <a:gd name="T117" fmla="*/ 2147483646 h 9319"/>
              <a:gd name="T118" fmla="*/ 2147483646 w 10900"/>
              <a:gd name="T119" fmla="*/ 2147483646 h 9319"/>
              <a:gd name="T120" fmla="*/ 2147483646 w 10900"/>
              <a:gd name="T121" fmla="*/ 2147483646 h 9319"/>
              <a:gd name="T122" fmla="*/ 2147483646 w 10900"/>
              <a:gd name="T123" fmla="*/ 2147483646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0"/>
              <a:gd name="T187" fmla="*/ 0 h 9319"/>
              <a:gd name="T188" fmla="*/ 10900 w 10900"/>
              <a:gd name="T189" fmla="*/ 9319 h 9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58" name="矩形 361"/>
          <p:cNvSpPr>
            <a:spLocks noChangeArrowheads="1"/>
          </p:cNvSpPr>
          <p:nvPr/>
        </p:nvSpPr>
        <p:spPr bwMode="auto">
          <a:xfrm>
            <a:off x="2789769" y="3965505"/>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9" name="矩形 362"/>
          <p:cNvSpPr>
            <a:spLocks noChangeArrowheads="1"/>
          </p:cNvSpPr>
          <p:nvPr/>
        </p:nvSpPr>
        <p:spPr bwMode="auto">
          <a:xfrm>
            <a:off x="3327932" y="3875018"/>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嵇德</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进程控制、</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a:t>
            </a:r>
            <a:endParaRPr lang="zh-CN" altLang="en-US" sz="1600" dirty="0" smtClean="0"/>
          </a:p>
        </p:txBody>
      </p:sp>
      <p:sp useBgFill="1">
        <p:nvSpPr>
          <p:cNvPr id="160" name="KSO_Shape"/>
          <p:cNvSpPr>
            <a:spLocks noChangeArrowheads="1"/>
          </p:cNvSpPr>
          <p:nvPr/>
        </p:nvSpPr>
        <p:spPr bwMode="auto">
          <a:xfrm>
            <a:off x="2872319" y="4048055"/>
            <a:ext cx="225425" cy="225425"/>
          </a:xfrm>
          <a:custGeom>
            <a:avLst/>
            <a:gdLst>
              <a:gd name="T0" fmla="*/ 0 w 4327"/>
              <a:gd name="T1" fmla="*/ 2147483646 h 4329"/>
              <a:gd name="T2" fmla="*/ 0 w 4327"/>
              <a:gd name="T3" fmla="*/ 2147483646 h 4329"/>
              <a:gd name="T4" fmla="*/ 2147483646 w 4327"/>
              <a:gd name="T5" fmla="*/ 2147483646 h 4329"/>
              <a:gd name="T6" fmla="*/ 2147483646 w 4327"/>
              <a:gd name="T7" fmla="*/ 2147483646 h 4329"/>
              <a:gd name="T8" fmla="*/ 2147483646 w 4327"/>
              <a:gd name="T9" fmla="*/ 2147483646 h 4329"/>
              <a:gd name="T10" fmla="*/ 2147483646 w 4327"/>
              <a:gd name="T11" fmla="*/ 2147483646 h 4329"/>
              <a:gd name="T12" fmla="*/ 2147483646 w 4327"/>
              <a:gd name="T13" fmla="*/ 2147483646 h 4329"/>
              <a:gd name="T14" fmla="*/ 2147483646 w 4327"/>
              <a:gd name="T15" fmla="*/ 2147483646 h 4329"/>
              <a:gd name="T16" fmla="*/ 2147483646 w 4327"/>
              <a:gd name="T17" fmla="*/ 2147483646 h 4329"/>
              <a:gd name="T18" fmla="*/ 2147483646 w 4327"/>
              <a:gd name="T19" fmla="*/ 2147483646 h 4329"/>
              <a:gd name="T20" fmla="*/ 0 w 4327"/>
              <a:gd name="T21" fmla="*/ 2147483646 h 4329"/>
              <a:gd name="T22" fmla="*/ 2147483646 w 4327"/>
              <a:gd name="T23" fmla="*/ 2147483646 h 4329"/>
              <a:gd name="T24" fmla="*/ 2147483646 w 4327"/>
              <a:gd name="T25" fmla="*/ 2147483646 h 4329"/>
              <a:gd name="T26" fmla="*/ 2147483646 w 4327"/>
              <a:gd name="T27" fmla="*/ 2147483646 h 4329"/>
              <a:gd name="T28" fmla="*/ 2147483646 w 4327"/>
              <a:gd name="T29" fmla="*/ 2147483646 h 4329"/>
              <a:gd name="T30" fmla="*/ 2147483646 w 4327"/>
              <a:gd name="T31" fmla="*/ 2147483646 h 4329"/>
              <a:gd name="T32" fmla="*/ 2147483646 w 4327"/>
              <a:gd name="T33" fmla="*/ 0 h 4329"/>
              <a:gd name="T34" fmla="*/ 2147483646 w 4327"/>
              <a:gd name="T35" fmla="*/ 0 h 4329"/>
              <a:gd name="T36" fmla="*/ 2147483646 w 4327"/>
              <a:gd name="T37" fmla="*/ 2147483646 h 4329"/>
              <a:gd name="T38" fmla="*/ 2147483646 w 4327"/>
              <a:gd name="T39" fmla="*/ 2147483646 h 4329"/>
              <a:gd name="T40" fmla="*/ 2147483646 w 4327"/>
              <a:gd name="T41" fmla="*/ 2147483646 h 4329"/>
              <a:gd name="T42" fmla="*/ 2147483646 w 4327"/>
              <a:gd name="T43" fmla="*/ 2147483646 h 4329"/>
              <a:gd name="T44" fmla="*/ 2147483646 w 4327"/>
              <a:gd name="T45" fmla="*/ 2147483646 h 4329"/>
              <a:gd name="T46" fmla="*/ 2147483646 w 4327"/>
              <a:gd name="T47" fmla="*/ 2147483646 h 4329"/>
              <a:gd name="T48" fmla="*/ 2147483646 w 4327"/>
              <a:gd name="T49" fmla="*/ 2147483646 h 4329"/>
              <a:gd name="T50" fmla="*/ 2147483646 w 4327"/>
              <a:gd name="T51" fmla="*/ 2147483646 h 4329"/>
              <a:gd name="T52" fmla="*/ 2147483646 w 4327"/>
              <a:gd name="T53" fmla="*/ 2147483646 h 4329"/>
              <a:gd name="T54" fmla="*/ 2147483646 w 4327"/>
              <a:gd name="T55" fmla="*/ 2147483646 h 4329"/>
              <a:gd name="T56" fmla="*/ 2147483646 w 4327"/>
              <a:gd name="T57" fmla="*/ 2147483646 h 4329"/>
              <a:gd name="T58" fmla="*/ 2147483646 w 4327"/>
              <a:gd name="T59" fmla="*/ 2147483646 h 4329"/>
              <a:gd name="T60" fmla="*/ 2147483646 w 4327"/>
              <a:gd name="T61" fmla="*/ 2147483646 h 4329"/>
              <a:gd name="T62" fmla="*/ 2147483646 w 4327"/>
              <a:gd name="T63" fmla="*/ 2147483646 h 4329"/>
              <a:gd name="T64" fmla="*/ 2147483646 w 4327"/>
              <a:gd name="T65" fmla="*/ 2147483646 h 4329"/>
              <a:gd name="T66" fmla="*/ 2147483646 w 4327"/>
              <a:gd name="T67" fmla="*/ 2147483646 h 4329"/>
              <a:gd name="T68" fmla="*/ 2147483646 w 4327"/>
              <a:gd name="T69" fmla="*/ 2147483646 h 4329"/>
              <a:gd name="T70" fmla="*/ 2147483646 w 4327"/>
              <a:gd name="T71" fmla="*/ 2147483646 h 4329"/>
              <a:gd name="T72" fmla="*/ 2147483646 w 4327"/>
              <a:gd name="T73" fmla="*/ 2147483646 h 4329"/>
              <a:gd name="T74" fmla="*/ 2147483646 w 4327"/>
              <a:gd name="T75" fmla="*/ 2147483646 h 4329"/>
              <a:gd name="T76" fmla="*/ 2147483646 w 4327"/>
              <a:gd name="T77" fmla="*/ 2147483646 h 4329"/>
              <a:gd name="T78" fmla="*/ 2147483646 w 4327"/>
              <a:gd name="T79" fmla="*/ 2147483646 h 4329"/>
              <a:gd name="T80" fmla="*/ 2147483646 w 4327"/>
              <a:gd name="T81" fmla="*/ 2147483646 h 4329"/>
              <a:gd name="T82" fmla="*/ 2147483646 w 4327"/>
              <a:gd name="T83" fmla="*/ 2147483646 h 4329"/>
              <a:gd name="T84" fmla="*/ 2147483646 w 4327"/>
              <a:gd name="T85" fmla="*/ 2147483646 h 4329"/>
              <a:gd name="T86" fmla="*/ 2147483646 w 4327"/>
              <a:gd name="T87" fmla="*/ 2147483646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7"/>
              <a:gd name="T133" fmla="*/ 0 h 4329"/>
              <a:gd name="T134" fmla="*/ 4327 w 4327"/>
              <a:gd name="T135" fmla="*/ 4329 h 43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5" name="直接连接符 16"/>
          <p:cNvSpPr>
            <a:spLocks noChangeShapeType="1"/>
          </p:cNvSpPr>
          <p:nvPr/>
        </p:nvSpPr>
        <p:spPr bwMode="auto">
          <a:xfrm>
            <a:off x="1457514" y="2798606"/>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矩形 365"/>
          <p:cNvSpPr>
            <a:spLocks noChangeArrowheads="1"/>
          </p:cNvSpPr>
          <p:nvPr/>
        </p:nvSpPr>
        <p:spPr bwMode="auto">
          <a:xfrm>
            <a:off x="2832289" y="2630331"/>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7" name="矩形 366"/>
          <p:cNvSpPr>
            <a:spLocks noChangeArrowheads="1"/>
          </p:cNvSpPr>
          <p:nvPr/>
        </p:nvSpPr>
        <p:spPr bwMode="auto">
          <a:xfrm>
            <a:off x="3370452" y="2546194"/>
            <a:ext cx="39719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树</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单元（除</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主体运行</a:t>
            </a:r>
            <a:endParaRPr lang="zh-CN" altLang="en-US" sz="1400" dirty="0" smtClean="0"/>
          </a:p>
        </p:txBody>
      </p:sp>
      <p:sp useBgFill="1">
        <p:nvSpPr>
          <p:cNvPr id="168" name="KSO_Shape"/>
          <p:cNvSpPr>
            <a:spLocks noChangeArrowheads="1"/>
          </p:cNvSpPr>
          <p:nvPr/>
        </p:nvSpPr>
        <p:spPr bwMode="auto">
          <a:xfrm>
            <a:off x="2898964" y="2701769"/>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10714941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heel(1)">
                                      <p:cBhvr>
                                        <p:cTn id="26" dur="20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heel(1)">
                                      <p:cBhvr>
                                        <p:cTn id="31" dur="20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155"/>
                                        </p:tgtEl>
                                        <p:attrNameLst>
                                          <p:attrName>style.visibility</p:attrName>
                                        </p:attrNameLst>
                                      </p:cBhvr>
                                      <p:to>
                                        <p:strVal val="visible"/>
                                      </p:to>
                                    </p:set>
                                    <p:animEffect>
                                      <p:cBhvr>
                                        <p:cTn id="40" dur="500"/>
                                        <p:tgtEl>
                                          <p:spTgt spid="155"/>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7"/>
                                        </p:tgtEl>
                                        <p:attrNameLst>
                                          <p:attrName>style.visibility</p:attrName>
                                        </p:attrNameLst>
                                      </p:cBhvr>
                                      <p:to>
                                        <p:strVal val="visible"/>
                                      </p:to>
                                    </p:set>
                                    <p:anim calcmode="lin" valueType="num">
                                      <p:cBhvr>
                                        <p:cTn id="44" dur="500" fill="hold"/>
                                        <p:tgtEl>
                                          <p:spTgt spid="157"/>
                                        </p:tgtEl>
                                        <p:attrNameLst>
                                          <p:attrName>ppt_w</p:attrName>
                                        </p:attrNameLst>
                                      </p:cBhvr>
                                      <p:tavLst>
                                        <p:tav tm="0">
                                          <p:val>
                                            <p:fltVal val="0"/>
                                          </p:val>
                                        </p:tav>
                                        <p:tav tm="100000">
                                          <p:val>
                                            <p:strVal val="#ppt_w"/>
                                          </p:val>
                                        </p:tav>
                                      </p:tavLst>
                                    </p:anim>
                                    <p:anim calcmode="lin" valueType="num">
                                      <p:cBhvr>
                                        <p:cTn id="45" dur="500" fill="hold"/>
                                        <p:tgtEl>
                                          <p:spTgt spid="157"/>
                                        </p:tgtEl>
                                        <p:attrNameLst>
                                          <p:attrName>ppt_h</p:attrName>
                                        </p:attrNameLst>
                                      </p:cBhvr>
                                      <p:tavLst>
                                        <p:tav tm="0">
                                          <p:val>
                                            <p:fltVal val="0"/>
                                          </p:val>
                                        </p:tav>
                                        <p:tav tm="100000">
                                          <p:val>
                                            <p:strVal val="#ppt_h"/>
                                          </p:val>
                                        </p:tav>
                                      </p:tavLst>
                                    </p:anim>
                                    <p:animEffect>
                                      <p:cBhvr>
                                        <p:cTn id="46" dur="500"/>
                                        <p:tgtEl>
                                          <p:spTgt spid="1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p:cBhvr>
                                        <p:cTn id="49" dur="500"/>
                                        <p:tgtEl>
                                          <p:spTgt spid="1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left)">
                                      <p:cBhvr>
                                        <p:cTn id="54" dur="500"/>
                                        <p:tgtEl>
                                          <p:spTgt spid="165"/>
                                        </p:tgtEl>
                                      </p:cBhvr>
                                    </p:animEffect>
                                  </p:childTnLst>
                                </p:cTn>
                              </p:par>
                            </p:childTnLst>
                          </p:cTn>
                        </p:par>
                        <p:par>
                          <p:cTn id="55" fill="hold">
                            <p:stCondLst>
                              <p:cond delay="500"/>
                            </p:stCondLst>
                            <p:childTnLst>
                              <p:par>
                                <p:cTn id="56" presetID="8" presetClass="entr" presetSubtype="16" fill="hold" grpId="0"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68"/>
                                        </p:tgtEl>
                                        <p:attrNameLst>
                                          <p:attrName>style.visibility</p:attrName>
                                        </p:attrNameLst>
                                      </p:cBhvr>
                                      <p:to>
                                        <p:strVal val="visible"/>
                                      </p:to>
                                    </p:set>
                                    <p:anim calcmode="lin" valueType="num">
                                      <p:cBhvr>
                                        <p:cTn id="62" dur="500" fill="hold"/>
                                        <p:tgtEl>
                                          <p:spTgt spid="168"/>
                                        </p:tgtEl>
                                        <p:attrNameLst>
                                          <p:attrName>ppt_w</p:attrName>
                                        </p:attrNameLst>
                                      </p:cBhvr>
                                      <p:tavLst>
                                        <p:tav tm="0">
                                          <p:val>
                                            <p:fltVal val="0"/>
                                          </p:val>
                                        </p:tav>
                                        <p:tav tm="100000">
                                          <p:val>
                                            <p:strVal val="#ppt_w"/>
                                          </p:val>
                                        </p:tav>
                                      </p:tavLst>
                                    </p:anim>
                                    <p:anim calcmode="lin" valueType="num">
                                      <p:cBhvr>
                                        <p:cTn id="63" dur="500" fill="hold"/>
                                        <p:tgtEl>
                                          <p:spTgt spid="168"/>
                                        </p:tgtEl>
                                        <p:attrNameLst>
                                          <p:attrName>ppt_h</p:attrName>
                                        </p:attrNameLst>
                                      </p:cBhvr>
                                      <p:tavLst>
                                        <p:tav tm="0">
                                          <p:val>
                                            <p:fltVal val="0"/>
                                          </p:val>
                                        </p:tav>
                                        <p:tav tm="100000">
                                          <p:val>
                                            <p:strVal val="#ppt_h"/>
                                          </p:val>
                                        </p:tav>
                                      </p:tavLst>
                                    </p:anim>
                                    <p:animEffect>
                                      <p:cBhvr>
                                        <p:cTn id="64" dur="500"/>
                                        <p:tgtEl>
                                          <p:spTgt spid="16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p:cBhvr>
                                        <p:cTn id="67" dur="500"/>
                                        <p:tgtEl>
                                          <p:spTgt spid="16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wipe(left)">
                                      <p:cBhvr>
                                        <p:cTn id="72" dur="500"/>
                                        <p:tgtEl>
                                          <p:spTgt spid="154"/>
                                        </p:tgtEl>
                                      </p:cBhvr>
                                    </p:animEffect>
                                  </p:childTnLst>
                                </p:cTn>
                              </p:par>
                            </p:childTnLst>
                          </p:cTn>
                        </p:par>
                        <p:par>
                          <p:cTn id="73" fill="hold">
                            <p:stCondLst>
                              <p:cond delay="500"/>
                            </p:stCondLst>
                            <p:childTnLst>
                              <p:par>
                                <p:cTn id="74" presetID="8" presetClass="entr" presetSubtype="16" fill="hold" grpId="0" nodeType="afterEffect">
                                  <p:stCondLst>
                                    <p:cond delay="0"/>
                                  </p:stCondLst>
                                  <p:childTnLst>
                                    <p:set>
                                      <p:cBhvr>
                                        <p:cTn id="75" dur="1" fill="hold">
                                          <p:stCondLst>
                                            <p:cond delay="0"/>
                                          </p:stCondLst>
                                        </p:cTn>
                                        <p:tgtEl>
                                          <p:spTgt spid="158"/>
                                        </p:tgtEl>
                                        <p:attrNameLst>
                                          <p:attrName>style.visibility</p:attrName>
                                        </p:attrNameLst>
                                      </p:cBhvr>
                                      <p:to>
                                        <p:strVal val="visible"/>
                                      </p:to>
                                    </p:set>
                                    <p:animEffect>
                                      <p:cBhvr>
                                        <p:cTn id="76" dur="500"/>
                                        <p:tgtEl>
                                          <p:spTgt spid="158"/>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60"/>
                                        </p:tgtEl>
                                        <p:attrNameLst>
                                          <p:attrName>style.visibility</p:attrName>
                                        </p:attrNameLst>
                                      </p:cBhvr>
                                      <p:to>
                                        <p:strVal val="visible"/>
                                      </p:to>
                                    </p:set>
                                    <p:anim calcmode="lin" valueType="num">
                                      <p:cBhvr>
                                        <p:cTn id="80" dur="500" fill="hold"/>
                                        <p:tgtEl>
                                          <p:spTgt spid="160"/>
                                        </p:tgtEl>
                                        <p:attrNameLst>
                                          <p:attrName>ppt_w</p:attrName>
                                        </p:attrNameLst>
                                      </p:cBhvr>
                                      <p:tavLst>
                                        <p:tav tm="0">
                                          <p:val>
                                            <p:fltVal val="0"/>
                                          </p:val>
                                        </p:tav>
                                        <p:tav tm="100000">
                                          <p:val>
                                            <p:strVal val="#ppt_w"/>
                                          </p:val>
                                        </p:tav>
                                      </p:tavLst>
                                    </p:anim>
                                    <p:anim calcmode="lin" valueType="num">
                                      <p:cBhvr>
                                        <p:cTn id="81" dur="500" fill="hold"/>
                                        <p:tgtEl>
                                          <p:spTgt spid="160"/>
                                        </p:tgtEl>
                                        <p:attrNameLst>
                                          <p:attrName>ppt_h</p:attrName>
                                        </p:attrNameLst>
                                      </p:cBhvr>
                                      <p:tavLst>
                                        <p:tav tm="0">
                                          <p:val>
                                            <p:fltVal val="0"/>
                                          </p:val>
                                        </p:tav>
                                        <p:tav tm="100000">
                                          <p:val>
                                            <p:strVal val="#ppt_h"/>
                                          </p:val>
                                        </p:tav>
                                      </p:tavLst>
                                    </p:anim>
                                    <p:animEffect>
                                      <p:cBhvr>
                                        <p:cTn id="82" dur="500"/>
                                        <p:tgtEl>
                                          <p:spTgt spid="1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animEffect>
                                      <p:cBhvr>
                                        <p:cTn id="85"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animBg="1"/>
      <p:bldP spid="152" grpId="0" animBg="1"/>
      <p:bldP spid="153" grpId="0" animBg="1"/>
      <p:bldP spid="154" grpId="0" animBg="1"/>
      <p:bldP spid="155" grpId="0" bldLvl="0" animBg="1" autoUpdateAnimBg="0"/>
      <p:bldP spid="156" grpId="0" bldLvl="0" autoUpdateAnimBg="0"/>
      <p:bldP spid="157" grpId="0" animBg="1"/>
      <p:bldP spid="158" grpId="0" bldLvl="0" animBg="1" autoUpdateAnimBg="0"/>
      <p:bldP spid="159" grpId="0" bldLvl="0" autoUpdateAnimBg="0"/>
      <p:bldP spid="160" grpId="0" animBg="1"/>
      <p:bldP spid="165" grpId="0" animBg="1"/>
      <p:bldP spid="166" grpId="0" bldLvl="0" animBg="1" autoUpdateAnimBg="0"/>
      <p:bldP spid="167" grpId="0" bldLvl="0" autoUpdateAnimBg="0"/>
      <p:bldP spid="168"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687</TotalTime>
  <Words>1864</Words>
  <Application>Microsoft Office PowerPoint</Application>
  <PresentationFormat>全屏显示(16:9)</PresentationFormat>
  <Paragraphs>1208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48</cp:revision>
  <dcterms:created xsi:type="dcterms:W3CDTF">2016-07-05T10:23:56Z</dcterms:created>
  <dcterms:modified xsi:type="dcterms:W3CDTF">2017-05-21T11:08:32Z</dcterms:modified>
</cp:coreProperties>
</file>