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87" r:id="rId2"/>
    <p:sldId id="257" r:id="rId3"/>
    <p:sldId id="258" r:id="rId4"/>
    <p:sldId id="290" r:id="rId5"/>
    <p:sldId id="259" r:id="rId6"/>
    <p:sldId id="260" r:id="rId7"/>
    <p:sldId id="265" r:id="rId8"/>
    <p:sldId id="274" r:id="rId9"/>
    <p:sldId id="317" r:id="rId10"/>
    <p:sldId id="267" r:id="rId11"/>
    <p:sldId id="272" r:id="rId12"/>
    <p:sldId id="29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296" r:id="rId26"/>
    <p:sldId id="279" r:id="rId27"/>
    <p:sldId id="303" r:id="rId28"/>
    <p:sldId id="304" r:id="rId29"/>
    <p:sldId id="288" r:id="rId3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1F2"/>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65" y="202"/>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66" d="100"/>
          <a:sy n="66" d="100"/>
        </p:scale>
        <p:origin x="-317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6CB302-289E-47C3-91CB-B74D6A9D23B5}" type="datetimeFigureOut">
              <a:rPr lang="zh-CN" altLang="en-US" smtClean="0"/>
              <a:t>2017/5/26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EB9C61-8954-48C0-AA86-8C6F2DA772F2}" type="slidenum">
              <a:rPr lang="zh-CN" altLang="en-US" smtClean="0"/>
              <a:t>‹#›</a:t>
            </a:fld>
            <a:endParaRPr lang="zh-CN" altLang="en-US"/>
          </a:p>
        </p:txBody>
      </p:sp>
    </p:spTree>
    <p:extLst>
      <p:ext uri="{BB962C8B-B14F-4D97-AF65-F5344CB8AC3E}">
        <p14:creationId xmlns:p14="http://schemas.microsoft.com/office/powerpoint/2010/main" val="313389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839862-6428-4263-8BA8-BD5D67507C82}" type="datetimeFigureOut">
              <a:rPr lang="zh-CN" altLang="en-US" smtClean="0"/>
              <a:t>2017/5/26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F7D1B-DCFF-44A1-A3E1-116C71DAE356}" type="slidenum">
              <a:rPr lang="zh-CN" altLang="en-US" smtClean="0"/>
              <a:t>‹#›</a:t>
            </a:fld>
            <a:endParaRPr lang="zh-CN" altLang="en-US"/>
          </a:p>
        </p:txBody>
      </p:sp>
    </p:spTree>
    <p:extLst>
      <p:ext uri="{BB962C8B-B14F-4D97-AF65-F5344CB8AC3E}">
        <p14:creationId xmlns:p14="http://schemas.microsoft.com/office/powerpoint/2010/main" val="1313540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4999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8477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6873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7518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5717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045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70874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304630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41561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05400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4C3BFC1-073B-4994-A66A-4A1034FBEF30}" type="datetimeFigureOut">
              <a:rPr lang="zh-CN" altLang="en-US" smtClean="0"/>
              <a:t>2017/5/26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2303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4C3BFC1-073B-4994-A66A-4A1034FBEF30}" type="datetimeFigureOut">
              <a:rPr lang="zh-CN" altLang="en-US" smtClean="0"/>
              <a:t>2017/5/26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54BC6A-38E3-4DA6-8470-9F85F8E556E9}" type="slidenum">
              <a:rPr lang="zh-CN" altLang="en-US" smtClean="0"/>
              <a:t>‹#›</a:t>
            </a:fld>
            <a:endParaRPr lang="zh-CN" altLang="en-US"/>
          </a:p>
        </p:txBody>
      </p:sp>
    </p:spTree>
    <p:extLst>
      <p:ext uri="{BB962C8B-B14F-4D97-AF65-F5344CB8AC3E}">
        <p14:creationId xmlns:p14="http://schemas.microsoft.com/office/powerpoint/2010/main" val="1277109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7309647">
            <a:off x="5011691" y="1145053"/>
            <a:ext cx="2252860" cy="1891613"/>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5" name="等腰三角形 4"/>
          <p:cNvSpPr/>
          <p:nvPr/>
        </p:nvSpPr>
        <p:spPr>
          <a:xfrm rot="19578595">
            <a:off x="2644680" y="1158484"/>
            <a:ext cx="2746958" cy="2004821"/>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6" name="文本框 5"/>
          <p:cNvSpPr txBox="1"/>
          <p:nvPr/>
        </p:nvSpPr>
        <p:spPr>
          <a:xfrm>
            <a:off x="2519488" y="1541086"/>
            <a:ext cx="6218112" cy="1685077"/>
          </a:xfrm>
          <a:prstGeom prst="rect">
            <a:avLst/>
          </a:prstGeom>
          <a:noFill/>
        </p:spPr>
        <p:txBody>
          <a:bodyPr wrap="square">
            <a:spAutoFit/>
          </a:bodyPr>
          <a:lstStyle/>
          <a:p>
            <a:pPr>
              <a:defRPr/>
            </a:pPr>
            <a:r>
              <a:rPr lang="zh-CN" altLang="en-US" sz="10350" b="1" dirty="0" smtClean="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rPr>
              <a:t>详细计划</a:t>
            </a:r>
            <a:endParaRPr lang="zh-CN" altLang="en-US" sz="10350" b="1" dirty="0">
              <a:gradFill flip="none" rotWithShape="1">
                <a:gsLst>
                  <a:gs pos="0">
                    <a:schemeClr val="accent1">
                      <a:lumMod val="5000"/>
                      <a:lumOff val="95000"/>
                    </a:schemeClr>
                  </a:gs>
                  <a:gs pos="0">
                    <a:schemeClr val="accent5">
                      <a:lumMod val="50000"/>
                    </a:schemeClr>
                  </a:gs>
                  <a:gs pos="33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ndParaRPr>
          </a:p>
        </p:txBody>
      </p:sp>
      <p:sp>
        <p:nvSpPr>
          <p:cNvPr id="7" name="等腰三角形 6"/>
          <p:cNvSpPr/>
          <p:nvPr/>
        </p:nvSpPr>
        <p:spPr>
          <a:xfrm rot="10147392">
            <a:off x="1286109" y="548047"/>
            <a:ext cx="902464" cy="756611"/>
          </a:xfrm>
          <a:prstGeom prst="triangle">
            <a:avLst/>
          </a:prstGeom>
          <a:noFill/>
          <a:ln w="28575">
            <a:solidFill>
              <a:schemeClr val="bg1">
                <a:lumMod val="75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p>
        </p:txBody>
      </p:sp>
      <p:sp>
        <p:nvSpPr>
          <p:cNvPr id="8" name="文本框 7"/>
          <p:cNvSpPr txBox="1"/>
          <p:nvPr/>
        </p:nvSpPr>
        <p:spPr>
          <a:xfrm>
            <a:off x="2109013" y="3763263"/>
            <a:ext cx="5253245" cy="559833"/>
          </a:xfrm>
          <a:prstGeom prst="rect">
            <a:avLst/>
          </a:prstGeom>
          <a:noFill/>
        </p:spPr>
        <p:txBody>
          <a:bodyPr>
            <a:spAutoFit/>
          </a:bodyPr>
          <a:lstStyle/>
          <a:p>
            <a:pPr>
              <a:defRPr/>
            </a:pPr>
            <a:r>
              <a:rPr lang="en-US" altLang="zh-CN" sz="3038" b="1" dirty="0" smtClean="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G15</a:t>
            </a:r>
            <a:endParaRPr lang="zh-CN" altLang="en-US" sz="3038" b="1" dirty="0">
              <a:gradFill flip="none" rotWithShape="1">
                <a:gsLst>
                  <a:gs pos="0">
                    <a:schemeClr val="accent1">
                      <a:lumMod val="5000"/>
                      <a:lumOff val="95000"/>
                    </a:schemeClr>
                  </a:gs>
                  <a:gs pos="0">
                    <a:schemeClr val="accent5">
                      <a:lumMod val="50000"/>
                    </a:schemeClr>
                  </a:gs>
                  <a:gs pos="41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sp>
        <p:nvSpPr>
          <p:cNvPr id="9" name="文本框 8"/>
          <p:cNvSpPr txBox="1"/>
          <p:nvPr/>
        </p:nvSpPr>
        <p:spPr>
          <a:xfrm>
            <a:off x="3600099" y="3875825"/>
            <a:ext cx="3762159" cy="334707"/>
          </a:xfrm>
          <a:prstGeom prst="rect">
            <a:avLst/>
          </a:prstGeom>
          <a:noFill/>
        </p:spPr>
        <p:txBody>
          <a:bodyPr>
            <a:spAutoFit/>
          </a:bodyPr>
          <a:lstStyle>
            <a:defPPr>
              <a:defRPr lang="zh-CN"/>
            </a:defPPr>
          </a:lstStyle>
          <a:p>
            <a:pPr>
              <a:defRPr/>
            </a:pP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组长</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郑丁公 组员</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嵇德宏</a:t>
            </a:r>
            <a:r>
              <a:rPr lang="en-US" altLang="zh-CN"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a:t>
            </a:r>
            <a:r>
              <a:rPr lang="zh-CN" altLang="en-US" sz="1575" b="1" dirty="0" smtClean="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rPr>
              <a:t>谢正树</a:t>
            </a:r>
            <a:endParaRPr lang="zh-CN" altLang="en-US" sz="1575" b="1" dirty="0">
              <a:gradFill flip="none" rotWithShape="1">
                <a:gsLst>
                  <a:gs pos="0">
                    <a:schemeClr val="accent1">
                      <a:lumMod val="5000"/>
                      <a:lumOff val="95000"/>
                    </a:schemeClr>
                  </a:gs>
                  <a:gs pos="11000">
                    <a:schemeClr val="accent5">
                      <a:lumMod val="50000"/>
                    </a:schemeClr>
                  </a:gs>
                  <a:gs pos="60000">
                    <a:schemeClr val="accent1">
                      <a:lumMod val="45000"/>
                      <a:lumOff val="55000"/>
                    </a:schemeClr>
                  </a:gs>
                  <a:gs pos="100000">
                    <a:schemeClr val="accent1">
                      <a:lumMod val="30000"/>
                      <a:lumOff val="70000"/>
                    </a:schemeClr>
                  </a:gs>
                </a:gsLst>
                <a:lin ang="5400000" scaled="1"/>
                <a:tileRect/>
              </a:gradFill>
              <a:latin typeface="微软雅黑" pitchFamily="34" charset="-122"/>
              <a:ea typeface="微软雅黑" pitchFamily="34" charset="-122"/>
            </a:endParaRPr>
          </a:p>
        </p:txBody>
      </p:sp>
      <p:pic>
        <p:nvPicPr>
          <p:cNvPr id="3" name="图片 2"/>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0000" y1="69951" x2="50000" y2="69951"/>
                        <a14:foregroundMark x1="58273" y1="70936" x2="58273" y2="70936"/>
                        <a14:foregroundMark x1="73022" y1="67488" x2="73022" y2="67488"/>
                        <a14:foregroundMark x1="70504" y1="78325" x2="70504" y2="78325"/>
                        <a14:foregroundMark x1="45324" y1="77340" x2="45324" y2="77340"/>
                        <a14:foregroundMark x1="49640" y1="81281" x2="49640" y2="81281"/>
                        <a14:foregroundMark x1="58273" y1="78325" x2="58273" y2="78325"/>
                        <a14:foregroundMark x1="57554" y1="79803" x2="57554" y2="79803"/>
                        <a14:foregroundMark x1="56115" y1="82759" x2="56115" y2="82759"/>
                        <a14:foregroundMark x1="70144" y1="79803" x2="70144" y2="79803"/>
                        <a14:foregroundMark x1="62950" y1="79803" x2="62950" y2="79803"/>
                        <a14:foregroundMark x1="65108" y1="83251" x2="65108" y2="83251"/>
                        <a14:foregroundMark x1="47842" y1="83251" x2="47842" y2="83251"/>
                      </a14:backgroundRemoval>
                    </a14:imgEffect>
                  </a14:imgLayer>
                </a14:imgProps>
              </a:ext>
              <a:ext uri="{28A0092B-C50C-407E-A947-70E740481C1C}">
                <a14:useLocalDpi xmlns:a14="http://schemas.microsoft.com/office/drawing/2010/main" val="0"/>
              </a:ext>
            </a:extLst>
          </a:blip>
          <a:stretch>
            <a:fillRect/>
          </a:stretch>
        </p:blipFill>
        <p:spPr>
          <a:xfrm>
            <a:off x="6713317" y="3228010"/>
            <a:ext cx="2691044" cy="1965043"/>
          </a:xfrm>
          <a:prstGeom prst="rect">
            <a:avLst/>
          </a:prstGeom>
        </p:spPr>
      </p:pic>
    </p:spTree>
    <p:extLst>
      <p:ext uri="{BB962C8B-B14F-4D97-AF65-F5344CB8AC3E}">
        <p14:creationId xmlns:p14="http://schemas.microsoft.com/office/powerpoint/2010/main" val="195111301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4000" fill="hold" grpId="0" nodeType="withEffect">
                                  <p:stCondLst>
                                    <p:cond delay="0"/>
                                  </p:stCondLst>
                                  <p:childTnLst>
                                    <p:animRot by="21600000">
                                      <p:cBhvr>
                                        <p:cTn id="6" dur="2000" fill="hold"/>
                                        <p:tgtEl>
                                          <p:spTgt spid="7"/>
                                        </p:tgtEl>
                                        <p:attrNameLst>
                                          <p:attrName>r</p:attrName>
                                        </p:attrNameLst>
                                      </p:cBhvr>
                                    </p:animRot>
                                  </p:childTnLst>
                                </p:cTn>
                              </p:par>
                              <p:par>
                                <p:cTn id="7" presetID="8" presetClass="emph" presetSubtype="0" repeatCount="3000" fill="hold" grpId="0" nodeType="withEffect">
                                  <p:stCondLst>
                                    <p:cond delay="0"/>
                                  </p:stCondLst>
                                  <p:childTnLst>
                                    <p:animRot by="21600000">
                                      <p:cBhvr>
                                        <p:cTn id="8" dur="3000" fill="hold"/>
                                        <p:tgtEl>
                                          <p:spTgt spid="5"/>
                                        </p:tgtEl>
                                        <p:attrNameLst>
                                          <p:attrName>r</p:attrName>
                                        </p:attrNameLst>
                                      </p:cBhvr>
                                    </p:animRot>
                                  </p:childTnLst>
                                </p:cTn>
                              </p:par>
                              <p:par>
                                <p:cTn id="9" presetID="8" presetClass="emph" presetSubtype="0" repeatCount="4000" fill="hold" grpId="0" nodeType="withEffect">
                                  <p:stCondLst>
                                    <p:cond delay="0"/>
                                  </p:stCondLst>
                                  <p:childTnLst>
                                    <p:animRot by="21600000">
                                      <p:cBhvr>
                                        <p:cTn id="10" dur="2000" fill="hold"/>
                                        <p:tgtEl>
                                          <p:spTgt spid="4"/>
                                        </p:tgtEl>
                                        <p:attrNameLst>
                                          <p:attrName>r</p:attrName>
                                        </p:attrNameLst>
                                      </p:cBhvr>
                                    </p:animRot>
                                  </p:childTnLst>
                                </p:cTn>
                              </p:par>
                              <p:par>
                                <p:cTn id="11" presetID="41" presetClass="entr" presetSubtype="0" fill="hold" nodeType="withEffect">
                                  <p:stCondLst>
                                    <p:cond delay="25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750" fill="hold"/>
                                        <p:tgtEl>
                                          <p:spTgt spid="6"/>
                                        </p:tgtEl>
                                        <p:attrNameLst>
                                          <p:attrName>ppt_y</p:attrName>
                                        </p:attrNameLst>
                                      </p:cBhvr>
                                      <p:tavLst>
                                        <p:tav tm="0">
                                          <p:val>
                                            <p:strVal val="#ppt_y"/>
                                          </p:val>
                                        </p:tav>
                                        <p:tav tm="100000">
                                          <p:val>
                                            <p:strVal val="#ppt_y"/>
                                          </p:val>
                                        </p:tav>
                                      </p:tavLst>
                                    </p:anim>
                                    <p:anim calcmode="lin" valueType="num">
                                      <p:cBhvr>
                                        <p:cTn id="15" dur="7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7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50" tmFilter="0,0; .5, 1; 1, 1"/>
                                        <p:tgtEl>
                                          <p:spTgt spid="6"/>
                                        </p:tgtEl>
                                      </p:cBhvr>
                                    </p:animEffect>
                                  </p:childTnLst>
                                </p:cTn>
                              </p:par>
                              <p:par>
                                <p:cTn id="18" presetID="22" presetClass="entr" presetSubtype="8" fill="hold" nodeType="withEffect">
                                  <p:stCondLst>
                                    <p:cond delay="1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par>
                                <p:cTn id="21" presetID="42" presetClass="entr" presetSubtype="0" fill="hold" nodeType="withEffect">
                                  <p:stCondLst>
                                    <p:cond delay="17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750"/>
                                        <p:tgtEl>
                                          <p:spTgt spid="9"/>
                                        </p:tgtEl>
                                      </p:cBhvr>
                                    </p:animEffect>
                                    <p:anim calcmode="lin" valueType="num">
                                      <p:cBhvr>
                                        <p:cTn id="24" dur="1750" fill="hold"/>
                                        <p:tgtEl>
                                          <p:spTgt spid="9"/>
                                        </p:tgtEl>
                                        <p:attrNameLst>
                                          <p:attrName>ppt_x</p:attrName>
                                        </p:attrNameLst>
                                      </p:cBhvr>
                                      <p:tavLst>
                                        <p:tav tm="0">
                                          <p:val>
                                            <p:strVal val="#ppt_x"/>
                                          </p:val>
                                        </p:tav>
                                        <p:tav tm="100000">
                                          <p:val>
                                            <p:strVal val="#ppt_x"/>
                                          </p:val>
                                        </p:tav>
                                      </p:tavLst>
                                    </p:anim>
                                    <p:anim calcmode="lin" valueType="num">
                                      <p:cBhvr>
                                        <p:cTn id="25" dur="1750" fill="hold"/>
                                        <p:tgtEl>
                                          <p:spTgt spid="9"/>
                                        </p:tgtEl>
                                        <p:attrNameLst>
                                          <p:attrName>ppt_y</p:attrName>
                                        </p:attrNameLst>
                                      </p:cBhvr>
                                      <p:tavLst>
                                        <p:tav tm="0">
                                          <p:val>
                                            <p:strVal val="#ppt_y+.1"/>
                                          </p:val>
                                        </p:tav>
                                        <p:tav tm="100000">
                                          <p:val>
                                            <p:strVal val="#ppt_y"/>
                                          </p:val>
                                        </p:tav>
                                      </p:tavLst>
                                    </p:anim>
                                  </p:childTnLst>
                                </p:cTn>
                              </p:par>
                              <p:par>
                                <p:cTn id="26" presetID="14" presetClass="entr" presetSubtype="10" fill="hold" nodeType="withEffect">
                                  <p:stCondLst>
                                    <p:cond delay="175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252"/>
          <p:cNvSpPr>
            <a:spLocks noChangeArrowheads="1"/>
          </p:cNvSpPr>
          <p:nvPr/>
        </p:nvSpPr>
        <p:spPr bwMode="auto">
          <a:xfrm>
            <a:off x="-1835150" y="1111250"/>
            <a:ext cx="3287713" cy="3287713"/>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52" name="组合 2"/>
          <p:cNvGrpSpPr>
            <a:grpSpLocks/>
          </p:cNvGrpSpPr>
          <p:nvPr/>
        </p:nvGrpSpPr>
        <p:grpSpPr bwMode="auto">
          <a:xfrm>
            <a:off x="-1758950" y="1189038"/>
            <a:ext cx="3132138" cy="3132137"/>
            <a:chOff x="0" y="0"/>
            <a:chExt cx="3131774" cy="3132152"/>
          </a:xfrm>
          <a:solidFill>
            <a:schemeClr val="bg1"/>
          </a:solidFill>
        </p:grpSpPr>
        <p:sp>
          <p:nvSpPr>
            <p:cNvPr id="53" name="矩形 254"/>
            <p:cNvSpPr>
              <a:spLocks noChangeArrowheads="1"/>
            </p:cNvSpPr>
            <p:nvPr/>
          </p:nvSpPr>
          <p:spPr bwMode="auto">
            <a:xfrm rot="-5400000">
              <a:off x="58328" y="15012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4" name="矩形 255"/>
            <p:cNvSpPr>
              <a:spLocks noChangeArrowheads="1"/>
            </p:cNvSpPr>
            <p:nvPr/>
          </p:nvSpPr>
          <p:spPr bwMode="auto">
            <a:xfrm rot="-5181819">
              <a:off x="61351" y="1406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5" name="矩形 256"/>
            <p:cNvSpPr>
              <a:spLocks noChangeArrowheads="1"/>
            </p:cNvSpPr>
            <p:nvPr/>
          </p:nvSpPr>
          <p:spPr bwMode="auto">
            <a:xfrm rot="-4963636">
              <a:off x="70408" y="13111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6" name="矩形 257"/>
            <p:cNvSpPr>
              <a:spLocks noChangeArrowheads="1"/>
            </p:cNvSpPr>
            <p:nvPr/>
          </p:nvSpPr>
          <p:spPr bwMode="auto">
            <a:xfrm rot="-4745455">
              <a:off x="85461" y="121711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7" name="矩形 258"/>
            <p:cNvSpPr>
              <a:spLocks noChangeArrowheads="1"/>
            </p:cNvSpPr>
            <p:nvPr/>
          </p:nvSpPr>
          <p:spPr bwMode="auto">
            <a:xfrm rot="-4527274">
              <a:off x="106452" y="112418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8" name="矩形 259"/>
            <p:cNvSpPr>
              <a:spLocks noChangeArrowheads="1"/>
            </p:cNvSpPr>
            <p:nvPr/>
          </p:nvSpPr>
          <p:spPr bwMode="auto">
            <a:xfrm rot="-4309091">
              <a:off x="133294" y="10327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9" name="矩形 260"/>
            <p:cNvSpPr>
              <a:spLocks noChangeArrowheads="1"/>
            </p:cNvSpPr>
            <p:nvPr/>
          </p:nvSpPr>
          <p:spPr bwMode="auto">
            <a:xfrm rot="-4090909">
              <a:off x="165881" y="9432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0" name="矩形 261"/>
            <p:cNvSpPr>
              <a:spLocks noChangeArrowheads="1"/>
            </p:cNvSpPr>
            <p:nvPr/>
          </p:nvSpPr>
          <p:spPr bwMode="auto">
            <a:xfrm rot="-3872726">
              <a:off x="204080" y="8559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1" name="矩形 262"/>
            <p:cNvSpPr>
              <a:spLocks noChangeArrowheads="1"/>
            </p:cNvSpPr>
            <p:nvPr/>
          </p:nvSpPr>
          <p:spPr bwMode="auto">
            <a:xfrm rot="-3654545">
              <a:off x="247738" y="77126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2" name="矩形 263"/>
            <p:cNvSpPr>
              <a:spLocks noChangeArrowheads="1"/>
            </p:cNvSpPr>
            <p:nvPr/>
          </p:nvSpPr>
          <p:spPr bwMode="auto">
            <a:xfrm rot="-3436364">
              <a:off x="296679" y="6895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3" name="矩形 264"/>
            <p:cNvSpPr>
              <a:spLocks noChangeArrowheads="1"/>
            </p:cNvSpPr>
            <p:nvPr/>
          </p:nvSpPr>
          <p:spPr bwMode="auto">
            <a:xfrm rot="-3218181">
              <a:off x="350706" y="6110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4" name="矩形 265"/>
            <p:cNvSpPr>
              <a:spLocks noChangeArrowheads="1"/>
            </p:cNvSpPr>
            <p:nvPr/>
          </p:nvSpPr>
          <p:spPr bwMode="auto">
            <a:xfrm rot="-3000000">
              <a:off x="409602" y="53615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5" name="矩形 266"/>
            <p:cNvSpPr>
              <a:spLocks noChangeArrowheads="1"/>
            </p:cNvSpPr>
            <p:nvPr/>
          </p:nvSpPr>
          <p:spPr bwMode="auto">
            <a:xfrm rot="-2781819">
              <a:off x="473129" y="465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6" name="矩形 267"/>
            <p:cNvSpPr>
              <a:spLocks noChangeArrowheads="1"/>
            </p:cNvSpPr>
            <p:nvPr/>
          </p:nvSpPr>
          <p:spPr bwMode="auto">
            <a:xfrm rot="-2563636">
              <a:off x="541033" y="39831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7" name="矩形 268"/>
            <p:cNvSpPr>
              <a:spLocks noChangeArrowheads="1"/>
            </p:cNvSpPr>
            <p:nvPr/>
          </p:nvSpPr>
          <p:spPr bwMode="auto">
            <a:xfrm rot="-2345455">
              <a:off x="613037" y="33591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8" name="矩形 269"/>
            <p:cNvSpPr>
              <a:spLocks noChangeArrowheads="1"/>
            </p:cNvSpPr>
            <p:nvPr/>
          </p:nvSpPr>
          <p:spPr bwMode="auto">
            <a:xfrm rot="-2127274">
              <a:off x="688854" y="2782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9" name="矩形 270"/>
            <p:cNvSpPr>
              <a:spLocks noChangeArrowheads="1"/>
            </p:cNvSpPr>
            <p:nvPr/>
          </p:nvSpPr>
          <p:spPr bwMode="auto">
            <a:xfrm rot="-1909091">
              <a:off x="768178" y="2254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0" name="矩形 271"/>
            <p:cNvSpPr>
              <a:spLocks noChangeArrowheads="1"/>
            </p:cNvSpPr>
            <p:nvPr/>
          </p:nvSpPr>
          <p:spPr bwMode="auto">
            <a:xfrm rot="-1690909">
              <a:off x="850689" y="1778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 name="矩形 272"/>
            <p:cNvSpPr>
              <a:spLocks noChangeArrowheads="1"/>
            </p:cNvSpPr>
            <p:nvPr/>
          </p:nvSpPr>
          <p:spPr bwMode="auto">
            <a:xfrm rot="-1472726">
              <a:off x="936056" y="1354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2" name="矩形 273"/>
            <p:cNvSpPr>
              <a:spLocks noChangeArrowheads="1"/>
            </p:cNvSpPr>
            <p:nvPr/>
          </p:nvSpPr>
          <p:spPr bwMode="auto">
            <a:xfrm rot="-1254545">
              <a:off x="1023936" y="986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3" name="矩形 274"/>
            <p:cNvSpPr>
              <a:spLocks noChangeArrowheads="1"/>
            </p:cNvSpPr>
            <p:nvPr/>
          </p:nvSpPr>
          <p:spPr bwMode="auto">
            <a:xfrm rot="-1036364">
              <a:off x="1113971" y="675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4" name="矩形 275"/>
            <p:cNvSpPr>
              <a:spLocks noChangeArrowheads="1"/>
            </p:cNvSpPr>
            <p:nvPr/>
          </p:nvSpPr>
          <p:spPr bwMode="auto">
            <a:xfrm rot="-818181">
              <a:off x="1205802" y="4213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5" name="矩形 276"/>
            <p:cNvSpPr>
              <a:spLocks noChangeArrowheads="1"/>
            </p:cNvSpPr>
            <p:nvPr/>
          </p:nvSpPr>
          <p:spPr bwMode="auto">
            <a:xfrm rot="-600000">
              <a:off x="1299059" y="226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6" name="矩形 277"/>
            <p:cNvSpPr>
              <a:spLocks noChangeArrowheads="1"/>
            </p:cNvSpPr>
            <p:nvPr/>
          </p:nvSpPr>
          <p:spPr bwMode="auto">
            <a:xfrm rot="-381819">
              <a:off x="1393366" y="906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7" name="矩形 278"/>
            <p:cNvSpPr>
              <a:spLocks noChangeArrowheads="1"/>
            </p:cNvSpPr>
            <p:nvPr/>
          </p:nvSpPr>
          <p:spPr bwMode="auto">
            <a:xfrm rot="-163636">
              <a:off x="1488342" y="151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8" name="矩形 279"/>
            <p:cNvSpPr>
              <a:spLocks noChangeArrowheads="1"/>
            </p:cNvSpPr>
            <p:nvPr/>
          </p:nvSpPr>
          <p:spPr bwMode="auto">
            <a:xfrm rot="54546">
              <a:off x="1583606" y="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9" name="矩形 280"/>
            <p:cNvSpPr>
              <a:spLocks noChangeArrowheads="1"/>
            </p:cNvSpPr>
            <p:nvPr/>
          </p:nvSpPr>
          <p:spPr bwMode="auto">
            <a:xfrm rot="272727">
              <a:off x="1678775" y="453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0" name="矩形 281"/>
            <p:cNvSpPr>
              <a:spLocks noChangeArrowheads="1"/>
            </p:cNvSpPr>
            <p:nvPr/>
          </p:nvSpPr>
          <p:spPr bwMode="auto">
            <a:xfrm rot="490909">
              <a:off x="1773464" y="1509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1" name="矩形 282"/>
            <p:cNvSpPr>
              <a:spLocks noChangeArrowheads="1"/>
            </p:cNvSpPr>
            <p:nvPr/>
          </p:nvSpPr>
          <p:spPr bwMode="auto">
            <a:xfrm rot="709091">
              <a:off x="1867292" y="316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2" name="矩形 283"/>
            <p:cNvSpPr>
              <a:spLocks noChangeArrowheads="1"/>
            </p:cNvSpPr>
            <p:nvPr/>
          </p:nvSpPr>
          <p:spPr bwMode="auto">
            <a:xfrm rot="927273">
              <a:off x="1959883" y="541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3" name="矩形 284"/>
            <p:cNvSpPr>
              <a:spLocks noChangeArrowheads="1"/>
            </p:cNvSpPr>
            <p:nvPr/>
          </p:nvSpPr>
          <p:spPr bwMode="auto">
            <a:xfrm rot="1145455">
              <a:off x="2050863" y="82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4" name="矩形 285"/>
            <p:cNvSpPr>
              <a:spLocks noChangeArrowheads="1"/>
            </p:cNvSpPr>
            <p:nvPr/>
          </p:nvSpPr>
          <p:spPr bwMode="auto">
            <a:xfrm rot="1363637">
              <a:off x="2139865" y="11639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5" name="矩形 286"/>
            <p:cNvSpPr>
              <a:spLocks noChangeArrowheads="1"/>
            </p:cNvSpPr>
            <p:nvPr/>
          </p:nvSpPr>
          <p:spPr bwMode="auto">
            <a:xfrm rot="1581818">
              <a:off x="2226531" y="1559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矩形 287"/>
            <p:cNvSpPr>
              <a:spLocks noChangeArrowheads="1"/>
            </p:cNvSpPr>
            <p:nvPr/>
          </p:nvSpPr>
          <p:spPr bwMode="auto">
            <a:xfrm rot="1800000">
              <a:off x="2310512" y="20096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7" name="矩形 288"/>
            <p:cNvSpPr>
              <a:spLocks noChangeArrowheads="1"/>
            </p:cNvSpPr>
            <p:nvPr/>
          </p:nvSpPr>
          <p:spPr bwMode="auto">
            <a:xfrm rot="2018182">
              <a:off x="2391471" y="2512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8" name="矩形 289"/>
            <p:cNvSpPr>
              <a:spLocks noChangeArrowheads="1"/>
            </p:cNvSpPr>
            <p:nvPr/>
          </p:nvSpPr>
          <p:spPr bwMode="auto">
            <a:xfrm rot="2236364">
              <a:off x="2469080" y="30646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9" name="矩形 290"/>
            <p:cNvSpPr>
              <a:spLocks noChangeArrowheads="1"/>
            </p:cNvSpPr>
            <p:nvPr/>
          </p:nvSpPr>
          <p:spPr bwMode="auto">
            <a:xfrm rot="2454545">
              <a:off x="2543029" y="3665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0" name="矩形 291"/>
            <p:cNvSpPr>
              <a:spLocks noChangeArrowheads="1"/>
            </p:cNvSpPr>
            <p:nvPr/>
          </p:nvSpPr>
          <p:spPr bwMode="auto">
            <a:xfrm rot="2672727">
              <a:off x="2613018" y="4311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1" name="矩形 292"/>
            <p:cNvSpPr>
              <a:spLocks noChangeArrowheads="1"/>
            </p:cNvSpPr>
            <p:nvPr/>
          </p:nvSpPr>
          <p:spPr bwMode="auto">
            <a:xfrm rot="2890909">
              <a:off x="2678766" y="50014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2" name="矩形 293"/>
            <p:cNvSpPr>
              <a:spLocks noChangeArrowheads="1"/>
            </p:cNvSpPr>
            <p:nvPr/>
          </p:nvSpPr>
          <p:spPr bwMode="auto">
            <a:xfrm rot="3109091">
              <a:off x="2740009" y="5731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3" name="矩形 294"/>
            <p:cNvSpPr>
              <a:spLocks noChangeArrowheads="1"/>
            </p:cNvSpPr>
            <p:nvPr/>
          </p:nvSpPr>
          <p:spPr bwMode="auto">
            <a:xfrm rot="3327274">
              <a:off x="2796499" y="64985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4" name="矩形 295"/>
            <p:cNvSpPr>
              <a:spLocks noChangeArrowheads="1"/>
            </p:cNvSpPr>
            <p:nvPr/>
          </p:nvSpPr>
          <p:spPr bwMode="auto">
            <a:xfrm rot="3545455">
              <a:off x="2848008" y="73000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5" name="矩形 296"/>
            <p:cNvSpPr>
              <a:spLocks noChangeArrowheads="1"/>
            </p:cNvSpPr>
            <p:nvPr/>
          </p:nvSpPr>
          <p:spPr bwMode="auto">
            <a:xfrm rot="3763637">
              <a:off x="2894332" y="81326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6" name="矩形 297"/>
            <p:cNvSpPr>
              <a:spLocks noChangeArrowheads="1"/>
            </p:cNvSpPr>
            <p:nvPr/>
          </p:nvSpPr>
          <p:spPr bwMode="auto">
            <a:xfrm rot="3981819">
              <a:off x="2935281" y="899288"/>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7" name="矩形 298"/>
            <p:cNvSpPr>
              <a:spLocks noChangeArrowheads="1"/>
            </p:cNvSpPr>
            <p:nvPr/>
          </p:nvSpPr>
          <p:spPr bwMode="auto">
            <a:xfrm rot="4200000">
              <a:off x="2970691" y="9877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8" name="矩形 299"/>
            <p:cNvSpPr>
              <a:spLocks noChangeArrowheads="1"/>
            </p:cNvSpPr>
            <p:nvPr/>
          </p:nvSpPr>
          <p:spPr bwMode="auto">
            <a:xfrm rot="4418182">
              <a:off x="3000421" y="107825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9" name="矩形 300"/>
            <p:cNvSpPr>
              <a:spLocks noChangeArrowheads="1"/>
            </p:cNvSpPr>
            <p:nvPr/>
          </p:nvSpPr>
          <p:spPr bwMode="auto">
            <a:xfrm rot="4636364">
              <a:off x="3024349" y="117048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0" name="矩形 301"/>
            <p:cNvSpPr>
              <a:spLocks noChangeArrowheads="1"/>
            </p:cNvSpPr>
            <p:nvPr/>
          </p:nvSpPr>
          <p:spPr bwMode="auto">
            <a:xfrm rot="4854546">
              <a:off x="3042380" y="126403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1" name="矩形 302"/>
            <p:cNvSpPr>
              <a:spLocks noChangeArrowheads="1"/>
            </p:cNvSpPr>
            <p:nvPr/>
          </p:nvSpPr>
          <p:spPr bwMode="auto">
            <a:xfrm rot="5072727">
              <a:off x="3054442" y="135854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 name="矩形 303"/>
            <p:cNvSpPr>
              <a:spLocks noChangeArrowheads="1"/>
            </p:cNvSpPr>
            <p:nvPr/>
          </p:nvSpPr>
          <p:spPr bwMode="auto">
            <a:xfrm rot="5290909">
              <a:off x="3060484" y="145362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 name="矩形 304"/>
            <p:cNvSpPr>
              <a:spLocks noChangeArrowheads="1"/>
            </p:cNvSpPr>
            <p:nvPr/>
          </p:nvSpPr>
          <p:spPr bwMode="auto">
            <a:xfrm rot="5509091">
              <a:off x="3060484" y="15489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4" name="矩形 305"/>
            <p:cNvSpPr>
              <a:spLocks noChangeArrowheads="1"/>
            </p:cNvSpPr>
            <p:nvPr/>
          </p:nvSpPr>
          <p:spPr bwMode="auto">
            <a:xfrm rot="5727274">
              <a:off x="3054442" y="16439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5" name="矩形 306"/>
            <p:cNvSpPr>
              <a:spLocks noChangeArrowheads="1"/>
            </p:cNvSpPr>
            <p:nvPr/>
          </p:nvSpPr>
          <p:spPr bwMode="auto">
            <a:xfrm rot="5945456">
              <a:off x="3042380" y="17385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6" name="矩形 307"/>
            <p:cNvSpPr>
              <a:spLocks noChangeArrowheads="1"/>
            </p:cNvSpPr>
            <p:nvPr/>
          </p:nvSpPr>
          <p:spPr bwMode="auto">
            <a:xfrm rot="6163637">
              <a:off x="3024349" y="183205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7" name="矩形 308"/>
            <p:cNvSpPr>
              <a:spLocks noChangeArrowheads="1"/>
            </p:cNvSpPr>
            <p:nvPr/>
          </p:nvSpPr>
          <p:spPr bwMode="auto">
            <a:xfrm rot="6381819">
              <a:off x="3000421" y="192427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8" name="矩形 309"/>
            <p:cNvSpPr>
              <a:spLocks noChangeArrowheads="1"/>
            </p:cNvSpPr>
            <p:nvPr/>
          </p:nvSpPr>
          <p:spPr bwMode="auto">
            <a:xfrm rot="6600000">
              <a:off x="2970691" y="20147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9" name="矩形 310"/>
            <p:cNvSpPr>
              <a:spLocks noChangeArrowheads="1"/>
            </p:cNvSpPr>
            <p:nvPr/>
          </p:nvSpPr>
          <p:spPr bwMode="auto">
            <a:xfrm rot="6818182">
              <a:off x="2935281" y="21032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0" name="矩形 311"/>
            <p:cNvSpPr>
              <a:spLocks noChangeArrowheads="1"/>
            </p:cNvSpPr>
            <p:nvPr/>
          </p:nvSpPr>
          <p:spPr bwMode="auto">
            <a:xfrm rot="7036364">
              <a:off x="2894332" y="218927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1" name="矩形 312"/>
            <p:cNvSpPr>
              <a:spLocks noChangeArrowheads="1"/>
            </p:cNvSpPr>
            <p:nvPr/>
          </p:nvSpPr>
          <p:spPr bwMode="auto">
            <a:xfrm rot="7254546">
              <a:off x="2848008" y="227253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2" name="矩形 313"/>
            <p:cNvSpPr>
              <a:spLocks noChangeArrowheads="1"/>
            </p:cNvSpPr>
            <p:nvPr/>
          </p:nvSpPr>
          <p:spPr bwMode="auto">
            <a:xfrm rot="7472727">
              <a:off x="2796499" y="235268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3" name="矩形 314"/>
            <p:cNvSpPr>
              <a:spLocks noChangeArrowheads="1"/>
            </p:cNvSpPr>
            <p:nvPr/>
          </p:nvSpPr>
          <p:spPr bwMode="auto">
            <a:xfrm rot="7690909">
              <a:off x="2740009" y="242940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4" name="矩形 315"/>
            <p:cNvSpPr>
              <a:spLocks noChangeArrowheads="1"/>
            </p:cNvSpPr>
            <p:nvPr/>
          </p:nvSpPr>
          <p:spPr bwMode="auto">
            <a:xfrm rot="7909091">
              <a:off x="2678766" y="25023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5" name="矩形 316"/>
            <p:cNvSpPr>
              <a:spLocks noChangeArrowheads="1"/>
            </p:cNvSpPr>
            <p:nvPr/>
          </p:nvSpPr>
          <p:spPr bwMode="auto">
            <a:xfrm rot="8127274">
              <a:off x="2613018" y="257134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6" name="矩形 317"/>
            <p:cNvSpPr>
              <a:spLocks noChangeArrowheads="1"/>
            </p:cNvSpPr>
            <p:nvPr/>
          </p:nvSpPr>
          <p:spPr bwMode="auto">
            <a:xfrm rot="8345455">
              <a:off x="2543029" y="263599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7" name="矩形 318"/>
            <p:cNvSpPr>
              <a:spLocks noChangeArrowheads="1"/>
            </p:cNvSpPr>
            <p:nvPr/>
          </p:nvSpPr>
          <p:spPr bwMode="auto">
            <a:xfrm rot="8563638">
              <a:off x="2469080" y="269606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8" name="矩形 319"/>
            <p:cNvSpPr>
              <a:spLocks noChangeArrowheads="1"/>
            </p:cNvSpPr>
            <p:nvPr/>
          </p:nvSpPr>
          <p:spPr bwMode="auto">
            <a:xfrm rot="8781819">
              <a:off x="2391471" y="27513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9" name="矩形 320"/>
            <p:cNvSpPr>
              <a:spLocks noChangeArrowheads="1"/>
            </p:cNvSpPr>
            <p:nvPr/>
          </p:nvSpPr>
          <p:spPr bwMode="auto">
            <a:xfrm rot="9000000">
              <a:off x="2310512" y="280156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0" name="矩形 321"/>
            <p:cNvSpPr>
              <a:spLocks noChangeArrowheads="1"/>
            </p:cNvSpPr>
            <p:nvPr/>
          </p:nvSpPr>
          <p:spPr bwMode="auto">
            <a:xfrm rot="9218183">
              <a:off x="2226530" y="284656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1" name="矩形 322"/>
            <p:cNvSpPr>
              <a:spLocks noChangeArrowheads="1"/>
            </p:cNvSpPr>
            <p:nvPr/>
          </p:nvSpPr>
          <p:spPr bwMode="auto">
            <a:xfrm rot="9436364">
              <a:off x="2139865" y="288614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2" name="矩形 323"/>
            <p:cNvSpPr>
              <a:spLocks noChangeArrowheads="1"/>
            </p:cNvSpPr>
            <p:nvPr/>
          </p:nvSpPr>
          <p:spPr bwMode="auto">
            <a:xfrm rot="9654547">
              <a:off x="2050862" y="292014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3" name="矩形 324"/>
            <p:cNvSpPr>
              <a:spLocks noChangeArrowheads="1"/>
            </p:cNvSpPr>
            <p:nvPr/>
          </p:nvSpPr>
          <p:spPr bwMode="auto">
            <a:xfrm rot="9872728">
              <a:off x="1959883" y="29484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4" name="矩形 325"/>
            <p:cNvSpPr>
              <a:spLocks noChangeArrowheads="1"/>
            </p:cNvSpPr>
            <p:nvPr/>
          </p:nvSpPr>
          <p:spPr bwMode="auto">
            <a:xfrm rot="10090909">
              <a:off x="1867292" y="297089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5" name="矩形 326"/>
            <p:cNvSpPr>
              <a:spLocks noChangeArrowheads="1"/>
            </p:cNvSpPr>
            <p:nvPr/>
          </p:nvSpPr>
          <p:spPr bwMode="auto">
            <a:xfrm rot="10309091">
              <a:off x="1773464" y="29874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6" name="矩形 327"/>
            <p:cNvSpPr>
              <a:spLocks noChangeArrowheads="1"/>
            </p:cNvSpPr>
            <p:nvPr/>
          </p:nvSpPr>
          <p:spPr bwMode="auto">
            <a:xfrm rot="10527274">
              <a:off x="1678775" y="299800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7" name="矩形 328"/>
            <p:cNvSpPr>
              <a:spLocks noChangeArrowheads="1"/>
            </p:cNvSpPr>
            <p:nvPr/>
          </p:nvSpPr>
          <p:spPr bwMode="auto">
            <a:xfrm rot="10745455">
              <a:off x="1583606" y="300253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8" name="矩形 329"/>
            <p:cNvSpPr>
              <a:spLocks noChangeArrowheads="1"/>
            </p:cNvSpPr>
            <p:nvPr/>
          </p:nvSpPr>
          <p:spPr bwMode="auto">
            <a:xfrm rot="-10636362">
              <a:off x="1488342" y="300102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9" name="矩形 330"/>
            <p:cNvSpPr>
              <a:spLocks noChangeArrowheads="1"/>
            </p:cNvSpPr>
            <p:nvPr/>
          </p:nvSpPr>
          <p:spPr bwMode="auto">
            <a:xfrm rot="-10418181">
              <a:off x="1393365" y="299347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0" name="矩形 331"/>
            <p:cNvSpPr>
              <a:spLocks noChangeArrowheads="1"/>
            </p:cNvSpPr>
            <p:nvPr/>
          </p:nvSpPr>
          <p:spPr bwMode="auto">
            <a:xfrm rot="-10200000">
              <a:off x="1299059" y="2979913"/>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1" name="矩形 332"/>
            <p:cNvSpPr>
              <a:spLocks noChangeArrowheads="1"/>
            </p:cNvSpPr>
            <p:nvPr/>
          </p:nvSpPr>
          <p:spPr bwMode="auto">
            <a:xfrm rot="-9981817">
              <a:off x="1205802" y="296040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2" name="矩形 333"/>
            <p:cNvSpPr>
              <a:spLocks noChangeArrowheads="1"/>
            </p:cNvSpPr>
            <p:nvPr/>
          </p:nvSpPr>
          <p:spPr bwMode="auto">
            <a:xfrm rot="-9763636">
              <a:off x="1113971" y="293501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3" name="矩形 334"/>
            <p:cNvSpPr>
              <a:spLocks noChangeArrowheads="1"/>
            </p:cNvSpPr>
            <p:nvPr/>
          </p:nvSpPr>
          <p:spPr bwMode="auto">
            <a:xfrm rot="-9545455">
              <a:off x="1023936" y="290384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4" name="矩形 335"/>
            <p:cNvSpPr>
              <a:spLocks noChangeArrowheads="1"/>
            </p:cNvSpPr>
            <p:nvPr/>
          </p:nvSpPr>
          <p:spPr bwMode="auto">
            <a:xfrm rot="-9327272">
              <a:off x="936056" y="286703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5" name="矩形 336"/>
            <p:cNvSpPr>
              <a:spLocks noChangeArrowheads="1"/>
            </p:cNvSpPr>
            <p:nvPr/>
          </p:nvSpPr>
          <p:spPr bwMode="auto">
            <a:xfrm rot="-9109091">
              <a:off x="850689" y="282473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6" name="矩形 337"/>
            <p:cNvSpPr>
              <a:spLocks noChangeArrowheads="1"/>
            </p:cNvSpPr>
            <p:nvPr/>
          </p:nvSpPr>
          <p:spPr bwMode="auto">
            <a:xfrm rot="-8890909">
              <a:off x="768179" y="27770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7" name="矩形 338"/>
            <p:cNvSpPr>
              <a:spLocks noChangeArrowheads="1"/>
            </p:cNvSpPr>
            <p:nvPr/>
          </p:nvSpPr>
          <p:spPr bwMode="auto">
            <a:xfrm rot="-8672726">
              <a:off x="688854" y="27243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8" name="矩形 339"/>
            <p:cNvSpPr>
              <a:spLocks noChangeArrowheads="1"/>
            </p:cNvSpPr>
            <p:nvPr/>
          </p:nvSpPr>
          <p:spPr bwMode="auto">
            <a:xfrm rot="-8454545">
              <a:off x="613037" y="2666617"/>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9" name="矩形 340"/>
            <p:cNvSpPr>
              <a:spLocks noChangeArrowheads="1"/>
            </p:cNvSpPr>
            <p:nvPr/>
          </p:nvSpPr>
          <p:spPr bwMode="auto">
            <a:xfrm rot="-8236362">
              <a:off x="541032" y="260422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0" name="矩形 341"/>
            <p:cNvSpPr>
              <a:spLocks noChangeArrowheads="1"/>
            </p:cNvSpPr>
            <p:nvPr/>
          </p:nvSpPr>
          <p:spPr bwMode="auto">
            <a:xfrm rot="-8018181">
              <a:off x="473129" y="253739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1" name="矩形 342"/>
            <p:cNvSpPr>
              <a:spLocks noChangeArrowheads="1"/>
            </p:cNvSpPr>
            <p:nvPr/>
          </p:nvSpPr>
          <p:spPr bwMode="auto">
            <a:xfrm rot="-7800000">
              <a:off x="409602" y="2466384"/>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2" name="矩形 343"/>
            <p:cNvSpPr>
              <a:spLocks noChangeArrowheads="1"/>
            </p:cNvSpPr>
            <p:nvPr/>
          </p:nvSpPr>
          <p:spPr bwMode="auto">
            <a:xfrm rot="-7581817">
              <a:off x="350706" y="239149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3" name="矩形 344"/>
            <p:cNvSpPr>
              <a:spLocks noChangeArrowheads="1"/>
            </p:cNvSpPr>
            <p:nvPr/>
          </p:nvSpPr>
          <p:spPr bwMode="auto">
            <a:xfrm rot="-7363636">
              <a:off x="296679" y="2313016"/>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4" name="矩形 345"/>
            <p:cNvSpPr>
              <a:spLocks noChangeArrowheads="1"/>
            </p:cNvSpPr>
            <p:nvPr/>
          </p:nvSpPr>
          <p:spPr bwMode="auto">
            <a:xfrm rot="-7145455">
              <a:off x="247738" y="223127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5" name="矩形 346"/>
            <p:cNvSpPr>
              <a:spLocks noChangeArrowheads="1"/>
            </p:cNvSpPr>
            <p:nvPr/>
          </p:nvSpPr>
          <p:spPr bwMode="auto">
            <a:xfrm rot="-6927272">
              <a:off x="204080" y="214658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6" name="矩形 347"/>
            <p:cNvSpPr>
              <a:spLocks noChangeArrowheads="1"/>
            </p:cNvSpPr>
            <p:nvPr/>
          </p:nvSpPr>
          <p:spPr bwMode="auto">
            <a:xfrm rot="-6709091">
              <a:off x="165881" y="2059302"/>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7" name="矩形 348"/>
            <p:cNvSpPr>
              <a:spLocks noChangeArrowheads="1"/>
            </p:cNvSpPr>
            <p:nvPr/>
          </p:nvSpPr>
          <p:spPr bwMode="auto">
            <a:xfrm rot="-6490908">
              <a:off x="133294" y="1969771"/>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8" name="矩形 349"/>
            <p:cNvSpPr>
              <a:spLocks noChangeArrowheads="1"/>
            </p:cNvSpPr>
            <p:nvPr/>
          </p:nvSpPr>
          <p:spPr bwMode="auto">
            <a:xfrm rot="-6272726">
              <a:off x="106452" y="187835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9" name="矩形 350"/>
            <p:cNvSpPr>
              <a:spLocks noChangeArrowheads="1"/>
            </p:cNvSpPr>
            <p:nvPr/>
          </p:nvSpPr>
          <p:spPr bwMode="auto">
            <a:xfrm rot="-6054545">
              <a:off x="85461" y="1785419"/>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0" name="矩形 351"/>
            <p:cNvSpPr>
              <a:spLocks noChangeArrowheads="1"/>
            </p:cNvSpPr>
            <p:nvPr/>
          </p:nvSpPr>
          <p:spPr bwMode="auto">
            <a:xfrm rot="-5836362">
              <a:off x="70408" y="1691340"/>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1" name="矩形 352"/>
            <p:cNvSpPr>
              <a:spLocks noChangeArrowheads="1"/>
            </p:cNvSpPr>
            <p:nvPr/>
          </p:nvSpPr>
          <p:spPr bwMode="auto">
            <a:xfrm rot="-5618181">
              <a:off x="61351" y="1596495"/>
              <a:ext cx="12962" cy="129618"/>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52" name="椭圆 353"/>
          <p:cNvSpPr>
            <a:spLocks noChangeArrowheads="1"/>
          </p:cNvSpPr>
          <p:nvPr/>
        </p:nvSpPr>
        <p:spPr bwMode="auto">
          <a:xfrm>
            <a:off x="-725488" y="2097088"/>
            <a:ext cx="1265238" cy="1265237"/>
          </a:xfrm>
          <a:prstGeom prst="ellipse">
            <a:avLst/>
          </a:prstGeom>
          <a:noFill/>
          <a:ln w="9525">
            <a:solidFill>
              <a:schemeClr val="bg1">
                <a:alpha val="69019"/>
              </a:scheme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3" name="任意多边形 13"/>
          <p:cNvSpPr>
            <a:spLocks noChangeArrowheads="1"/>
          </p:cNvSpPr>
          <p:nvPr/>
        </p:nvSpPr>
        <p:spPr bwMode="auto">
          <a:xfrm>
            <a:off x="1036930" y="1294065"/>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4" name="任意多边形 357"/>
          <p:cNvSpPr>
            <a:spLocks noChangeArrowheads="1"/>
          </p:cNvSpPr>
          <p:nvPr/>
        </p:nvSpPr>
        <p:spPr bwMode="auto">
          <a:xfrm flipV="1">
            <a:off x="1081619" y="3841680"/>
            <a:ext cx="1771650" cy="304800"/>
          </a:xfrm>
          <a:custGeom>
            <a:avLst/>
            <a:gdLst>
              <a:gd name="T0" fmla="*/ 0 w 1770743"/>
              <a:gd name="T1" fmla="*/ 304800 h 304800"/>
              <a:gd name="T2" fmla="*/ 493739 w 1770743"/>
              <a:gd name="T3" fmla="*/ 0 h 304800"/>
              <a:gd name="T4" fmla="*/ 1771650 w 1770743"/>
              <a:gd name="T5" fmla="*/ 0 h 304800"/>
              <a:gd name="T6" fmla="*/ 0 60000 65536"/>
              <a:gd name="T7" fmla="*/ 0 60000 65536"/>
              <a:gd name="T8" fmla="*/ 0 60000 65536"/>
              <a:gd name="T9" fmla="*/ 0 w 1770743"/>
              <a:gd name="T10" fmla="*/ 0 h 304800"/>
              <a:gd name="T11" fmla="*/ 1770743 w 1770743"/>
              <a:gd name="T12" fmla="*/ 304800 h 304800"/>
            </a:gdLst>
            <a:ahLst/>
            <a:cxnLst>
              <a:cxn ang="T6">
                <a:pos x="T0" y="T1"/>
              </a:cxn>
              <a:cxn ang="T7">
                <a:pos x="T2" y="T3"/>
              </a:cxn>
              <a:cxn ang="T8">
                <a:pos x="T4" y="T5"/>
              </a:cxn>
            </a:cxnLst>
            <a:rect l="T9" t="T10" r="T11" b="T12"/>
            <a:pathLst>
              <a:path w="1770743" h="304800">
                <a:moveTo>
                  <a:pt x="0" y="304800"/>
                </a:moveTo>
                <a:lnTo>
                  <a:pt x="493486" y="0"/>
                </a:lnTo>
                <a:lnTo>
                  <a:pt x="1770743" y="0"/>
                </a:lnTo>
              </a:path>
            </a:pathLst>
          </a:custGeom>
          <a:noFill/>
          <a:ln w="95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5" name="矩形 14"/>
          <p:cNvSpPr>
            <a:spLocks noChangeArrowheads="1"/>
          </p:cNvSpPr>
          <p:nvPr/>
        </p:nvSpPr>
        <p:spPr bwMode="auto">
          <a:xfrm>
            <a:off x="2745080" y="1111503"/>
            <a:ext cx="390525" cy="392112"/>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6" name="矩形 358"/>
          <p:cNvSpPr>
            <a:spLocks noChangeArrowheads="1"/>
          </p:cNvSpPr>
          <p:nvPr/>
        </p:nvSpPr>
        <p:spPr bwMode="auto">
          <a:xfrm>
            <a:off x="3283243" y="1014665"/>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的实现、</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文案</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smtClean="0"/>
          </a:p>
        </p:txBody>
      </p:sp>
      <p:sp useBgFill="1">
        <p:nvSpPr>
          <p:cNvPr id="157" name="KSO_Shape"/>
          <p:cNvSpPr>
            <a:spLocks noChangeArrowheads="1"/>
          </p:cNvSpPr>
          <p:nvPr/>
        </p:nvSpPr>
        <p:spPr bwMode="auto">
          <a:xfrm>
            <a:off x="2822868" y="1206753"/>
            <a:ext cx="234950" cy="201612"/>
          </a:xfrm>
          <a:custGeom>
            <a:avLst/>
            <a:gdLst>
              <a:gd name="T0" fmla="*/ 2147483646 w 10900"/>
              <a:gd name="T1" fmla="*/ 2147483646 h 9319"/>
              <a:gd name="T2" fmla="*/ 2147483646 w 10900"/>
              <a:gd name="T3" fmla="*/ 2147483646 h 9319"/>
              <a:gd name="T4" fmla="*/ 2147483646 w 10900"/>
              <a:gd name="T5" fmla="*/ 2147483646 h 9319"/>
              <a:gd name="T6" fmla="*/ 2147483646 w 10900"/>
              <a:gd name="T7" fmla="*/ 2147483646 h 9319"/>
              <a:gd name="T8" fmla="*/ 2147483646 w 10900"/>
              <a:gd name="T9" fmla="*/ 2147483646 h 9319"/>
              <a:gd name="T10" fmla="*/ 2147483646 w 10900"/>
              <a:gd name="T11" fmla="*/ 2147483646 h 9319"/>
              <a:gd name="T12" fmla="*/ 2147483646 w 10900"/>
              <a:gd name="T13" fmla="*/ 2147483646 h 9319"/>
              <a:gd name="T14" fmla="*/ 2147483646 w 10900"/>
              <a:gd name="T15" fmla="*/ 2147483646 h 9319"/>
              <a:gd name="T16" fmla="*/ 2147483646 w 10900"/>
              <a:gd name="T17" fmla="*/ 2147483646 h 9319"/>
              <a:gd name="T18" fmla="*/ 2147483646 w 10900"/>
              <a:gd name="T19" fmla="*/ 2147483646 h 9319"/>
              <a:gd name="T20" fmla="*/ 2147483646 w 10900"/>
              <a:gd name="T21" fmla="*/ 2147483646 h 9319"/>
              <a:gd name="T22" fmla="*/ 2147483646 w 10900"/>
              <a:gd name="T23" fmla="*/ 2147483646 h 9319"/>
              <a:gd name="T24" fmla="*/ 2147483646 w 10900"/>
              <a:gd name="T25" fmla="*/ 2147483646 h 9319"/>
              <a:gd name="T26" fmla="*/ 2147483646 w 10900"/>
              <a:gd name="T27" fmla="*/ 2147483646 h 9319"/>
              <a:gd name="T28" fmla="*/ 2147483646 w 10900"/>
              <a:gd name="T29" fmla="*/ 2147483646 h 9319"/>
              <a:gd name="T30" fmla="*/ 2147483646 w 10900"/>
              <a:gd name="T31" fmla="*/ 2147483646 h 9319"/>
              <a:gd name="T32" fmla="*/ 2147483646 w 10900"/>
              <a:gd name="T33" fmla="*/ 2147483646 h 9319"/>
              <a:gd name="T34" fmla="*/ 2147483646 w 10900"/>
              <a:gd name="T35" fmla="*/ 2147483646 h 9319"/>
              <a:gd name="T36" fmla="*/ 2147483646 w 10900"/>
              <a:gd name="T37" fmla="*/ 2147483646 h 9319"/>
              <a:gd name="T38" fmla="*/ 2147483646 w 10900"/>
              <a:gd name="T39" fmla="*/ 2147483646 h 9319"/>
              <a:gd name="T40" fmla="*/ 2147483646 w 10900"/>
              <a:gd name="T41" fmla="*/ 2147483646 h 9319"/>
              <a:gd name="T42" fmla="*/ 2147483646 w 10900"/>
              <a:gd name="T43" fmla="*/ 2147483646 h 9319"/>
              <a:gd name="T44" fmla="*/ 2147483646 w 10900"/>
              <a:gd name="T45" fmla="*/ 2147483646 h 9319"/>
              <a:gd name="T46" fmla="*/ 2147483646 w 10900"/>
              <a:gd name="T47" fmla="*/ 2147483646 h 9319"/>
              <a:gd name="T48" fmla="*/ 2147483646 w 10900"/>
              <a:gd name="T49" fmla="*/ 2147483646 h 9319"/>
              <a:gd name="T50" fmla="*/ 2147483646 w 10900"/>
              <a:gd name="T51" fmla="*/ 2147483646 h 9319"/>
              <a:gd name="T52" fmla="*/ 2147483646 w 10900"/>
              <a:gd name="T53" fmla="*/ 2147483646 h 9319"/>
              <a:gd name="T54" fmla="*/ 2147483646 w 10900"/>
              <a:gd name="T55" fmla="*/ 2147483646 h 9319"/>
              <a:gd name="T56" fmla="*/ 2147483646 w 10900"/>
              <a:gd name="T57" fmla="*/ 2147483646 h 9319"/>
              <a:gd name="T58" fmla="*/ 2147483646 w 10900"/>
              <a:gd name="T59" fmla="*/ 2147483646 h 9319"/>
              <a:gd name="T60" fmla="*/ 2147483646 w 10900"/>
              <a:gd name="T61" fmla="*/ 2147483646 h 9319"/>
              <a:gd name="T62" fmla="*/ 2147483646 w 10900"/>
              <a:gd name="T63" fmla="*/ 2147483646 h 9319"/>
              <a:gd name="T64" fmla="*/ 2147483646 w 10900"/>
              <a:gd name="T65" fmla="*/ 2147483646 h 9319"/>
              <a:gd name="T66" fmla="*/ 2147483646 w 10900"/>
              <a:gd name="T67" fmla="*/ 2147483646 h 9319"/>
              <a:gd name="T68" fmla="*/ 2147483646 w 10900"/>
              <a:gd name="T69" fmla="*/ 2147483646 h 9319"/>
              <a:gd name="T70" fmla="*/ 2147483646 w 10900"/>
              <a:gd name="T71" fmla="*/ 2147483646 h 9319"/>
              <a:gd name="T72" fmla="*/ 2147483646 w 10900"/>
              <a:gd name="T73" fmla="*/ 2147483646 h 9319"/>
              <a:gd name="T74" fmla="*/ 2147483646 w 10900"/>
              <a:gd name="T75" fmla="*/ 2147483646 h 9319"/>
              <a:gd name="T76" fmla="*/ 2147483646 w 10900"/>
              <a:gd name="T77" fmla="*/ 2147483646 h 9319"/>
              <a:gd name="T78" fmla="*/ 2147483646 w 10900"/>
              <a:gd name="T79" fmla="*/ 2147483646 h 9319"/>
              <a:gd name="T80" fmla="*/ 2147483646 w 10900"/>
              <a:gd name="T81" fmla="*/ 2147483646 h 9319"/>
              <a:gd name="T82" fmla="*/ 2147483646 w 10900"/>
              <a:gd name="T83" fmla="*/ 2147483646 h 9319"/>
              <a:gd name="T84" fmla="*/ 2147483646 w 10900"/>
              <a:gd name="T85" fmla="*/ 2147483646 h 9319"/>
              <a:gd name="T86" fmla="*/ 2147483646 w 10900"/>
              <a:gd name="T87" fmla="*/ 2147483646 h 9319"/>
              <a:gd name="T88" fmla="*/ 2147483646 w 10900"/>
              <a:gd name="T89" fmla="*/ 2147483646 h 9319"/>
              <a:gd name="T90" fmla="*/ 2147483646 w 10900"/>
              <a:gd name="T91" fmla="*/ 2147483646 h 9319"/>
              <a:gd name="T92" fmla="*/ 2147483646 w 10900"/>
              <a:gd name="T93" fmla="*/ 2147483646 h 9319"/>
              <a:gd name="T94" fmla="*/ 2147483646 w 10900"/>
              <a:gd name="T95" fmla="*/ 2147483646 h 9319"/>
              <a:gd name="T96" fmla="*/ 2147483646 w 10900"/>
              <a:gd name="T97" fmla="*/ 2147483646 h 9319"/>
              <a:gd name="T98" fmla="*/ 2147483646 w 10900"/>
              <a:gd name="T99" fmla="*/ 2147483646 h 9319"/>
              <a:gd name="T100" fmla="*/ 2147483646 w 10900"/>
              <a:gd name="T101" fmla="*/ 2147483646 h 9319"/>
              <a:gd name="T102" fmla="*/ 2147483646 w 10900"/>
              <a:gd name="T103" fmla="*/ 2147483646 h 9319"/>
              <a:gd name="T104" fmla="*/ 2147483646 w 10900"/>
              <a:gd name="T105" fmla="*/ 2147483646 h 9319"/>
              <a:gd name="T106" fmla="*/ 2147483646 w 10900"/>
              <a:gd name="T107" fmla="*/ 2147483646 h 9319"/>
              <a:gd name="T108" fmla="*/ 2147483646 w 10900"/>
              <a:gd name="T109" fmla="*/ 2147483646 h 9319"/>
              <a:gd name="T110" fmla="*/ 2147483646 w 10900"/>
              <a:gd name="T111" fmla="*/ 2147483646 h 9319"/>
              <a:gd name="T112" fmla="*/ 2147483646 w 10900"/>
              <a:gd name="T113" fmla="*/ 2147483646 h 9319"/>
              <a:gd name="T114" fmla="*/ 2147483646 w 10900"/>
              <a:gd name="T115" fmla="*/ 2147483646 h 9319"/>
              <a:gd name="T116" fmla="*/ 2147483646 w 10900"/>
              <a:gd name="T117" fmla="*/ 2147483646 h 9319"/>
              <a:gd name="T118" fmla="*/ 2147483646 w 10900"/>
              <a:gd name="T119" fmla="*/ 2147483646 h 9319"/>
              <a:gd name="T120" fmla="*/ 2147483646 w 10900"/>
              <a:gd name="T121" fmla="*/ 2147483646 h 9319"/>
              <a:gd name="T122" fmla="*/ 2147483646 w 10900"/>
              <a:gd name="T123" fmla="*/ 2147483646 h 9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900"/>
              <a:gd name="T187" fmla="*/ 0 h 9319"/>
              <a:gd name="T188" fmla="*/ 10900 w 10900"/>
              <a:gd name="T189" fmla="*/ 9319 h 93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900" h="9319">
                <a:moveTo>
                  <a:pt x="776" y="0"/>
                </a:moveTo>
                <a:lnTo>
                  <a:pt x="796" y="0"/>
                </a:lnTo>
                <a:lnTo>
                  <a:pt x="904" y="2"/>
                </a:lnTo>
                <a:lnTo>
                  <a:pt x="1011" y="6"/>
                </a:lnTo>
                <a:lnTo>
                  <a:pt x="1117" y="13"/>
                </a:lnTo>
                <a:lnTo>
                  <a:pt x="1222" y="21"/>
                </a:lnTo>
                <a:lnTo>
                  <a:pt x="1327" y="33"/>
                </a:lnTo>
                <a:lnTo>
                  <a:pt x="1431" y="46"/>
                </a:lnTo>
                <a:lnTo>
                  <a:pt x="1535" y="62"/>
                </a:lnTo>
                <a:lnTo>
                  <a:pt x="1637" y="80"/>
                </a:lnTo>
                <a:lnTo>
                  <a:pt x="1738" y="100"/>
                </a:lnTo>
                <a:lnTo>
                  <a:pt x="1840" y="123"/>
                </a:lnTo>
                <a:lnTo>
                  <a:pt x="1940" y="148"/>
                </a:lnTo>
                <a:lnTo>
                  <a:pt x="2039" y="175"/>
                </a:lnTo>
                <a:lnTo>
                  <a:pt x="2137" y="203"/>
                </a:lnTo>
                <a:lnTo>
                  <a:pt x="2235" y="234"/>
                </a:lnTo>
                <a:lnTo>
                  <a:pt x="2331" y="267"/>
                </a:lnTo>
                <a:lnTo>
                  <a:pt x="2427" y="303"/>
                </a:lnTo>
                <a:lnTo>
                  <a:pt x="2522" y="339"/>
                </a:lnTo>
                <a:lnTo>
                  <a:pt x="2615" y="379"/>
                </a:lnTo>
                <a:lnTo>
                  <a:pt x="2708" y="420"/>
                </a:lnTo>
                <a:lnTo>
                  <a:pt x="2800" y="464"/>
                </a:lnTo>
                <a:lnTo>
                  <a:pt x="2890" y="508"/>
                </a:lnTo>
                <a:lnTo>
                  <a:pt x="2980" y="556"/>
                </a:lnTo>
                <a:lnTo>
                  <a:pt x="3068" y="604"/>
                </a:lnTo>
                <a:lnTo>
                  <a:pt x="3155" y="655"/>
                </a:lnTo>
                <a:lnTo>
                  <a:pt x="3240" y="707"/>
                </a:lnTo>
                <a:lnTo>
                  <a:pt x="3326" y="762"/>
                </a:lnTo>
                <a:lnTo>
                  <a:pt x="3408" y="817"/>
                </a:lnTo>
                <a:lnTo>
                  <a:pt x="3490" y="875"/>
                </a:lnTo>
                <a:lnTo>
                  <a:pt x="3572" y="935"/>
                </a:lnTo>
                <a:lnTo>
                  <a:pt x="3651" y="996"/>
                </a:lnTo>
                <a:lnTo>
                  <a:pt x="3729" y="1059"/>
                </a:lnTo>
                <a:lnTo>
                  <a:pt x="3805" y="1123"/>
                </a:lnTo>
                <a:lnTo>
                  <a:pt x="3881" y="1189"/>
                </a:lnTo>
                <a:lnTo>
                  <a:pt x="3954" y="1256"/>
                </a:lnTo>
                <a:lnTo>
                  <a:pt x="4027" y="1325"/>
                </a:lnTo>
                <a:lnTo>
                  <a:pt x="4098" y="1396"/>
                </a:lnTo>
                <a:lnTo>
                  <a:pt x="4167" y="1468"/>
                </a:lnTo>
                <a:lnTo>
                  <a:pt x="4234" y="1542"/>
                </a:lnTo>
                <a:lnTo>
                  <a:pt x="4301" y="1616"/>
                </a:lnTo>
                <a:lnTo>
                  <a:pt x="4366" y="1693"/>
                </a:lnTo>
                <a:lnTo>
                  <a:pt x="4429" y="1771"/>
                </a:lnTo>
                <a:lnTo>
                  <a:pt x="4490" y="1850"/>
                </a:lnTo>
                <a:lnTo>
                  <a:pt x="4550" y="1931"/>
                </a:lnTo>
                <a:lnTo>
                  <a:pt x="4608" y="2013"/>
                </a:lnTo>
                <a:lnTo>
                  <a:pt x="4664" y="2095"/>
                </a:lnTo>
                <a:lnTo>
                  <a:pt x="4719" y="2179"/>
                </a:lnTo>
                <a:lnTo>
                  <a:pt x="4772" y="2266"/>
                </a:lnTo>
                <a:lnTo>
                  <a:pt x="4823" y="2352"/>
                </a:lnTo>
                <a:lnTo>
                  <a:pt x="4872" y="2440"/>
                </a:lnTo>
                <a:lnTo>
                  <a:pt x="4920" y="2530"/>
                </a:lnTo>
                <a:lnTo>
                  <a:pt x="4965" y="2620"/>
                </a:lnTo>
                <a:lnTo>
                  <a:pt x="5009" y="2711"/>
                </a:lnTo>
                <a:lnTo>
                  <a:pt x="5050" y="2803"/>
                </a:lnTo>
                <a:lnTo>
                  <a:pt x="5089" y="2897"/>
                </a:lnTo>
                <a:lnTo>
                  <a:pt x="5127" y="2991"/>
                </a:lnTo>
                <a:lnTo>
                  <a:pt x="5162" y="3087"/>
                </a:lnTo>
                <a:lnTo>
                  <a:pt x="5196" y="3183"/>
                </a:lnTo>
                <a:lnTo>
                  <a:pt x="5227" y="3280"/>
                </a:lnTo>
                <a:lnTo>
                  <a:pt x="5257" y="3378"/>
                </a:lnTo>
                <a:lnTo>
                  <a:pt x="5284" y="3478"/>
                </a:lnTo>
                <a:lnTo>
                  <a:pt x="5309" y="3578"/>
                </a:lnTo>
                <a:lnTo>
                  <a:pt x="5332" y="3679"/>
                </a:lnTo>
                <a:lnTo>
                  <a:pt x="5353" y="3781"/>
                </a:lnTo>
                <a:lnTo>
                  <a:pt x="5371" y="3882"/>
                </a:lnTo>
                <a:lnTo>
                  <a:pt x="8249" y="3882"/>
                </a:lnTo>
                <a:lnTo>
                  <a:pt x="7100" y="2733"/>
                </a:lnTo>
                <a:lnTo>
                  <a:pt x="7073" y="2705"/>
                </a:lnTo>
                <a:lnTo>
                  <a:pt x="7047" y="2675"/>
                </a:lnTo>
                <a:lnTo>
                  <a:pt x="7023" y="2643"/>
                </a:lnTo>
                <a:lnTo>
                  <a:pt x="7000" y="2613"/>
                </a:lnTo>
                <a:lnTo>
                  <a:pt x="6980" y="2579"/>
                </a:lnTo>
                <a:lnTo>
                  <a:pt x="6961" y="2546"/>
                </a:lnTo>
                <a:lnTo>
                  <a:pt x="6945" y="2512"/>
                </a:lnTo>
                <a:lnTo>
                  <a:pt x="6929" y="2476"/>
                </a:lnTo>
                <a:lnTo>
                  <a:pt x="6916" y="2442"/>
                </a:lnTo>
                <a:lnTo>
                  <a:pt x="6905" y="2405"/>
                </a:lnTo>
                <a:lnTo>
                  <a:pt x="6895" y="2370"/>
                </a:lnTo>
                <a:lnTo>
                  <a:pt x="6887" y="2333"/>
                </a:lnTo>
                <a:lnTo>
                  <a:pt x="6881" y="2297"/>
                </a:lnTo>
                <a:lnTo>
                  <a:pt x="6876" y="2259"/>
                </a:lnTo>
                <a:lnTo>
                  <a:pt x="6874" y="2222"/>
                </a:lnTo>
                <a:lnTo>
                  <a:pt x="6873" y="2184"/>
                </a:lnTo>
                <a:lnTo>
                  <a:pt x="6874" y="2147"/>
                </a:lnTo>
                <a:lnTo>
                  <a:pt x="6876" y="2110"/>
                </a:lnTo>
                <a:lnTo>
                  <a:pt x="6881" y="2073"/>
                </a:lnTo>
                <a:lnTo>
                  <a:pt x="6887" y="2036"/>
                </a:lnTo>
                <a:lnTo>
                  <a:pt x="6895" y="2000"/>
                </a:lnTo>
                <a:lnTo>
                  <a:pt x="6905" y="1963"/>
                </a:lnTo>
                <a:lnTo>
                  <a:pt x="6916" y="1927"/>
                </a:lnTo>
                <a:lnTo>
                  <a:pt x="6929" y="1892"/>
                </a:lnTo>
                <a:lnTo>
                  <a:pt x="6945" y="1858"/>
                </a:lnTo>
                <a:lnTo>
                  <a:pt x="6961" y="1823"/>
                </a:lnTo>
                <a:lnTo>
                  <a:pt x="6980" y="1789"/>
                </a:lnTo>
                <a:lnTo>
                  <a:pt x="7000" y="1757"/>
                </a:lnTo>
                <a:lnTo>
                  <a:pt x="7023" y="1725"/>
                </a:lnTo>
                <a:lnTo>
                  <a:pt x="7047" y="1694"/>
                </a:lnTo>
                <a:lnTo>
                  <a:pt x="7073" y="1665"/>
                </a:lnTo>
                <a:lnTo>
                  <a:pt x="7100" y="1635"/>
                </a:lnTo>
                <a:lnTo>
                  <a:pt x="7128" y="1608"/>
                </a:lnTo>
                <a:lnTo>
                  <a:pt x="7158" y="1582"/>
                </a:lnTo>
                <a:lnTo>
                  <a:pt x="7190" y="1558"/>
                </a:lnTo>
                <a:lnTo>
                  <a:pt x="7222" y="1536"/>
                </a:lnTo>
                <a:lnTo>
                  <a:pt x="7254" y="1516"/>
                </a:lnTo>
                <a:lnTo>
                  <a:pt x="7287" y="1498"/>
                </a:lnTo>
                <a:lnTo>
                  <a:pt x="7321" y="1480"/>
                </a:lnTo>
                <a:lnTo>
                  <a:pt x="7357" y="1466"/>
                </a:lnTo>
                <a:lnTo>
                  <a:pt x="7391" y="1452"/>
                </a:lnTo>
                <a:lnTo>
                  <a:pt x="7428" y="1441"/>
                </a:lnTo>
                <a:lnTo>
                  <a:pt x="7463" y="1432"/>
                </a:lnTo>
                <a:lnTo>
                  <a:pt x="7500" y="1423"/>
                </a:lnTo>
                <a:lnTo>
                  <a:pt x="7537" y="1417"/>
                </a:lnTo>
                <a:lnTo>
                  <a:pt x="7574" y="1413"/>
                </a:lnTo>
                <a:lnTo>
                  <a:pt x="7611" y="1410"/>
                </a:lnTo>
                <a:lnTo>
                  <a:pt x="7649" y="1409"/>
                </a:lnTo>
                <a:lnTo>
                  <a:pt x="7686" y="1410"/>
                </a:lnTo>
                <a:lnTo>
                  <a:pt x="7724" y="1413"/>
                </a:lnTo>
                <a:lnTo>
                  <a:pt x="7760" y="1417"/>
                </a:lnTo>
                <a:lnTo>
                  <a:pt x="7797" y="1423"/>
                </a:lnTo>
                <a:lnTo>
                  <a:pt x="7834" y="1432"/>
                </a:lnTo>
                <a:lnTo>
                  <a:pt x="7870" y="1441"/>
                </a:lnTo>
                <a:lnTo>
                  <a:pt x="7906" y="1452"/>
                </a:lnTo>
                <a:lnTo>
                  <a:pt x="7941" y="1466"/>
                </a:lnTo>
                <a:lnTo>
                  <a:pt x="7976" y="1480"/>
                </a:lnTo>
                <a:lnTo>
                  <a:pt x="8010" y="1498"/>
                </a:lnTo>
                <a:lnTo>
                  <a:pt x="8044" y="1516"/>
                </a:lnTo>
                <a:lnTo>
                  <a:pt x="8076" y="1536"/>
                </a:lnTo>
                <a:lnTo>
                  <a:pt x="8108" y="1558"/>
                </a:lnTo>
                <a:lnTo>
                  <a:pt x="8139" y="1582"/>
                </a:lnTo>
                <a:lnTo>
                  <a:pt x="8169" y="1608"/>
                </a:lnTo>
                <a:lnTo>
                  <a:pt x="8198" y="1635"/>
                </a:lnTo>
                <a:lnTo>
                  <a:pt x="10641" y="4078"/>
                </a:lnTo>
                <a:lnTo>
                  <a:pt x="10658" y="4093"/>
                </a:lnTo>
                <a:lnTo>
                  <a:pt x="10674" y="4110"/>
                </a:lnTo>
                <a:lnTo>
                  <a:pt x="10698" y="4134"/>
                </a:lnTo>
                <a:lnTo>
                  <a:pt x="10720" y="4160"/>
                </a:lnTo>
                <a:lnTo>
                  <a:pt x="10742" y="4186"/>
                </a:lnTo>
                <a:lnTo>
                  <a:pt x="10762" y="4214"/>
                </a:lnTo>
                <a:lnTo>
                  <a:pt x="10779" y="4241"/>
                </a:lnTo>
                <a:lnTo>
                  <a:pt x="10797" y="4269"/>
                </a:lnTo>
                <a:lnTo>
                  <a:pt x="10813" y="4299"/>
                </a:lnTo>
                <a:lnTo>
                  <a:pt x="10828" y="4328"/>
                </a:lnTo>
                <a:lnTo>
                  <a:pt x="10841" y="4358"/>
                </a:lnTo>
                <a:lnTo>
                  <a:pt x="10853" y="4389"/>
                </a:lnTo>
                <a:lnTo>
                  <a:pt x="10863" y="4420"/>
                </a:lnTo>
                <a:lnTo>
                  <a:pt x="10873" y="4450"/>
                </a:lnTo>
                <a:lnTo>
                  <a:pt x="10880" y="4482"/>
                </a:lnTo>
                <a:lnTo>
                  <a:pt x="10887" y="4514"/>
                </a:lnTo>
                <a:lnTo>
                  <a:pt x="10892" y="4546"/>
                </a:lnTo>
                <a:lnTo>
                  <a:pt x="10897" y="4578"/>
                </a:lnTo>
                <a:lnTo>
                  <a:pt x="10897" y="4581"/>
                </a:lnTo>
                <a:lnTo>
                  <a:pt x="10897" y="4584"/>
                </a:lnTo>
                <a:lnTo>
                  <a:pt x="10897" y="4585"/>
                </a:lnTo>
                <a:lnTo>
                  <a:pt x="10897" y="4586"/>
                </a:lnTo>
                <a:lnTo>
                  <a:pt x="10897" y="4588"/>
                </a:lnTo>
                <a:lnTo>
                  <a:pt x="10897" y="4589"/>
                </a:lnTo>
                <a:lnTo>
                  <a:pt x="10898" y="4589"/>
                </a:lnTo>
                <a:lnTo>
                  <a:pt x="10898" y="4591"/>
                </a:lnTo>
                <a:lnTo>
                  <a:pt x="10898" y="4592"/>
                </a:lnTo>
                <a:lnTo>
                  <a:pt x="10898" y="4594"/>
                </a:lnTo>
                <a:lnTo>
                  <a:pt x="10898" y="4601"/>
                </a:lnTo>
                <a:lnTo>
                  <a:pt x="10898" y="4602"/>
                </a:lnTo>
                <a:lnTo>
                  <a:pt x="10899" y="4604"/>
                </a:lnTo>
                <a:lnTo>
                  <a:pt x="10899" y="4605"/>
                </a:lnTo>
                <a:lnTo>
                  <a:pt x="10899" y="4607"/>
                </a:lnTo>
                <a:lnTo>
                  <a:pt x="10899" y="4608"/>
                </a:lnTo>
                <a:lnTo>
                  <a:pt x="10899" y="4610"/>
                </a:lnTo>
                <a:lnTo>
                  <a:pt x="10899" y="4611"/>
                </a:lnTo>
                <a:lnTo>
                  <a:pt x="10899" y="4613"/>
                </a:lnTo>
                <a:lnTo>
                  <a:pt x="10899" y="4614"/>
                </a:lnTo>
                <a:lnTo>
                  <a:pt x="10899" y="4615"/>
                </a:lnTo>
                <a:lnTo>
                  <a:pt x="10899" y="4616"/>
                </a:lnTo>
                <a:lnTo>
                  <a:pt x="10899" y="4617"/>
                </a:lnTo>
                <a:lnTo>
                  <a:pt x="10899" y="4618"/>
                </a:lnTo>
                <a:lnTo>
                  <a:pt x="10899" y="4620"/>
                </a:lnTo>
                <a:lnTo>
                  <a:pt x="10900" y="4621"/>
                </a:lnTo>
                <a:lnTo>
                  <a:pt x="10900" y="4623"/>
                </a:lnTo>
                <a:lnTo>
                  <a:pt x="10900" y="4640"/>
                </a:lnTo>
                <a:lnTo>
                  <a:pt x="10900" y="4641"/>
                </a:lnTo>
                <a:lnTo>
                  <a:pt x="10900" y="4659"/>
                </a:lnTo>
                <a:lnTo>
                  <a:pt x="10900" y="4660"/>
                </a:lnTo>
                <a:lnTo>
                  <a:pt x="10900" y="4672"/>
                </a:lnTo>
                <a:lnTo>
                  <a:pt x="10900" y="4676"/>
                </a:lnTo>
                <a:lnTo>
                  <a:pt x="10900" y="4679"/>
                </a:lnTo>
                <a:lnTo>
                  <a:pt x="10900" y="4695"/>
                </a:lnTo>
                <a:lnTo>
                  <a:pt x="10898" y="4731"/>
                </a:lnTo>
                <a:lnTo>
                  <a:pt x="10893" y="4765"/>
                </a:lnTo>
                <a:lnTo>
                  <a:pt x="10888" y="4801"/>
                </a:lnTo>
                <a:lnTo>
                  <a:pt x="10881" y="4835"/>
                </a:lnTo>
                <a:lnTo>
                  <a:pt x="10872" y="4869"/>
                </a:lnTo>
                <a:lnTo>
                  <a:pt x="10862" y="4902"/>
                </a:lnTo>
                <a:lnTo>
                  <a:pt x="10850" y="4937"/>
                </a:lnTo>
                <a:lnTo>
                  <a:pt x="10837" y="4970"/>
                </a:lnTo>
                <a:lnTo>
                  <a:pt x="10822" y="5002"/>
                </a:lnTo>
                <a:lnTo>
                  <a:pt x="10805" y="5034"/>
                </a:lnTo>
                <a:lnTo>
                  <a:pt x="10788" y="5065"/>
                </a:lnTo>
                <a:lnTo>
                  <a:pt x="10768" y="5095"/>
                </a:lnTo>
                <a:lnTo>
                  <a:pt x="10746" y="5125"/>
                </a:lnTo>
                <a:lnTo>
                  <a:pt x="10724" y="5155"/>
                </a:lnTo>
                <a:lnTo>
                  <a:pt x="10700" y="5182"/>
                </a:lnTo>
                <a:lnTo>
                  <a:pt x="10674" y="5209"/>
                </a:lnTo>
                <a:lnTo>
                  <a:pt x="10659" y="5224"/>
                </a:lnTo>
                <a:lnTo>
                  <a:pt x="10643" y="5239"/>
                </a:lnTo>
                <a:lnTo>
                  <a:pt x="8198" y="7683"/>
                </a:lnTo>
                <a:lnTo>
                  <a:pt x="8169" y="7711"/>
                </a:lnTo>
                <a:lnTo>
                  <a:pt x="8139" y="7737"/>
                </a:lnTo>
                <a:lnTo>
                  <a:pt x="8108" y="7760"/>
                </a:lnTo>
                <a:lnTo>
                  <a:pt x="8076" y="7783"/>
                </a:lnTo>
                <a:lnTo>
                  <a:pt x="8044" y="7803"/>
                </a:lnTo>
                <a:lnTo>
                  <a:pt x="8010" y="7821"/>
                </a:lnTo>
                <a:lnTo>
                  <a:pt x="7976" y="7838"/>
                </a:lnTo>
                <a:lnTo>
                  <a:pt x="7941" y="7853"/>
                </a:lnTo>
                <a:lnTo>
                  <a:pt x="7906" y="7867"/>
                </a:lnTo>
                <a:lnTo>
                  <a:pt x="7870" y="7878"/>
                </a:lnTo>
                <a:lnTo>
                  <a:pt x="7834" y="7888"/>
                </a:lnTo>
                <a:lnTo>
                  <a:pt x="7797" y="7895"/>
                </a:lnTo>
                <a:lnTo>
                  <a:pt x="7760" y="7902"/>
                </a:lnTo>
                <a:lnTo>
                  <a:pt x="7724" y="7906"/>
                </a:lnTo>
                <a:lnTo>
                  <a:pt x="7686" y="7908"/>
                </a:lnTo>
                <a:lnTo>
                  <a:pt x="7649" y="7909"/>
                </a:lnTo>
                <a:lnTo>
                  <a:pt x="7611" y="7908"/>
                </a:lnTo>
                <a:lnTo>
                  <a:pt x="7574" y="7906"/>
                </a:lnTo>
                <a:lnTo>
                  <a:pt x="7537" y="7902"/>
                </a:lnTo>
                <a:lnTo>
                  <a:pt x="7500" y="7895"/>
                </a:lnTo>
                <a:lnTo>
                  <a:pt x="7463" y="7888"/>
                </a:lnTo>
                <a:lnTo>
                  <a:pt x="7428" y="7878"/>
                </a:lnTo>
                <a:lnTo>
                  <a:pt x="7391" y="7867"/>
                </a:lnTo>
                <a:lnTo>
                  <a:pt x="7357" y="7853"/>
                </a:lnTo>
                <a:lnTo>
                  <a:pt x="7321" y="7838"/>
                </a:lnTo>
                <a:lnTo>
                  <a:pt x="7287" y="7821"/>
                </a:lnTo>
                <a:lnTo>
                  <a:pt x="7254" y="7803"/>
                </a:lnTo>
                <a:lnTo>
                  <a:pt x="7222" y="7783"/>
                </a:lnTo>
                <a:lnTo>
                  <a:pt x="7190" y="7760"/>
                </a:lnTo>
                <a:lnTo>
                  <a:pt x="7158" y="7737"/>
                </a:lnTo>
                <a:lnTo>
                  <a:pt x="7128" y="7711"/>
                </a:lnTo>
                <a:lnTo>
                  <a:pt x="7100" y="7683"/>
                </a:lnTo>
                <a:lnTo>
                  <a:pt x="7073" y="7654"/>
                </a:lnTo>
                <a:lnTo>
                  <a:pt x="7047" y="7624"/>
                </a:lnTo>
                <a:lnTo>
                  <a:pt x="7023" y="7593"/>
                </a:lnTo>
                <a:lnTo>
                  <a:pt x="7000" y="7562"/>
                </a:lnTo>
                <a:lnTo>
                  <a:pt x="6980" y="7530"/>
                </a:lnTo>
                <a:lnTo>
                  <a:pt x="6961" y="7495"/>
                </a:lnTo>
                <a:lnTo>
                  <a:pt x="6945" y="7461"/>
                </a:lnTo>
                <a:lnTo>
                  <a:pt x="6929" y="7427"/>
                </a:lnTo>
                <a:lnTo>
                  <a:pt x="6916" y="7391"/>
                </a:lnTo>
                <a:lnTo>
                  <a:pt x="6905" y="7356"/>
                </a:lnTo>
                <a:lnTo>
                  <a:pt x="6895" y="7319"/>
                </a:lnTo>
                <a:lnTo>
                  <a:pt x="6887" y="7282"/>
                </a:lnTo>
                <a:lnTo>
                  <a:pt x="6881" y="7246"/>
                </a:lnTo>
                <a:lnTo>
                  <a:pt x="6876" y="7209"/>
                </a:lnTo>
                <a:lnTo>
                  <a:pt x="6874" y="7171"/>
                </a:lnTo>
                <a:lnTo>
                  <a:pt x="6873" y="7134"/>
                </a:lnTo>
                <a:lnTo>
                  <a:pt x="6874" y="7096"/>
                </a:lnTo>
                <a:lnTo>
                  <a:pt x="6876" y="7060"/>
                </a:lnTo>
                <a:lnTo>
                  <a:pt x="6881" y="7022"/>
                </a:lnTo>
                <a:lnTo>
                  <a:pt x="6887" y="6985"/>
                </a:lnTo>
                <a:lnTo>
                  <a:pt x="6895" y="6949"/>
                </a:lnTo>
                <a:lnTo>
                  <a:pt x="6905" y="6913"/>
                </a:lnTo>
                <a:lnTo>
                  <a:pt x="6916" y="6876"/>
                </a:lnTo>
                <a:lnTo>
                  <a:pt x="6929" y="6842"/>
                </a:lnTo>
                <a:lnTo>
                  <a:pt x="6945" y="6807"/>
                </a:lnTo>
                <a:lnTo>
                  <a:pt x="6961" y="6772"/>
                </a:lnTo>
                <a:lnTo>
                  <a:pt x="6980" y="6739"/>
                </a:lnTo>
                <a:lnTo>
                  <a:pt x="7000" y="6706"/>
                </a:lnTo>
                <a:lnTo>
                  <a:pt x="7023" y="6675"/>
                </a:lnTo>
                <a:lnTo>
                  <a:pt x="7047" y="6643"/>
                </a:lnTo>
                <a:lnTo>
                  <a:pt x="7073" y="6614"/>
                </a:lnTo>
                <a:lnTo>
                  <a:pt x="7100" y="6585"/>
                </a:lnTo>
                <a:lnTo>
                  <a:pt x="8249" y="5436"/>
                </a:lnTo>
                <a:lnTo>
                  <a:pt x="5371" y="5436"/>
                </a:lnTo>
                <a:lnTo>
                  <a:pt x="5353" y="5539"/>
                </a:lnTo>
                <a:lnTo>
                  <a:pt x="5332" y="5641"/>
                </a:lnTo>
                <a:lnTo>
                  <a:pt x="5309" y="5741"/>
                </a:lnTo>
                <a:lnTo>
                  <a:pt x="5283" y="5842"/>
                </a:lnTo>
                <a:lnTo>
                  <a:pt x="5256" y="5941"/>
                </a:lnTo>
                <a:lnTo>
                  <a:pt x="5226" y="6040"/>
                </a:lnTo>
                <a:lnTo>
                  <a:pt x="5196" y="6138"/>
                </a:lnTo>
                <a:lnTo>
                  <a:pt x="5161" y="6234"/>
                </a:lnTo>
                <a:lnTo>
                  <a:pt x="5126" y="6330"/>
                </a:lnTo>
                <a:lnTo>
                  <a:pt x="5088" y="6424"/>
                </a:lnTo>
                <a:lnTo>
                  <a:pt x="5049" y="6518"/>
                </a:lnTo>
                <a:lnTo>
                  <a:pt x="5006" y="6611"/>
                </a:lnTo>
                <a:lnTo>
                  <a:pt x="4962" y="6702"/>
                </a:lnTo>
                <a:lnTo>
                  <a:pt x="4917" y="6794"/>
                </a:lnTo>
                <a:lnTo>
                  <a:pt x="4870" y="6882"/>
                </a:lnTo>
                <a:lnTo>
                  <a:pt x="4820" y="6970"/>
                </a:lnTo>
                <a:lnTo>
                  <a:pt x="4769" y="7057"/>
                </a:lnTo>
                <a:lnTo>
                  <a:pt x="4716" y="7143"/>
                </a:lnTo>
                <a:lnTo>
                  <a:pt x="4662" y="7228"/>
                </a:lnTo>
                <a:lnTo>
                  <a:pt x="4605" y="7311"/>
                </a:lnTo>
                <a:lnTo>
                  <a:pt x="4547" y="7394"/>
                </a:lnTo>
                <a:lnTo>
                  <a:pt x="4487" y="7474"/>
                </a:lnTo>
                <a:lnTo>
                  <a:pt x="4425" y="7553"/>
                </a:lnTo>
                <a:lnTo>
                  <a:pt x="4361" y="7631"/>
                </a:lnTo>
                <a:lnTo>
                  <a:pt x="4296" y="7707"/>
                </a:lnTo>
                <a:lnTo>
                  <a:pt x="4230" y="7783"/>
                </a:lnTo>
                <a:lnTo>
                  <a:pt x="4161" y="7856"/>
                </a:lnTo>
                <a:lnTo>
                  <a:pt x="4091" y="7928"/>
                </a:lnTo>
                <a:lnTo>
                  <a:pt x="4020" y="7999"/>
                </a:lnTo>
                <a:lnTo>
                  <a:pt x="3948" y="8068"/>
                </a:lnTo>
                <a:lnTo>
                  <a:pt x="3874" y="8135"/>
                </a:lnTo>
                <a:lnTo>
                  <a:pt x="3798" y="8202"/>
                </a:lnTo>
                <a:lnTo>
                  <a:pt x="3721" y="8267"/>
                </a:lnTo>
                <a:lnTo>
                  <a:pt x="3643" y="8330"/>
                </a:lnTo>
                <a:lnTo>
                  <a:pt x="3562" y="8390"/>
                </a:lnTo>
                <a:lnTo>
                  <a:pt x="3482" y="8450"/>
                </a:lnTo>
                <a:lnTo>
                  <a:pt x="3399" y="8507"/>
                </a:lnTo>
                <a:lnTo>
                  <a:pt x="3316" y="8564"/>
                </a:lnTo>
                <a:lnTo>
                  <a:pt x="3231" y="8617"/>
                </a:lnTo>
                <a:lnTo>
                  <a:pt x="3144" y="8670"/>
                </a:lnTo>
                <a:lnTo>
                  <a:pt x="3057" y="8720"/>
                </a:lnTo>
                <a:lnTo>
                  <a:pt x="2968" y="8770"/>
                </a:lnTo>
                <a:lnTo>
                  <a:pt x="2878" y="8816"/>
                </a:lnTo>
                <a:lnTo>
                  <a:pt x="2788" y="8861"/>
                </a:lnTo>
                <a:lnTo>
                  <a:pt x="2696" y="8904"/>
                </a:lnTo>
                <a:lnTo>
                  <a:pt x="2602" y="8945"/>
                </a:lnTo>
                <a:lnTo>
                  <a:pt x="2509" y="8984"/>
                </a:lnTo>
                <a:lnTo>
                  <a:pt x="2414" y="9021"/>
                </a:lnTo>
                <a:lnTo>
                  <a:pt x="2317" y="9056"/>
                </a:lnTo>
                <a:lnTo>
                  <a:pt x="2220" y="9089"/>
                </a:lnTo>
                <a:lnTo>
                  <a:pt x="2123" y="9120"/>
                </a:lnTo>
                <a:lnTo>
                  <a:pt x="2024" y="9148"/>
                </a:lnTo>
                <a:lnTo>
                  <a:pt x="1924" y="9176"/>
                </a:lnTo>
                <a:lnTo>
                  <a:pt x="1824" y="9199"/>
                </a:lnTo>
                <a:lnTo>
                  <a:pt x="1722" y="9222"/>
                </a:lnTo>
                <a:lnTo>
                  <a:pt x="1620" y="9242"/>
                </a:lnTo>
                <a:lnTo>
                  <a:pt x="1517" y="9260"/>
                </a:lnTo>
                <a:lnTo>
                  <a:pt x="1413" y="9275"/>
                </a:lnTo>
                <a:lnTo>
                  <a:pt x="1309" y="9288"/>
                </a:lnTo>
                <a:lnTo>
                  <a:pt x="1203" y="9299"/>
                </a:lnTo>
                <a:lnTo>
                  <a:pt x="1098" y="9307"/>
                </a:lnTo>
                <a:lnTo>
                  <a:pt x="992" y="9314"/>
                </a:lnTo>
                <a:lnTo>
                  <a:pt x="884" y="9318"/>
                </a:lnTo>
                <a:lnTo>
                  <a:pt x="776" y="9319"/>
                </a:lnTo>
                <a:lnTo>
                  <a:pt x="737" y="9318"/>
                </a:lnTo>
                <a:lnTo>
                  <a:pt x="697" y="9314"/>
                </a:lnTo>
                <a:lnTo>
                  <a:pt x="658" y="9309"/>
                </a:lnTo>
                <a:lnTo>
                  <a:pt x="620" y="9302"/>
                </a:lnTo>
                <a:lnTo>
                  <a:pt x="582" y="9294"/>
                </a:lnTo>
                <a:lnTo>
                  <a:pt x="545" y="9283"/>
                </a:lnTo>
                <a:lnTo>
                  <a:pt x="510" y="9272"/>
                </a:lnTo>
                <a:lnTo>
                  <a:pt x="474" y="9257"/>
                </a:lnTo>
                <a:lnTo>
                  <a:pt x="440" y="9242"/>
                </a:lnTo>
                <a:lnTo>
                  <a:pt x="407" y="9225"/>
                </a:lnTo>
                <a:lnTo>
                  <a:pt x="374" y="9206"/>
                </a:lnTo>
                <a:lnTo>
                  <a:pt x="342" y="9186"/>
                </a:lnTo>
                <a:lnTo>
                  <a:pt x="312" y="9164"/>
                </a:lnTo>
                <a:lnTo>
                  <a:pt x="283" y="9141"/>
                </a:lnTo>
                <a:lnTo>
                  <a:pt x="254" y="9117"/>
                </a:lnTo>
                <a:lnTo>
                  <a:pt x="227" y="9092"/>
                </a:lnTo>
                <a:lnTo>
                  <a:pt x="202" y="9064"/>
                </a:lnTo>
                <a:lnTo>
                  <a:pt x="177" y="9036"/>
                </a:lnTo>
                <a:lnTo>
                  <a:pt x="154" y="9006"/>
                </a:lnTo>
                <a:lnTo>
                  <a:pt x="132" y="8976"/>
                </a:lnTo>
                <a:lnTo>
                  <a:pt x="112" y="8945"/>
                </a:lnTo>
                <a:lnTo>
                  <a:pt x="93" y="8912"/>
                </a:lnTo>
                <a:lnTo>
                  <a:pt x="77" y="8879"/>
                </a:lnTo>
                <a:lnTo>
                  <a:pt x="61" y="8844"/>
                </a:lnTo>
                <a:lnTo>
                  <a:pt x="47" y="8809"/>
                </a:lnTo>
                <a:lnTo>
                  <a:pt x="35" y="8773"/>
                </a:lnTo>
                <a:lnTo>
                  <a:pt x="25" y="8735"/>
                </a:lnTo>
                <a:lnTo>
                  <a:pt x="15" y="8699"/>
                </a:lnTo>
                <a:lnTo>
                  <a:pt x="9" y="8660"/>
                </a:lnTo>
                <a:lnTo>
                  <a:pt x="3" y="8622"/>
                </a:lnTo>
                <a:lnTo>
                  <a:pt x="1" y="8582"/>
                </a:lnTo>
                <a:lnTo>
                  <a:pt x="0" y="8543"/>
                </a:lnTo>
                <a:lnTo>
                  <a:pt x="1" y="8502"/>
                </a:lnTo>
                <a:lnTo>
                  <a:pt x="3" y="8462"/>
                </a:lnTo>
                <a:lnTo>
                  <a:pt x="9" y="8424"/>
                </a:lnTo>
                <a:lnTo>
                  <a:pt x="15" y="8385"/>
                </a:lnTo>
                <a:lnTo>
                  <a:pt x="25" y="8349"/>
                </a:lnTo>
                <a:lnTo>
                  <a:pt x="35" y="8311"/>
                </a:lnTo>
                <a:lnTo>
                  <a:pt x="47" y="8275"/>
                </a:lnTo>
                <a:lnTo>
                  <a:pt x="61" y="8240"/>
                </a:lnTo>
                <a:lnTo>
                  <a:pt x="77" y="8205"/>
                </a:lnTo>
                <a:lnTo>
                  <a:pt x="93" y="8172"/>
                </a:lnTo>
                <a:lnTo>
                  <a:pt x="112" y="8139"/>
                </a:lnTo>
                <a:lnTo>
                  <a:pt x="132" y="8108"/>
                </a:lnTo>
                <a:lnTo>
                  <a:pt x="154" y="8078"/>
                </a:lnTo>
                <a:lnTo>
                  <a:pt x="177" y="8048"/>
                </a:lnTo>
                <a:lnTo>
                  <a:pt x="202" y="8020"/>
                </a:lnTo>
                <a:lnTo>
                  <a:pt x="227" y="7993"/>
                </a:lnTo>
                <a:lnTo>
                  <a:pt x="254" y="7967"/>
                </a:lnTo>
                <a:lnTo>
                  <a:pt x="283" y="7943"/>
                </a:lnTo>
                <a:lnTo>
                  <a:pt x="312" y="7920"/>
                </a:lnTo>
                <a:lnTo>
                  <a:pt x="342" y="7898"/>
                </a:lnTo>
                <a:lnTo>
                  <a:pt x="374" y="7878"/>
                </a:lnTo>
                <a:lnTo>
                  <a:pt x="407" y="7860"/>
                </a:lnTo>
                <a:lnTo>
                  <a:pt x="440" y="7842"/>
                </a:lnTo>
                <a:lnTo>
                  <a:pt x="474" y="7827"/>
                </a:lnTo>
                <a:lnTo>
                  <a:pt x="510" y="7812"/>
                </a:lnTo>
                <a:lnTo>
                  <a:pt x="545" y="7801"/>
                </a:lnTo>
                <a:lnTo>
                  <a:pt x="582" y="7790"/>
                </a:lnTo>
                <a:lnTo>
                  <a:pt x="620" y="7782"/>
                </a:lnTo>
                <a:lnTo>
                  <a:pt x="658" y="7775"/>
                </a:lnTo>
                <a:lnTo>
                  <a:pt x="697" y="7770"/>
                </a:lnTo>
                <a:lnTo>
                  <a:pt x="737" y="7766"/>
                </a:lnTo>
                <a:lnTo>
                  <a:pt x="776" y="7765"/>
                </a:lnTo>
                <a:lnTo>
                  <a:pt x="857" y="7765"/>
                </a:lnTo>
                <a:lnTo>
                  <a:pt x="936" y="7762"/>
                </a:lnTo>
                <a:lnTo>
                  <a:pt x="1015" y="7757"/>
                </a:lnTo>
                <a:lnTo>
                  <a:pt x="1093" y="7750"/>
                </a:lnTo>
                <a:lnTo>
                  <a:pt x="1171" y="7740"/>
                </a:lnTo>
                <a:lnTo>
                  <a:pt x="1248" y="7730"/>
                </a:lnTo>
                <a:lnTo>
                  <a:pt x="1325" y="7717"/>
                </a:lnTo>
                <a:lnTo>
                  <a:pt x="1401" y="7702"/>
                </a:lnTo>
                <a:lnTo>
                  <a:pt x="1477" y="7686"/>
                </a:lnTo>
                <a:lnTo>
                  <a:pt x="1551" y="7668"/>
                </a:lnTo>
                <a:lnTo>
                  <a:pt x="1625" y="7648"/>
                </a:lnTo>
                <a:lnTo>
                  <a:pt x="1698" y="7625"/>
                </a:lnTo>
                <a:lnTo>
                  <a:pt x="1770" y="7602"/>
                </a:lnTo>
                <a:lnTo>
                  <a:pt x="1843" y="7577"/>
                </a:lnTo>
                <a:lnTo>
                  <a:pt x="1914" y="7550"/>
                </a:lnTo>
                <a:lnTo>
                  <a:pt x="1983" y="7520"/>
                </a:lnTo>
                <a:lnTo>
                  <a:pt x="2052" y="7491"/>
                </a:lnTo>
                <a:lnTo>
                  <a:pt x="2121" y="7459"/>
                </a:lnTo>
                <a:lnTo>
                  <a:pt x="2188" y="7424"/>
                </a:lnTo>
                <a:lnTo>
                  <a:pt x="2254" y="7390"/>
                </a:lnTo>
                <a:lnTo>
                  <a:pt x="2321" y="7353"/>
                </a:lnTo>
                <a:lnTo>
                  <a:pt x="2385" y="7314"/>
                </a:lnTo>
                <a:lnTo>
                  <a:pt x="2449" y="7275"/>
                </a:lnTo>
                <a:lnTo>
                  <a:pt x="2511" y="7234"/>
                </a:lnTo>
                <a:lnTo>
                  <a:pt x="2573" y="7191"/>
                </a:lnTo>
                <a:lnTo>
                  <a:pt x="2633" y="7147"/>
                </a:lnTo>
                <a:lnTo>
                  <a:pt x="2692" y="7101"/>
                </a:lnTo>
                <a:lnTo>
                  <a:pt x="2750" y="7054"/>
                </a:lnTo>
                <a:lnTo>
                  <a:pt x="2807" y="7007"/>
                </a:lnTo>
                <a:lnTo>
                  <a:pt x="2863" y="6957"/>
                </a:lnTo>
                <a:lnTo>
                  <a:pt x="2917" y="6906"/>
                </a:lnTo>
                <a:lnTo>
                  <a:pt x="2972" y="6854"/>
                </a:lnTo>
                <a:lnTo>
                  <a:pt x="3024" y="6801"/>
                </a:lnTo>
                <a:lnTo>
                  <a:pt x="3075" y="6746"/>
                </a:lnTo>
                <a:lnTo>
                  <a:pt x="3123" y="6689"/>
                </a:lnTo>
                <a:lnTo>
                  <a:pt x="3172" y="6633"/>
                </a:lnTo>
                <a:lnTo>
                  <a:pt x="3219" y="6575"/>
                </a:lnTo>
                <a:lnTo>
                  <a:pt x="3264" y="6515"/>
                </a:lnTo>
                <a:lnTo>
                  <a:pt x="3309" y="6455"/>
                </a:lnTo>
                <a:lnTo>
                  <a:pt x="3352" y="6394"/>
                </a:lnTo>
                <a:lnTo>
                  <a:pt x="3392" y="6331"/>
                </a:lnTo>
                <a:lnTo>
                  <a:pt x="3432" y="6268"/>
                </a:lnTo>
                <a:lnTo>
                  <a:pt x="3470" y="6203"/>
                </a:lnTo>
                <a:lnTo>
                  <a:pt x="3507" y="6138"/>
                </a:lnTo>
                <a:lnTo>
                  <a:pt x="3542" y="6070"/>
                </a:lnTo>
                <a:lnTo>
                  <a:pt x="3575" y="6003"/>
                </a:lnTo>
                <a:lnTo>
                  <a:pt x="3608" y="5936"/>
                </a:lnTo>
                <a:lnTo>
                  <a:pt x="3638" y="5866"/>
                </a:lnTo>
                <a:lnTo>
                  <a:pt x="3666" y="5796"/>
                </a:lnTo>
                <a:lnTo>
                  <a:pt x="3694" y="5725"/>
                </a:lnTo>
                <a:lnTo>
                  <a:pt x="3720" y="5654"/>
                </a:lnTo>
                <a:lnTo>
                  <a:pt x="3743" y="5581"/>
                </a:lnTo>
                <a:lnTo>
                  <a:pt x="3765" y="5507"/>
                </a:lnTo>
                <a:lnTo>
                  <a:pt x="3785" y="5434"/>
                </a:lnTo>
                <a:lnTo>
                  <a:pt x="3804" y="5359"/>
                </a:lnTo>
                <a:lnTo>
                  <a:pt x="3820" y="5283"/>
                </a:lnTo>
                <a:lnTo>
                  <a:pt x="3834" y="5208"/>
                </a:lnTo>
                <a:lnTo>
                  <a:pt x="3847" y="5131"/>
                </a:lnTo>
                <a:lnTo>
                  <a:pt x="3858" y="5054"/>
                </a:lnTo>
                <a:lnTo>
                  <a:pt x="3868" y="4976"/>
                </a:lnTo>
                <a:lnTo>
                  <a:pt x="3874" y="4898"/>
                </a:lnTo>
                <a:lnTo>
                  <a:pt x="3879" y="4818"/>
                </a:lnTo>
                <a:lnTo>
                  <a:pt x="3882" y="4739"/>
                </a:lnTo>
                <a:lnTo>
                  <a:pt x="3883" y="4659"/>
                </a:lnTo>
                <a:lnTo>
                  <a:pt x="3882" y="4579"/>
                </a:lnTo>
                <a:lnTo>
                  <a:pt x="3879" y="4500"/>
                </a:lnTo>
                <a:lnTo>
                  <a:pt x="3874" y="4421"/>
                </a:lnTo>
                <a:lnTo>
                  <a:pt x="3868" y="4343"/>
                </a:lnTo>
                <a:lnTo>
                  <a:pt x="3858" y="4265"/>
                </a:lnTo>
                <a:lnTo>
                  <a:pt x="3847" y="4188"/>
                </a:lnTo>
                <a:lnTo>
                  <a:pt x="3834" y="4111"/>
                </a:lnTo>
                <a:lnTo>
                  <a:pt x="3820" y="4035"/>
                </a:lnTo>
                <a:lnTo>
                  <a:pt x="3804" y="3959"/>
                </a:lnTo>
                <a:lnTo>
                  <a:pt x="3785" y="3885"/>
                </a:lnTo>
                <a:lnTo>
                  <a:pt x="3765" y="3811"/>
                </a:lnTo>
                <a:lnTo>
                  <a:pt x="3743" y="3738"/>
                </a:lnTo>
                <a:lnTo>
                  <a:pt x="3720" y="3665"/>
                </a:lnTo>
                <a:lnTo>
                  <a:pt x="3694" y="3594"/>
                </a:lnTo>
                <a:lnTo>
                  <a:pt x="3666" y="3523"/>
                </a:lnTo>
                <a:lnTo>
                  <a:pt x="3638" y="3453"/>
                </a:lnTo>
                <a:lnTo>
                  <a:pt x="3608" y="3383"/>
                </a:lnTo>
                <a:lnTo>
                  <a:pt x="3575" y="3316"/>
                </a:lnTo>
                <a:lnTo>
                  <a:pt x="3542" y="3248"/>
                </a:lnTo>
                <a:lnTo>
                  <a:pt x="3507" y="3181"/>
                </a:lnTo>
                <a:lnTo>
                  <a:pt x="3470" y="3116"/>
                </a:lnTo>
                <a:lnTo>
                  <a:pt x="3432" y="3052"/>
                </a:lnTo>
                <a:lnTo>
                  <a:pt x="3392" y="2988"/>
                </a:lnTo>
                <a:lnTo>
                  <a:pt x="3352" y="2925"/>
                </a:lnTo>
                <a:lnTo>
                  <a:pt x="3309" y="2863"/>
                </a:lnTo>
                <a:lnTo>
                  <a:pt x="3264" y="2803"/>
                </a:lnTo>
                <a:lnTo>
                  <a:pt x="3219" y="2744"/>
                </a:lnTo>
                <a:lnTo>
                  <a:pt x="3172" y="2686"/>
                </a:lnTo>
                <a:lnTo>
                  <a:pt x="3123" y="2629"/>
                </a:lnTo>
                <a:lnTo>
                  <a:pt x="3075" y="2572"/>
                </a:lnTo>
                <a:lnTo>
                  <a:pt x="3024" y="2518"/>
                </a:lnTo>
                <a:lnTo>
                  <a:pt x="2972" y="2465"/>
                </a:lnTo>
                <a:lnTo>
                  <a:pt x="2917" y="2413"/>
                </a:lnTo>
                <a:lnTo>
                  <a:pt x="2863" y="2362"/>
                </a:lnTo>
                <a:lnTo>
                  <a:pt x="2807" y="2312"/>
                </a:lnTo>
                <a:lnTo>
                  <a:pt x="2750" y="2265"/>
                </a:lnTo>
                <a:lnTo>
                  <a:pt x="2692" y="2217"/>
                </a:lnTo>
                <a:lnTo>
                  <a:pt x="2633" y="2171"/>
                </a:lnTo>
                <a:lnTo>
                  <a:pt x="2573" y="2127"/>
                </a:lnTo>
                <a:lnTo>
                  <a:pt x="2511" y="2085"/>
                </a:lnTo>
                <a:lnTo>
                  <a:pt x="2449" y="2043"/>
                </a:lnTo>
                <a:lnTo>
                  <a:pt x="2385" y="2004"/>
                </a:lnTo>
                <a:lnTo>
                  <a:pt x="2321" y="1965"/>
                </a:lnTo>
                <a:lnTo>
                  <a:pt x="2254" y="1929"/>
                </a:lnTo>
                <a:lnTo>
                  <a:pt x="2188" y="1894"/>
                </a:lnTo>
                <a:lnTo>
                  <a:pt x="2121" y="1860"/>
                </a:lnTo>
                <a:lnTo>
                  <a:pt x="2052" y="1828"/>
                </a:lnTo>
                <a:lnTo>
                  <a:pt x="1983" y="1798"/>
                </a:lnTo>
                <a:lnTo>
                  <a:pt x="1914" y="1769"/>
                </a:lnTo>
                <a:lnTo>
                  <a:pt x="1843" y="1742"/>
                </a:lnTo>
                <a:lnTo>
                  <a:pt x="1770" y="1717"/>
                </a:lnTo>
                <a:lnTo>
                  <a:pt x="1698" y="1693"/>
                </a:lnTo>
                <a:lnTo>
                  <a:pt x="1625" y="1672"/>
                </a:lnTo>
                <a:lnTo>
                  <a:pt x="1551" y="1652"/>
                </a:lnTo>
                <a:lnTo>
                  <a:pt x="1477" y="1633"/>
                </a:lnTo>
                <a:lnTo>
                  <a:pt x="1401" y="1616"/>
                </a:lnTo>
                <a:lnTo>
                  <a:pt x="1325" y="1602"/>
                </a:lnTo>
                <a:lnTo>
                  <a:pt x="1248" y="1589"/>
                </a:lnTo>
                <a:lnTo>
                  <a:pt x="1171" y="1578"/>
                </a:lnTo>
                <a:lnTo>
                  <a:pt x="1093" y="1569"/>
                </a:lnTo>
                <a:lnTo>
                  <a:pt x="1015" y="1562"/>
                </a:lnTo>
                <a:lnTo>
                  <a:pt x="936" y="1557"/>
                </a:lnTo>
                <a:lnTo>
                  <a:pt x="857" y="1553"/>
                </a:lnTo>
                <a:lnTo>
                  <a:pt x="776" y="1553"/>
                </a:lnTo>
                <a:lnTo>
                  <a:pt x="737" y="1552"/>
                </a:lnTo>
                <a:lnTo>
                  <a:pt x="697" y="1549"/>
                </a:lnTo>
                <a:lnTo>
                  <a:pt x="658" y="1544"/>
                </a:lnTo>
                <a:lnTo>
                  <a:pt x="620" y="1537"/>
                </a:lnTo>
                <a:lnTo>
                  <a:pt x="582" y="1529"/>
                </a:lnTo>
                <a:lnTo>
                  <a:pt x="545" y="1518"/>
                </a:lnTo>
                <a:lnTo>
                  <a:pt x="510" y="1506"/>
                </a:lnTo>
                <a:lnTo>
                  <a:pt x="474" y="1492"/>
                </a:lnTo>
                <a:lnTo>
                  <a:pt x="440" y="1477"/>
                </a:lnTo>
                <a:lnTo>
                  <a:pt x="407" y="1459"/>
                </a:lnTo>
                <a:lnTo>
                  <a:pt x="374" y="1441"/>
                </a:lnTo>
                <a:lnTo>
                  <a:pt x="342" y="1421"/>
                </a:lnTo>
                <a:lnTo>
                  <a:pt x="312" y="1398"/>
                </a:lnTo>
                <a:lnTo>
                  <a:pt x="283" y="1376"/>
                </a:lnTo>
                <a:lnTo>
                  <a:pt x="254" y="1351"/>
                </a:lnTo>
                <a:lnTo>
                  <a:pt x="227" y="1325"/>
                </a:lnTo>
                <a:lnTo>
                  <a:pt x="202" y="1299"/>
                </a:lnTo>
                <a:lnTo>
                  <a:pt x="177" y="1271"/>
                </a:lnTo>
                <a:lnTo>
                  <a:pt x="154" y="1241"/>
                </a:lnTo>
                <a:lnTo>
                  <a:pt x="132" y="1210"/>
                </a:lnTo>
                <a:lnTo>
                  <a:pt x="112" y="1179"/>
                </a:lnTo>
                <a:lnTo>
                  <a:pt x="93" y="1146"/>
                </a:lnTo>
                <a:lnTo>
                  <a:pt x="77" y="1113"/>
                </a:lnTo>
                <a:lnTo>
                  <a:pt x="61" y="1079"/>
                </a:lnTo>
                <a:lnTo>
                  <a:pt x="47" y="1043"/>
                </a:lnTo>
                <a:lnTo>
                  <a:pt x="35" y="1008"/>
                </a:lnTo>
                <a:lnTo>
                  <a:pt x="25" y="970"/>
                </a:lnTo>
                <a:lnTo>
                  <a:pt x="15" y="933"/>
                </a:lnTo>
                <a:lnTo>
                  <a:pt x="9" y="894"/>
                </a:lnTo>
                <a:lnTo>
                  <a:pt x="3" y="856"/>
                </a:lnTo>
                <a:lnTo>
                  <a:pt x="1" y="816"/>
                </a:lnTo>
                <a:lnTo>
                  <a:pt x="0" y="777"/>
                </a:lnTo>
                <a:lnTo>
                  <a:pt x="1" y="737"/>
                </a:lnTo>
                <a:lnTo>
                  <a:pt x="3" y="697"/>
                </a:lnTo>
                <a:lnTo>
                  <a:pt x="9" y="659"/>
                </a:lnTo>
                <a:lnTo>
                  <a:pt x="15" y="620"/>
                </a:lnTo>
                <a:lnTo>
                  <a:pt x="25" y="583"/>
                </a:lnTo>
                <a:lnTo>
                  <a:pt x="35" y="545"/>
                </a:lnTo>
                <a:lnTo>
                  <a:pt x="47" y="510"/>
                </a:lnTo>
                <a:lnTo>
                  <a:pt x="61" y="474"/>
                </a:lnTo>
                <a:lnTo>
                  <a:pt x="77" y="440"/>
                </a:lnTo>
                <a:lnTo>
                  <a:pt x="93" y="407"/>
                </a:lnTo>
                <a:lnTo>
                  <a:pt x="112" y="374"/>
                </a:lnTo>
                <a:lnTo>
                  <a:pt x="132" y="343"/>
                </a:lnTo>
                <a:lnTo>
                  <a:pt x="154" y="312"/>
                </a:lnTo>
                <a:lnTo>
                  <a:pt x="177" y="282"/>
                </a:lnTo>
                <a:lnTo>
                  <a:pt x="202" y="254"/>
                </a:lnTo>
                <a:lnTo>
                  <a:pt x="227" y="227"/>
                </a:lnTo>
                <a:lnTo>
                  <a:pt x="254" y="202"/>
                </a:lnTo>
                <a:lnTo>
                  <a:pt x="283" y="177"/>
                </a:lnTo>
                <a:lnTo>
                  <a:pt x="312" y="155"/>
                </a:lnTo>
                <a:lnTo>
                  <a:pt x="342" y="132"/>
                </a:lnTo>
                <a:lnTo>
                  <a:pt x="374" y="112"/>
                </a:lnTo>
                <a:lnTo>
                  <a:pt x="407" y="93"/>
                </a:lnTo>
                <a:lnTo>
                  <a:pt x="440" y="77"/>
                </a:lnTo>
                <a:lnTo>
                  <a:pt x="474" y="61"/>
                </a:lnTo>
                <a:lnTo>
                  <a:pt x="510" y="47"/>
                </a:lnTo>
                <a:lnTo>
                  <a:pt x="545" y="35"/>
                </a:lnTo>
                <a:lnTo>
                  <a:pt x="582" y="24"/>
                </a:lnTo>
                <a:lnTo>
                  <a:pt x="620" y="16"/>
                </a:lnTo>
                <a:lnTo>
                  <a:pt x="658" y="9"/>
                </a:lnTo>
                <a:lnTo>
                  <a:pt x="697" y="4"/>
                </a:lnTo>
                <a:lnTo>
                  <a:pt x="737" y="1"/>
                </a:lnTo>
                <a:lnTo>
                  <a:pt x="776" y="0"/>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58" name="矩形 361"/>
          <p:cNvSpPr>
            <a:spLocks noChangeArrowheads="1"/>
          </p:cNvSpPr>
          <p:nvPr/>
        </p:nvSpPr>
        <p:spPr bwMode="auto">
          <a:xfrm>
            <a:off x="2789769" y="3965505"/>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59" name="矩形 362"/>
          <p:cNvSpPr>
            <a:spLocks noChangeArrowheads="1"/>
          </p:cNvSpPr>
          <p:nvPr/>
        </p:nvSpPr>
        <p:spPr bwMode="auto">
          <a:xfrm>
            <a:off x="3327932" y="3875018"/>
            <a:ext cx="3971925"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嵇德</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进程控制、</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3.6</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地图</a:t>
            </a:r>
            <a:endParaRPr lang="zh-CN" altLang="en-US" sz="1600" dirty="0" smtClean="0"/>
          </a:p>
        </p:txBody>
      </p:sp>
      <p:sp useBgFill="1">
        <p:nvSpPr>
          <p:cNvPr id="160" name="KSO_Shape"/>
          <p:cNvSpPr>
            <a:spLocks noChangeArrowheads="1"/>
          </p:cNvSpPr>
          <p:nvPr/>
        </p:nvSpPr>
        <p:spPr bwMode="auto">
          <a:xfrm>
            <a:off x="2872319" y="4048055"/>
            <a:ext cx="225425" cy="225425"/>
          </a:xfrm>
          <a:custGeom>
            <a:avLst/>
            <a:gdLst>
              <a:gd name="T0" fmla="*/ 0 w 4327"/>
              <a:gd name="T1" fmla="*/ 2147483646 h 4329"/>
              <a:gd name="T2" fmla="*/ 0 w 4327"/>
              <a:gd name="T3" fmla="*/ 2147483646 h 4329"/>
              <a:gd name="T4" fmla="*/ 2147483646 w 4327"/>
              <a:gd name="T5" fmla="*/ 2147483646 h 4329"/>
              <a:gd name="T6" fmla="*/ 2147483646 w 4327"/>
              <a:gd name="T7" fmla="*/ 2147483646 h 4329"/>
              <a:gd name="T8" fmla="*/ 2147483646 w 4327"/>
              <a:gd name="T9" fmla="*/ 2147483646 h 4329"/>
              <a:gd name="T10" fmla="*/ 2147483646 w 4327"/>
              <a:gd name="T11" fmla="*/ 2147483646 h 4329"/>
              <a:gd name="T12" fmla="*/ 2147483646 w 4327"/>
              <a:gd name="T13" fmla="*/ 2147483646 h 4329"/>
              <a:gd name="T14" fmla="*/ 2147483646 w 4327"/>
              <a:gd name="T15" fmla="*/ 2147483646 h 4329"/>
              <a:gd name="T16" fmla="*/ 2147483646 w 4327"/>
              <a:gd name="T17" fmla="*/ 2147483646 h 4329"/>
              <a:gd name="T18" fmla="*/ 2147483646 w 4327"/>
              <a:gd name="T19" fmla="*/ 2147483646 h 4329"/>
              <a:gd name="T20" fmla="*/ 0 w 4327"/>
              <a:gd name="T21" fmla="*/ 2147483646 h 4329"/>
              <a:gd name="T22" fmla="*/ 2147483646 w 4327"/>
              <a:gd name="T23" fmla="*/ 2147483646 h 4329"/>
              <a:gd name="T24" fmla="*/ 2147483646 w 4327"/>
              <a:gd name="T25" fmla="*/ 2147483646 h 4329"/>
              <a:gd name="T26" fmla="*/ 2147483646 w 4327"/>
              <a:gd name="T27" fmla="*/ 2147483646 h 4329"/>
              <a:gd name="T28" fmla="*/ 2147483646 w 4327"/>
              <a:gd name="T29" fmla="*/ 2147483646 h 4329"/>
              <a:gd name="T30" fmla="*/ 2147483646 w 4327"/>
              <a:gd name="T31" fmla="*/ 2147483646 h 4329"/>
              <a:gd name="T32" fmla="*/ 2147483646 w 4327"/>
              <a:gd name="T33" fmla="*/ 0 h 4329"/>
              <a:gd name="T34" fmla="*/ 2147483646 w 4327"/>
              <a:gd name="T35" fmla="*/ 0 h 4329"/>
              <a:gd name="T36" fmla="*/ 2147483646 w 4327"/>
              <a:gd name="T37" fmla="*/ 2147483646 h 4329"/>
              <a:gd name="T38" fmla="*/ 2147483646 w 4327"/>
              <a:gd name="T39" fmla="*/ 2147483646 h 4329"/>
              <a:gd name="T40" fmla="*/ 2147483646 w 4327"/>
              <a:gd name="T41" fmla="*/ 2147483646 h 4329"/>
              <a:gd name="T42" fmla="*/ 2147483646 w 4327"/>
              <a:gd name="T43" fmla="*/ 2147483646 h 4329"/>
              <a:gd name="T44" fmla="*/ 2147483646 w 4327"/>
              <a:gd name="T45" fmla="*/ 2147483646 h 4329"/>
              <a:gd name="T46" fmla="*/ 2147483646 w 4327"/>
              <a:gd name="T47" fmla="*/ 2147483646 h 4329"/>
              <a:gd name="T48" fmla="*/ 2147483646 w 4327"/>
              <a:gd name="T49" fmla="*/ 2147483646 h 4329"/>
              <a:gd name="T50" fmla="*/ 2147483646 w 4327"/>
              <a:gd name="T51" fmla="*/ 2147483646 h 4329"/>
              <a:gd name="T52" fmla="*/ 2147483646 w 4327"/>
              <a:gd name="T53" fmla="*/ 2147483646 h 4329"/>
              <a:gd name="T54" fmla="*/ 2147483646 w 4327"/>
              <a:gd name="T55" fmla="*/ 2147483646 h 4329"/>
              <a:gd name="T56" fmla="*/ 2147483646 w 4327"/>
              <a:gd name="T57" fmla="*/ 2147483646 h 4329"/>
              <a:gd name="T58" fmla="*/ 2147483646 w 4327"/>
              <a:gd name="T59" fmla="*/ 2147483646 h 4329"/>
              <a:gd name="T60" fmla="*/ 2147483646 w 4327"/>
              <a:gd name="T61" fmla="*/ 2147483646 h 4329"/>
              <a:gd name="T62" fmla="*/ 2147483646 w 4327"/>
              <a:gd name="T63" fmla="*/ 2147483646 h 4329"/>
              <a:gd name="T64" fmla="*/ 2147483646 w 4327"/>
              <a:gd name="T65" fmla="*/ 2147483646 h 4329"/>
              <a:gd name="T66" fmla="*/ 2147483646 w 4327"/>
              <a:gd name="T67" fmla="*/ 2147483646 h 4329"/>
              <a:gd name="T68" fmla="*/ 2147483646 w 4327"/>
              <a:gd name="T69" fmla="*/ 2147483646 h 4329"/>
              <a:gd name="T70" fmla="*/ 2147483646 w 4327"/>
              <a:gd name="T71" fmla="*/ 2147483646 h 4329"/>
              <a:gd name="T72" fmla="*/ 2147483646 w 4327"/>
              <a:gd name="T73" fmla="*/ 2147483646 h 4329"/>
              <a:gd name="T74" fmla="*/ 2147483646 w 4327"/>
              <a:gd name="T75" fmla="*/ 2147483646 h 4329"/>
              <a:gd name="T76" fmla="*/ 2147483646 w 4327"/>
              <a:gd name="T77" fmla="*/ 2147483646 h 4329"/>
              <a:gd name="T78" fmla="*/ 2147483646 w 4327"/>
              <a:gd name="T79" fmla="*/ 2147483646 h 4329"/>
              <a:gd name="T80" fmla="*/ 2147483646 w 4327"/>
              <a:gd name="T81" fmla="*/ 2147483646 h 4329"/>
              <a:gd name="T82" fmla="*/ 2147483646 w 4327"/>
              <a:gd name="T83" fmla="*/ 2147483646 h 4329"/>
              <a:gd name="T84" fmla="*/ 2147483646 w 4327"/>
              <a:gd name="T85" fmla="*/ 2147483646 h 4329"/>
              <a:gd name="T86" fmla="*/ 2147483646 w 4327"/>
              <a:gd name="T87" fmla="*/ 2147483646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27"/>
              <a:gd name="T133" fmla="*/ 0 h 4329"/>
              <a:gd name="T134" fmla="*/ 4327 w 4327"/>
              <a:gd name="T135" fmla="*/ 4329 h 43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
        <p:nvSpPr>
          <p:cNvPr id="165" name="直接连接符 16"/>
          <p:cNvSpPr>
            <a:spLocks noChangeShapeType="1"/>
          </p:cNvSpPr>
          <p:nvPr/>
        </p:nvSpPr>
        <p:spPr bwMode="auto">
          <a:xfrm>
            <a:off x="1457514" y="2798606"/>
            <a:ext cx="1374775" cy="0"/>
          </a:xfrm>
          <a:prstGeom prst="line">
            <a:avLst/>
          </a:prstGeom>
          <a:noFill/>
          <a:ln w="95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矩形 365"/>
          <p:cNvSpPr>
            <a:spLocks noChangeArrowheads="1"/>
          </p:cNvSpPr>
          <p:nvPr/>
        </p:nvSpPr>
        <p:spPr bwMode="auto">
          <a:xfrm>
            <a:off x="2832289" y="2630331"/>
            <a:ext cx="390525" cy="390525"/>
          </a:xfrm>
          <a:prstGeom prst="rect">
            <a:avLst/>
          </a:prstGeom>
          <a:solidFill>
            <a:schemeClr val="bg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67" name="矩形 366"/>
          <p:cNvSpPr>
            <a:spLocks noChangeArrowheads="1"/>
          </p:cNvSpPr>
          <p:nvPr/>
        </p:nvSpPr>
        <p:spPr bwMode="auto">
          <a:xfrm>
            <a:off x="3370452" y="2546194"/>
            <a:ext cx="397192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a:t>
            </a:r>
            <a:r>
              <a:rPr lang="zh-CN" altLang="en-US"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树</a:t>
            </a:r>
            <a:r>
              <a:rPr lang="en-US" altLang="zh-CN" sz="16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单元（除</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3.6</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4.0</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主体运行</a:t>
            </a:r>
            <a:endParaRPr lang="zh-CN" altLang="en-US" sz="1400" dirty="0" smtClean="0"/>
          </a:p>
        </p:txBody>
      </p:sp>
      <p:sp useBgFill="1">
        <p:nvSpPr>
          <p:cNvPr id="168" name="KSO_Shape"/>
          <p:cNvSpPr>
            <a:spLocks noChangeArrowheads="1"/>
          </p:cNvSpPr>
          <p:nvPr/>
        </p:nvSpPr>
        <p:spPr bwMode="auto">
          <a:xfrm>
            <a:off x="2898964" y="2701769"/>
            <a:ext cx="257175" cy="247650"/>
          </a:xfrm>
          <a:custGeom>
            <a:avLst/>
            <a:gdLst>
              <a:gd name="T0" fmla="*/ 2147483646 w 6958"/>
              <a:gd name="T1" fmla="*/ 2147483646 h 6700"/>
              <a:gd name="T2" fmla="*/ 2147483646 w 6958"/>
              <a:gd name="T3" fmla="*/ 2147483646 h 6700"/>
              <a:gd name="T4" fmla="*/ 2147483646 w 6958"/>
              <a:gd name="T5" fmla="*/ 2147483646 h 6700"/>
              <a:gd name="T6" fmla="*/ 2147483646 w 6958"/>
              <a:gd name="T7" fmla="*/ 2147483646 h 6700"/>
              <a:gd name="T8" fmla="*/ 2147483646 w 6958"/>
              <a:gd name="T9" fmla="*/ 2147483646 h 6700"/>
              <a:gd name="T10" fmla="*/ 2147483646 w 6958"/>
              <a:gd name="T11" fmla="*/ 2147483646 h 6700"/>
              <a:gd name="T12" fmla="*/ 2147483646 w 6958"/>
              <a:gd name="T13" fmla="*/ 2147483646 h 6700"/>
              <a:gd name="T14" fmla="*/ 2147483646 w 6958"/>
              <a:gd name="T15" fmla="*/ 2147483646 h 6700"/>
              <a:gd name="T16" fmla="*/ 2147483646 w 6958"/>
              <a:gd name="T17" fmla="*/ 2147483646 h 6700"/>
              <a:gd name="T18" fmla="*/ 2147483646 w 6958"/>
              <a:gd name="T19" fmla="*/ 2147483646 h 6700"/>
              <a:gd name="T20" fmla="*/ 2147483646 w 6958"/>
              <a:gd name="T21" fmla="*/ 2147483646 h 6700"/>
              <a:gd name="T22" fmla="*/ 2147483646 w 6958"/>
              <a:gd name="T23" fmla="*/ 2147483646 h 6700"/>
              <a:gd name="T24" fmla="*/ 2147483646 w 6958"/>
              <a:gd name="T25" fmla="*/ 2147483646 h 6700"/>
              <a:gd name="T26" fmla="*/ 2147483646 w 6958"/>
              <a:gd name="T27" fmla="*/ 2147483646 h 6700"/>
              <a:gd name="T28" fmla="*/ 2147483646 w 6958"/>
              <a:gd name="T29" fmla="*/ 2147483646 h 6700"/>
              <a:gd name="T30" fmla="*/ 2147483646 w 6958"/>
              <a:gd name="T31" fmla="*/ 2147483646 h 6700"/>
              <a:gd name="T32" fmla="*/ 2147483646 w 6958"/>
              <a:gd name="T33" fmla="*/ 2147483646 h 6700"/>
              <a:gd name="T34" fmla="*/ 2147483646 w 6958"/>
              <a:gd name="T35" fmla="*/ 2147483646 h 6700"/>
              <a:gd name="T36" fmla="*/ 2147483646 w 6958"/>
              <a:gd name="T37" fmla="*/ 2147483646 h 6700"/>
              <a:gd name="T38" fmla="*/ 2147483646 w 6958"/>
              <a:gd name="T39" fmla="*/ 2147483646 h 6700"/>
              <a:gd name="T40" fmla="*/ 2147483646 w 6958"/>
              <a:gd name="T41" fmla="*/ 759810345 h 6700"/>
              <a:gd name="T42" fmla="*/ 2147483646 w 6958"/>
              <a:gd name="T43" fmla="*/ 2147483646 h 6700"/>
              <a:gd name="T44" fmla="*/ 2147483646 w 6958"/>
              <a:gd name="T45" fmla="*/ 2147483646 h 6700"/>
              <a:gd name="T46" fmla="*/ 2147483646 w 6958"/>
              <a:gd name="T47" fmla="*/ 2147483646 h 6700"/>
              <a:gd name="T48" fmla="*/ 2147483646 w 6958"/>
              <a:gd name="T49" fmla="*/ 2147483646 h 6700"/>
              <a:gd name="T50" fmla="*/ 2147483646 w 6958"/>
              <a:gd name="T51" fmla="*/ 2147483646 h 6700"/>
              <a:gd name="T52" fmla="*/ 2147483646 w 6958"/>
              <a:gd name="T53" fmla="*/ 2147483646 h 6700"/>
              <a:gd name="T54" fmla="*/ 2147483646 w 6958"/>
              <a:gd name="T55" fmla="*/ 2147483646 h 6700"/>
              <a:gd name="T56" fmla="*/ 2147483646 w 6958"/>
              <a:gd name="T57" fmla="*/ 2147483646 h 6700"/>
              <a:gd name="T58" fmla="*/ 2147483646 w 6958"/>
              <a:gd name="T59" fmla="*/ 2147483646 h 6700"/>
              <a:gd name="T60" fmla="*/ 2147483646 w 6958"/>
              <a:gd name="T61" fmla="*/ 2147483646 h 6700"/>
              <a:gd name="T62" fmla="*/ 2147483646 w 6958"/>
              <a:gd name="T63" fmla="*/ 2147483646 h 6700"/>
              <a:gd name="T64" fmla="*/ 2147483646 w 6958"/>
              <a:gd name="T65" fmla="*/ 2147483646 h 6700"/>
              <a:gd name="T66" fmla="*/ 2147483646 w 6958"/>
              <a:gd name="T67" fmla="*/ 2147483646 h 6700"/>
              <a:gd name="T68" fmla="*/ 2147483646 w 6958"/>
              <a:gd name="T69" fmla="*/ 2147483646 h 6700"/>
              <a:gd name="T70" fmla="*/ 2147483646 w 6958"/>
              <a:gd name="T71" fmla="*/ 2147483646 h 6700"/>
              <a:gd name="T72" fmla="*/ 2147483646 w 6958"/>
              <a:gd name="T73" fmla="*/ 2147483646 h 6700"/>
              <a:gd name="T74" fmla="*/ 2147483646 w 6958"/>
              <a:gd name="T75" fmla="*/ 2147483646 h 6700"/>
              <a:gd name="T76" fmla="*/ 2147483646 w 6958"/>
              <a:gd name="T77" fmla="*/ 2147483646 h 6700"/>
              <a:gd name="T78" fmla="*/ 2147483646 w 6958"/>
              <a:gd name="T79" fmla="*/ 2147483646 h 6700"/>
              <a:gd name="T80" fmla="*/ 2147483646 w 6958"/>
              <a:gd name="T81" fmla="*/ 2147483646 h 6700"/>
              <a:gd name="T82" fmla="*/ 2147483646 w 6958"/>
              <a:gd name="T83" fmla="*/ 2147483646 h 6700"/>
              <a:gd name="T84" fmla="*/ 2147483646 w 6958"/>
              <a:gd name="T85" fmla="*/ 2147483646 h 6700"/>
              <a:gd name="T86" fmla="*/ 2147483646 w 6958"/>
              <a:gd name="T87" fmla="*/ 2147483646 h 6700"/>
              <a:gd name="T88" fmla="*/ 2147483646 w 6958"/>
              <a:gd name="T89" fmla="*/ 2147483646 h 6700"/>
              <a:gd name="T90" fmla="*/ 2147483646 w 6958"/>
              <a:gd name="T91" fmla="*/ 2147483646 h 6700"/>
              <a:gd name="T92" fmla="*/ 2147483646 w 6958"/>
              <a:gd name="T93" fmla="*/ 2147483646 h 6700"/>
              <a:gd name="T94" fmla="*/ 2147483646 w 6958"/>
              <a:gd name="T95" fmla="*/ 2147483646 h 6700"/>
              <a:gd name="T96" fmla="*/ 2147483646 w 6958"/>
              <a:gd name="T97" fmla="*/ 2147483646 h 6700"/>
              <a:gd name="T98" fmla="*/ 2147483646 w 6958"/>
              <a:gd name="T99" fmla="*/ 2147483646 h 6700"/>
              <a:gd name="T100" fmla="*/ 2147483646 w 6958"/>
              <a:gd name="T101" fmla="*/ 2147483646 h 6700"/>
              <a:gd name="T102" fmla="*/ 2147483646 w 6958"/>
              <a:gd name="T103" fmla="*/ 2147483646 h 6700"/>
              <a:gd name="T104" fmla="*/ 2147483646 w 6958"/>
              <a:gd name="T105" fmla="*/ 2147483646 h 6700"/>
              <a:gd name="T106" fmla="*/ 2147483646 w 6958"/>
              <a:gd name="T107" fmla="*/ 2147483646 h 6700"/>
              <a:gd name="T108" fmla="*/ 2147483646 w 6958"/>
              <a:gd name="T109" fmla="*/ 2147483646 h 6700"/>
              <a:gd name="T110" fmla="*/ 2147483646 w 6958"/>
              <a:gd name="T111" fmla="*/ 2147483646 h 6700"/>
              <a:gd name="T112" fmla="*/ 2147483646 w 6958"/>
              <a:gd name="T113" fmla="*/ 2147483646 h 6700"/>
              <a:gd name="T114" fmla="*/ 2147483646 w 6958"/>
              <a:gd name="T115" fmla="*/ 2147483646 h 6700"/>
              <a:gd name="T116" fmla="*/ 2147483646 w 6958"/>
              <a:gd name="T117" fmla="*/ 2147483646 h 6700"/>
              <a:gd name="T118" fmla="*/ 2147483646 w 6958"/>
              <a:gd name="T119" fmla="*/ 2147483646 h 67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58"/>
              <a:gd name="T181" fmla="*/ 0 h 6700"/>
              <a:gd name="T182" fmla="*/ 6958 w 6958"/>
              <a:gd name="T183" fmla="*/ 6700 h 67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58" h="6700">
                <a:moveTo>
                  <a:pt x="6955" y="4791"/>
                </a:moveTo>
                <a:lnTo>
                  <a:pt x="6955" y="4791"/>
                </a:lnTo>
                <a:lnTo>
                  <a:pt x="6958" y="4733"/>
                </a:lnTo>
                <a:lnTo>
                  <a:pt x="6958" y="4678"/>
                </a:lnTo>
                <a:lnTo>
                  <a:pt x="6955" y="4626"/>
                </a:lnTo>
                <a:lnTo>
                  <a:pt x="6951" y="4579"/>
                </a:lnTo>
                <a:lnTo>
                  <a:pt x="6946" y="4533"/>
                </a:lnTo>
                <a:lnTo>
                  <a:pt x="6939" y="4492"/>
                </a:lnTo>
                <a:lnTo>
                  <a:pt x="6930" y="4454"/>
                </a:lnTo>
                <a:lnTo>
                  <a:pt x="6920" y="4418"/>
                </a:lnTo>
                <a:lnTo>
                  <a:pt x="6908" y="4385"/>
                </a:lnTo>
                <a:lnTo>
                  <a:pt x="6896" y="4355"/>
                </a:lnTo>
                <a:lnTo>
                  <a:pt x="6881" y="4328"/>
                </a:lnTo>
                <a:lnTo>
                  <a:pt x="6865" y="4304"/>
                </a:lnTo>
                <a:lnTo>
                  <a:pt x="6849" y="4282"/>
                </a:lnTo>
                <a:lnTo>
                  <a:pt x="6831" y="4263"/>
                </a:lnTo>
                <a:lnTo>
                  <a:pt x="6813" y="4247"/>
                </a:lnTo>
                <a:lnTo>
                  <a:pt x="6793" y="4232"/>
                </a:lnTo>
                <a:lnTo>
                  <a:pt x="6773" y="4221"/>
                </a:lnTo>
                <a:lnTo>
                  <a:pt x="6753" y="4211"/>
                </a:lnTo>
                <a:lnTo>
                  <a:pt x="6732" y="4205"/>
                </a:lnTo>
                <a:lnTo>
                  <a:pt x="6710" y="4200"/>
                </a:lnTo>
                <a:lnTo>
                  <a:pt x="6689" y="4197"/>
                </a:lnTo>
                <a:lnTo>
                  <a:pt x="6666" y="4197"/>
                </a:lnTo>
                <a:lnTo>
                  <a:pt x="6644" y="4199"/>
                </a:lnTo>
                <a:lnTo>
                  <a:pt x="6622" y="4202"/>
                </a:lnTo>
                <a:lnTo>
                  <a:pt x="6599" y="4207"/>
                </a:lnTo>
                <a:lnTo>
                  <a:pt x="6577" y="4215"/>
                </a:lnTo>
                <a:lnTo>
                  <a:pt x="6555" y="4225"/>
                </a:lnTo>
                <a:lnTo>
                  <a:pt x="6532" y="4236"/>
                </a:lnTo>
                <a:lnTo>
                  <a:pt x="6511" y="4248"/>
                </a:lnTo>
                <a:lnTo>
                  <a:pt x="6490" y="4262"/>
                </a:lnTo>
                <a:lnTo>
                  <a:pt x="6469" y="4278"/>
                </a:lnTo>
                <a:lnTo>
                  <a:pt x="6449" y="4295"/>
                </a:lnTo>
                <a:lnTo>
                  <a:pt x="6432" y="4318"/>
                </a:lnTo>
                <a:lnTo>
                  <a:pt x="6415" y="4341"/>
                </a:lnTo>
                <a:lnTo>
                  <a:pt x="6395" y="4362"/>
                </a:lnTo>
                <a:lnTo>
                  <a:pt x="6375" y="4383"/>
                </a:lnTo>
                <a:lnTo>
                  <a:pt x="6374" y="4386"/>
                </a:lnTo>
                <a:lnTo>
                  <a:pt x="6372" y="4385"/>
                </a:lnTo>
                <a:lnTo>
                  <a:pt x="6346" y="4411"/>
                </a:lnTo>
                <a:lnTo>
                  <a:pt x="6318" y="4434"/>
                </a:lnTo>
                <a:lnTo>
                  <a:pt x="6288" y="4456"/>
                </a:lnTo>
                <a:lnTo>
                  <a:pt x="6258" y="4478"/>
                </a:lnTo>
                <a:lnTo>
                  <a:pt x="6227" y="4497"/>
                </a:lnTo>
                <a:lnTo>
                  <a:pt x="6195" y="4516"/>
                </a:lnTo>
                <a:lnTo>
                  <a:pt x="6162" y="4532"/>
                </a:lnTo>
                <a:lnTo>
                  <a:pt x="6127" y="4547"/>
                </a:lnTo>
                <a:lnTo>
                  <a:pt x="6092" y="4561"/>
                </a:lnTo>
                <a:lnTo>
                  <a:pt x="6056" y="4573"/>
                </a:lnTo>
                <a:lnTo>
                  <a:pt x="6020" y="4583"/>
                </a:lnTo>
                <a:lnTo>
                  <a:pt x="5983" y="4592"/>
                </a:lnTo>
                <a:lnTo>
                  <a:pt x="5945" y="4599"/>
                </a:lnTo>
                <a:lnTo>
                  <a:pt x="5906" y="4603"/>
                </a:lnTo>
                <a:lnTo>
                  <a:pt x="5868" y="4606"/>
                </a:lnTo>
                <a:lnTo>
                  <a:pt x="5828" y="4608"/>
                </a:lnTo>
                <a:lnTo>
                  <a:pt x="5787" y="4606"/>
                </a:lnTo>
                <a:lnTo>
                  <a:pt x="5748" y="4603"/>
                </a:lnTo>
                <a:lnTo>
                  <a:pt x="5709" y="4598"/>
                </a:lnTo>
                <a:lnTo>
                  <a:pt x="5670" y="4592"/>
                </a:lnTo>
                <a:lnTo>
                  <a:pt x="5632" y="4583"/>
                </a:lnTo>
                <a:lnTo>
                  <a:pt x="5595" y="4572"/>
                </a:lnTo>
                <a:lnTo>
                  <a:pt x="5559" y="4559"/>
                </a:lnTo>
                <a:lnTo>
                  <a:pt x="5523" y="4546"/>
                </a:lnTo>
                <a:lnTo>
                  <a:pt x="5489" y="4530"/>
                </a:lnTo>
                <a:lnTo>
                  <a:pt x="5455" y="4512"/>
                </a:lnTo>
                <a:lnTo>
                  <a:pt x="5422" y="4494"/>
                </a:lnTo>
                <a:lnTo>
                  <a:pt x="5391" y="4474"/>
                </a:lnTo>
                <a:lnTo>
                  <a:pt x="5360" y="4451"/>
                </a:lnTo>
                <a:lnTo>
                  <a:pt x="5330" y="4428"/>
                </a:lnTo>
                <a:lnTo>
                  <a:pt x="5301" y="4403"/>
                </a:lnTo>
                <a:lnTo>
                  <a:pt x="5274" y="4377"/>
                </a:lnTo>
                <a:lnTo>
                  <a:pt x="5248" y="4350"/>
                </a:lnTo>
                <a:lnTo>
                  <a:pt x="5223" y="4323"/>
                </a:lnTo>
                <a:lnTo>
                  <a:pt x="5201" y="4293"/>
                </a:lnTo>
                <a:lnTo>
                  <a:pt x="5179" y="4262"/>
                </a:lnTo>
                <a:lnTo>
                  <a:pt x="5158" y="4230"/>
                </a:lnTo>
                <a:lnTo>
                  <a:pt x="5139" y="4197"/>
                </a:lnTo>
                <a:lnTo>
                  <a:pt x="5122" y="4164"/>
                </a:lnTo>
                <a:lnTo>
                  <a:pt x="5107" y="4129"/>
                </a:lnTo>
                <a:lnTo>
                  <a:pt x="5092" y="4093"/>
                </a:lnTo>
                <a:lnTo>
                  <a:pt x="5079" y="4056"/>
                </a:lnTo>
                <a:lnTo>
                  <a:pt x="5070" y="4019"/>
                </a:lnTo>
                <a:lnTo>
                  <a:pt x="5061" y="3982"/>
                </a:lnTo>
                <a:lnTo>
                  <a:pt x="5053" y="3943"/>
                </a:lnTo>
                <a:lnTo>
                  <a:pt x="5048" y="3904"/>
                </a:lnTo>
                <a:lnTo>
                  <a:pt x="5046" y="3864"/>
                </a:lnTo>
                <a:lnTo>
                  <a:pt x="5045" y="3824"/>
                </a:lnTo>
                <a:lnTo>
                  <a:pt x="5046" y="3783"/>
                </a:lnTo>
                <a:lnTo>
                  <a:pt x="5048" y="3744"/>
                </a:lnTo>
                <a:lnTo>
                  <a:pt x="5053" y="3704"/>
                </a:lnTo>
                <a:lnTo>
                  <a:pt x="5061" y="3666"/>
                </a:lnTo>
                <a:lnTo>
                  <a:pt x="5070" y="3628"/>
                </a:lnTo>
                <a:lnTo>
                  <a:pt x="5079" y="3591"/>
                </a:lnTo>
                <a:lnTo>
                  <a:pt x="5092" y="3554"/>
                </a:lnTo>
                <a:lnTo>
                  <a:pt x="5107" y="3519"/>
                </a:lnTo>
                <a:lnTo>
                  <a:pt x="5122" y="3484"/>
                </a:lnTo>
                <a:lnTo>
                  <a:pt x="5139" y="3451"/>
                </a:lnTo>
                <a:lnTo>
                  <a:pt x="5158" y="3418"/>
                </a:lnTo>
                <a:lnTo>
                  <a:pt x="5179" y="3385"/>
                </a:lnTo>
                <a:lnTo>
                  <a:pt x="5201" y="3356"/>
                </a:lnTo>
                <a:lnTo>
                  <a:pt x="5223" y="3326"/>
                </a:lnTo>
                <a:lnTo>
                  <a:pt x="5248" y="3297"/>
                </a:lnTo>
                <a:lnTo>
                  <a:pt x="5274" y="3270"/>
                </a:lnTo>
                <a:lnTo>
                  <a:pt x="5301" y="3244"/>
                </a:lnTo>
                <a:lnTo>
                  <a:pt x="5330" y="3219"/>
                </a:lnTo>
                <a:lnTo>
                  <a:pt x="5360" y="3196"/>
                </a:lnTo>
                <a:lnTo>
                  <a:pt x="5391" y="3175"/>
                </a:lnTo>
                <a:lnTo>
                  <a:pt x="5422" y="3153"/>
                </a:lnTo>
                <a:lnTo>
                  <a:pt x="5455" y="3135"/>
                </a:lnTo>
                <a:lnTo>
                  <a:pt x="5489" y="3118"/>
                </a:lnTo>
                <a:lnTo>
                  <a:pt x="5523" y="3103"/>
                </a:lnTo>
                <a:lnTo>
                  <a:pt x="5559" y="3088"/>
                </a:lnTo>
                <a:lnTo>
                  <a:pt x="5595" y="3075"/>
                </a:lnTo>
                <a:lnTo>
                  <a:pt x="5632" y="3065"/>
                </a:lnTo>
                <a:lnTo>
                  <a:pt x="5670" y="3057"/>
                </a:lnTo>
                <a:lnTo>
                  <a:pt x="5709" y="3049"/>
                </a:lnTo>
                <a:lnTo>
                  <a:pt x="5748" y="3044"/>
                </a:lnTo>
                <a:lnTo>
                  <a:pt x="5787" y="3042"/>
                </a:lnTo>
                <a:lnTo>
                  <a:pt x="5828" y="3041"/>
                </a:lnTo>
                <a:lnTo>
                  <a:pt x="5867" y="3042"/>
                </a:lnTo>
                <a:lnTo>
                  <a:pt x="5906" y="3044"/>
                </a:lnTo>
                <a:lnTo>
                  <a:pt x="5945" y="3049"/>
                </a:lnTo>
                <a:lnTo>
                  <a:pt x="5982" y="3056"/>
                </a:lnTo>
                <a:lnTo>
                  <a:pt x="6019" y="3064"/>
                </a:lnTo>
                <a:lnTo>
                  <a:pt x="6055" y="3074"/>
                </a:lnTo>
                <a:lnTo>
                  <a:pt x="6091" y="3087"/>
                </a:lnTo>
                <a:lnTo>
                  <a:pt x="6126" y="3100"/>
                </a:lnTo>
                <a:lnTo>
                  <a:pt x="6160" y="3115"/>
                </a:lnTo>
                <a:lnTo>
                  <a:pt x="6193" y="3131"/>
                </a:lnTo>
                <a:lnTo>
                  <a:pt x="6225" y="3150"/>
                </a:lnTo>
                <a:lnTo>
                  <a:pt x="6257" y="3170"/>
                </a:lnTo>
                <a:lnTo>
                  <a:pt x="6287" y="3191"/>
                </a:lnTo>
                <a:lnTo>
                  <a:pt x="6317" y="3213"/>
                </a:lnTo>
                <a:lnTo>
                  <a:pt x="6344" y="3237"/>
                </a:lnTo>
                <a:lnTo>
                  <a:pt x="6371" y="3261"/>
                </a:lnTo>
                <a:lnTo>
                  <a:pt x="6374" y="3263"/>
                </a:lnTo>
                <a:lnTo>
                  <a:pt x="6394" y="3279"/>
                </a:lnTo>
                <a:lnTo>
                  <a:pt x="6420" y="3299"/>
                </a:lnTo>
                <a:lnTo>
                  <a:pt x="6452" y="3322"/>
                </a:lnTo>
                <a:lnTo>
                  <a:pt x="6488" y="3347"/>
                </a:lnTo>
                <a:lnTo>
                  <a:pt x="6529" y="3372"/>
                </a:lnTo>
                <a:lnTo>
                  <a:pt x="6550" y="3384"/>
                </a:lnTo>
                <a:lnTo>
                  <a:pt x="6572" y="3395"/>
                </a:lnTo>
                <a:lnTo>
                  <a:pt x="6594" y="3405"/>
                </a:lnTo>
                <a:lnTo>
                  <a:pt x="6617" y="3415"/>
                </a:lnTo>
                <a:lnTo>
                  <a:pt x="6640" y="3424"/>
                </a:lnTo>
                <a:lnTo>
                  <a:pt x="6663" y="3431"/>
                </a:lnTo>
                <a:lnTo>
                  <a:pt x="6686" y="3437"/>
                </a:lnTo>
                <a:lnTo>
                  <a:pt x="6708" y="3441"/>
                </a:lnTo>
                <a:lnTo>
                  <a:pt x="6732" y="3444"/>
                </a:lnTo>
                <a:lnTo>
                  <a:pt x="6754" y="3445"/>
                </a:lnTo>
                <a:lnTo>
                  <a:pt x="6777" y="3442"/>
                </a:lnTo>
                <a:lnTo>
                  <a:pt x="6798" y="3439"/>
                </a:lnTo>
                <a:lnTo>
                  <a:pt x="6818" y="3431"/>
                </a:lnTo>
                <a:lnTo>
                  <a:pt x="6837" y="3423"/>
                </a:lnTo>
                <a:lnTo>
                  <a:pt x="6847" y="3416"/>
                </a:lnTo>
                <a:lnTo>
                  <a:pt x="6857" y="3410"/>
                </a:lnTo>
                <a:lnTo>
                  <a:pt x="6866" y="3403"/>
                </a:lnTo>
                <a:lnTo>
                  <a:pt x="6875" y="3395"/>
                </a:lnTo>
                <a:lnTo>
                  <a:pt x="6883" y="3385"/>
                </a:lnTo>
                <a:lnTo>
                  <a:pt x="6892" y="3375"/>
                </a:lnTo>
                <a:lnTo>
                  <a:pt x="6899" y="3365"/>
                </a:lnTo>
                <a:lnTo>
                  <a:pt x="6907" y="3354"/>
                </a:lnTo>
                <a:lnTo>
                  <a:pt x="6914" y="3342"/>
                </a:lnTo>
                <a:lnTo>
                  <a:pt x="6920" y="3328"/>
                </a:lnTo>
                <a:lnTo>
                  <a:pt x="6927" y="3313"/>
                </a:lnTo>
                <a:lnTo>
                  <a:pt x="6933" y="3299"/>
                </a:lnTo>
                <a:lnTo>
                  <a:pt x="6944" y="3265"/>
                </a:lnTo>
                <a:lnTo>
                  <a:pt x="6953" y="3227"/>
                </a:lnTo>
                <a:lnTo>
                  <a:pt x="6945" y="3080"/>
                </a:lnTo>
                <a:lnTo>
                  <a:pt x="6937" y="2943"/>
                </a:lnTo>
                <a:lnTo>
                  <a:pt x="6927" y="2811"/>
                </a:lnTo>
                <a:lnTo>
                  <a:pt x="6917" y="2689"/>
                </a:lnTo>
                <a:lnTo>
                  <a:pt x="6906" y="2575"/>
                </a:lnTo>
                <a:lnTo>
                  <a:pt x="6896" y="2469"/>
                </a:lnTo>
                <a:lnTo>
                  <a:pt x="6886" y="2371"/>
                </a:lnTo>
                <a:lnTo>
                  <a:pt x="6876" y="2283"/>
                </a:lnTo>
                <a:lnTo>
                  <a:pt x="6857" y="2133"/>
                </a:lnTo>
                <a:lnTo>
                  <a:pt x="6841" y="2023"/>
                </a:lnTo>
                <a:lnTo>
                  <a:pt x="6830" y="1950"/>
                </a:lnTo>
                <a:lnTo>
                  <a:pt x="6825" y="1919"/>
                </a:lnTo>
                <a:lnTo>
                  <a:pt x="6821" y="1905"/>
                </a:lnTo>
                <a:lnTo>
                  <a:pt x="6818" y="1891"/>
                </a:lnTo>
                <a:lnTo>
                  <a:pt x="6811" y="1879"/>
                </a:lnTo>
                <a:lnTo>
                  <a:pt x="6805" y="1867"/>
                </a:lnTo>
                <a:lnTo>
                  <a:pt x="6798" y="1855"/>
                </a:lnTo>
                <a:lnTo>
                  <a:pt x="6789" y="1844"/>
                </a:lnTo>
                <a:lnTo>
                  <a:pt x="6779" y="1836"/>
                </a:lnTo>
                <a:lnTo>
                  <a:pt x="6768" y="1827"/>
                </a:lnTo>
                <a:lnTo>
                  <a:pt x="6757" y="1818"/>
                </a:lnTo>
                <a:lnTo>
                  <a:pt x="6746" y="1812"/>
                </a:lnTo>
                <a:lnTo>
                  <a:pt x="6732" y="1807"/>
                </a:lnTo>
                <a:lnTo>
                  <a:pt x="6720" y="1802"/>
                </a:lnTo>
                <a:lnTo>
                  <a:pt x="6706" y="1800"/>
                </a:lnTo>
                <a:lnTo>
                  <a:pt x="6692" y="1797"/>
                </a:lnTo>
                <a:lnTo>
                  <a:pt x="6677" y="1797"/>
                </a:lnTo>
                <a:lnTo>
                  <a:pt x="6663" y="1797"/>
                </a:lnTo>
                <a:lnTo>
                  <a:pt x="6516" y="1812"/>
                </a:lnTo>
                <a:lnTo>
                  <a:pt x="6354" y="1828"/>
                </a:lnTo>
                <a:lnTo>
                  <a:pt x="6142" y="1847"/>
                </a:lnTo>
                <a:lnTo>
                  <a:pt x="5891" y="1868"/>
                </a:lnTo>
                <a:lnTo>
                  <a:pt x="5610" y="1889"/>
                </a:lnTo>
                <a:lnTo>
                  <a:pt x="5461" y="1899"/>
                </a:lnTo>
                <a:lnTo>
                  <a:pt x="5309" y="1909"/>
                </a:lnTo>
                <a:lnTo>
                  <a:pt x="5153" y="1917"/>
                </a:lnTo>
                <a:lnTo>
                  <a:pt x="4994" y="1925"/>
                </a:lnTo>
                <a:lnTo>
                  <a:pt x="4962" y="1925"/>
                </a:lnTo>
                <a:lnTo>
                  <a:pt x="4932" y="1924"/>
                </a:lnTo>
                <a:lnTo>
                  <a:pt x="4903" y="1922"/>
                </a:lnTo>
                <a:lnTo>
                  <a:pt x="4876" y="1920"/>
                </a:lnTo>
                <a:lnTo>
                  <a:pt x="4850" y="1916"/>
                </a:lnTo>
                <a:lnTo>
                  <a:pt x="4827" y="1913"/>
                </a:lnTo>
                <a:lnTo>
                  <a:pt x="4803" y="1909"/>
                </a:lnTo>
                <a:lnTo>
                  <a:pt x="4782" y="1904"/>
                </a:lnTo>
                <a:lnTo>
                  <a:pt x="4761" y="1898"/>
                </a:lnTo>
                <a:lnTo>
                  <a:pt x="4742" y="1891"/>
                </a:lnTo>
                <a:lnTo>
                  <a:pt x="4725" y="1885"/>
                </a:lnTo>
                <a:lnTo>
                  <a:pt x="4709" y="1878"/>
                </a:lnTo>
                <a:lnTo>
                  <a:pt x="4694" y="1870"/>
                </a:lnTo>
                <a:lnTo>
                  <a:pt x="4679" y="1863"/>
                </a:lnTo>
                <a:lnTo>
                  <a:pt x="4667" y="1854"/>
                </a:lnTo>
                <a:lnTo>
                  <a:pt x="4654" y="1846"/>
                </a:lnTo>
                <a:lnTo>
                  <a:pt x="4644" y="1836"/>
                </a:lnTo>
                <a:lnTo>
                  <a:pt x="4634" y="1827"/>
                </a:lnTo>
                <a:lnTo>
                  <a:pt x="4626" y="1816"/>
                </a:lnTo>
                <a:lnTo>
                  <a:pt x="4618" y="1806"/>
                </a:lnTo>
                <a:lnTo>
                  <a:pt x="4612" y="1795"/>
                </a:lnTo>
                <a:lnTo>
                  <a:pt x="4606" y="1785"/>
                </a:lnTo>
                <a:lnTo>
                  <a:pt x="4601" y="1774"/>
                </a:lnTo>
                <a:lnTo>
                  <a:pt x="4597" y="1761"/>
                </a:lnTo>
                <a:lnTo>
                  <a:pt x="4595" y="1750"/>
                </a:lnTo>
                <a:lnTo>
                  <a:pt x="4592" y="1738"/>
                </a:lnTo>
                <a:lnTo>
                  <a:pt x="4590" y="1725"/>
                </a:lnTo>
                <a:lnTo>
                  <a:pt x="4590" y="1713"/>
                </a:lnTo>
                <a:lnTo>
                  <a:pt x="4590" y="1688"/>
                </a:lnTo>
                <a:lnTo>
                  <a:pt x="4592" y="1663"/>
                </a:lnTo>
                <a:lnTo>
                  <a:pt x="4597" y="1637"/>
                </a:lnTo>
                <a:lnTo>
                  <a:pt x="4605" y="1611"/>
                </a:lnTo>
                <a:lnTo>
                  <a:pt x="4613" y="1585"/>
                </a:lnTo>
                <a:lnTo>
                  <a:pt x="4624" y="1559"/>
                </a:lnTo>
                <a:lnTo>
                  <a:pt x="4636" y="1534"/>
                </a:lnTo>
                <a:lnTo>
                  <a:pt x="4648" y="1510"/>
                </a:lnTo>
                <a:lnTo>
                  <a:pt x="4662" y="1486"/>
                </a:lnTo>
                <a:lnTo>
                  <a:pt x="4675" y="1462"/>
                </a:lnTo>
                <a:lnTo>
                  <a:pt x="4704" y="1419"/>
                </a:lnTo>
                <a:lnTo>
                  <a:pt x="4731" y="1382"/>
                </a:lnTo>
                <a:lnTo>
                  <a:pt x="4755" y="1351"/>
                </a:lnTo>
                <a:lnTo>
                  <a:pt x="4773" y="1329"/>
                </a:lnTo>
                <a:lnTo>
                  <a:pt x="4773" y="1326"/>
                </a:lnTo>
                <a:lnTo>
                  <a:pt x="4799" y="1299"/>
                </a:lnTo>
                <a:lnTo>
                  <a:pt x="4823" y="1272"/>
                </a:lnTo>
                <a:lnTo>
                  <a:pt x="4845" y="1242"/>
                </a:lnTo>
                <a:lnTo>
                  <a:pt x="4865" y="1212"/>
                </a:lnTo>
                <a:lnTo>
                  <a:pt x="4885" y="1181"/>
                </a:lnTo>
                <a:lnTo>
                  <a:pt x="4903" y="1149"/>
                </a:lnTo>
                <a:lnTo>
                  <a:pt x="4920" y="1115"/>
                </a:lnTo>
                <a:lnTo>
                  <a:pt x="4934" y="1081"/>
                </a:lnTo>
                <a:lnTo>
                  <a:pt x="4948" y="1046"/>
                </a:lnTo>
                <a:lnTo>
                  <a:pt x="4960" y="1011"/>
                </a:lnTo>
                <a:lnTo>
                  <a:pt x="4970" y="974"/>
                </a:lnTo>
                <a:lnTo>
                  <a:pt x="4979" y="937"/>
                </a:lnTo>
                <a:lnTo>
                  <a:pt x="4985" y="900"/>
                </a:lnTo>
                <a:lnTo>
                  <a:pt x="4990" y="861"/>
                </a:lnTo>
                <a:lnTo>
                  <a:pt x="4994" y="823"/>
                </a:lnTo>
                <a:lnTo>
                  <a:pt x="4994" y="783"/>
                </a:lnTo>
                <a:lnTo>
                  <a:pt x="4994" y="742"/>
                </a:lnTo>
                <a:lnTo>
                  <a:pt x="4990" y="703"/>
                </a:lnTo>
                <a:lnTo>
                  <a:pt x="4985" y="664"/>
                </a:lnTo>
                <a:lnTo>
                  <a:pt x="4978" y="624"/>
                </a:lnTo>
                <a:lnTo>
                  <a:pt x="4969" y="587"/>
                </a:lnTo>
                <a:lnTo>
                  <a:pt x="4959" y="550"/>
                </a:lnTo>
                <a:lnTo>
                  <a:pt x="4947" y="514"/>
                </a:lnTo>
                <a:lnTo>
                  <a:pt x="4933" y="478"/>
                </a:lnTo>
                <a:lnTo>
                  <a:pt x="4917" y="443"/>
                </a:lnTo>
                <a:lnTo>
                  <a:pt x="4900" y="410"/>
                </a:lnTo>
                <a:lnTo>
                  <a:pt x="4881" y="376"/>
                </a:lnTo>
                <a:lnTo>
                  <a:pt x="4860" y="345"/>
                </a:lnTo>
                <a:lnTo>
                  <a:pt x="4839" y="314"/>
                </a:lnTo>
                <a:lnTo>
                  <a:pt x="4815" y="285"/>
                </a:lnTo>
                <a:lnTo>
                  <a:pt x="4791" y="256"/>
                </a:lnTo>
                <a:lnTo>
                  <a:pt x="4765" y="229"/>
                </a:lnTo>
                <a:lnTo>
                  <a:pt x="4737" y="203"/>
                </a:lnTo>
                <a:lnTo>
                  <a:pt x="4709" y="178"/>
                </a:lnTo>
                <a:lnTo>
                  <a:pt x="4680" y="156"/>
                </a:lnTo>
                <a:lnTo>
                  <a:pt x="4649" y="133"/>
                </a:lnTo>
                <a:lnTo>
                  <a:pt x="4617" y="114"/>
                </a:lnTo>
                <a:lnTo>
                  <a:pt x="4585" y="94"/>
                </a:lnTo>
                <a:lnTo>
                  <a:pt x="4551" y="76"/>
                </a:lnTo>
                <a:lnTo>
                  <a:pt x="4517" y="62"/>
                </a:lnTo>
                <a:lnTo>
                  <a:pt x="4481" y="47"/>
                </a:lnTo>
                <a:lnTo>
                  <a:pt x="4444" y="34"/>
                </a:lnTo>
                <a:lnTo>
                  <a:pt x="4408" y="24"/>
                </a:lnTo>
                <a:lnTo>
                  <a:pt x="4369" y="16"/>
                </a:lnTo>
                <a:lnTo>
                  <a:pt x="4331" y="8"/>
                </a:lnTo>
                <a:lnTo>
                  <a:pt x="4291" y="3"/>
                </a:lnTo>
                <a:lnTo>
                  <a:pt x="4251" y="1"/>
                </a:lnTo>
                <a:lnTo>
                  <a:pt x="4212" y="0"/>
                </a:lnTo>
                <a:lnTo>
                  <a:pt x="4171" y="1"/>
                </a:lnTo>
                <a:lnTo>
                  <a:pt x="4131" y="3"/>
                </a:lnTo>
                <a:lnTo>
                  <a:pt x="4091" y="8"/>
                </a:lnTo>
                <a:lnTo>
                  <a:pt x="4053" y="16"/>
                </a:lnTo>
                <a:lnTo>
                  <a:pt x="4016" y="24"/>
                </a:lnTo>
                <a:lnTo>
                  <a:pt x="3979" y="34"/>
                </a:lnTo>
                <a:lnTo>
                  <a:pt x="3941" y="47"/>
                </a:lnTo>
                <a:lnTo>
                  <a:pt x="3907" y="62"/>
                </a:lnTo>
                <a:lnTo>
                  <a:pt x="3872" y="76"/>
                </a:lnTo>
                <a:lnTo>
                  <a:pt x="3837" y="94"/>
                </a:lnTo>
                <a:lnTo>
                  <a:pt x="3805" y="114"/>
                </a:lnTo>
                <a:lnTo>
                  <a:pt x="3773" y="133"/>
                </a:lnTo>
                <a:lnTo>
                  <a:pt x="3743" y="156"/>
                </a:lnTo>
                <a:lnTo>
                  <a:pt x="3713" y="178"/>
                </a:lnTo>
                <a:lnTo>
                  <a:pt x="3685" y="203"/>
                </a:lnTo>
                <a:lnTo>
                  <a:pt x="3658" y="229"/>
                </a:lnTo>
                <a:lnTo>
                  <a:pt x="3631" y="256"/>
                </a:lnTo>
                <a:lnTo>
                  <a:pt x="3607" y="285"/>
                </a:lnTo>
                <a:lnTo>
                  <a:pt x="3583" y="314"/>
                </a:lnTo>
                <a:lnTo>
                  <a:pt x="3562" y="345"/>
                </a:lnTo>
                <a:lnTo>
                  <a:pt x="3541" y="376"/>
                </a:lnTo>
                <a:lnTo>
                  <a:pt x="3522" y="410"/>
                </a:lnTo>
                <a:lnTo>
                  <a:pt x="3505" y="443"/>
                </a:lnTo>
                <a:lnTo>
                  <a:pt x="3489" y="478"/>
                </a:lnTo>
                <a:lnTo>
                  <a:pt x="3475" y="514"/>
                </a:lnTo>
                <a:lnTo>
                  <a:pt x="3463" y="550"/>
                </a:lnTo>
                <a:lnTo>
                  <a:pt x="3453" y="587"/>
                </a:lnTo>
                <a:lnTo>
                  <a:pt x="3443" y="624"/>
                </a:lnTo>
                <a:lnTo>
                  <a:pt x="3437" y="664"/>
                </a:lnTo>
                <a:lnTo>
                  <a:pt x="3432" y="703"/>
                </a:lnTo>
                <a:lnTo>
                  <a:pt x="3428" y="742"/>
                </a:lnTo>
                <a:lnTo>
                  <a:pt x="3428" y="783"/>
                </a:lnTo>
                <a:lnTo>
                  <a:pt x="3428" y="823"/>
                </a:lnTo>
                <a:lnTo>
                  <a:pt x="3432" y="861"/>
                </a:lnTo>
                <a:lnTo>
                  <a:pt x="3437" y="900"/>
                </a:lnTo>
                <a:lnTo>
                  <a:pt x="3443" y="938"/>
                </a:lnTo>
                <a:lnTo>
                  <a:pt x="3452" y="975"/>
                </a:lnTo>
                <a:lnTo>
                  <a:pt x="3462" y="1011"/>
                </a:lnTo>
                <a:lnTo>
                  <a:pt x="3474" y="1047"/>
                </a:lnTo>
                <a:lnTo>
                  <a:pt x="3488" y="1082"/>
                </a:lnTo>
                <a:lnTo>
                  <a:pt x="3503" y="1117"/>
                </a:lnTo>
                <a:lnTo>
                  <a:pt x="3520" y="1150"/>
                </a:lnTo>
                <a:lnTo>
                  <a:pt x="3537" y="1182"/>
                </a:lnTo>
                <a:lnTo>
                  <a:pt x="3557" y="1213"/>
                </a:lnTo>
                <a:lnTo>
                  <a:pt x="3578" y="1243"/>
                </a:lnTo>
                <a:lnTo>
                  <a:pt x="3601" y="1273"/>
                </a:lnTo>
                <a:lnTo>
                  <a:pt x="3625" y="1301"/>
                </a:lnTo>
                <a:lnTo>
                  <a:pt x="3650" y="1327"/>
                </a:lnTo>
                <a:lnTo>
                  <a:pt x="3649" y="1329"/>
                </a:lnTo>
                <a:lnTo>
                  <a:pt x="3651" y="1330"/>
                </a:lnTo>
                <a:lnTo>
                  <a:pt x="3672" y="1350"/>
                </a:lnTo>
                <a:lnTo>
                  <a:pt x="3695" y="1370"/>
                </a:lnTo>
                <a:lnTo>
                  <a:pt x="3739" y="1405"/>
                </a:lnTo>
                <a:lnTo>
                  <a:pt x="3757" y="1425"/>
                </a:lnTo>
                <a:lnTo>
                  <a:pt x="3773" y="1445"/>
                </a:lnTo>
                <a:lnTo>
                  <a:pt x="3786" y="1466"/>
                </a:lnTo>
                <a:lnTo>
                  <a:pt x="3800" y="1487"/>
                </a:lnTo>
                <a:lnTo>
                  <a:pt x="3810" y="1510"/>
                </a:lnTo>
                <a:lnTo>
                  <a:pt x="3820" y="1532"/>
                </a:lnTo>
                <a:lnTo>
                  <a:pt x="3827" y="1554"/>
                </a:lnTo>
                <a:lnTo>
                  <a:pt x="3832" y="1577"/>
                </a:lnTo>
                <a:lnTo>
                  <a:pt x="3836" y="1599"/>
                </a:lnTo>
                <a:lnTo>
                  <a:pt x="3839" y="1621"/>
                </a:lnTo>
                <a:lnTo>
                  <a:pt x="3837" y="1642"/>
                </a:lnTo>
                <a:lnTo>
                  <a:pt x="3835" y="1665"/>
                </a:lnTo>
                <a:lnTo>
                  <a:pt x="3830" y="1686"/>
                </a:lnTo>
                <a:lnTo>
                  <a:pt x="3824" y="1707"/>
                </a:lnTo>
                <a:lnTo>
                  <a:pt x="3815" y="1728"/>
                </a:lnTo>
                <a:lnTo>
                  <a:pt x="3803" y="1748"/>
                </a:lnTo>
                <a:lnTo>
                  <a:pt x="3789" y="1767"/>
                </a:lnTo>
                <a:lnTo>
                  <a:pt x="3773" y="1786"/>
                </a:lnTo>
                <a:lnTo>
                  <a:pt x="3753" y="1803"/>
                </a:lnTo>
                <a:lnTo>
                  <a:pt x="3732" y="1820"/>
                </a:lnTo>
                <a:lnTo>
                  <a:pt x="3708" y="1836"/>
                </a:lnTo>
                <a:lnTo>
                  <a:pt x="3681" y="1849"/>
                </a:lnTo>
                <a:lnTo>
                  <a:pt x="3651" y="1863"/>
                </a:lnTo>
                <a:lnTo>
                  <a:pt x="3618" y="1874"/>
                </a:lnTo>
                <a:lnTo>
                  <a:pt x="3583" y="1885"/>
                </a:lnTo>
                <a:lnTo>
                  <a:pt x="3545" y="1894"/>
                </a:lnTo>
                <a:lnTo>
                  <a:pt x="3503" y="1901"/>
                </a:lnTo>
                <a:lnTo>
                  <a:pt x="3458" y="1906"/>
                </a:lnTo>
                <a:lnTo>
                  <a:pt x="3410" y="1910"/>
                </a:lnTo>
                <a:lnTo>
                  <a:pt x="3359" y="1913"/>
                </a:lnTo>
                <a:lnTo>
                  <a:pt x="3304" y="1913"/>
                </a:lnTo>
                <a:lnTo>
                  <a:pt x="3247" y="1910"/>
                </a:lnTo>
                <a:lnTo>
                  <a:pt x="2991" y="1893"/>
                </a:lnTo>
                <a:lnTo>
                  <a:pt x="2750" y="1874"/>
                </a:lnTo>
                <a:lnTo>
                  <a:pt x="2532" y="1855"/>
                </a:lnTo>
                <a:lnTo>
                  <a:pt x="2340" y="1838"/>
                </a:lnTo>
                <a:lnTo>
                  <a:pt x="2181" y="1822"/>
                </a:lnTo>
                <a:lnTo>
                  <a:pt x="2060" y="1810"/>
                </a:lnTo>
                <a:lnTo>
                  <a:pt x="1952" y="1797"/>
                </a:lnTo>
                <a:lnTo>
                  <a:pt x="1936" y="1797"/>
                </a:lnTo>
                <a:lnTo>
                  <a:pt x="1918" y="1798"/>
                </a:lnTo>
                <a:lnTo>
                  <a:pt x="1901" y="1801"/>
                </a:lnTo>
                <a:lnTo>
                  <a:pt x="1885" y="1806"/>
                </a:lnTo>
                <a:lnTo>
                  <a:pt x="1870" y="1812"/>
                </a:lnTo>
                <a:lnTo>
                  <a:pt x="1855" y="1820"/>
                </a:lnTo>
                <a:lnTo>
                  <a:pt x="1841" y="1829"/>
                </a:lnTo>
                <a:lnTo>
                  <a:pt x="1828" y="1842"/>
                </a:lnTo>
                <a:lnTo>
                  <a:pt x="1817" y="1854"/>
                </a:lnTo>
                <a:lnTo>
                  <a:pt x="1808" y="1869"/>
                </a:lnTo>
                <a:lnTo>
                  <a:pt x="1799" y="1884"/>
                </a:lnTo>
                <a:lnTo>
                  <a:pt x="1793" y="1900"/>
                </a:lnTo>
                <a:lnTo>
                  <a:pt x="1789" y="1916"/>
                </a:lnTo>
                <a:lnTo>
                  <a:pt x="1787" y="1932"/>
                </a:lnTo>
                <a:lnTo>
                  <a:pt x="1787" y="1950"/>
                </a:lnTo>
                <a:lnTo>
                  <a:pt x="1788" y="1967"/>
                </a:lnTo>
                <a:lnTo>
                  <a:pt x="1803" y="2074"/>
                </a:lnTo>
                <a:lnTo>
                  <a:pt x="1818" y="2196"/>
                </a:lnTo>
                <a:lnTo>
                  <a:pt x="1836" y="2360"/>
                </a:lnTo>
                <a:lnTo>
                  <a:pt x="1857" y="2562"/>
                </a:lnTo>
                <a:lnTo>
                  <a:pt x="1867" y="2676"/>
                </a:lnTo>
                <a:lnTo>
                  <a:pt x="1879" y="2798"/>
                </a:lnTo>
                <a:lnTo>
                  <a:pt x="1888" y="2928"/>
                </a:lnTo>
                <a:lnTo>
                  <a:pt x="1897" y="3064"/>
                </a:lnTo>
                <a:lnTo>
                  <a:pt x="1906" y="3207"/>
                </a:lnTo>
                <a:lnTo>
                  <a:pt x="1915" y="3356"/>
                </a:lnTo>
                <a:lnTo>
                  <a:pt x="1907" y="3398"/>
                </a:lnTo>
                <a:lnTo>
                  <a:pt x="1897" y="3435"/>
                </a:lnTo>
                <a:lnTo>
                  <a:pt x="1891" y="3452"/>
                </a:lnTo>
                <a:lnTo>
                  <a:pt x="1885" y="3468"/>
                </a:lnTo>
                <a:lnTo>
                  <a:pt x="1879" y="3483"/>
                </a:lnTo>
                <a:lnTo>
                  <a:pt x="1872" y="3498"/>
                </a:lnTo>
                <a:lnTo>
                  <a:pt x="1865" y="3511"/>
                </a:lnTo>
                <a:lnTo>
                  <a:pt x="1857" y="3523"/>
                </a:lnTo>
                <a:lnTo>
                  <a:pt x="1849" y="3534"/>
                </a:lnTo>
                <a:lnTo>
                  <a:pt x="1841" y="3544"/>
                </a:lnTo>
                <a:lnTo>
                  <a:pt x="1833" y="3554"/>
                </a:lnTo>
                <a:lnTo>
                  <a:pt x="1824" y="3563"/>
                </a:lnTo>
                <a:lnTo>
                  <a:pt x="1814" y="3570"/>
                </a:lnTo>
                <a:lnTo>
                  <a:pt x="1804" y="3576"/>
                </a:lnTo>
                <a:lnTo>
                  <a:pt x="1795" y="3582"/>
                </a:lnTo>
                <a:lnTo>
                  <a:pt x="1784" y="3587"/>
                </a:lnTo>
                <a:lnTo>
                  <a:pt x="1774" y="3592"/>
                </a:lnTo>
                <a:lnTo>
                  <a:pt x="1765" y="3596"/>
                </a:lnTo>
                <a:lnTo>
                  <a:pt x="1742" y="3602"/>
                </a:lnTo>
                <a:lnTo>
                  <a:pt x="1721" y="3605"/>
                </a:lnTo>
                <a:lnTo>
                  <a:pt x="1698" y="3605"/>
                </a:lnTo>
                <a:lnTo>
                  <a:pt x="1675" y="3604"/>
                </a:lnTo>
                <a:lnTo>
                  <a:pt x="1652" y="3600"/>
                </a:lnTo>
                <a:lnTo>
                  <a:pt x="1628" y="3595"/>
                </a:lnTo>
                <a:lnTo>
                  <a:pt x="1603" y="3587"/>
                </a:lnTo>
                <a:lnTo>
                  <a:pt x="1580" y="3579"/>
                </a:lnTo>
                <a:lnTo>
                  <a:pt x="1557" y="3570"/>
                </a:lnTo>
                <a:lnTo>
                  <a:pt x="1534" y="3559"/>
                </a:lnTo>
                <a:lnTo>
                  <a:pt x="1512" y="3548"/>
                </a:lnTo>
                <a:lnTo>
                  <a:pt x="1489" y="3535"/>
                </a:lnTo>
                <a:lnTo>
                  <a:pt x="1447" y="3511"/>
                </a:lnTo>
                <a:lnTo>
                  <a:pt x="1410" y="3484"/>
                </a:lnTo>
                <a:lnTo>
                  <a:pt x="1376" y="3461"/>
                </a:lnTo>
                <a:lnTo>
                  <a:pt x="1349" y="3440"/>
                </a:lnTo>
                <a:lnTo>
                  <a:pt x="1329" y="3423"/>
                </a:lnTo>
                <a:lnTo>
                  <a:pt x="1328" y="3423"/>
                </a:lnTo>
                <a:lnTo>
                  <a:pt x="1327" y="3423"/>
                </a:lnTo>
                <a:lnTo>
                  <a:pt x="1301" y="3398"/>
                </a:lnTo>
                <a:lnTo>
                  <a:pt x="1272" y="3374"/>
                </a:lnTo>
                <a:lnTo>
                  <a:pt x="1243" y="3352"/>
                </a:lnTo>
                <a:lnTo>
                  <a:pt x="1213" y="3331"/>
                </a:lnTo>
                <a:lnTo>
                  <a:pt x="1182" y="3311"/>
                </a:lnTo>
                <a:lnTo>
                  <a:pt x="1150" y="3292"/>
                </a:lnTo>
                <a:lnTo>
                  <a:pt x="1116" y="3276"/>
                </a:lnTo>
                <a:lnTo>
                  <a:pt x="1081" y="3261"/>
                </a:lnTo>
                <a:lnTo>
                  <a:pt x="1047" y="3248"/>
                </a:lnTo>
                <a:lnTo>
                  <a:pt x="1012" y="3235"/>
                </a:lnTo>
                <a:lnTo>
                  <a:pt x="975" y="3225"/>
                </a:lnTo>
                <a:lnTo>
                  <a:pt x="938" y="3217"/>
                </a:lnTo>
                <a:lnTo>
                  <a:pt x="900" y="3211"/>
                </a:lnTo>
                <a:lnTo>
                  <a:pt x="862" y="3206"/>
                </a:lnTo>
                <a:lnTo>
                  <a:pt x="824" y="3203"/>
                </a:lnTo>
                <a:lnTo>
                  <a:pt x="784" y="3202"/>
                </a:lnTo>
                <a:lnTo>
                  <a:pt x="743" y="3203"/>
                </a:lnTo>
                <a:lnTo>
                  <a:pt x="703" y="3206"/>
                </a:lnTo>
                <a:lnTo>
                  <a:pt x="665" y="3211"/>
                </a:lnTo>
                <a:lnTo>
                  <a:pt x="626" y="3218"/>
                </a:lnTo>
                <a:lnTo>
                  <a:pt x="588" y="3227"/>
                </a:lnTo>
                <a:lnTo>
                  <a:pt x="551" y="3237"/>
                </a:lnTo>
                <a:lnTo>
                  <a:pt x="515" y="3249"/>
                </a:lnTo>
                <a:lnTo>
                  <a:pt x="479" y="3264"/>
                </a:lnTo>
                <a:lnTo>
                  <a:pt x="444" y="3279"/>
                </a:lnTo>
                <a:lnTo>
                  <a:pt x="411" y="3296"/>
                </a:lnTo>
                <a:lnTo>
                  <a:pt x="377" y="3315"/>
                </a:lnTo>
                <a:lnTo>
                  <a:pt x="346" y="3336"/>
                </a:lnTo>
                <a:lnTo>
                  <a:pt x="315" y="3357"/>
                </a:lnTo>
                <a:lnTo>
                  <a:pt x="286" y="3380"/>
                </a:lnTo>
                <a:lnTo>
                  <a:pt x="257" y="3405"/>
                </a:lnTo>
                <a:lnTo>
                  <a:pt x="230" y="3431"/>
                </a:lnTo>
                <a:lnTo>
                  <a:pt x="204" y="3458"/>
                </a:lnTo>
                <a:lnTo>
                  <a:pt x="179" y="3487"/>
                </a:lnTo>
                <a:lnTo>
                  <a:pt x="157" y="3517"/>
                </a:lnTo>
                <a:lnTo>
                  <a:pt x="134" y="3546"/>
                </a:lnTo>
                <a:lnTo>
                  <a:pt x="114" y="3579"/>
                </a:lnTo>
                <a:lnTo>
                  <a:pt x="95" y="3611"/>
                </a:lnTo>
                <a:lnTo>
                  <a:pt x="77" y="3646"/>
                </a:lnTo>
                <a:lnTo>
                  <a:pt x="62" y="3680"/>
                </a:lnTo>
                <a:lnTo>
                  <a:pt x="49" y="3715"/>
                </a:lnTo>
                <a:lnTo>
                  <a:pt x="36" y="3752"/>
                </a:lnTo>
                <a:lnTo>
                  <a:pt x="25" y="3789"/>
                </a:lnTo>
                <a:lnTo>
                  <a:pt x="17" y="3827"/>
                </a:lnTo>
                <a:lnTo>
                  <a:pt x="9" y="3865"/>
                </a:lnTo>
                <a:lnTo>
                  <a:pt x="4" y="3905"/>
                </a:lnTo>
                <a:lnTo>
                  <a:pt x="2" y="3944"/>
                </a:lnTo>
                <a:lnTo>
                  <a:pt x="0" y="3985"/>
                </a:lnTo>
                <a:lnTo>
                  <a:pt x="2" y="4025"/>
                </a:lnTo>
                <a:lnTo>
                  <a:pt x="4" y="4065"/>
                </a:lnTo>
                <a:lnTo>
                  <a:pt x="9" y="4104"/>
                </a:lnTo>
                <a:lnTo>
                  <a:pt x="17" y="4143"/>
                </a:lnTo>
                <a:lnTo>
                  <a:pt x="25" y="4180"/>
                </a:lnTo>
                <a:lnTo>
                  <a:pt x="36" y="4217"/>
                </a:lnTo>
                <a:lnTo>
                  <a:pt x="49" y="4254"/>
                </a:lnTo>
                <a:lnTo>
                  <a:pt x="62" y="4290"/>
                </a:lnTo>
                <a:lnTo>
                  <a:pt x="77" y="4325"/>
                </a:lnTo>
                <a:lnTo>
                  <a:pt x="95" y="4359"/>
                </a:lnTo>
                <a:lnTo>
                  <a:pt x="114" y="4391"/>
                </a:lnTo>
                <a:lnTo>
                  <a:pt x="134" y="4423"/>
                </a:lnTo>
                <a:lnTo>
                  <a:pt x="157" y="4454"/>
                </a:lnTo>
                <a:lnTo>
                  <a:pt x="179" y="4484"/>
                </a:lnTo>
                <a:lnTo>
                  <a:pt x="204" y="4511"/>
                </a:lnTo>
                <a:lnTo>
                  <a:pt x="230" y="4538"/>
                </a:lnTo>
                <a:lnTo>
                  <a:pt x="257" y="4564"/>
                </a:lnTo>
                <a:lnTo>
                  <a:pt x="286" y="4589"/>
                </a:lnTo>
                <a:lnTo>
                  <a:pt x="315" y="4613"/>
                </a:lnTo>
                <a:lnTo>
                  <a:pt x="346" y="4635"/>
                </a:lnTo>
                <a:lnTo>
                  <a:pt x="377" y="4655"/>
                </a:lnTo>
                <a:lnTo>
                  <a:pt x="411" y="4673"/>
                </a:lnTo>
                <a:lnTo>
                  <a:pt x="444" y="4691"/>
                </a:lnTo>
                <a:lnTo>
                  <a:pt x="479" y="4707"/>
                </a:lnTo>
                <a:lnTo>
                  <a:pt x="515" y="4721"/>
                </a:lnTo>
                <a:lnTo>
                  <a:pt x="551" y="4733"/>
                </a:lnTo>
                <a:lnTo>
                  <a:pt x="588" y="4744"/>
                </a:lnTo>
                <a:lnTo>
                  <a:pt x="626" y="4753"/>
                </a:lnTo>
                <a:lnTo>
                  <a:pt x="665" y="4759"/>
                </a:lnTo>
                <a:lnTo>
                  <a:pt x="703" y="4764"/>
                </a:lnTo>
                <a:lnTo>
                  <a:pt x="743" y="4768"/>
                </a:lnTo>
                <a:lnTo>
                  <a:pt x="784" y="4769"/>
                </a:lnTo>
                <a:lnTo>
                  <a:pt x="824" y="4768"/>
                </a:lnTo>
                <a:lnTo>
                  <a:pt x="862" y="4764"/>
                </a:lnTo>
                <a:lnTo>
                  <a:pt x="900" y="4759"/>
                </a:lnTo>
                <a:lnTo>
                  <a:pt x="939" y="4753"/>
                </a:lnTo>
                <a:lnTo>
                  <a:pt x="976" y="4744"/>
                </a:lnTo>
                <a:lnTo>
                  <a:pt x="1012" y="4734"/>
                </a:lnTo>
                <a:lnTo>
                  <a:pt x="1048" y="4722"/>
                </a:lnTo>
                <a:lnTo>
                  <a:pt x="1083" y="4708"/>
                </a:lnTo>
                <a:lnTo>
                  <a:pt x="1117" y="4693"/>
                </a:lnTo>
                <a:lnTo>
                  <a:pt x="1151" y="4676"/>
                </a:lnTo>
                <a:lnTo>
                  <a:pt x="1183" y="4659"/>
                </a:lnTo>
                <a:lnTo>
                  <a:pt x="1214" y="4639"/>
                </a:lnTo>
                <a:lnTo>
                  <a:pt x="1244" y="4618"/>
                </a:lnTo>
                <a:lnTo>
                  <a:pt x="1274" y="4595"/>
                </a:lnTo>
                <a:lnTo>
                  <a:pt x="1302" y="4571"/>
                </a:lnTo>
                <a:lnTo>
                  <a:pt x="1329" y="4546"/>
                </a:lnTo>
                <a:lnTo>
                  <a:pt x="1329" y="4547"/>
                </a:lnTo>
                <a:lnTo>
                  <a:pt x="1331" y="4544"/>
                </a:lnTo>
                <a:lnTo>
                  <a:pt x="1350" y="4523"/>
                </a:lnTo>
                <a:lnTo>
                  <a:pt x="1370" y="4502"/>
                </a:lnTo>
                <a:lnTo>
                  <a:pt x="1406" y="4456"/>
                </a:lnTo>
                <a:lnTo>
                  <a:pt x="1426" y="4439"/>
                </a:lnTo>
                <a:lnTo>
                  <a:pt x="1446" y="4423"/>
                </a:lnTo>
                <a:lnTo>
                  <a:pt x="1467" y="4409"/>
                </a:lnTo>
                <a:lnTo>
                  <a:pt x="1489" y="4397"/>
                </a:lnTo>
                <a:lnTo>
                  <a:pt x="1510" y="4386"/>
                </a:lnTo>
                <a:lnTo>
                  <a:pt x="1533" y="4376"/>
                </a:lnTo>
                <a:lnTo>
                  <a:pt x="1555" y="4368"/>
                </a:lnTo>
                <a:lnTo>
                  <a:pt x="1577" y="4363"/>
                </a:lnTo>
                <a:lnTo>
                  <a:pt x="1600" y="4360"/>
                </a:lnTo>
                <a:lnTo>
                  <a:pt x="1622" y="4359"/>
                </a:lnTo>
                <a:lnTo>
                  <a:pt x="1644" y="4359"/>
                </a:lnTo>
                <a:lnTo>
                  <a:pt x="1667" y="4361"/>
                </a:lnTo>
                <a:lnTo>
                  <a:pt x="1688" y="4366"/>
                </a:lnTo>
                <a:lnTo>
                  <a:pt x="1709" y="4372"/>
                </a:lnTo>
                <a:lnTo>
                  <a:pt x="1730" y="4382"/>
                </a:lnTo>
                <a:lnTo>
                  <a:pt x="1750" y="4393"/>
                </a:lnTo>
                <a:lnTo>
                  <a:pt x="1768" y="4407"/>
                </a:lnTo>
                <a:lnTo>
                  <a:pt x="1787" y="4424"/>
                </a:lnTo>
                <a:lnTo>
                  <a:pt x="1804" y="4443"/>
                </a:lnTo>
                <a:lnTo>
                  <a:pt x="1822" y="4464"/>
                </a:lnTo>
                <a:lnTo>
                  <a:pt x="1836" y="4489"/>
                </a:lnTo>
                <a:lnTo>
                  <a:pt x="1851" y="4516"/>
                </a:lnTo>
                <a:lnTo>
                  <a:pt x="1864" y="4546"/>
                </a:lnTo>
                <a:lnTo>
                  <a:pt x="1876" y="4579"/>
                </a:lnTo>
                <a:lnTo>
                  <a:pt x="1886" y="4614"/>
                </a:lnTo>
                <a:lnTo>
                  <a:pt x="1895" y="4654"/>
                </a:lnTo>
                <a:lnTo>
                  <a:pt x="1902" y="4694"/>
                </a:lnTo>
                <a:lnTo>
                  <a:pt x="1908" y="4740"/>
                </a:lnTo>
                <a:lnTo>
                  <a:pt x="1912" y="4787"/>
                </a:lnTo>
                <a:lnTo>
                  <a:pt x="1913" y="4840"/>
                </a:lnTo>
                <a:lnTo>
                  <a:pt x="1913" y="4894"/>
                </a:lnTo>
                <a:lnTo>
                  <a:pt x="1911" y="4952"/>
                </a:lnTo>
                <a:lnTo>
                  <a:pt x="1911" y="4996"/>
                </a:lnTo>
                <a:lnTo>
                  <a:pt x="1911" y="5033"/>
                </a:lnTo>
                <a:lnTo>
                  <a:pt x="1902" y="5178"/>
                </a:lnTo>
                <a:lnTo>
                  <a:pt x="1893" y="5318"/>
                </a:lnTo>
                <a:lnTo>
                  <a:pt x="1885" y="5451"/>
                </a:lnTo>
                <a:lnTo>
                  <a:pt x="1875" y="5577"/>
                </a:lnTo>
                <a:lnTo>
                  <a:pt x="1865" y="5696"/>
                </a:lnTo>
                <a:lnTo>
                  <a:pt x="1854" y="5808"/>
                </a:lnTo>
                <a:lnTo>
                  <a:pt x="1834" y="6007"/>
                </a:lnTo>
                <a:lnTo>
                  <a:pt x="1817" y="6169"/>
                </a:lnTo>
                <a:lnTo>
                  <a:pt x="1802" y="6290"/>
                </a:lnTo>
                <a:lnTo>
                  <a:pt x="1788" y="6395"/>
                </a:lnTo>
                <a:lnTo>
                  <a:pt x="1787" y="6410"/>
                </a:lnTo>
                <a:lnTo>
                  <a:pt x="1787" y="6425"/>
                </a:lnTo>
                <a:lnTo>
                  <a:pt x="1788" y="6440"/>
                </a:lnTo>
                <a:lnTo>
                  <a:pt x="1792" y="6454"/>
                </a:lnTo>
                <a:lnTo>
                  <a:pt x="1795" y="6467"/>
                </a:lnTo>
                <a:lnTo>
                  <a:pt x="1800" y="6481"/>
                </a:lnTo>
                <a:lnTo>
                  <a:pt x="1808" y="6493"/>
                </a:lnTo>
                <a:lnTo>
                  <a:pt x="1815" y="6506"/>
                </a:lnTo>
                <a:lnTo>
                  <a:pt x="1825" y="6516"/>
                </a:lnTo>
                <a:lnTo>
                  <a:pt x="1835" y="6527"/>
                </a:lnTo>
                <a:lnTo>
                  <a:pt x="1845" y="6535"/>
                </a:lnTo>
                <a:lnTo>
                  <a:pt x="1857" y="6543"/>
                </a:lnTo>
                <a:lnTo>
                  <a:pt x="1870" y="6550"/>
                </a:lnTo>
                <a:lnTo>
                  <a:pt x="1884" y="6555"/>
                </a:lnTo>
                <a:lnTo>
                  <a:pt x="1898" y="6560"/>
                </a:lnTo>
                <a:lnTo>
                  <a:pt x="1913" y="6563"/>
                </a:lnTo>
                <a:lnTo>
                  <a:pt x="2010" y="6576"/>
                </a:lnTo>
                <a:lnTo>
                  <a:pt x="2124" y="6590"/>
                </a:lnTo>
                <a:lnTo>
                  <a:pt x="2278" y="6607"/>
                </a:lnTo>
                <a:lnTo>
                  <a:pt x="2469" y="6626"/>
                </a:lnTo>
                <a:lnTo>
                  <a:pt x="2578" y="6636"/>
                </a:lnTo>
                <a:lnTo>
                  <a:pt x="2696" y="6646"/>
                </a:lnTo>
                <a:lnTo>
                  <a:pt x="2821" y="6656"/>
                </a:lnTo>
                <a:lnTo>
                  <a:pt x="2955" y="6666"/>
                </a:lnTo>
                <a:lnTo>
                  <a:pt x="3095" y="6674"/>
                </a:lnTo>
                <a:lnTo>
                  <a:pt x="3243" y="6683"/>
                </a:lnTo>
                <a:lnTo>
                  <a:pt x="3257" y="6683"/>
                </a:lnTo>
                <a:lnTo>
                  <a:pt x="3315" y="6686"/>
                </a:lnTo>
                <a:lnTo>
                  <a:pt x="3370" y="6686"/>
                </a:lnTo>
                <a:lnTo>
                  <a:pt x="3422" y="6684"/>
                </a:lnTo>
                <a:lnTo>
                  <a:pt x="3470" y="6681"/>
                </a:lnTo>
                <a:lnTo>
                  <a:pt x="3515" y="6674"/>
                </a:lnTo>
                <a:lnTo>
                  <a:pt x="3556" y="6667"/>
                </a:lnTo>
                <a:lnTo>
                  <a:pt x="3596" y="6658"/>
                </a:lnTo>
                <a:lnTo>
                  <a:pt x="3630" y="6648"/>
                </a:lnTo>
                <a:lnTo>
                  <a:pt x="3664" y="6636"/>
                </a:lnTo>
                <a:lnTo>
                  <a:pt x="3693" y="6624"/>
                </a:lnTo>
                <a:lnTo>
                  <a:pt x="3721" y="6609"/>
                </a:lnTo>
                <a:lnTo>
                  <a:pt x="3744" y="6594"/>
                </a:lnTo>
                <a:lnTo>
                  <a:pt x="3767" y="6576"/>
                </a:lnTo>
                <a:lnTo>
                  <a:pt x="3785" y="6559"/>
                </a:lnTo>
                <a:lnTo>
                  <a:pt x="3803" y="6540"/>
                </a:lnTo>
                <a:lnTo>
                  <a:pt x="3816" y="6522"/>
                </a:lnTo>
                <a:lnTo>
                  <a:pt x="3827" y="6502"/>
                </a:lnTo>
                <a:lnTo>
                  <a:pt x="3837" y="6481"/>
                </a:lnTo>
                <a:lnTo>
                  <a:pt x="3843" y="6460"/>
                </a:lnTo>
                <a:lnTo>
                  <a:pt x="3848" y="6439"/>
                </a:lnTo>
                <a:lnTo>
                  <a:pt x="3851" y="6416"/>
                </a:lnTo>
                <a:lnTo>
                  <a:pt x="3851" y="6394"/>
                </a:lnTo>
                <a:lnTo>
                  <a:pt x="3850" y="6372"/>
                </a:lnTo>
                <a:lnTo>
                  <a:pt x="3846" y="6350"/>
                </a:lnTo>
                <a:lnTo>
                  <a:pt x="3841" y="6327"/>
                </a:lnTo>
                <a:lnTo>
                  <a:pt x="3834" y="6305"/>
                </a:lnTo>
                <a:lnTo>
                  <a:pt x="3824" y="6283"/>
                </a:lnTo>
                <a:lnTo>
                  <a:pt x="3814" y="6260"/>
                </a:lnTo>
                <a:lnTo>
                  <a:pt x="3800" y="6239"/>
                </a:lnTo>
                <a:lnTo>
                  <a:pt x="3786" y="6218"/>
                </a:lnTo>
                <a:lnTo>
                  <a:pt x="3770" y="6198"/>
                </a:lnTo>
                <a:lnTo>
                  <a:pt x="3753" y="6178"/>
                </a:lnTo>
                <a:lnTo>
                  <a:pt x="3731" y="6160"/>
                </a:lnTo>
                <a:lnTo>
                  <a:pt x="3708" y="6143"/>
                </a:lnTo>
                <a:lnTo>
                  <a:pt x="3686" y="6123"/>
                </a:lnTo>
                <a:lnTo>
                  <a:pt x="3665" y="6103"/>
                </a:lnTo>
                <a:lnTo>
                  <a:pt x="3662" y="6102"/>
                </a:lnTo>
                <a:lnTo>
                  <a:pt x="3664" y="6102"/>
                </a:lnTo>
                <a:lnTo>
                  <a:pt x="3639" y="6074"/>
                </a:lnTo>
                <a:lnTo>
                  <a:pt x="3614" y="6046"/>
                </a:lnTo>
                <a:lnTo>
                  <a:pt x="3592" y="6016"/>
                </a:lnTo>
                <a:lnTo>
                  <a:pt x="3571" y="5986"/>
                </a:lnTo>
                <a:lnTo>
                  <a:pt x="3551" y="5955"/>
                </a:lnTo>
                <a:lnTo>
                  <a:pt x="3532" y="5923"/>
                </a:lnTo>
                <a:lnTo>
                  <a:pt x="3516" y="5890"/>
                </a:lnTo>
                <a:lnTo>
                  <a:pt x="3501" y="5855"/>
                </a:lnTo>
                <a:lnTo>
                  <a:pt x="3488" y="5820"/>
                </a:lnTo>
                <a:lnTo>
                  <a:pt x="3475" y="5784"/>
                </a:lnTo>
                <a:lnTo>
                  <a:pt x="3465" y="5748"/>
                </a:lnTo>
                <a:lnTo>
                  <a:pt x="3457" y="5711"/>
                </a:lnTo>
                <a:lnTo>
                  <a:pt x="3450" y="5673"/>
                </a:lnTo>
                <a:lnTo>
                  <a:pt x="3446" y="5634"/>
                </a:lnTo>
                <a:lnTo>
                  <a:pt x="3442" y="5596"/>
                </a:lnTo>
                <a:lnTo>
                  <a:pt x="3442" y="5556"/>
                </a:lnTo>
                <a:lnTo>
                  <a:pt x="3442" y="5515"/>
                </a:lnTo>
                <a:lnTo>
                  <a:pt x="3446" y="5476"/>
                </a:lnTo>
                <a:lnTo>
                  <a:pt x="3450" y="5437"/>
                </a:lnTo>
                <a:lnTo>
                  <a:pt x="3457" y="5397"/>
                </a:lnTo>
                <a:lnTo>
                  <a:pt x="3467" y="5360"/>
                </a:lnTo>
                <a:lnTo>
                  <a:pt x="3477" y="5323"/>
                </a:lnTo>
                <a:lnTo>
                  <a:pt x="3489" y="5287"/>
                </a:lnTo>
                <a:lnTo>
                  <a:pt x="3503" y="5251"/>
                </a:lnTo>
                <a:lnTo>
                  <a:pt x="3519" y="5216"/>
                </a:lnTo>
                <a:lnTo>
                  <a:pt x="3536" y="5183"/>
                </a:lnTo>
                <a:lnTo>
                  <a:pt x="3555" y="5149"/>
                </a:lnTo>
                <a:lnTo>
                  <a:pt x="3576" y="5118"/>
                </a:lnTo>
                <a:lnTo>
                  <a:pt x="3597" y="5087"/>
                </a:lnTo>
                <a:lnTo>
                  <a:pt x="3620" y="5058"/>
                </a:lnTo>
                <a:lnTo>
                  <a:pt x="3645" y="5029"/>
                </a:lnTo>
                <a:lnTo>
                  <a:pt x="3671" y="5002"/>
                </a:lnTo>
                <a:lnTo>
                  <a:pt x="3698" y="4976"/>
                </a:lnTo>
                <a:lnTo>
                  <a:pt x="3727" y="4951"/>
                </a:lnTo>
                <a:lnTo>
                  <a:pt x="3755" y="4929"/>
                </a:lnTo>
                <a:lnTo>
                  <a:pt x="3786" y="4906"/>
                </a:lnTo>
                <a:lnTo>
                  <a:pt x="3819" y="4885"/>
                </a:lnTo>
                <a:lnTo>
                  <a:pt x="3851" y="4867"/>
                </a:lnTo>
                <a:lnTo>
                  <a:pt x="3886" y="4849"/>
                </a:lnTo>
                <a:lnTo>
                  <a:pt x="3920" y="4835"/>
                </a:lnTo>
                <a:lnTo>
                  <a:pt x="3955" y="4820"/>
                </a:lnTo>
                <a:lnTo>
                  <a:pt x="3992" y="4807"/>
                </a:lnTo>
                <a:lnTo>
                  <a:pt x="4029" y="4797"/>
                </a:lnTo>
                <a:lnTo>
                  <a:pt x="4067" y="4789"/>
                </a:lnTo>
                <a:lnTo>
                  <a:pt x="4105" y="4781"/>
                </a:lnTo>
                <a:lnTo>
                  <a:pt x="4145" y="4776"/>
                </a:lnTo>
                <a:lnTo>
                  <a:pt x="4184" y="4774"/>
                </a:lnTo>
                <a:lnTo>
                  <a:pt x="4225" y="4773"/>
                </a:lnTo>
                <a:lnTo>
                  <a:pt x="4265" y="4774"/>
                </a:lnTo>
                <a:lnTo>
                  <a:pt x="4305" y="4776"/>
                </a:lnTo>
                <a:lnTo>
                  <a:pt x="4344" y="4781"/>
                </a:lnTo>
                <a:lnTo>
                  <a:pt x="4383" y="4789"/>
                </a:lnTo>
                <a:lnTo>
                  <a:pt x="4420" y="4797"/>
                </a:lnTo>
                <a:lnTo>
                  <a:pt x="4457" y="4807"/>
                </a:lnTo>
                <a:lnTo>
                  <a:pt x="4494" y="4820"/>
                </a:lnTo>
                <a:lnTo>
                  <a:pt x="4529" y="4835"/>
                </a:lnTo>
                <a:lnTo>
                  <a:pt x="4564" y="4849"/>
                </a:lnTo>
                <a:lnTo>
                  <a:pt x="4598" y="4867"/>
                </a:lnTo>
                <a:lnTo>
                  <a:pt x="4631" y="4885"/>
                </a:lnTo>
                <a:lnTo>
                  <a:pt x="4663" y="4906"/>
                </a:lnTo>
                <a:lnTo>
                  <a:pt x="4694" y="4929"/>
                </a:lnTo>
                <a:lnTo>
                  <a:pt x="4722" y="4951"/>
                </a:lnTo>
                <a:lnTo>
                  <a:pt x="4751" y="4976"/>
                </a:lnTo>
                <a:lnTo>
                  <a:pt x="4778" y="5002"/>
                </a:lnTo>
                <a:lnTo>
                  <a:pt x="4804" y="5029"/>
                </a:lnTo>
                <a:lnTo>
                  <a:pt x="4829" y="5058"/>
                </a:lnTo>
                <a:lnTo>
                  <a:pt x="4853" y="5087"/>
                </a:lnTo>
                <a:lnTo>
                  <a:pt x="4874" y="5118"/>
                </a:lnTo>
                <a:lnTo>
                  <a:pt x="4895" y="5149"/>
                </a:lnTo>
                <a:lnTo>
                  <a:pt x="4913" y="5183"/>
                </a:lnTo>
                <a:lnTo>
                  <a:pt x="4931" y="5216"/>
                </a:lnTo>
                <a:lnTo>
                  <a:pt x="4947" y="5251"/>
                </a:lnTo>
                <a:lnTo>
                  <a:pt x="4960" y="5287"/>
                </a:lnTo>
                <a:lnTo>
                  <a:pt x="4973" y="5323"/>
                </a:lnTo>
                <a:lnTo>
                  <a:pt x="4983" y="5360"/>
                </a:lnTo>
                <a:lnTo>
                  <a:pt x="4991" y="5397"/>
                </a:lnTo>
                <a:lnTo>
                  <a:pt x="4999" y="5437"/>
                </a:lnTo>
                <a:lnTo>
                  <a:pt x="5004" y="5476"/>
                </a:lnTo>
                <a:lnTo>
                  <a:pt x="5006" y="5515"/>
                </a:lnTo>
                <a:lnTo>
                  <a:pt x="5008" y="5556"/>
                </a:lnTo>
                <a:lnTo>
                  <a:pt x="5008" y="5596"/>
                </a:lnTo>
                <a:lnTo>
                  <a:pt x="5004" y="5634"/>
                </a:lnTo>
                <a:lnTo>
                  <a:pt x="4999" y="5673"/>
                </a:lnTo>
                <a:lnTo>
                  <a:pt x="4993" y="5710"/>
                </a:lnTo>
                <a:lnTo>
                  <a:pt x="4984" y="5747"/>
                </a:lnTo>
                <a:lnTo>
                  <a:pt x="4974" y="5783"/>
                </a:lnTo>
                <a:lnTo>
                  <a:pt x="4962" y="5819"/>
                </a:lnTo>
                <a:lnTo>
                  <a:pt x="4948" y="5854"/>
                </a:lnTo>
                <a:lnTo>
                  <a:pt x="4933" y="5888"/>
                </a:lnTo>
                <a:lnTo>
                  <a:pt x="4917" y="5921"/>
                </a:lnTo>
                <a:lnTo>
                  <a:pt x="4898" y="5953"/>
                </a:lnTo>
                <a:lnTo>
                  <a:pt x="4879" y="5985"/>
                </a:lnTo>
                <a:lnTo>
                  <a:pt x="4859" y="6015"/>
                </a:lnTo>
                <a:lnTo>
                  <a:pt x="4836" y="6045"/>
                </a:lnTo>
                <a:lnTo>
                  <a:pt x="4812" y="6072"/>
                </a:lnTo>
                <a:lnTo>
                  <a:pt x="4787" y="6099"/>
                </a:lnTo>
                <a:lnTo>
                  <a:pt x="4787" y="6100"/>
                </a:lnTo>
                <a:lnTo>
                  <a:pt x="4786" y="6102"/>
                </a:lnTo>
                <a:lnTo>
                  <a:pt x="4768" y="6124"/>
                </a:lnTo>
                <a:lnTo>
                  <a:pt x="4745" y="6155"/>
                </a:lnTo>
                <a:lnTo>
                  <a:pt x="4717" y="6192"/>
                </a:lnTo>
                <a:lnTo>
                  <a:pt x="4689" y="6235"/>
                </a:lnTo>
                <a:lnTo>
                  <a:pt x="4675" y="6259"/>
                </a:lnTo>
                <a:lnTo>
                  <a:pt x="4662" y="6283"/>
                </a:lnTo>
                <a:lnTo>
                  <a:pt x="4649" y="6307"/>
                </a:lnTo>
                <a:lnTo>
                  <a:pt x="4638" y="6332"/>
                </a:lnTo>
                <a:lnTo>
                  <a:pt x="4627" y="6358"/>
                </a:lnTo>
                <a:lnTo>
                  <a:pt x="4618" y="6384"/>
                </a:lnTo>
                <a:lnTo>
                  <a:pt x="4611" y="6410"/>
                </a:lnTo>
                <a:lnTo>
                  <a:pt x="4606" y="6436"/>
                </a:lnTo>
                <a:lnTo>
                  <a:pt x="4603" y="6461"/>
                </a:lnTo>
                <a:lnTo>
                  <a:pt x="4603" y="6487"/>
                </a:lnTo>
                <a:lnTo>
                  <a:pt x="4603" y="6500"/>
                </a:lnTo>
                <a:lnTo>
                  <a:pt x="4606" y="6511"/>
                </a:lnTo>
                <a:lnTo>
                  <a:pt x="4607" y="6523"/>
                </a:lnTo>
                <a:lnTo>
                  <a:pt x="4611" y="6535"/>
                </a:lnTo>
                <a:lnTo>
                  <a:pt x="4615" y="6547"/>
                </a:lnTo>
                <a:lnTo>
                  <a:pt x="4620" y="6558"/>
                </a:lnTo>
                <a:lnTo>
                  <a:pt x="4626" y="6569"/>
                </a:lnTo>
                <a:lnTo>
                  <a:pt x="4632" y="6579"/>
                </a:lnTo>
                <a:lnTo>
                  <a:pt x="4639" y="6590"/>
                </a:lnTo>
                <a:lnTo>
                  <a:pt x="4648" y="6600"/>
                </a:lnTo>
                <a:lnTo>
                  <a:pt x="4658" y="6610"/>
                </a:lnTo>
                <a:lnTo>
                  <a:pt x="4668" y="6619"/>
                </a:lnTo>
                <a:lnTo>
                  <a:pt x="4680" y="6627"/>
                </a:lnTo>
                <a:lnTo>
                  <a:pt x="4693" y="6636"/>
                </a:lnTo>
                <a:lnTo>
                  <a:pt x="4708" y="6645"/>
                </a:lnTo>
                <a:lnTo>
                  <a:pt x="4722" y="6652"/>
                </a:lnTo>
                <a:lnTo>
                  <a:pt x="4739" y="6658"/>
                </a:lnTo>
                <a:lnTo>
                  <a:pt x="4756" y="6666"/>
                </a:lnTo>
                <a:lnTo>
                  <a:pt x="4775" y="6671"/>
                </a:lnTo>
                <a:lnTo>
                  <a:pt x="4796" y="6677"/>
                </a:lnTo>
                <a:lnTo>
                  <a:pt x="4817" y="6682"/>
                </a:lnTo>
                <a:lnTo>
                  <a:pt x="4840" y="6686"/>
                </a:lnTo>
                <a:lnTo>
                  <a:pt x="4864" y="6689"/>
                </a:lnTo>
                <a:lnTo>
                  <a:pt x="4890" y="6693"/>
                </a:lnTo>
                <a:lnTo>
                  <a:pt x="4917" y="6695"/>
                </a:lnTo>
                <a:lnTo>
                  <a:pt x="4946" y="6697"/>
                </a:lnTo>
                <a:lnTo>
                  <a:pt x="4977" y="6698"/>
                </a:lnTo>
                <a:lnTo>
                  <a:pt x="5008" y="6698"/>
                </a:lnTo>
                <a:lnTo>
                  <a:pt x="5040" y="6699"/>
                </a:lnTo>
                <a:lnTo>
                  <a:pt x="5068" y="6700"/>
                </a:lnTo>
                <a:lnTo>
                  <a:pt x="5252" y="6693"/>
                </a:lnTo>
                <a:lnTo>
                  <a:pt x="5424" y="6686"/>
                </a:lnTo>
                <a:lnTo>
                  <a:pt x="5588" y="6676"/>
                </a:lnTo>
                <a:lnTo>
                  <a:pt x="5741" y="6666"/>
                </a:lnTo>
                <a:lnTo>
                  <a:pt x="5885" y="6655"/>
                </a:lnTo>
                <a:lnTo>
                  <a:pt x="6017" y="6643"/>
                </a:lnTo>
                <a:lnTo>
                  <a:pt x="6139" y="6632"/>
                </a:lnTo>
                <a:lnTo>
                  <a:pt x="6250" y="6621"/>
                </a:lnTo>
                <a:lnTo>
                  <a:pt x="6349" y="6610"/>
                </a:lnTo>
                <a:lnTo>
                  <a:pt x="6436" y="6600"/>
                </a:lnTo>
                <a:lnTo>
                  <a:pt x="6576" y="6581"/>
                </a:lnTo>
                <a:lnTo>
                  <a:pt x="6665" y="6569"/>
                </a:lnTo>
                <a:lnTo>
                  <a:pt x="6703" y="6563"/>
                </a:lnTo>
                <a:lnTo>
                  <a:pt x="6715" y="6560"/>
                </a:lnTo>
                <a:lnTo>
                  <a:pt x="6726" y="6557"/>
                </a:lnTo>
                <a:lnTo>
                  <a:pt x="6737" y="6553"/>
                </a:lnTo>
                <a:lnTo>
                  <a:pt x="6747" y="6548"/>
                </a:lnTo>
                <a:lnTo>
                  <a:pt x="6758" y="6543"/>
                </a:lnTo>
                <a:lnTo>
                  <a:pt x="6767" y="6535"/>
                </a:lnTo>
                <a:lnTo>
                  <a:pt x="6775" y="6529"/>
                </a:lnTo>
                <a:lnTo>
                  <a:pt x="6784" y="6521"/>
                </a:lnTo>
                <a:lnTo>
                  <a:pt x="6792" y="6512"/>
                </a:lnTo>
                <a:lnTo>
                  <a:pt x="6799" y="6503"/>
                </a:lnTo>
                <a:lnTo>
                  <a:pt x="6805" y="6493"/>
                </a:lnTo>
                <a:lnTo>
                  <a:pt x="6811" y="6483"/>
                </a:lnTo>
                <a:lnTo>
                  <a:pt x="6816" y="6474"/>
                </a:lnTo>
                <a:lnTo>
                  <a:pt x="6820" y="6462"/>
                </a:lnTo>
                <a:lnTo>
                  <a:pt x="6822" y="6451"/>
                </a:lnTo>
                <a:lnTo>
                  <a:pt x="6825" y="6439"/>
                </a:lnTo>
                <a:lnTo>
                  <a:pt x="6830" y="6409"/>
                </a:lnTo>
                <a:lnTo>
                  <a:pt x="6841" y="6325"/>
                </a:lnTo>
                <a:lnTo>
                  <a:pt x="6857" y="6192"/>
                </a:lnTo>
                <a:lnTo>
                  <a:pt x="6877" y="6014"/>
                </a:lnTo>
                <a:lnTo>
                  <a:pt x="6888" y="5908"/>
                </a:lnTo>
                <a:lnTo>
                  <a:pt x="6899" y="5793"/>
                </a:lnTo>
                <a:lnTo>
                  <a:pt x="6911" y="5668"/>
                </a:lnTo>
                <a:lnTo>
                  <a:pt x="6920" y="5534"/>
                </a:lnTo>
                <a:lnTo>
                  <a:pt x="6932" y="5390"/>
                </a:lnTo>
                <a:lnTo>
                  <a:pt x="6942" y="5239"/>
                </a:lnTo>
                <a:lnTo>
                  <a:pt x="6950" y="5080"/>
                </a:lnTo>
                <a:lnTo>
                  <a:pt x="6958" y="4914"/>
                </a:lnTo>
                <a:lnTo>
                  <a:pt x="6955" y="4888"/>
                </a:lnTo>
                <a:lnTo>
                  <a:pt x="6954" y="4859"/>
                </a:lnTo>
                <a:lnTo>
                  <a:pt x="6954" y="4827"/>
                </a:lnTo>
                <a:lnTo>
                  <a:pt x="6955" y="4791"/>
                </a:lnTo>
                <a:close/>
              </a:path>
            </a:pathLst>
          </a:custGeom>
          <a:ln>
            <a:noFill/>
          </a:ln>
          <a:extLst>
            <a:ext uri="{91240B29-F687-4F45-9708-019B960494DF}">
              <a14:hiddenLine xmlns:a14="http://schemas.microsoft.com/office/drawing/2010/main" w="9525" cmpd="sng">
                <a:solidFill>
                  <a:srgbClr val="000000"/>
                </a:solidFill>
                <a:bevel/>
                <a:headEnd/>
                <a:tailEnd/>
              </a14:hiddenLine>
            </a:ext>
          </a:extLst>
        </p:spPr>
        <p:txBody>
          <a:bodyPr anchor="ctr"/>
          <a:lstStyle/>
          <a:p>
            <a:endParaRPr lang="zh-CN" altLang="en-US"/>
          </a:p>
        </p:txBody>
      </p:sp>
    </p:spTree>
    <p:extLst>
      <p:ext uri="{BB962C8B-B14F-4D97-AF65-F5344CB8AC3E}">
        <p14:creationId xmlns:p14="http://schemas.microsoft.com/office/powerpoint/2010/main" val="1071494135"/>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heel(1)">
                                      <p:cBhvr>
                                        <p:cTn id="26" dur="20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heel(1)">
                                      <p:cBhvr>
                                        <p:cTn id="31" dur="2000"/>
                                        <p:tgtEl>
                                          <p:spTgt spid="15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53"/>
                                        </p:tgtEl>
                                        <p:attrNameLst>
                                          <p:attrName>style.visibility</p:attrName>
                                        </p:attrNameLst>
                                      </p:cBhvr>
                                      <p:to>
                                        <p:strVal val="visible"/>
                                      </p:to>
                                    </p:set>
                                    <p:animEffect transition="in" filter="wipe(down)">
                                      <p:cBhvr>
                                        <p:cTn id="36" dur="500"/>
                                        <p:tgtEl>
                                          <p:spTgt spid="153"/>
                                        </p:tgtEl>
                                      </p:cBhvr>
                                    </p:animEffect>
                                  </p:childTnLst>
                                </p:cTn>
                              </p:par>
                            </p:childTnLst>
                          </p:cTn>
                        </p:par>
                        <p:par>
                          <p:cTn id="37" fill="hold">
                            <p:stCondLst>
                              <p:cond delay="500"/>
                            </p:stCondLst>
                            <p:childTnLst>
                              <p:par>
                                <p:cTn id="38" presetID="8" presetClass="entr" presetSubtype="16" fill="hold" grpId="0" nodeType="afterEffect">
                                  <p:stCondLst>
                                    <p:cond delay="0"/>
                                  </p:stCondLst>
                                  <p:childTnLst>
                                    <p:set>
                                      <p:cBhvr>
                                        <p:cTn id="39" dur="1" fill="hold">
                                          <p:stCondLst>
                                            <p:cond delay="0"/>
                                          </p:stCondLst>
                                        </p:cTn>
                                        <p:tgtEl>
                                          <p:spTgt spid="155"/>
                                        </p:tgtEl>
                                        <p:attrNameLst>
                                          <p:attrName>style.visibility</p:attrName>
                                        </p:attrNameLst>
                                      </p:cBhvr>
                                      <p:to>
                                        <p:strVal val="visible"/>
                                      </p:to>
                                    </p:set>
                                    <p:animEffect>
                                      <p:cBhvr>
                                        <p:cTn id="40" dur="500"/>
                                        <p:tgtEl>
                                          <p:spTgt spid="155"/>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57"/>
                                        </p:tgtEl>
                                        <p:attrNameLst>
                                          <p:attrName>style.visibility</p:attrName>
                                        </p:attrNameLst>
                                      </p:cBhvr>
                                      <p:to>
                                        <p:strVal val="visible"/>
                                      </p:to>
                                    </p:set>
                                    <p:anim calcmode="lin" valueType="num">
                                      <p:cBhvr>
                                        <p:cTn id="44" dur="500" fill="hold"/>
                                        <p:tgtEl>
                                          <p:spTgt spid="157"/>
                                        </p:tgtEl>
                                        <p:attrNameLst>
                                          <p:attrName>ppt_w</p:attrName>
                                        </p:attrNameLst>
                                      </p:cBhvr>
                                      <p:tavLst>
                                        <p:tav tm="0">
                                          <p:val>
                                            <p:fltVal val="0"/>
                                          </p:val>
                                        </p:tav>
                                        <p:tav tm="100000">
                                          <p:val>
                                            <p:strVal val="#ppt_w"/>
                                          </p:val>
                                        </p:tav>
                                      </p:tavLst>
                                    </p:anim>
                                    <p:anim calcmode="lin" valueType="num">
                                      <p:cBhvr>
                                        <p:cTn id="45" dur="500" fill="hold"/>
                                        <p:tgtEl>
                                          <p:spTgt spid="157"/>
                                        </p:tgtEl>
                                        <p:attrNameLst>
                                          <p:attrName>ppt_h</p:attrName>
                                        </p:attrNameLst>
                                      </p:cBhvr>
                                      <p:tavLst>
                                        <p:tav tm="0">
                                          <p:val>
                                            <p:fltVal val="0"/>
                                          </p:val>
                                        </p:tav>
                                        <p:tav tm="100000">
                                          <p:val>
                                            <p:strVal val="#ppt_h"/>
                                          </p:val>
                                        </p:tav>
                                      </p:tavLst>
                                    </p:anim>
                                    <p:animEffect>
                                      <p:cBhvr>
                                        <p:cTn id="46" dur="500"/>
                                        <p:tgtEl>
                                          <p:spTgt spid="15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animEffect>
                                      <p:cBhvr>
                                        <p:cTn id="49" dur="500"/>
                                        <p:tgtEl>
                                          <p:spTgt spid="15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wipe(left)">
                                      <p:cBhvr>
                                        <p:cTn id="54" dur="500"/>
                                        <p:tgtEl>
                                          <p:spTgt spid="165"/>
                                        </p:tgtEl>
                                      </p:cBhvr>
                                    </p:animEffect>
                                  </p:childTnLst>
                                </p:cTn>
                              </p:par>
                            </p:childTnLst>
                          </p:cTn>
                        </p:par>
                        <p:par>
                          <p:cTn id="55" fill="hold">
                            <p:stCondLst>
                              <p:cond delay="500"/>
                            </p:stCondLst>
                            <p:childTnLst>
                              <p:par>
                                <p:cTn id="56" presetID="8" presetClass="entr" presetSubtype="16" fill="hold" grpId="0" nodeType="afterEffect">
                                  <p:stCondLst>
                                    <p:cond delay="0"/>
                                  </p:stCondLst>
                                  <p:childTnLst>
                                    <p:set>
                                      <p:cBhvr>
                                        <p:cTn id="57" dur="1" fill="hold">
                                          <p:stCondLst>
                                            <p:cond delay="0"/>
                                          </p:stCondLst>
                                        </p:cTn>
                                        <p:tgtEl>
                                          <p:spTgt spid="166"/>
                                        </p:tgtEl>
                                        <p:attrNameLst>
                                          <p:attrName>style.visibility</p:attrName>
                                        </p:attrNameLst>
                                      </p:cBhvr>
                                      <p:to>
                                        <p:strVal val="visible"/>
                                      </p:to>
                                    </p:set>
                                    <p:animEffect>
                                      <p:cBhvr>
                                        <p:cTn id="58" dur="500"/>
                                        <p:tgtEl>
                                          <p:spTgt spid="166"/>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68"/>
                                        </p:tgtEl>
                                        <p:attrNameLst>
                                          <p:attrName>style.visibility</p:attrName>
                                        </p:attrNameLst>
                                      </p:cBhvr>
                                      <p:to>
                                        <p:strVal val="visible"/>
                                      </p:to>
                                    </p:set>
                                    <p:anim calcmode="lin" valueType="num">
                                      <p:cBhvr>
                                        <p:cTn id="62" dur="500" fill="hold"/>
                                        <p:tgtEl>
                                          <p:spTgt spid="168"/>
                                        </p:tgtEl>
                                        <p:attrNameLst>
                                          <p:attrName>ppt_w</p:attrName>
                                        </p:attrNameLst>
                                      </p:cBhvr>
                                      <p:tavLst>
                                        <p:tav tm="0">
                                          <p:val>
                                            <p:fltVal val="0"/>
                                          </p:val>
                                        </p:tav>
                                        <p:tav tm="100000">
                                          <p:val>
                                            <p:strVal val="#ppt_w"/>
                                          </p:val>
                                        </p:tav>
                                      </p:tavLst>
                                    </p:anim>
                                    <p:anim calcmode="lin" valueType="num">
                                      <p:cBhvr>
                                        <p:cTn id="63" dur="500" fill="hold"/>
                                        <p:tgtEl>
                                          <p:spTgt spid="168"/>
                                        </p:tgtEl>
                                        <p:attrNameLst>
                                          <p:attrName>ppt_h</p:attrName>
                                        </p:attrNameLst>
                                      </p:cBhvr>
                                      <p:tavLst>
                                        <p:tav tm="0">
                                          <p:val>
                                            <p:fltVal val="0"/>
                                          </p:val>
                                        </p:tav>
                                        <p:tav tm="100000">
                                          <p:val>
                                            <p:strVal val="#ppt_h"/>
                                          </p:val>
                                        </p:tav>
                                      </p:tavLst>
                                    </p:anim>
                                    <p:animEffect>
                                      <p:cBhvr>
                                        <p:cTn id="64" dur="500"/>
                                        <p:tgtEl>
                                          <p:spTgt spid="16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67"/>
                                        </p:tgtEl>
                                        <p:attrNameLst>
                                          <p:attrName>style.visibility</p:attrName>
                                        </p:attrNameLst>
                                      </p:cBhvr>
                                      <p:to>
                                        <p:strVal val="visible"/>
                                      </p:to>
                                    </p:set>
                                    <p:animEffect>
                                      <p:cBhvr>
                                        <p:cTn id="67" dur="500"/>
                                        <p:tgtEl>
                                          <p:spTgt spid="16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4"/>
                                        </p:tgtEl>
                                        <p:attrNameLst>
                                          <p:attrName>style.visibility</p:attrName>
                                        </p:attrNameLst>
                                      </p:cBhvr>
                                      <p:to>
                                        <p:strVal val="visible"/>
                                      </p:to>
                                    </p:set>
                                    <p:animEffect transition="in" filter="wipe(left)">
                                      <p:cBhvr>
                                        <p:cTn id="72" dur="500"/>
                                        <p:tgtEl>
                                          <p:spTgt spid="154"/>
                                        </p:tgtEl>
                                      </p:cBhvr>
                                    </p:animEffect>
                                  </p:childTnLst>
                                </p:cTn>
                              </p:par>
                            </p:childTnLst>
                          </p:cTn>
                        </p:par>
                        <p:par>
                          <p:cTn id="73" fill="hold">
                            <p:stCondLst>
                              <p:cond delay="500"/>
                            </p:stCondLst>
                            <p:childTnLst>
                              <p:par>
                                <p:cTn id="74" presetID="8" presetClass="entr" presetSubtype="16" fill="hold" grpId="0" nodeType="afterEffect">
                                  <p:stCondLst>
                                    <p:cond delay="0"/>
                                  </p:stCondLst>
                                  <p:childTnLst>
                                    <p:set>
                                      <p:cBhvr>
                                        <p:cTn id="75" dur="1" fill="hold">
                                          <p:stCondLst>
                                            <p:cond delay="0"/>
                                          </p:stCondLst>
                                        </p:cTn>
                                        <p:tgtEl>
                                          <p:spTgt spid="158"/>
                                        </p:tgtEl>
                                        <p:attrNameLst>
                                          <p:attrName>style.visibility</p:attrName>
                                        </p:attrNameLst>
                                      </p:cBhvr>
                                      <p:to>
                                        <p:strVal val="visible"/>
                                      </p:to>
                                    </p:set>
                                    <p:animEffect>
                                      <p:cBhvr>
                                        <p:cTn id="76" dur="500"/>
                                        <p:tgtEl>
                                          <p:spTgt spid="158"/>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60"/>
                                        </p:tgtEl>
                                        <p:attrNameLst>
                                          <p:attrName>style.visibility</p:attrName>
                                        </p:attrNameLst>
                                      </p:cBhvr>
                                      <p:to>
                                        <p:strVal val="visible"/>
                                      </p:to>
                                    </p:set>
                                    <p:anim calcmode="lin" valueType="num">
                                      <p:cBhvr>
                                        <p:cTn id="80" dur="500" fill="hold"/>
                                        <p:tgtEl>
                                          <p:spTgt spid="160"/>
                                        </p:tgtEl>
                                        <p:attrNameLst>
                                          <p:attrName>ppt_w</p:attrName>
                                        </p:attrNameLst>
                                      </p:cBhvr>
                                      <p:tavLst>
                                        <p:tav tm="0">
                                          <p:val>
                                            <p:fltVal val="0"/>
                                          </p:val>
                                        </p:tav>
                                        <p:tav tm="100000">
                                          <p:val>
                                            <p:strVal val="#ppt_w"/>
                                          </p:val>
                                        </p:tav>
                                      </p:tavLst>
                                    </p:anim>
                                    <p:anim calcmode="lin" valueType="num">
                                      <p:cBhvr>
                                        <p:cTn id="81" dur="500" fill="hold"/>
                                        <p:tgtEl>
                                          <p:spTgt spid="160"/>
                                        </p:tgtEl>
                                        <p:attrNameLst>
                                          <p:attrName>ppt_h</p:attrName>
                                        </p:attrNameLst>
                                      </p:cBhvr>
                                      <p:tavLst>
                                        <p:tav tm="0">
                                          <p:val>
                                            <p:fltVal val="0"/>
                                          </p:val>
                                        </p:tav>
                                        <p:tav tm="100000">
                                          <p:val>
                                            <p:strVal val="#ppt_h"/>
                                          </p:val>
                                        </p:tav>
                                      </p:tavLst>
                                    </p:anim>
                                    <p:animEffect>
                                      <p:cBhvr>
                                        <p:cTn id="82" dur="500"/>
                                        <p:tgtEl>
                                          <p:spTgt spid="1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59"/>
                                        </p:tgtEl>
                                        <p:attrNameLst>
                                          <p:attrName>style.visibility</p:attrName>
                                        </p:attrNameLst>
                                      </p:cBhvr>
                                      <p:to>
                                        <p:strVal val="visible"/>
                                      </p:to>
                                    </p:set>
                                    <p:animEffect>
                                      <p:cBhvr>
                                        <p:cTn id="85"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animBg="1"/>
      <p:bldP spid="152" grpId="0" animBg="1"/>
      <p:bldP spid="153" grpId="0" animBg="1"/>
      <p:bldP spid="154" grpId="0" animBg="1"/>
      <p:bldP spid="155" grpId="0" bldLvl="0" animBg="1" autoUpdateAnimBg="0"/>
      <p:bldP spid="156" grpId="0" bldLvl="0" autoUpdateAnimBg="0"/>
      <p:bldP spid="157" grpId="0" animBg="1"/>
      <p:bldP spid="158" grpId="0" bldLvl="0" animBg="1" autoUpdateAnimBg="0"/>
      <p:bldP spid="159" grpId="0" bldLvl="0" autoUpdateAnimBg="0"/>
      <p:bldP spid="160" grpId="0" animBg="1"/>
      <p:bldP spid="165" grpId="0" animBg="1"/>
      <p:bldP spid="166" grpId="0" bldLvl="0" animBg="1" autoUpdateAnimBg="0"/>
      <p:bldP spid="167" grpId="0" bldLvl="0" autoUpdateAnimBg="0"/>
      <p:bldP spid="1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3</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2" y="83475"/>
              <a:ext cx="1294185" cy="46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smtClean="0">
                  <a:solidFill>
                    <a:schemeClr val="bg1"/>
                  </a:solidFill>
                  <a:sym typeface="Arial" panose="020B0604020202020204" pitchFamily="34" charset="0"/>
                </a:rPr>
                <a:t>THREE</a:t>
              </a:r>
              <a:endParaRPr lang="zh-CN" altLang="en-US" sz="24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089" y="589273"/>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5056" y="2680164"/>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598251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2.1showroom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2.2setting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偷窃系统</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2.5</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动态战斗系统</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2.6</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资料整合系统</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8" y="1147763"/>
            <a:ext cx="1457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添加功能</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0276037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2.4.1</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模块描述</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2.4.7</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流程逻辑</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尚未解决的问题</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2.4.2</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功能</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2.4.8</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性能</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2.4.9</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存储分配</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2.4.4</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输入项</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2.4.10</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注释设计</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2.4.5</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输出项</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2.4.11</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限制条件</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2.4.6</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设计方法</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2.4.12</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测试计划</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88403860"/>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2.4.1</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模块描述</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游戏优化体验模块，新添加了随游戏内时间变化的影子 </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2.4.2</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功能</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游戏内添加上午，中午，下午，</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晚上四个判断时间</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根据时间变化更改影子角度，光线</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变化</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7836532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2.4.3</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性能</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正确</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地读取本地存档文件，检测数据是否存在问题，出错应有提示</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正确运行的脚本功能，出错时应有提示</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选项切换时响应时间小于</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1s</a:t>
            </a:r>
          </a:p>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非合法输入键不影响模块的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1151706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输入项 </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无键盘输入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游戏原有 开关类（</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Game_Switches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）类，判断</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是否</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开启</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游戏原有 变量类</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Game_Variables</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类，判断时间</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角色（</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Game_Character</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ViewPort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（视图）</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0356622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2.4.5</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输出项 </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角色图块下方的图形描绘，调用</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flash</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方法对图形填充</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屏幕</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输出黑色图块</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66833247"/>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4046552" y="4167125"/>
            <a:ext cx="2896538" cy="976375"/>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313880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2.4.6</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设计方法（算法）</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没有涉及到需要自己设计的复杂算法</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添加一个对象</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@shadow=</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spite.new</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viewport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），用于描绘阴影部分，</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bitmap</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的图形填充，再用</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flash</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方法填充图块，设置原点与角色图块相同，</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判断</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开关</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变量</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早上：设置旋转</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angle=270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中午：设置旋转</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angle=180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，下午：设置</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angle=90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，晚上：设置阴影不可见（</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visible=false</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888246" y="4369725"/>
            <a:ext cx="1554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1425718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4046552" y="4167125"/>
            <a:ext cx="2896538" cy="976375"/>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313880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流程</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逻辑</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888246" y="4369725"/>
            <a:ext cx="1554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2" name="图片 61" descr="C:\Users\zdg\AppData\Roaming\Tencent\Users\380207345\QQ\WinTemp\RichOle\_0$H`~KQ~FYE~Z[NMV4PISC.png"/>
          <p:cNvPicPr/>
          <p:nvPr/>
        </p:nvPicPr>
        <p:blipFill>
          <a:blip r:embed="rId2">
            <a:extLst>
              <a:ext uri="{28A0092B-C50C-407E-A947-70E740481C1C}">
                <a14:useLocalDpi xmlns:a14="http://schemas.microsoft.com/office/drawing/2010/main" val="0"/>
              </a:ext>
            </a:extLst>
          </a:blip>
          <a:srcRect/>
          <a:stretch>
            <a:fillRect/>
          </a:stretch>
        </p:blipFill>
        <p:spPr bwMode="auto">
          <a:xfrm>
            <a:off x="1056169" y="120155"/>
            <a:ext cx="7790651" cy="4295931"/>
          </a:xfrm>
          <a:prstGeom prst="rect">
            <a:avLst/>
          </a:prstGeom>
          <a:noFill/>
          <a:ln>
            <a:noFill/>
          </a:ln>
        </p:spPr>
      </p:pic>
    </p:spTree>
    <p:extLst>
      <p:ext uri="{BB962C8B-B14F-4D97-AF65-F5344CB8AC3E}">
        <p14:creationId xmlns:p14="http://schemas.microsoft.com/office/powerpoint/2010/main" val="125443209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1000"/>
                                        <p:tgtEl>
                                          <p:spTgt spid="62"/>
                                        </p:tgtEl>
                                      </p:cBhvr>
                                    </p:animEffect>
                                    <p:anim calcmode="lin" valueType="num">
                                      <p:cBhvr>
                                        <p:cTn id="54" dur="1000" fill="hold"/>
                                        <p:tgtEl>
                                          <p:spTgt spid="62"/>
                                        </p:tgtEl>
                                        <p:attrNameLst>
                                          <p:attrName>ppt_x</p:attrName>
                                        </p:attrNameLst>
                                      </p:cBhvr>
                                      <p:tavLst>
                                        <p:tav tm="0">
                                          <p:val>
                                            <p:strVal val="#ppt_x"/>
                                          </p:val>
                                        </p:tav>
                                        <p:tav tm="100000">
                                          <p:val>
                                            <p:strVal val="#ppt_x"/>
                                          </p:val>
                                        </p:tav>
                                      </p:tavLst>
                                    </p:anim>
                                    <p:anim calcmode="lin" valueType="num">
                                      <p:cBhvr>
                                        <p:cTn id="5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21"/>
          <p:cNvSpPr>
            <a:spLocks noChangeArrowheads="1"/>
          </p:cNvSpPr>
          <p:nvPr/>
        </p:nvSpPr>
        <p:spPr bwMode="auto">
          <a:xfrm>
            <a:off x="-2916238" y="-395288"/>
            <a:ext cx="5935663" cy="5935663"/>
          </a:xfrm>
          <a:prstGeom prst="ellipse">
            <a:avLst/>
          </a:prstGeom>
          <a:noFill/>
          <a:ln w="25400">
            <a:solidFill>
              <a:srgbClr val="CEE1F2">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6" name="椭圆 1"/>
          <p:cNvSpPr>
            <a:spLocks noChangeArrowheads="1"/>
          </p:cNvSpPr>
          <p:nvPr/>
        </p:nvSpPr>
        <p:spPr bwMode="auto">
          <a:xfrm>
            <a:off x="2470150" y="930275"/>
            <a:ext cx="434975" cy="412750"/>
          </a:xfrm>
          <a:prstGeom prst="ellipse">
            <a:avLst/>
          </a:prstGeom>
          <a:solidFill>
            <a:srgbClr val="CEE1F2">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椭圆 10"/>
          <p:cNvSpPr>
            <a:spLocks noChangeArrowheads="1"/>
          </p:cNvSpPr>
          <p:nvPr/>
        </p:nvSpPr>
        <p:spPr bwMode="auto">
          <a:xfrm>
            <a:off x="2768600" y="1955800"/>
            <a:ext cx="434975" cy="412750"/>
          </a:xfrm>
          <a:prstGeom prst="ellipse">
            <a:avLst/>
          </a:prstGeom>
          <a:solidFill>
            <a:srgbClr val="CEE1F2">
              <a:alpha val="5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13"/>
          <p:cNvSpPr>
            <a:spLocks noChangeArrowheads="1"/>
          </p:cNvSpPr>
          <p:nvPr/>
        </p:nvSpPr>
        <p:spPr bwMode="auto">
          <a:xfrm>
            <a:off x="2697163" y="3074988"/>
            <a:ext cx="434975" cy="411162"/>
          </a:xfrm>
          <a:prstGeom prst="ellipse">
            <a:avLst/>
          </a:prstGeom>
          <a:solidFill>
            <a:srgbClr val="CEE1F2">
              <a:alpha val="72156"/>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14"/>
          <p:cNvSpPr>
            <a:spLocks noChangeArrowheads="1"/>
          </p:cNvSpPr>
          <p:nvPr/>
        </p:nvSpPr>
        <p:spPr bwMode="auto">
          <a:xfrm>
            <a:off x="2311400" y="4065588"/>
            <a:ext cx="434975" cy="412750"/>
          </a:xfrm>
          <a:prstGeom prst="ellipse">
            <a:avLst/>
          </a:prstGeom>
          <a:solidFill>
            <a:srgbClr val="CEE1F2">
              <a:alpha val="79999"/>
            </a:srgbClr>
          </a:solidFill>
          <a:ln>
            <a:noFill/>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3"/>
          <p:cNvSpPr>
            <a:spLocks noChangeArrowheads="1"/>
          </p:cNvSpPr>
          <p:nvPr/>
        </p:nvSpPr>
        <p:spPr bwMode="auto">
          <a:xfrm>
            <a:off x="804863" y="2279650"/>
            <a:ext cx="138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 录</a:t>
            </a:r>
          </a:p>
        </p:txBody>
      </p:sp>
      <p:grpSp>
        <p:nvGrpSpPr>
          <p:cNvPr id="11" name="组合 9"/>
          <p:cNvGrpSpPr>
            <a:grpSpLocks/>
          </p:cNvGrpSpPr>
          <p:nvPr/>
        </p:nvGrpSpPr>
        <p:grpSpPr bwMode="auto">
          <a:xfrm>
            <a:off x="673100" y="1758950"/>
            <a:ext cx="1627188" cy="1624013"/>
            <a:chOff x="0" y="0"/>
            <a:chExt cx="1452770" cy="1449927"/>
          </a:xfrm>
        </p:grpSpPr>
        <p:sp>
          <p:nvSpPr>
            <p:cNvPr id="12" name="文本框 139"/>
            <p:cNvSpPr>
              <a:spLocks noChangeArrowheads="1"/>
            </p:cNvSpPr>
            <p:nvPr/>
          </p:nvSpPr>
          <p:spPr bwMode="auto">
            <a:xfrm rot="-5400000">
              <a:off x="-99239" y="60817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0"/>
            <p:cNvSpPr>
              <a:spLocks noChangeArrowheads="1"/>
            </p:cNvSpPr>
            <p:nvPr/>
          </p:nvSpPr>
          <p:spPr bwMode="auto">
            <a:xfrm rot="-4930435">
              <a:off x="-93561"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1"/>
            <p:cNvSpPr>
              <a:spLocks noChangeArrowheads="1"/>
            </p:cNvSpPr>
            <p:nvPr/>
          </p:nvSpPr>
          <p:spPr bwMode="auto">
            <a:xfrm rot="-4460869">
              <a:off x="-76633"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2"/>
            <p:cNvSpPr>
              <a:spLocks noChangeArrowheads="1"/>
            </p:cNvSpPr>
            <p:nvPr/>
          </p:nvSpPr>
          <p:spPr bwMode="auto">
            <a:xfrm rot="-3991306">
              <a:off x="-48771"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43"/>
            <p:cNvSpPr>
              <a:spLocks noChangeArrowheads="1"/>
            </p:cNvSpPr>
            <p:nvPr/>
          </p:nvSpPr>
          <p:spPr bwMode="auto">
            <a:xfrm rot="-3521739">
              <a:off x="-10493" y="29144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44"/>
            <p:cNvSpPr>
              <a:spLocks noChangeArrowheads="1"/>
            </p:cNvSpPr>
            <p:nvPr/>
          </p:nvSpPr>
          <p:spPr bwMode="auto">
            <a:xfrm rot="-3052174">
              <a:off x="37488"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45"/>
            <p:cNvSpPr>
              <a:spLocks noChangeArrowheads="1"/>
            </p:cNvSpPr>
            <p:nvPr/>
          </p:nvSpPr>
          <p:spPr bwMode="auto">
            <a:xfrm rot="-2582609">
              <a:off x="94277" y="16266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46"/>
            <p:cNvSpPr>
              <a:spLocks noChangeArrowheads="1"/>
            </p:cNvSpPr>
            <p:nvPr/>
          </p:nvSpPr>
          <p:spPr bwMode="auto">
            <a:xfrm rot="-2113044">
              <a:off x="158817" y="11015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47"/>
            <p:cNvSpPr>
              <a:spLocks noChangeArrowheads="1"/>
            </p:cNvSpPr>
            <p:nvPr/>
          </p:nvSpPr>
          <p:spPr bwMode="auto">
            <a:xfrm rot="-1643478">
              <a:off x="229905" y="66922"/>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48"/>
            <p:cNvSpPr>
              <a:spLocks noChangeArrowheads="1"/>
            </p:cNvSpPr>
            <p:nvPr/>
          </p:nvSpPr>
          <p:spPr bwMode="auto">
            <a:xfrm rot="-1173913">
              <a:off x="306218"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49"/>
            <p:cNvSpPr>
              <a:spLocks noChangeArrowheads="1"/>
            </p:cNvSpPr>
            <p:nvPr/>
          </p:nvSpPr>
          <p:spPr bwMode="auto">
            <a:xfrm rot="-704348">
              <a:off x="386334" y="113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0"/>
            <p:cNvSpPr>
              <a:spLocks noChangeArrowheads="1"/>
            </p:cNvSpPr>
            <p:nvPr/>
          </p:nvSpPr>
          <p:spPr bwMode="auto">
            <a:xfrm rot="-234781">
              <a:off x="468760"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4" name="文本框 151"/>
            <p:cNvSpPr>
              <a:spLocks noChangeArrowheads="1"/>
            </p:cNvSpPr>
            <p:nvPr/>
          </p:nvSpPr>
          <p:spPr bwMode="auto">
            <a:xfrm rot="234782">
              <a:off x="551962" y="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5" name="文本框 152"/>
            <p:cNvSpPr>
              <a:spLocks noChangeArrowheads="1"/>
            </p:cNvSpPr>
            <p:nvPr/>
          </p:nvSpPr>
          <p:spPr bwMode="auto">
            <a:xfrm rot="704348">
              <a:off x="634388" y="113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6" name="文本框 153"/>
            <p:cNvSpPr>
              <a:spLocks noChangeArrowheads="1"/>
            </p:cNvSpPr>
            <p:nvPr/>
          </p:nvSpPr>
          <p:spPr bwMode="auto">
            <a:xfrm rot="1173913">
              <a:off x="714504" y="3377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7" name="文本框 154"/>
            <p:cNvSpPr>
              <a:spLocks noChangeArrowheads="1"/>
            </p:cNvSpPr>
            <p:nvPr/>
          </p:nvSpPr>
          <p:spPr bwMode="auto">
            <a:xfrm rot="1643478">
              <a:off x="790817" y="66925"/>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8" name="文本框 155"/>
            <p:cNvSpPr>
              <a:spLocks noChangeArrowheads="1"/>
            </p:cNvSpPr>
            <p:nvPr/>
          </p:nvSpPr>
          <p:spPr bwMode="auto">
            <a:xfrm rot="2113044">
              <a:off x="861905" y="11015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9" name="文本框 156"/>
            <p:cNvSpPr>
              <a:spLocks noChangeArrowheads="1"/>
            </p:cNvSpPr>
            <p:nvPr/>
          </p:nvSpPr>
          <p:spPr bwMode="auto">
            <a:xfrm rot="2582608">
              <a:off x="926445" y="16265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0" name="文本框 157"/>
            <p:cNvSpPr>
              <a:spLocks noChangeArrowheads="1"/>
            </p:cNvSpPr>
            <p:nvPr/>
          </p:nvSpPr>
          <p:spPr bwMode="auto">
            <a:xfrm rot="3052174">
              <a:off x="983234" y="22346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1" name="文本框 158"/>
            <p:cNvSpPr>
              <a:spLocks noChangeArrowheads="1"/>
            </p:cNvSpPr>
            <p:nvPr/>
          </p:nvSpPr>
          <p:spPr bwMode="auto">
            <a:xfrm rot="3521739">
              <a:off x="1031215" y="29144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59"/>
            <p:cNvSpPr>
              <a:spLocks noChangeArrowheads="1"/>
            </p:cNvSpPr>
            <p:nvPr/>
          </p:nvSpPr>
          <p:spPr bwMode="auto">
            <a:xfrm rot="3991306">
              <a:off x="1069493" y="365314"/>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3" name="文本框 160"/>
            <p:cNvSpPr>
              <a:spLocks noChangeArrowheads="1"/>
            </p:cNvSpPr>
            <p:nvPr/>
          </p:nvSpPr>
          <p:spPr bwMode="auto">
            <a:xfrm rot="4460869">
              <a:off x="1097355" y="443712"/>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1"/>
            <p:cNvSpPr>
              <a:spLocks noChangeArrowheads="1"/>
            </p:cNvSpPr>
            <p:nvPr/>
          </p:nvSpPr>
          <p:spPr bwMode="auto">
            <a:xfrm rot="4930435">
              <a:off x="1114283" y="52517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2"/>
            <p:cNvSpPr>
              <a:spLocks noChangeArrowheads="1"/>
            </p:cNvSpPr>
            <p:nvPr/>
          </p:nvSpPr>
          <p:spPr bwMode="auto">
            <a:xfrm rot="5400000">
              <a:off x="1119961" y="608181"/>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63"/>
            <p:cNvSpPr>
              <a:spLocks noChangeArrowheads="1"/>
            </p:cNvSpPr>
            <p:nvPr/>
          </p:nvSpPr>
          <p:spPr bwMode="auto">
            <a:xfrm rot="5869565">
              <a:off x="1114283"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7" name="文本框 164"/>
            <p:cNvSpPr>
              <a:spLocks noChangeArrowheads="1"/>
            </p:cNvSpPr>
            <p:nvPr/>
          </p:nvSpPr>
          <p:spPr bwMode="auto">
            <a:xfrm rot="6339131">
              <a:off x="1097355" y="772646"/>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65"/>
            <p:cNvSpPr>
              <a:spLocks noChangeArrowheads="1"/>
            </p:cNvSpPr>
            <p:nvPr/>
          </p:nvSpPr>
          <p:spPr bwMode="auto">
            <a:xfrm rot="6808695">
              <a:off x="1069493"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66"/>
            <p:cNvSpPr>
              <a:spLocks noChangeArrowheads="1"/>
            </p:cNvSpPr>
            <p:nvPr/>
          </p:nvSpPr>
          <p:spPr bwMode="auto">
            <a:xfrm rot="7278261">
              <a:off x="1031215" y="92491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40" name="文本框 167"/>
            <p:cNvSpPr>
              <a:spLocks noChangeArrowheads="1"/>
            </p:cNvSpPr>
            <p:nvPr/>
          </p:nvSpPr>
          <p:spPr bwMode="auto">
            <a:xfrm rot="7747826">
              <a:off x="983235" y="992888"/>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68"/>
            <p:cNvSpPr>
              <a:spLocks noChangeArrowheads="1"/>
            </p:cNvSpPr>
            <p:nvPr/>
          </p:nvSpPr>
          <p:spPr bwMode="auto">
            <a:xfrm rot="8217393">
              <a:off x="926445" y="105369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69"/>
            <p:cNvSpPr>
              <a:spLocks noChangeArrowheads="1"/>
            </p:cNvSpPr>
            <p:nvPr/>
          </p:nvSpPr>
          <p:spPr bwMode="auto">
            <a:xfrm rot="8686956">
              <a:off x="861905" y="110620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0"/>
            <p:cNvSpPr>
              <a:spLocks noChangeArrowheads="1"/>
            </p:cNvSpPr>
            <p:nvPr/>
          </p:nvSpPr>
          <p:spPr bwMode="auto">
            <a:xfrm rot="9156522">
              <a:off x="790817" y="1149436"/>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1"/>
            <p:cNvSpPr>
              <a:spLocks noChangeArrowheads="1"/>
            </p:cNvSpPr>
            <p:nvPr/>
          </p:nvSpPr>
          <p:spPr bwMode="auto">
            <a:xfrm rot="9626087">
              <a:off x="714504" y="1182580"/>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2"/>
            <p:cNvSpPr>
              <a:spLocks noChangeArrowheads="1"/>
            </p:cNvSpPr>
            <p:nvPr/>
          </p:nvSpPr>
          <p:spPr bwMode="auto">
            <a:xfrm rot="10095652">
              <a:off x="634388" y="120502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73"/>
            <p:cNvSpPr>
              <a:spLocks noChangeArrowheads="1"/>
            </p:cNvSpPr>
            <p:nvPr/>
          </p:nvSpPr>
          <p:spPr bwMode="auto">
            <a:xfrm rot="10565217">
              <a:off x="551962"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74"/>
            <p:cNvSpPr>
              <a:spLocks noChangeArrowheads="1"/>
            </p:cNvSpPr>
            <p:nvPr/>
          </p:nvSpPr>
          <p:spPr bwMode="auto">
            <a:xfrm rot="-10565217">
              <a:off x="468760" y="1216358"/>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75"/>
            <p:cNvSpPr>
              <a:spLocks noChangeArrowheads="1"/>
            </p:cNvSpPr>
            <p:nvPr/>
          </p:nvSpPr>
          <p:spPr bwMode="auto">
            <a:xfrm rot="-10095652">
              <a:off x="386334" y="1205029"/>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76"/>
            <p:cNvSpPr>
              <a:spLocks noChangeArrowheads="1"/>
            </p:cNvSpPr>
            <p:nvPr/>
          </p:nvSpPr>
          <p:spPr bwMode="auto">
            <a:xfrm rot="-9626087">
              <a:off x="306218" y="1182581"/>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77"/>
            <p:cNvSpPr>
              <a:spLocks noChangeArrowheads="1"/>
            </p:cNvSpPr>
            <p:nvPr/>
          </p:nvSpPr>
          <p:spPr bwMode="auto">
            <a:xfrm rot="-9156522">
              <a:off x="229905" y="1149433"/>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1" name="文本框 178"/>
            <p:cNvSpPr>
              <a:spLocks noChangeArrowheads="1"/>
            </p:cNvSpPr>
            <p:nvPr/>
          </p:nvSpPr>
          <p:spPr bwMode="auto">
            <a:xfrm rot="-8686956">
              <a:off x="158817" y="1106204"/>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79"/>
            <p:cNvSpPr>
              <a:spLocks noChangeArrowheads="1"/>
            </p:cNvSpPr>
            <p:nvPr/>
          </p:nvSpPr>
          <p:spPr bwMode="auto">
            <a:xfrm rot="-8217391">
              <a:off x="94277" y="1053697"/>
              <a:ext cx="432048" cy="23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80"/>
            <p:cNvSpPr>
              <a:spLocks noChangeArrowheads="1"/>
            </p:cNvSpPr>
            <p:nvPr/>
          </p:nvSpPr>
          <p:spPr bwMode="auto">
            <a:xfrm rot="-7747826">
              <a:off x="37488" y="992890"/>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81"/>
            <p:cNvSpPr>
              <a:spLocks noChangeArrowheads="1"/>
            </p:cNvSpPr>
            <p:nvPr/>
          </p:nvSpPr>
          <p:spPr bwMode="auto">
            <a:xfrm rot="-7278261">
              <a:off x="-10493" y="924919"/>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82"/>
            <p:cNvSpPr>
              <a:spLocks noChangeArrowheads="1"/>
            </p:cNvSpPr>
            <p:nvPr/>
          </p:nvSpPr>
          <p:spPr bwMode="auto">
            <a:xfrm rot="-6808696">
              <a:off x="-48771" y="851043"/>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83"/>
            <p:cNvSpPr>
              <a:spLocks noChangeArrowheads="1"/>
            </p:cNvSpPr>
            <p:nvPr/>
          </p:nvSpPr>
          <p:spPr bwMode="auto">
            <a:xfrm rot="-6339130">
              <a:off x="-76633" y="77264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84"/>
            <p:cNvSpPr>
              <a:spLocks noChangeArrowheads="1"/>
            </p:cNvSpPr>
            <p:nvPr/>
          </p:nvSpPr>
          <p:spPr bwMode="auto">
            <a:xfrm rot="-5869565">
              <a:off x="-93561" y="691187"/>
              <a:ext cx="432048" cy="2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8" name="文本框 185"/>
          <p:cNvSpPr>
            <a:spLocks noChangeArrowheads="1"/>
          </p:cNvSpPr>
          <p:nvPr/>
        </p:nvSpPr>
        <p:spPr bwMode="auto">
          <a:xfrm>
            <a:off x="2768600" y="933450"/>
            <a:ext cx="3586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p>
        </p:txBody>
      </p:sp>
      <p:sp>
        <p:nvSpPr>
          <p:cNvPr id="59" name="文本框 186"/>
          <p:cNvSpPr>
            <a:spLocks noChangeArrowheads="1"/>
          </p:cNvSpPr>
          <p:nvPr/>
        </p:nvSpPr>
        <p:spPr bwMode="auto">
          <a:xfrm>
            <a:off x="3082925" y="1979613"/>
            <a:ext cx="350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文本框 187"/>
          <p:cNvSpPr>
            <a:spLocks noChangeArrowheads="1"/>
          </p:cNvSpPr>
          <p:nvPr/>
        </p:nvSpPr>
        <p:spPr bwMode="auto">
          <a:xfrm>
            <a:off x="2933700" y="3081338"/>
            <a:ext cx="379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文本框 188"/>
          <p:cNvSpPr>
            <a:spLocks noChangeArrowheads="1"/>
          </p:cNvSpPr>
          <p:nvPr/>
        </p:nvSpPr>
        <p:spPr bwMode="auto">
          <a:xfrm>
            <a:off x="2914650" y="4071938"/>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2"/>
          <p:cNvSpPr>
            <a:spLocks noChangeArrowheads="1"/>
          </p:cNvSpPr>
          <p:nvPr/>
        </p:nvSpPr>
        <p:spPr bwMode="auto">
          <a:xfrm>
            <a:off x="2384425" y="936625"/>
            <a:ext cx="606425" cy="400050"/>
          </a:xfrm>
          <a:prstGeom prst="rect">
            <a:avLst/>
          </a:prstGeom>
          <a:noFill/>
          <a:ln>
            <a:noFill/>
          </a:ln>
          <a:extLst>
            <a:ext uri="{909E8E84-426E-40DD-AFC4-6F175D3DCCD1}">
              <a14:hiddenFill xmlns:a14="http://schemas.microsoft.com/office/drawing/2010/main">
                <a:solidFill>
                  <a:srgbClr val="CEE1F2"/>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TextBox 59"/>
          <p:cNvSpPr>
            <a:spLocks noChangeArrowheads="1"/>
          </p:cNvSpPr>
          <p:nvPr/>
        </p:nvSpPr>
        <p:spPr bwMode="auto">
          <a:xfrm>
            <a:off x="2697163" y="197008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60"/>
          <p:cNvSpPr>
            <a:spLocks noChangeArrowheads="1"/>
          </p:cNvSpPr>
          <p:nvPr/>
        </p:nvSpPr>
        <p:spPr bwMode="auto">
          <a:xfrm>
            <a:off x="2633663" y="30813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TextBox 61"/>
          <p:cNvSpPr>
            <a:spLocks noChangeArrowheads="1"/>
          </p:cNvSpPr>
          <p:nvPr/>
        </p:nvSpPr>
        <p:spPr bwMode="auto">
          <a:xfrm>
            <a:off x="2225675" y="407193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78679506"/>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37" presetClass="path" presetSubtype="0" accel="50000" decel="50000" fill="hold" grpId="0" nodeType="withEffect">
                                  <p:stCondLst>
                                    <p:cond delay="0"/>
                                  </p:stCondLst>
                                  <p:childTnLst>
                                    <p:animMotion origin="layout" path="M -0.14097 -0.24136 L -0.0842 -0.16512 C -0.06511 -0.1395 -0.07188 -0.14413 -0.06007 -0.12654 C -0.04445 -0.09475 -0.02917 -0.06852 -0.02222 -0.04599 C -0.02222 -0.04568 1.11111E-6 -0.00062 1.11111E-6 -1.7284E-6 " pathEditMode="relative" rAng="0" ptsTypes="FfffF">
                                      <p:cBhvr>
                                        <p:cTn id="21" dur="1000" fill="hold"/>
                                        <p:tgtEl>
                                          <p:spTgt spid="6"/>
                                        </p:tgtEl>
                                        <p:attrNameLst>
                                          <p:attrName>ppt_x,ppt_y</p:attrName>
                                        </p:attrNameLst>
                                      </p:cBhvr>
                                      <p:rCtr x="704900" y="1206800"/>
                                    </p:animMotion>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p:cBhvr>
                                        <p:cTn id="25" dur="500"/>
                                        <p:tgtEl>
                                          <p:spTgt spid="62"/>
                                        </p:tgtEl>
                                      </p:cBhvr>
                                    </p:animEffect>
                                  </p:childTnLst>
                                </p:cTn>
                              </p:par>
                            </p:childTnLst>
                          </p:cTn>
                        </p:par>
                        <p:par>
                          <p:cTn id="26" fill="hold">
                            <p:stCondLst>
                              <p:cond delay="3500"/>
                            </p:stCondLst>
                            <p:childTnLst>
                              <p:par>
                                <p:cTn id="27" presetID="14" presetClass="entr" presetSubtype="1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p:cBhvr>
                                        <p:cTn id="29" dur="500"/>
                                        <p:tgtEl>
                                          <p:spTgt spid="58"/>
                                        </p:tgtEl>
                                      </p:cBhvr>
                                    </p:animEffect>
                                  </p:childTnLst>
                                </p:cTn>
                              </p:par>
                            </p:childTnLst>
                          </p:cTn>
                        </p:par>
                        <p:par>
                          <p:cTn id="30" fill="hold">
                            <p:stCondLst>
                              <p:cond delay="4000"/>
                            </p:stCondLst>
                            <p:childTnLst>
                              <p:par>
                                <p:cTn id="31" presetID="1" presetClass="entr" presetSubtype="0" fill="hold" grpId="1" nodeType="after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0" presetClass="path" presetSubtype="0" accel="50000" decel="50000" fill="hold" grpId="0" nodeType="withEffect">
                                  <p:stCondLst>
                                    <p:cond delay="0"/>
                                  </p:stCondLst>
                                  <p:childTnLst>
                                    <p:animMotion origin="layout" path="M -0.03108 -0.19938 L -0.01649 -0.11604 L -0.00816 -0.0753 L 0.00121 0.00247 " pathEditMode="relative" rAng="0" ptsTypes="AAAA">
                                      <p:cBhvr>
                                        <p:cTn id="34" dur="1000" fill="hold"/>
                                        <p:tgtEl>
                                          <p:spTgt spid="7"/>
                                        </p:tgtEl>
                                        <p:attrNameLst>
                                          <p:attrName>ppt_x,ppt_y</p:attrName>
                                        </p:attrNameLst>
                                      </p:cBhvr>
                                      <p:rCtr x="161500" y="1009300"/>
                                    </p:animMotion>
                                  </p:childTnLst>
                                </p:cTn>
                              </p:par>
                            </p:childTnLst>
                          </p:cTn>
                        </p:par>
                        <p:par>
                          <p:cTn id="35" fill="hold">
                            <p:stCondLst>
                              <p:cond delay="5000"/>
                            </p:stCondLst>
                            <p:childTnLst>
                              <p:par>
                                <p:cTn id="36" presetID="22" presetClass="entr" presetSubtype="4"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p:cBhvr>
                                        <p:cTn id="38" dur="500"/>
                                        <p:tgtEl>
                                          <p:spTgt spid="63"/>
                                        </p:tgtEl>
                                      </p:cBhvr>
                                    </p:animEffect>
                                  </p:childTnLst>
                                </p:cTn>
                              </p:par>
                            </p:childTnLst>
                          </p:cTn>
                        </p:par>
                        <p:par>
                          <p:cTn id="39" fill="hold">
                            <p:stCondLst>
                              <p:cond delay="5500"/>
                            </p:stCondLst>
                            <p:childTnLst>
                              <p:par>
                                <p:cTn id="40" presetID="14" presetClass="entr" presetSubtype="1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p:cBhvr>
                                        <p:cTn id="42" dur="500"/>
                                        <p:tgtEl>
                                          <p:spTgt spid="59"/>
                                        </p:tgtEl>
                                      </p:cBhvr>
                                    </p:animEffect>
                                  </p:childTnLst>
                                </p:cTn>
                              </p:par>
                            </p:childTnLst>
                          </p:cTn>
                        </p:par>
                        <p:par>
                          <p:cTn id="43" fill="hold">
                            <p:stCondLst>
                              <p:cond delay="6000"/>
                            </p:stCondLst>
                            <p:childTnLst>
                              <p:par>
                                <p:cTn id="44" presetID="1"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childTnLst>
                                </p:cTn>
                              </p:par>
                              <p:par>
                                <p:cTn id="46" presetID="0" presetClass="path" presetSubtype="0" accel="50000" decel="50000" fill="hold" grpId="1" nodeType="withEffect">
                                  <p:stCondLst>
                                    <p:cond delay="0"/>
                                  </p:stCondLst>
                                  <p:childTnLst>
                                    <p:animMotion origin="layout" path="M 0.00903 -0.22469 L 0.01215 -0.14506 L 0.00694 -0.05617 L 0.00069 0.00309 " pathEditMode="relative" rAng="0" ptsTypes="AAAA">
                                      <p:cBhvr>
                                        <p:cTn id="47" dur="1000" fill="hold"/>
                                        <p:tgtEl>
                                          <p:spTgt spid="8"/>
                                        </p:tgtEl>
                                        <p:attrNameLst>
                                          <p:attrName>ppt_x,ppt_y</p:attrName>
                                        </p:attrNameLst>
                                      </p:cBhvr>
                                      <p:rCtr x="0" y="0"/>
                                    </p:animMotion>
                                  </p:childTnLst>
                                </p:cTn>
                              </p:par>
                            </p:childTnLst>
                          </p:cTn>
                        </p:par>
                        <p:par>
                          <p:cTn id="48" fill="hold">
                            <p:stCondLst>
                              <p:cond delay="7000"/>
                            </p:stCondLst>
                            <p:childTnLst>
                              <p:par>
                                <p:cTn id="49" presetID="22" presetClass="entr" presetSubtype="4"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p:cBhvr>
                                        <p:cTn id="51" dur="500"/>
                                        <p:tgtEl>
                                          <p:spTgt spid="64"/>
                                        </p:tgtEl>
                                      </p:cBhvr>
                                    </p:animEffect>
                                  </p:childTnLst>
                                </p:cTn>
                              </p:par>
                            </p:childTnLst>
                          </p:cTn>
                        </p:par>
                        <p:par>
                          <p:cTn id="52" fill="hold">
                            <p:stCondLst>
                              <p:cond delay="7500"/>
                            </p:stCondLst>
                            <p:childTnLst>
                              <p:par>
                                <p:cTn id="53" presetID="14" presetClass="entr" presetSubtype="10" fill="hold" grpId="0"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p:cBhvr>
                                        <p:cTn id="55" dur="500"/>
                                        <p:tgtEl>
                                          <p:spTgt spid="60"/>
                                        </p:tgtEl>
                                      </p:cBhvr>
                                    </p:animEffect>
                                  </p:childTnLst>
                                </p:cTn>
                              </p:par>
                            </p:childTnLst>
                          </p:cTn>
                        </p:par>
                        <p:par>
                          <p:cTn id="56" fill="hold">
                            <p:stCondLst>
                              <p:cond delay="8000"/>
                            </p:stCondLst>
                            <p:childTnLst>
                              <p:par>
                                <p:cTn id="57" presetID="1"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0.04704 -0.18117 L 0.03732 -0.12932 C 0.0342 -0.11451 0.03177 -0.10586 0.02829 -0.09228 C 0.02482 -0.0787 0.01805 -0.05586 0.01302 -0.03796 L 0.00052 -0.00339 L 0.00052 -0.00031 " pathEditMode="relative" rAng="0" ptsTypes="AasAAA">
                                      <p:cBhvr>
                                        <p:cTn id="60" dur="1000" fill="hold"/>
                                        <p:tgtEl>
                                          <p:spTgt spid="9"/>
                                        </p:tgtEl>
                                        <p:attrNameLst>
                                          <p:attrName>ppt_x,ppt_y</p:attrName>
                                        </p:attrNameLst>
                                      </p:cBhvr>
                                      <p:rCtr x="-232600" y="904300"/>
                                    </p:animMotion>
                                  </p:childTnLst>
                                </p:cTn>
                              </p:par>
                            </p:childTnLst>
                          </p:cTn>
                        </p:par>
                        <p:par>
                          <p:cTn id="61" fill="hold">
                            <p:stCondLst>
                              <p:cond delay="9000"/>
                            </p:stCondLst>
                            <p:childTnLst>
                              <p:par>
                                <p:cTn id="62" presetID="22" presetClass="entr" presetSubtype="4"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animEffect>
                                      <p:cBhvr>
                                        <p:cTn id="64" dur="500"/>
                                        <p:tgtEl>
                                          <p:spTgt spid="65"/>
                                        </p:tgtEl>
                                      </p:cBhvr>
                                    </p:animEffect>
                                  </p:childTnLst>
                                </p:cTn>
                              </p:par>
                            </p:childTnLst>
                          </p:cTn>
                        </p:par>
                        <p:par>
                          <p:cTn id="65" fill="hold">
                            <p:stCondLst>
                              <p:cond delay="9500"/>
                            </p:stCondLst>
                            <p:childTnLst>
                              <p:par>
                                <p:cTn id="66" presetID="14" presetClass="entr" presetSubtype="10"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p:cBhvr>
                                        <p:cTn id="6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autoUpdateAnimBg="0"/>
      <p:bldP spid="6" grpId="1" bldLvl="0" animBg="1" autoUpdateAnimBg="0"/>
      <p:bldP spid="7" grpId="0" bldLvl="0" animBg="1" autoUpdateAnimBg="0"/>
      <p:bldP spid="7" grpId="1" bldLvl="0" animBg="1" autoUpdateAnimBg="0"/>
      <p:bldP spid="8" grpId="0" bldLvl="0" animBg="1" autoUpdateAnimBg="0"/>
      <p:bldP spid="8" grpId="1" bldLvl="0" animBg="1" autoUpdateAnimBg="0"/>
      <p:bldP spid="9" grpId="0" bldLvl="0" animBg="1" autoUpdateAnimBg="0"/>
      <p:bldP spid="9" grpId="1" bldLvl="0" animBg="1" autoUpdateAnimBg="0"/>
      <p:bldP spid="10"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P spid="64" grpId="0" bldLvl="0" autoUpdateAnimBg="0"/>
      <p:bldP spid="65"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2.4.8</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内部类</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viewport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Spriteset_Map</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新建实例对象</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@shadow</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类型为视窗口</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vieport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，父类</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Spriteset_Map</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中调用</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6371476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2.4.9</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存储分配</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根据存档大小，脚本量分配空间，一般不超过</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1mb</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2.4.10</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注释</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设计</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本地文件读取模块注释</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存储文件注释</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控制结构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注释</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9776236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限制条件 </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本地存档文件不存在（误删的情况）无法运行</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脚本文件被修改的情况下无法</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运行</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5635669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686810" y="38132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768542"/>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2.4. 12</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测试计划</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测试技术要求：无</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测试输入数据：键盘上任意按键</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测试预期结果：合法输入有正常输出，非法输入无输出，出错有报错提示</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进度安排：</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6.1-6.10</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人员职责：非组内人员测试</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设备条件：</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win7</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及以上系统，内存</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512mb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以上，硬盘存储空间</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500mb</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以上</a:t>
            </a: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99816" y="41327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96111822"/>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95370" y="3090148"/>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374650" cy="2296393"/>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7" y="1563688"/>
            <a:ext cx="75882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尚未解决的</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具体性能的优化以及真实感的增强</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1147763"/>
            <a:ext cx="2150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真实影子系统</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rot="21298295" flipH="1">
            <a:off x="4708376" y="3409668"/>
            <a:ext cx="189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9386335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模块说明</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4" name="矩形 83"/>
          <p:cNvSpPr>
            <a:spLocks noChangeArrowheads="1"/>
          </p:cNvSpPr>
          <p:nvPr/>
        </p:nvSpPr>
        <p:spPr bwMode="auto">
          <a:xfrm>
            <a:off x="638175" y="3346133"/>
            <a:ext cx="2066290"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3200" b="1" dirty="0" smtClean="0">
                <a:solidFill>
                  <a:schemeClr val="bg1"/>
                </a:solidFill>
                <a:latin typeface="微软雅黑" panose="020B0503020204020204" pitchFamily="34" charset="-122"/>
                <a:ea typeface="微软雅黑" panose="020B0503020204020204" pitchFamily="34" charset="-122"/>
              </a:rPr>
              <a:t>早上</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6" name="矩形 85"/>
          <p:cNvSpPr>
            <a:spLocks noChangeArrowheads="1"/>
          </p:cNvSpPr>
          <p:nvPr/>
        </p:nvSpPr>
        <p:spPr bwMode="auto">
          <a:xfrm>
            <a:off x="5398135" y="3346133"/>
            <a:ext cx="2486660" cy="66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下午</a:t>
            </a:r>
            <a:endParaRPr lang="zh-CN" altLang="en-US" sz="3200" dirty="0"/>
          </a:p>
        </p:txBody>
      </p:sp>
      <p:pic>
        <p:nvPicPr>
          <p:cNvPr id="55" name="图片 54" descr="C:\Users\zdg\AppData\Roaming\Tencent\Users\380207345\QQ\WinTemp\RichOle\E%5LV_E]FMGQB9SG_H87D2Y.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09" y="878376"/>
            <a:ext cx="2784311" cy="2200105"/>
          </a:xfrm>
          <a:prstGeom prst="rect">
            <a:avLst/>
          </a:prstGeom>
          <a:noFill/>
          <a:ln>
            <a:noFill/>
          </a:ln>
        </p:spPr>
      </p:pic>
      <p:pic>
        <p:nvPicPr>
          <p:cNvPr id="57" name="图片 56" descr="C:\Users\zdg\AppData\Roaming\Tencent\Users\380207345\QQ\WinTemp\RichOle\Y$YZFLOEKS3@8OWLSK5YG@U.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7272" y="627204"/>
            <a:ext cx="3191828" cy="2521538"/>
          </a:xfrm>
          <a:prstGeom prst="rect">
            <a:avLst/>
          </a:prstGeom>
          <a:noFill/>
          <a:ln>
            <a:noFill/>
          </a:ln>
        </p:spPr>
      </p:pic>
    </p:spTree>
    <p:extLst>
      <p:ext uri="{BB962C8B-B14F-4D97-AF65-F5344CB8AC3E}">
        <p14:creationId xmlns:p14="http://schemas.microsoft.com/office/powerpoint/2010/main" val="33810330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down)">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randombar(horizontal)">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randombar(horizontal)">
                                      <p:cBhvr>
                                        <p:cTn id="3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4" grpId="0"/>
      <p:bldP spid="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5" name="组合 46"/>
          <p:cNvGrpSpPr>
            <a:grpSpLocks/>
          </p:cNvGrpSpPr>
          <p:nvPr/>
        </p:nvGrpSpPr>
        <p:grpSpPr bwMode="auto">
          <a:xfrm>
            <a:off x="3949698" y="2045642"/>
            <a:ext cx="1293813" cy="1418283"/>
            <a:chOff x="-2" y="83475"/>
            <a:chExt cx="1294185" cy="1417998"/>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Calibri" panose="020F0502020204030204" pitchFamily="34" charset="0"/>
                  <a:cs typeface="Calibri" panose="020F0502020204030204" pitchFamily="34" charset="0"/>
                  <a:sym typeface="Calibri" panose="020F0502020204030204" pitchFamily="34" charset="0"/>
                </a:rPr>
                <a:t>4</a:t>
              </a:r>
              <a:endParaRPr lang="zh-CN" altLang="en-US" sz="3200" b="1" dirty="0">
                <a:solidFill>
                  <a:schemeClr val="bg1"/>
                </a:solidFill>
                <a:latin typeface="Calibri" panose="020F0502020204030204" pitchFamily="34" charset="0"/>
                <a:sym typeface="宋体" panose="02010600030101010101" pitchFamily="2" charset="-122"/>
              </a:endParaRPr>
            </a:p>
          </p:txBody>
        </p:sp>
        <p:sp>
          <p:nvSpPr>
            <p:cNvPr id="17" name="文本框 109"/>
            <p:cNvSpPr>
              <a:spLocks noChangeArrowheads="1"/>
            </p:cNvSpPr>
            <p:nvPr/>
          </p:nvSpPr>
          <p:spPr bwMode="auto">
            <a:xfrm>
              <a:off x="-2" y="83475"/>
              <a:ext cx="1294185" cy="52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smtClean="0">
                  <a:solidFill>
                    <a:schemeClr val="bg1"/>
                  </a:solidFill>
                  <a:sym typeface="Arial" panose="020B0604020202020204" pitchFamily="34" charset="0"/>
                </a:rPr>
                <a:t>FOUR</a:t>
              </a:r>
              <a:endParaRPr lang="zh-CN" altLang="en-US" sz="2800" b="1" dirty="0">
                <a:solidFill>
                  <a:schemeClr val="bg1"/>
                </a:solidFill>
                <a:sym typeface="Arial" panose="020B0604020202020204" pitchFamily="34" charset="0"/>
              </a:endParaRPr>
            </a:p>
          </p:txBody>
        </p:sp>
        <p:sp>
          <p:nvSpPr>
            <p:cNvPr id="18" name="矩形 43"/>
            <p:cNvSpPr>
              <a:spLocks noChangeArrowheads="1"/>
            </p:cNvSpPr>
            <p:nvPr/>
          </p:nvSpPr>
          <p:spPr bwMode="auto">
            <a:xfrm>
              <a:off x="161886" y="65950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77136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3055829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Group 5"/>
          <p:cNvGrpSpPr>
            <a:grpSpLocks/>
          </p:cNvGrpSpPr>
          <p:nvPr/>
        </p:nvGrpSpPr>
        <p:grpSpPr bwMode="auto">
          <a:xfrm>
            <a:off x="3577103" y="3592171"/>
            <a:ext cx="3527425" cy="1189037"/>
            <a:chOff x="0" y="0"/>
            <a:chExt cx="4236496" cy="1427243"/>
          </a:xfrm>
          <a:solidFill>
            <a:schemeClr val="bg1">
              <a:alpha val="50000"/>
            </a:schemeClr>
          </a:solidFill>
        </p:grpSpPr>
        <p:sp>
          <p:nvSpPr>
            <p:cNvPr id="52" name="Freeform 12"/>
            <p:cNvSpPr>
              <a:spLocks noChangeArrowheads="1"/>
            </p:cNvSpPr>
            <p:nvPr/>
          </p:nvSpPr>
          <p:spPr bwMode="auto">
            <a:xfrm>
              <a:off x="0" y="638069"/>
              <a:ext cx="4236496" cy="770581"/>
            </a:xfrm>
            <a:custGeom>
              <a:avLst/>
              <a:gdLst>
                <a:gd name="T0" fmla="*/ 10013 w 10013"/>
                <a:gd name="T1" fmla="*/ 4487 h 10091"/>
                <a:gd name="T2" fmla="*/ 8648 w 10013"/>
                <a:gd name="T3" fmla="*/ 7634 h 10091"/>
                <a:gd name="T4" fmla="*/ 3134 w 10013"/>
                <a:gd name="T5" fmla="*/ 6553 h 10091"/>
                <a:gd name="T6" fmla="*/ 3595 w 10013"/>
                <a:gd name="T7" fmla="*/ 8814 h 10091"/>
                <a:gd name="T8" fmla="*/ 14 w 10013"/>
                <a:gd name="T9" fmla="*/ 10091 h 10091"/>
                <a:gd name="T10" fmla="*/ 33 w 10013"/>
                <a:gd name="T11" fmla="*/ 6434 h 10091"/>
                <a:gd name="T12" fmla="*/ 2230 w 10013"/>
                <a:gd name="T13" fmla="*/ 3408 h 10091"/>
                <a:gd name="T14" fmla="*/ 10013 w 10013"/>
                <a:gd name="T15" fmla="*/ 4487 h 10091"/>
                <a:gd name="T16" fmla="*/ 0 60000 65536"/>
                <a:gd name="T17" fmla="*/ 0 60000 65536"/>
                <a:gd name="T18" fmla="*/ 0 60000 65536"/>
                <a:gd name="T19" fmla="*/ 0 60000 65536"/>
                <a:gd name="T20" fmla="*/ 0 60000 65536"/>
                <a:gd name="T21" fmla="*/ 0 60000 65536"/>
                <a:gd name="T22" fmla="*/ 0 60000 65536"/>
                <a:gd name="T23" fmla="*/ 0 60000 65536"/>
                <a:gd name="T24" fmla="*/ 0 w 10013"/>
                <a:gd name="T25" fmla="*/ 0 h 10091"/>
                <a:gd name="T26" fmla="*/ 10013 w 10013"/>
                <a:gd name="T27" fmla="*/ 10091 h 100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3" name="Freeform 12"/>
            <p:cNvSpPr>
              <a:spLocks noChangeArrowheads="1"/>
            </p:cNvSpPr>
            <p:nvPr/>
          </p:nvSpPr>
          <p:spPr bwMode="auto">
            <a:xfrm>
              <a:off x="5501" y="0"/>
              <a:ext cx="4230688" cy="113347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T16" fmla="*/ 0 60000 65536"/>
                <a:gd name="T17" fmla="*/ 0 60000 65536"/>
                <a:gd name="T18" fmla="*/ 0 60000 65536"/>
                <a:gd name="T19" fmla="*/ 0 60000 65536"/>
                <a:gd name="T20" fmla="*/ 0 60000 65536"/>
                <a:gd name="T21" fmla="*/ 0 60000 65536"/>
                <a:gd name="T22" fmla="*/ 0 60000 65536"/>
                <a:gd name="T23" fmla="*/ 0 60000 65536"/>
                <a:gd name="T24" fmla="*/ 0 w 1128"/>
                <a:gd name="T25" fmla="*/ 0 h 302"/>
                <a:gd name="T26" fmla="*/ 1128 w 1128"/>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4" name="任意多边形 53"/>
            <p:cNvSpPr>
              <a:spLocks noChangeArrowheads="1"/>
            </p:cNvSpPr>
            <p:nvPr/>
          </p:nvSpPr>
          <p:spPr bwMode="auto">
            <a:xfrm>
              <a:off x="5501" y="1036179"/>
              <a:ext cx="1504411" cy="391064"/>
            </a:xfrm>
            <a:custGeom>
              <a:avLst/>
              <a:gdLst>
                <a:gd name="T0" fmla="*/ 1518249 w 1518249"/>
                <a:gd name="T1" fmla="*/ 0 h 391064"/>
                <a:gd name="T2" fmla="*/ 1518249 w 1518249"/>
                <a:gd name="T3" fmla="*/ 276045 h 391064"/>
                <a:gd name="T4" fmla="*/ 0 w 1518249"/>
                <a:gd name="T5" fmla="*/ 391064 h 391064"/>
                <a:gd name="T6" fmla="*/ 0 w 1518249"/>
                <a:gd name="T7" fmla="*/ 97766 h 391064"/>
                <a:gd name="T8" fmla="*/ 1518249 w 1518249"/>
                <a:gd name="T9" fmla="*/ 0 h 391064"/>
                <a:gd name="T10" fmla="*/ 0 60000 65536"/>
                <a:gd name="T11" fmla="*/ 0 60000 65536"/>
                <a:gd name="T12" fmla="*/ 0 60000 65536"/>
                <a:gd name="T13" fmla="*/ 0 60000 65536"/>
                <a:gd name="T14" fmla="*/ 0 60000 65536"/>
                <a:gd name="T15" fmla="*/ 0 w 1518249"/>
                <a:gd name="T16" fmla="*/ 0 h 391064"/>
                <a:gd name="T17" fmla="*/ 1518249 w 1518249"/>
                <a:gd name="T18" fmla="*/ 391064 h 391064"/>
              </a:gdLst>
              <a:ahLst/>
              <a:cxnLst>
                <a:cxn ang="T10">
                  <a:pos x="T0" y="T1"/>
                </a:cxn>
                <a:cxn ang="T11">
                  <a:pos x="T2" y="T3"/>
                </a:cxn>
                <a:cxn ang="T12">
                  <a:pos x="T4" y="T5"/>
                </a:cxn>
                <a:cxn ang="T13">
                  <a:pos x="T6" y="T7"/>
                </a:cxn>
                <a:cxn ang="T14">
                  <a:pos x="T8" y="T9"/>
                </a:cxn>
              </a:cxnLst>
              <a:rect l="T15" t="T16" r="T17" b="T18"/>
              <a:pathLst>
                <a:path w="1518249" h="391064">
                  <a:moveTo>
                    <a:pt x="1518249" y="0"/>
                  </a:moveTo>
                  <a:lnTo>
                    <a:pt x="1518249" y="276045"/>
                  </a:lnTo>
                  <a:lnTo>
                    <a:pt x="0" y="391064"/>
                  </a:lnTo>
                  <a:lnTo>
                    <a:pt x="0" y="97766"/>
                  </a:lnTo>
                  <a:lnTo>
                    <a:pt x="1518249" y="0"/>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5" name="任意多边形 54"/>
            <p:cNvSpPr>
              <a:spLocks noChangeArrowheads="1"/>
            </p:cNvSpPr>
            <p:nvPr/>
          </p:nvSpPr>
          <p:spPr bwMode="auto">
            <a:xfrm>
              <a:off x="3666516" y="714126"/>
              <a:ext cx="557841" cy="500332"/>
            </a:xfrm>
            <a:custGeom>
              <a:avLst/>
              <a:gdLst>
                <a:gd name="T0" fmla="*/ 0 w 557841"/>
                <a:gd name="T1" fmla="*/ 230038 h 500332"/>
                <a:gd name="T2" fmla="*/ 0 w 557841"/>
                <a:gd name="T3" fmla="*/ 500332 h 500332"/>
                <a:gd name="T4" fmla="*/ 557841 w 557841"/>
                <a:gd name="T5" fmla="*/ 276045 h 500332"/>
                <a:gd name="T6" fmla="*/ 557841 w 557841"/>
                <a:gd name="T7" fmla="*/ 0 h 500332"/>
                <a:gd name="T8" fmla="*/ 0 w 557841"/>
                <a:gd name="T9" fmla="*/ 230038 h 500332"/>
                <a:gd name="T10" fmla="*/ 0 60000 65536"/>
                <a:gd name="T11" fmla="*/ 0 60000 65536"/>
                <a:gd name="T12" fmla="*/ 0 60000 65536"/>
                <a:gd name="T13" fmla="*/ 0 60000 65536"/>
                <a:gd name="T14" fmla="*/ 0 60000 65536"/>
                <a:gd name="T15" fmla="*/ 0 w 557841"/>
                <a:gd name="T16" fmla="*/ 0 h 500332"/>
                <a:gd name="T17" fmla="*/ 557841 w 557841"/>
                <a:gd name="T18" fmla="*/ 500332 h 500332"/>
              </a:gdLst>
              <a:ahLst/>
              <a:cxnLst>
                <a:cxn ang="T10">
                  <a:pos x="T0" y="T1"/>
                </a:cxn>
                <a:cxn ang="T11">
                  <a:pos x="T2" y="T3"/>
                </a:cxn>
                <a:cxn ang="T12">
                  <a:pos x="T4" y="T5"/>
                </a:cxn>
                <a:cxn ang="T13">
                  <a:pos x="T6" y="T7"/>
                </a:cxn>
                <a:cxn ang="T14">
                  <a:pos x="T8" y="T9"/>
                </a:cxn>
              </a:cxnLst>
              <a:rect l="T15" t="T16" r="T17" b="T18"/>
              <a:pathLst>
                <a:path w="557841" h="500332">
                  <a:moveTo>
                    <a:pt x="0" y="230038"/>
                  </a:moveTo>
                  <a:lnTo>
                    <a:pt x="0" y="500332"/>
                  </a:lnTo>
                  <a:lnTo>
                    <a:pt x="557841" y="276045"/>
                  </a:lnTo>
                  <a:lnTo>
                    <a:pt x="557841" y="0"/>
                  </a:lnTo>
                  <a:lnTo>
                    <a:pt x="0" y="230038"/>
                  </a:lnTo>
                  <a:close/>
                </a:path>
              </a:pathLst>
            </a:custGeom>
            <a:grpFill/>
            <a:ln>
              <a:noFill/>
            </a:ln>
            <a:extLst>
              <a:ext uri="{91240B29-F687-4F45-9708-019B960494DF}">
                <a14:hiddenLine xmlns:a14="http://schemas.microsoft.com/office/drawing/2010/main" w="12700" cap="flat" cmpd="sng">
                  <a:solidFill>
                    <a:srgbClr val="000000"/>
                  </a:solidFill>
                  <a:bevel/>
                  <a:headEnd/>
                  <a:tailEnd/>
                </a14:hiddenLine>
              </a:ext>
            </a:extLst>
          </p:spPr>
          <p:txBody>
            <a:bodyPr anchor="ctr"/>
            <a:lstStyle/>
            <a:p>
              <a:pPr algn="ctr"/>
              <a:endParaRPr lang="zh-CN" altLang="zh-CN">
                <a:solidFill>
                  <a:srgbClr val="FFFFFF"/>
                </a:solidFill>
                <a:latin typeface="Calibri" panose="020F0502020204030204" pitchFamily="34" charset="0"/>
                <a:ea typeface="微软雅黑" panose="020B0503020204020204" pitchFamily="34" charset="-122"/>
                <a:sym typeface="Calibri" panose="020F0502020204030204" pitchFamily="34" charset="0"/>
              </a:endParaRPr>
            </a:p>
          </p:txBody>
        </p:sp>
      </p:grpSp>
      <p:sp>
        <p:nvSpPr>
          <p:cNvPr id="61" name="任意多边形 60"/>
          <p:cNvSpPr>
            <a:spLocks/>
          </p:cNvSpPr>
          <p:nvPr/>
        </p:nvSpPr>
        <p:spPr bwMode="auto">
          <a:xfrm>
            <a:off x="6553200" y="1516855"/>
            <a:ext cx="406400" cy="2760505"/>
          </a:xfrm>
          <a:custGeom>
            <a:avLst/>
            <a:gdLst>
              <a:gd name="T0" fmla="*/ 374574 w 374574"/>
              <a:gd name="T1" fmla="*/ 2291509 h 2291509"/>
              <a:gd name="T2" fmla="*/ 374574 w 374574"/>
              <a:gd name="T3" fmla="*/ 0 h 2291509"/>
              <a:gd name="T4" fmla="*/ 0 w 374574"/>
              <a:gd name="T5" fmla="*/ 0 h 2291509"/>
              <a:gd name="T6" fmla="*/ 0 60000 65536"/>
              <a:gd name="T7" fmla="*/ 0 60000 65536"/>
              <a:gd name="T8" fmla="*/ 0 60000 65536"/>
              <a:gd name="T9" fmla="*/ 0 w 374574"/>
              <a:gd name="T10" fmla="*/ 0 h 2291509"/>
              <a:gd name="T11" fmla="*/ 374574 w 374574"/>
              <a:gd name="T12" fmla="*/ 2291509 h 2291509"/>
            </a:gdLst>
            <a:ahLst/>
            <a:cxnLst>
              <a:cxn ang="T6">
                <a:pos x="T0" y="T1"/>
              </a:cxn>
              <a:cxn ang="T7">
                <a:pos x="T2" y="T3"/>
              </a:cxn>
              <a:cxn ang="T8">
                <a:pos x="T4" y="T5"/>
              </a:cxn>
            </a:cxnLst>
            <a:rect l="T9" t="T10" r="T11" b="T12"/>
            <a:pathLst>
              <a:path w="374574" h="2291509">
                <a:moveTo>
                  <a:pt x="374574" y="2291509"/>
                </a:moveTo>
                <a:lnTo>
                  <a:pt x="374574" y="0"/>
                </a:lnTo>
                <a:lnTo>
                  <a:pt x="0" y="0"/>
                </a:lnTo>
              </a:path>
            </a:pathLst>
          </a:custGeom>
          <a:noFill/>
          <a:ln w="6350" cap="flat" cmpd="sng">
            <a:solidFill>
              <a:schemeClr val="bg1">
                <a:alpha val="50000"/>
              </a:schemeClr>
            </a:solidFill>
            <a:prstDash val="sysDot"/>
            <a:bevel/>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TextBox 11"/>
          <p:cNvSpPr>
            <a:spLocks noChangeArrowheads="1"/>
          </p:cNvSpPr>
          <p:nvPr/>
        </p:nvSpPr>
        <p:spPr bwMode="auto">
          <a:xfrm flipH="1">
            <a:off x="1403349" y="1563688"/>
            <a:ext cx="530987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文档编写工具：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Office</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项目管理工具：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Microsoft Project</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配置管理工具：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Git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界面原型设计工具：</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Axture</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RP</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视频制作工具：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Premiere CS5</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图形处理工具：</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Adobe </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PhotoShop</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CS6</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游戏开发平台：</a:t>
            </a:r>
            <a:r>
              <a:rPr lang="en-US" altLang="zh-CN" sz="2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RPGMakerXP</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485900"/>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6" y="1147763"/>
            <a:ext cx="47532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支持软件</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a:spLocks noChangeArrowheads="1"/>
          </p:cNvSpPr>
          <p:nvPr/>
        </p:nvSpPr>
        <p:spPr bwMode="auto">
          <a:xfrm flipH="1">
            <a:off x="5423734" y="3965394"/>
            <a:ext cx="2665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其它</a:t>
            </a:r>
            <a:endParaRPr lang="en-US" sz="2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8133408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p:cBhvr>
                                        <p:cTn id="19" dur="500"/>
                                        <p:tgtEl>
                                          <p:spTgt spid="51"/>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p:cBhvr>
                                        <p:cTn id="29" dur="500"/>
                                        <p:tgtEl>
                                          <p:spTgt spid="61"/>
                                        </p:tgtEl>
                                      </p:cBhvr>
                                    </p:animEffect>
                                  </p:childTnLst>
                                </p:cTn>
                              </p:par>
                            </p:childTnLst>
                          </p:cTn>
                        </p:par>
                        <p:par>
                          <p:cTn id="30" fill="hold">
                            <p:stCondLst>
                              <p:cond delay="2000"/>
                            </p:stCondLst>
                            <p:childTnLst>
                              <p:par>
                                <p:cTn id="31" presetID="26" presetClass="emph" presetSubtype="0" repeatCount="2000" fill="hold" grpId="1" nodeType="afterEffect">
                                  <p:stCondLst>
                                    <p:cond delay="0"/>
                                  </p:stCondLst>
                                  <p:childTnLst>
                                    <p:animEffect>
                                      <p:cBhvr>
                                        <p:cTn id="32" dur="250" tmFilter="0, 0; .2, .5; .8, .5; 1, 0"/>
                                        <p:tgtEl>
                                          <p:spTgt spid="61"/>
                                        </p:tgtEl>
                                      </p:cBhvr>
                                    </p:animEffect>
                                    <p:animScale>
                                      <p:cBhvr>
                                        <p:cTn id="33" dur="125" autoRev="1" fill="hold"/>
                                        <p:tgtEl>
                                          <p:spTgt spid="61"/>
                                        </p:tgtEl>
                                      </p:cBhvr>
                                      <p:by x="105000" y="105000"/>
                                    </p:animScale>
                                  </p:childTnLst>
                                </p:cTn>
                              </p:par>
                            </p:childTnLst>
                          </p:cTn>
                        </p:par>
                        <p:par>
                          <p:cTn id="34" fill="hold">
                            <p:stCondLst>
                              <p:cond delay="2500"/>
                            </p:stCondLst>
                            <p:childTnLst>
                              <p:par>
                                <p:cTn id="35" presetID="22" presetClass="entr" presetSubtype="2"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p:cBhvr>
                                        <p:cTn id="37" dur="500"/>
                                        <p:tgtEl>
                                          <p:spTgt spid="66"/>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p:cBhvr>
                                        <p:cTn id="41" dur="500"/>
                                        <p:tgtEl>
                                          <p:spTgt spid="67"/>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1" grpId="0" bldLvl="0" animBg="1" autoUpdateAnimBg="0"/>
      <p:bldP spid="61" grpId="1" bldLvl="0" animBg="1" autoUpdateAnimBg="0"/>
      <p:bldP spid="64" grpId="0"/>
      <p:bldP spid="66" grpId="0" bldLvl="0" animBg="1" autoUpdateAnimBg="0"/>
      <p:bldP spid="67" grpId="0" bldLvl="0" autoUpdateAnimBg="0"/>
      <p:bldP spid="73"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其它</a:t>
            </a: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64" name="TextBox 11"/>
          <p:cNvSpPr>
            <a:spLocks noChangeArrowheads="1"/>
          </p:cNvSpPr>
          <p:nvPr/>
        </p:nvSpPr>
        <p:spPr bwMode="auto">
          <a:xfrm flipH="1">
            <a:off x="1403348" y="1319848"/>
            <a:ext cx="75272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谢正树：</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6.0</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详细设计</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 3.0</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模块更新</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嵇</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德</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5.5</a:t>
            </a: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编码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，会议记录</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郑丁</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公：</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5.5</a:t>
            </a: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详细设计</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word 2.0</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模块更新，详细设计</a:t>
            </a:r>
            <a:r>
              <a:rPr lang="en-US" altLang="zh-CN" sz="2000" dirty="0" err="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ppt</a:t>
            </a:r>
            <a:endPar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 </a:t>
            </a: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RGSS</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指南</a:t>
            </a:r>
            <a:endPar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矩形 65"/>
          <p:cNvSpPr>
            <a:spLocks noChangeArrowheads="1"/>
          </p:cNvSpPr>
          <p:nvPr/>
        </p:nvSpPr>
        <p:spPr bwMode="auto">
          <a:xfrm>
            <a:off x="1449388" y="1192393"/>
            <a:ext cx="5103812" cy="61913"/>
          </a:xfrm>
          <a:prstGeom prst="rect">
            <a:avLst/>
          </a:pr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67" name="TextBox 11"/>
          <p:cNvSpPr>
            <a:spLocks noChangeArrowheads="1"/>
          </p:cNvSpPr>
          <p:nvPr/>
        </p:nvSpPr>
        <p:spPr bwMode="auto">
          <a:xfrm flipH="1">
            <a:off x="1449387" y="853363"/>
            <a:ext cx="2608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参考资料及任务分工评价</a:t>
            </a:r>
            <a:endParaRPr 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24598689"/>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p:cBhvr>
                                        <p:cTn id="20" dur="500"/>
                                        <p:tgtEl>
                                          <p:spTgt spid="6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1000"/>
                                        <p:tgtEl>
                                          <p:spTgt spid="64"/>
                                        </p:tgtEl>
                                      </p:cBhvr>
                                    </p:animEffect>
                                    <p:anim calcmode="lin" valueType="num">
                                      <p:cBhvr>
                                        <p:cTn id="30" dur="1000" fill="hold"/>
                                        <p:tgtEl>
                                          <p:spTgt spid="64"/>
                                        </p:tgtEl>
                                        <p:attrNameLst>
                                          <p:attrName>ppt_x</p:attrName>
                                        </p:attrNameLst>
                                      </p:cBhvr>
                                      <p:tavLst>
                                        <p:tav tm="0">
                                          <p:val>
                                            <p:strVal val="#ppt_x"/>
                                          </p:val>
                                        </p:tav>
                                        <p:tav tm="100000">
                                          <p:val>
                                            <p:strVal val="#ppt_x"/>
                                          </p:val>
                                        </p:tav>
                                      </p:tavLst>
                                    </p:anim>
                                    <p:anim calcmode="lin" valueType="num">
                                      <p:cBhvr>
                                        <p:cTn id="3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64" grpId="0"/>
      <p:bldP spid="66" grpId="0" bldLvl="0" animBg="1" autoUpdateAnimBg="0"/>
      <p:bldP spid="6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7309647">
            <a:off x="4664869" y="1308497"/>
            <a:ext cx="1633538" cy="1371600"/>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等腰三角形 3"/>
          <p:cNvSpPr/>
          <p:nvPr/>
        </p:nvSpPr>
        <p:spPr>
          <a:xfrm rot="19578595">
            <a:off x="2336008" y="1165622"/>
            <a:ext cx="2493169" cy="1819275"/>
          </a:xfrm>
          <a:prstGeom prst="triangle">
            <a:avLst/>
          </a:prstGeom>
          <a:noFill/>
          <a:ln w="28575">
            <a:solidFill>
              <a:schemeClr val="bg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2203593" y="1595508"/>
            <a:ext cx="5195830" cy="1477328"/>
          </a:xfrm>
          <a:prstGeom prst="rect">
            <a:avLst/>
          </a:prstGeom>
          <a:noFill/>
        </p:spPr>
        <p:txBody>
          <a:bodyPr>
            <a:spAutoFit/>
          </a:bodyPr>
          <a:lstStyle/>
          <a:p>
            <a:pPr fontAlgn="auto">
              <a:spcBef>
                <a:spcPts val="0"/>
              </a:spcBef>
              <a:spcAft>
                <a:spcPts val="0"/>
              </a:spcAft>
              <a:defRPr/>
            </a:pPr>
            <a:r>
              <a:rPr lang="en-US" altLang="zh-CN"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		</a:t>
            </a:r>
            <a:r>
              <a:rPr lang="zh-CN" altLang="en-US" sz="9000" b="1" u="sng" dirty="0" smtClean="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rPr>
              <a:t>谢谢</a:t>
            </a:r>
            <a:endParaRPr lang="zh-CN" altLang="en-US" sz="9000" b="1" u="sng" dirty="0">
              <a:gradFill flip="none" rotWithShape="1">
                <a:gsLst>
                  <a:gs pos="0">
                    <a:schemeClr val="accent1">
                      <a:lumMod val="5000"/>
                      <a:lumOff val="95000"/>
                    </a:schemeClr>
                  </a:gs>
                  <a:gs pos="0">
                    <a:schemeClr val="accent5">
                      <a:lumMod val="50000"/>
                    </a:schemeClr>
                  </a:gs>
                  <a:gs pos="32000">
                    <a:schemeClr val="accent1">
                      <a:lumMod val="45000"/>
                      <a:lumOff val="55000"/>
                    </a:schemeClr>
                  </a:gs>
                  <a:gs pos="100000">
                    <a:schemeClr val="accent1">
                      <a:lumMod val="30000"/>
                      <a:lumOff val="70000"/>
                    </a:schemeClr>
                  </a:gs>
                </a:gsLst>
                <a:lin ang="5400000" scaled="1"/>
                <a:tileRect/>
              </a:gradFill>
              <a:latin typeface="Arial Black" panose="020B0A04020102020204" pitchFamily="34" charset="0"/>
              <a:ea typeface="+mn-ea"/>
            </a:endParaRPr>
          </a:p>
        </p:txBody>
      </p:sp>
    </p:spTree>
    <p:extLst>
      <p:ext uri="{BB962C8B-B14F-4D97-AF65-F5344CB8AC3E}">
        <p14:creationId xmlns:p14="http://schemas.microsoft.com/office/powerpoint/2010/main" val="361868629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3000" fill="hold" grpId="0" nodeType="withEffect">
                                  <p:stCondLst>
                                    <p:cond delay="0"/>
                                  </p:stCondLst>
                                  <p:childTnLst>
                                    <p:animRot by="21600000">
                                      <p:cBhvr>
                                        <p:cTn id="6" dur="3000" fill="hold"/>
                                        <p:tgtEl>
                                          <p:spTgt spid="4"/>
                                        </p:tgtEl>
                                        <p:attrNameLst>
                                          <p:attrName>r</p:attrName>
                                        </p:attrNameLst>
                                      </p:cBhvr>
                                    </p:animRot>
                                  </p:childTnLst>
                                </p:cTn>
                              </p:par>
                              <p:par>
                                <p:cTn id="7" presetID="8" presetClass="emph" presetSubtype="0" repeatCount="4000" fill="hold" grpId="0" nodeType="withEffect">
                                  <p:stCondLst>
                                    <p:cond delay="0"/>
                                  </p:stCondLst>
                                  <p:childTnLst>
                                    <p:animRot by="21600000">
                                      <p:cBhvr>
                                        <p:cTn id="8" dur="2000" fill="hold"/>
                                        <p:tgtEl>
                                          <p:spTgt spid="3"/>
                                        </p:tgtEl>
                                        <p:attrNameLst>
                                          <p:attrName>r</p:attrName>
                                        </p:attrNameLst>
                                      </p:cBhvr>
                                    </p:animRot>
                                  </p:childTnLst>
                                </p:cTn>
                              </p:par>
                              <p:par>
                                <p:cTn id="9" presetID="41" presetClass="entr" presetSubtype="0" fill="hold" nodeType="withEffect">
                                  <p:stCondLst>
                                    <p:cond delay="25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5"/>
                                        </p:tgtEl>
                                        <p:attrNameLst>
                                          <p:attrName>ppt_y</p:attrName>
                                        </p:attrNameLst>
                                      </p:cBhvr>
                                      <p:tavLst>
                                        <p:tav tm="0">
                                          <p:val>
                                            <p:strVal val="#ppt_y"/>
                                          </p:val>
                                        </p:tav>
                                        <p:tav tm="100000">
                                          <p:val>
                                            <p:strVal val="#ppt_y"/>
                                          </p:val>
                                        </p:tav>
                                      </p:tavLst>
                                    </p:anim>
                                    <p:anim calcmode="lin" valueType="num">
                                      <p:cBhvr>
                                        <p:cTn id="13" dur="7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1</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ONE</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09596"/>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8930121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组合 101"/>
          <p:cNvGrpSpPr/>
          <p:nvPr/>
        </p:nvGrpSpPr>
        <p:grpSpPr>
          <a:xfrm>
            <a:off x="1" y="1137919"/>
            <a:ext cx="9144000" cy="3108543"/>
            <a:chOff x="1" y="1137920"/>
            <a:chExt cx="9144000" cy="2296160"/>
          </a:xfrm>
          <a:gradFill>
            <a:gsLst>
              <a:gs pos="0">
                <a:schemeClr val="accent1">
                  <a:tint val="66000"/>
                  <a:satMod val="160000"/>
                  <a:alpha val="24000"/>
                </a:schemeClr>
              </a:gs>
              <a:gs pos="48000">
                <a:schemeClr val="accent1">
                  <a:tint val="44500"/>
                  <a:satMod val="160000"/>
                  <a:lumMod val="42000"/>
                  <a:lumOff val="58000"/>
                  <a:alpha val="82000"/>
                </a:schemeClr>
              </a:gs>
              <a:gs pos="100000">
                <a:schemeClr val="accent1">
                  <a:tint val="23500"/>
                  <a:satMod val="160000"/>
                </a:schemeClr>
              </a:gs>
            </a:gsLst>
            <a:lin ang="5400000" scaled="0"/>
          </a:gradFill>
        </p:grpSpPr>
        <p:sp>
          <p:nvSpPr>
            <p:cNvPr id="100" name="矩形 99"/>
            <p:cNvSpPr/>
            <p:nvPr/>
          </p:nvSpPr>
          <p:spPr>
            <a:xfrm>
              <a:off x="1" y="1137920"/>
              <a:ext cx="9144000" cy="2296160"/>
            </a:xfrm>
            <a:prstGeom prst="rect">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927285" y="1238815"/>
              <a:ext cx="7289432" cy="2094369"/>
            </a:xfrm>
            <a:prstGeom prst="rect">
              <a:avLst/>
            </a:prstGeom>
            <a:grp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组合 167"/>
          <p:cNvGrpSpPr>
            <a:grpSpLocks/>
          </p:cNvGrpSpPr>
          <p:nvPr/>
        </p:nvGrpSpPr>
        <p:grpSpPr bwMode="auto">
          <a:xfrm>
            <a:off x="238125" y="131763"/>
            <a:ext cx="725488" cy="723900"/>
            <a:chOff x="0" y="0"/>
            <a:chExt cx="973930" cy="972480"/>
          </a:xfrm>
        </p:grpSpPr>
        <p:sp>
          <p:nvSpPr>
            <p:cNvPr id="51"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2"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3"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4"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5"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6"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7"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8"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9"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0"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1"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2"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3"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4"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5"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6"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7"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8"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69"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0"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1"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2"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3"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4"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5"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6"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7"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8"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9"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0"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1"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2"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83"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4"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5"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6"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7"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8"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9"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0"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1"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2"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3"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4"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5"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6"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97"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TextBox 97"/>
          <p:cNvSpPr txBox="1"/>
          <p:nvPr/>
        </p:nvSpPr>
        <p:spPr>
          <a:xfrm>
            <a:off x="919311" y="1137920"/>
            <a:ext cx="7429486" cy="3108543"/>
          </a:xfrm>
          <a:prstGeom prst="rect">
            <a:avLst/>
          </a:prstGeom>
          <a:noFill/>
          <a:ln>
            <a:noFill/>
          </a:ln>
        </p:spPr>
        <p:txBody>
          <a:bodyPr wrap="square" rtlCol="0">
            <a:spAutoFit/>
          </a:bodyPr>
          <a:lstStyle/>
          <a:p>
            <a:r>
              <a:rPr lang="zh-CN" altLang="en-US" sz="2800" dirty="0">
                <a:latin typeface="隶书" panose="02010509060101010101" pitchFamily="49" charset="-122"/>
                <a:ea typeface="隶书" panose="02010509060101010101" pitchFamily="49" charset="-122"/>
              </a:rPr>
              <a:t>系统设计是开发人员进行的工作，他们将系统设计阶段得到的目标系统的逻辑模型转换为目标系统的物理模型，该阶段得到工作成果</a:t>
            </a:r>
            <a:r>
              <a:rPr lang="en-US" altLang="zh-CN" sz="2800" dirty="0">
                <a:latin typeface="隶书" panose="02010509060101010101" pitchFamily="49" charset="-122"/>
                <a:ea typeface="隶书" panose="02010509060101010101" pitchFamily="49" charset="-122"/>
              </a:rPr>
              <a:t>――</a:t>
            </a:r>
            <a:r>
              <a:rPr lang="zh-CN" altLang="en-US" sz="2800" dirty="0">
                <a:latin typeface="隶书" panose="02010509060101010101" pitchFamily="49" charset="-122"/>
                <a:ea typeface="隶书" panose="02010509060101010101" pitchFamily="49" charset="-122"/>
              </a:rPr>
              <a:t>系统设计说明书是下一个阶段系统实施的工作依据。预期的读者是软件开发人员，由于这只是课程设计的一部分，因此是在小组里是所有的小组</a:t>
            </a:r>
            <a:r>
              <a:rPr lang="zh-CN" altLang="en-US" sz="2800" dirty="0" smtClean="0">
                <a:latin typeface="隶书" panose="02010509060101010101" pitchFamily="49" charset="-122"/>
                <a:ea typeface="隶书" panose="02010509060101010101" pitchFamily="49" charset="-122"/>
              </a:rPr>
              <a:t>人员</a:t>
            </a:r>
            <a:r>
              <a:rPr lang="zh-CN" altLang="zh-CN" sz="2800" dirty="0" smtClean="0">
                <a:latin typeface="隶书" panose="02010509060101010101" pitchFamily="49" charset="-122"/>
                <a:ea typeface="隶书" panose="02010509060101010101" pitchFamily="49" charset="-122"/>
              </a:rPr>
              <a:t>。</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04016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500"/>
                                        <p:tgtEl>
                                          <p:spTgt spid="9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2"/>
                                        </p:tgtEl>
                                        <p:attrNameLst>
                                          <p:attrName>style.visibility</p:attrName>
                                        </p:attrNameLst>
                                      </p:cBhvr>
                                      <p:to>
                                        <p:strVal val="visible"/>
                                      </p:to>
                                    </p:set>
                                    <p:anim calcmode="lin" valueType="num">
                                      <p:cBhvr>
                                        <p:cTn id="21" dur="500" fill="hold"/>
                                        <p:tgtEl>
                                          <p:spTgt spid="102"/>
                                        </p:tgtEl>
                                        <p:attrNameLst>
                                          <p:attrName>ppt_w</p:attrName>
                                        </p:attrNameLst>
                                      </p:cBhvr>
                                      <p:tavLst>
                                        <p:tav tm="0">
                                          <p:val>
                                            <p:fltVal val="0"/>
                                          </p:val>
                                        </p:tav>
                                        <p:tav tm="100000">
                                          <p:val>
                                            <p:strVal val="#ppt_w"/>
                                          </p:val>
                                        </p:tav>
                                      </p:tavLst>
                                    </p:anim>
                                    <p:anim calcmode="lin" valueType="num">
                                      <p:cBhvr>
                                        <p:cTn id="22" dur="500" fill="hold"/>
                                        <p:tgtEl>
                                          <p:spTgt spid="102"/>
                                        </p:tgtEl>
                                        <p:attrNameLst>
                                          <p:attrName>ppt_h</p:attrName>
                                        </p:attrNameLst>
                                      </p:cBhvr>
                                      <p:tavLst>
                                        <p:tav tm="0">
                                          <p:val>
                                            <p:fltVal val="0"/>
                                          </p:val>
                                        </p:tav>
                                        <p:tav tm="100000">
                                          <p:val>
                                            <p:strVal val="#ppt_h"/>
                                          </p:val>
                                        </p:tav>
                                      </p:tavLst>
                                    </p:anim>
                                    <p:animEffect transition="in" filter="fade">
                                      <p:cBhvr>
                                        <p:cTn id="23" dur="500"/>
                                        <p:tgtEl>
                                          <p:spTgt spid="10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97" grpId="0"/>
      <p:bldP spid="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grpSp>
        <p:nvGrpSpPr>
          <p:cNvPr id="51" name="组合 50"/>
          <p:cNvGrpSpPr/>
          <p:nvPr/>
        </p:nvGrpSpPr>
        <p:grpSpPr>
          <a:xfrm>
            <a:off x="858370" y="1329308"/>
            <a:ext cx="1482093" cy="2807800"/>
            <a:chOff x="1419709" y="1270654"/>
            <a:chExt cx="1213553" cy="2354901"/>
          </a:xfrm>
        </p:grpSpPr>
        <p:sp>
          <p:nvSpPr>
            <p:cNvPr id="52" name="圆角矩形 51"/>
            <p:cNvSpPr/>
            <p:nvPr/>
          </p:nvSpPr>
          <p:spPr bwMode="auto">
            <a:xfrm rot="5400000">
              <a:off x="849035"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53" name="椭圆 52"/>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4" name="Text Box 39"/>
            <p:cNvSpPr txBox="1">
              <a:spLocks noChangeArrowheads="1"/>
            </p:cNvSpPr>
            <p:nvPr/>
          </p:nvSpPr>
          <p:spPr bwMode="auto">
            <a:xfrm>
              <a:off x="1505018"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1</a:t>
              </a:r>
            </a:p>
          </p:txBody>
        </p:sp>
        <p:sp>
          <p:nvSpPr>
            <p:cNvPr id="55" name="矩形 261"/>
            <p:cNvSpPr>
              <a:spLocks noChangeArrowheads="1"/>
            </p:cNvSpPr>
            <p:nvPr/>
          </p:nvSpPr>
          <p:spPr bwMode="auto">
            <a:xfrm>
              <a:off x="1523447" y="1859760"/>
              <a:ext cx="991242" cy="32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项目名称</a:t>
              </a:r>
            </a:p>
          </p:txBody>
        </p:sp>
        <p:sp>
          <p:nvSpPr>
            <p:cNvPr id="56" name="Text Box 39"/>
            <p:cNvSpPr txBox="1">
              <a:spLocks noChangeArrowheads="1"/>
            </p:cNvSpPr>
            <p:nvPr/>
          </p:nvSpPr>
          <p:spPr bwMode="auto">
            <a:xfrm>
              <a:off x="1480016" y="2619073"/>
              <a:ext cx="1086190" cy="57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a:solidFill>
                    <a:schemeClr val="bg1"/>
                  </a:solidFill>
                  <a:latin typeface="微软雅黑" panose="020B0503020204020204" pitchFamily="34" charset="-122"/>
                  <a:ea typeface="微软雅黑" panose="020B0503020204020204" pitchFamily="34" charset="-122"/>
                </a:rPr>
                <a:t>XP</a:t>
              </a:r>
              <a:r>
                <a:rPr lang="zh-CN" altLang="en-US" sz="2000" dirty="0">
                  <a:solidFill>
                    <a:schemeClr val="bg1"/>
                  </a:solidFill>
                  <a:latin typeface="微软雅黑" panose="020B0503020204020204" pitchFamily="34" charset="-122"/>
                  <a:ea typeface="微软雅黑" panose="020B0503020204020204" pitchFamily="34" charset="-122"/>
                </a:rPr>
                <a:t>碎片开发计划</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2990178" y="1343959"/>
            <a:ext cx="1517454" cy="2793149"/>
            <a:chOff x="3156432" y="1270654"/>
            <a:chExt cx="1279363" cy="2354901"/>
          </a:xfrm>
        </p:grpSpPr>
        <p:sp>
          <p:nvSpPr>
            <p:cNvPr id="63" name="圆角矩形 62"/>
            <p:cNvSpPr/>
            <p:nvPr/>
          </p:nvSpPr>
          <p:spPr bwMode="auto">
            <a:xfrm rot="5400000">
              <a:off x="2585758"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64" name="椭圆 63"/>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65" name="Text Box 39"/>
            <p:cNvSpPr txBox="1">
              <a:spLocks noChangeArrowheads="1"/>
            </p:cNvSpPr>
            <p:nvPr/>
          </p:nvSpPr>
          <p:spPr bwMode="auto">
            <a:xfrm>
              <a:off x="3241741"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2</a:t>
              </a:r>
            </a:p>
          </p:txBody>
        </p:sp>
        <p:sp>
          <p:nvSpPr>
            <p:cNvPr id="66" name="矩形 261"/>
            <p:cNvSpPr>
              <a:spLocks noChangeArrowheads="1"/>
            </p:cNvSpPr>
            <p:nvPr/>
          </p:nvSpPr>
          <p:spPr bwMode="auto">
            <a:xfrm>
              <a:off x="3198912" y="1882277"/>
              <a:ext cx="1236883"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任务提出者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 Box 39"/>
            <p:cNvSpPr txBox="1">
              <a:spLocks noChangeArrowheads="1"/>
            </p:cNvSpPr>
            <p:nvPr/>
          </p:nvSpPr>
          <p:spPr bwMode="auto">
            <a:xfrm>
              <a:off x="3220112" y="2712116"/>
              <a:ext cx="1086190" cy="33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smtClean="0">
                  <a:solidFill>
                    <a:schemeClr val="bg1"/>
                  </a:solidFill>
                  <a:latin typeface="微软雅黑" panose="020B0503020204020204" pitchFamily="34" charset="-122"/>
                  <a:ea typeface="微软雅黑" panose="020B0503020204020204" pitchFamily="34" charset="-122"/>
                </a:rPr>
                <a:t>郑丁公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4960492" y="1343959"/>
            <a:ext cx="1399106" cy="2714967"/>
            <a:chOff x="4896956" y="1270654"/>
            <a:chExt cx="1213553" cy="2354901"/>
          </a:xfrm>
        </p:grpSpPr>
        <p:sp>
          <p:nvSpPr>
            <p:cNvPr id="69" name="圆角矩形 68"/>
            <p:cNvSpPr/>
            <p:nvPr/>
          </p:nvSpPr>
          <p:spPr bwMode="auto">
            <a:xfrm rot="5400000">
              <a:off x="4326282"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0" name="椭圆 69"/>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1" name="Text Box 39"/>
            <p:cNvSpPr txBox="1">
              <a:spLocks noChangeArrowheads="1"/>
            </p:cNvSpPr>
            <p:nvPr/>
          </p:nvSpPr>
          <p:spPr bwMode="auto">
            <a:xfrm>
              <a:off x="4982265"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3</a:t>
              </a:r>
            </a:p>
          </p:txBody>
        </p:sp>
        <p:sp>
          <p:nvSpPr>
            <p:cNvPr id="72" name="矩形 261"/>
            <p:cNvSpPr>
              <a:spLocks noChangeArrowheads="1"/>
            </p:cNvSpPr>
            <p:nvPr/>
          </p:nvSpPr>
          <p:spPr bwMode="auto">
            <a:xfrm>
              <a:off x="5201177" y="1922813"/>
              <a:ext cx="605106" cy="34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a:t>
              </a:r>
            </a:p>
          </p:txBody>
        </p:sp>
        <p:sp>
          <p:nvSpPr>
            <p:cNvPr id="73" name="Text Box 39"/>
            <p:cNvSpPr txBox="1">
              <a:spLocks noChangeArrowheads="1"/>
            </p:cNvSpPr>
            <p:nvPr/>
          </p:nvSpPr>
          <p:spPr bwMode="auto">
            <a:xfrm>
              <a:off x="4965616" y="2712116"/>
              <a:ext cx="1086190" cy="61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en-US" altLang="zh-CN" sz="2000" dirty="0" smtClean="0">
                  <a:solidFill>
                    <a:schemeClr val="bg1"/>
                  </a:solidFill>
                  <a:latin typeface="微软雅黑" panose="020B0503020204020204" pitchFamily="34" charset="-122"/>
                  <a:ea typeface="微软雅黑" panose="020B0503020204020204" pitchFamily="34" charset="-122"/>
                </a:rPr>
                <a:t>14-30</a:t>
              </a:r>
              <a:r>
                <a:rPr lang="zh-CN" altLang="en-US" sz="2000" dirty="0" smtClean="0">
                  <a:solidFill>
                    <a:schemeClr val="bg1"/>
                  </a:solidFill>
                  <a:latin typeface="微软雅黑" panose="020B0503020204020204" pitchFamily="34" charset="-122"/>
                  <a:ea typeface="微软雅黑" panose="020B0503020204020204" pitchFamily="34" charset="-122"/>
                </a:rPr>
                <a:t>岁人群</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982474" y="1329308"/>
            <a:ext cx="1334024" cy="2588675"/>
            <a:chOff x="6590610" y="1270654"/>
            <a:chExt cx="1213553" cy="2354901"/>
          </a:xfrm>
        </p:grpSpPr>
        <p:sp>
          <p:nvSpPr>
            <p:cNvPr id="75" name="圆角矩形 74"/>
            <p:cNvSpPr/>
            <p:nvPr/>
          </p:nvSpPr>
          <p:spPr bwMode="auto">
            <a:xfrm rot="5400000">
              <a:off x="6019936" y="1841328"/>
              <a:ext cx="2354901" cy="1213553"/>
            </a:xfrm>
            <a:prstGeom prst="roundRect">
              <a:avLst>
                <a:gd name="adj" fmla="val 50000"/>
              </a:avLst>
            </a:prstGeom>
            <a:solidFill>
              <a:schemeClr val="bg1">
                <a:alpha val="5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anose="020B0503020204020204" pitchFamily="34" charset="-122"/>
                <a:ea typeface="微软雅黑" panose="020B0503020204020204" pitchFamily="34" charset="-122"/>
              </a:endParaRPr>
            </a:p>
          </p:txBody>
        </p:sp>
        <p:sp>
          <p:nvSpPr>
            <p:cNvPr id="76" name="椭圆 75"/>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7" name="Text Box 39"/>
            <p:cNvSpPr txBox="1">
              <a:spLocks noChangeArrowheads="1"/>
            </p:cNvSpPr>
            <p:nvPr/>
          </p:nvSpPr>
          <p:spPr bwMode="auto">
            <a:xfrm>
              <a:off x="6675919"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4</a:t>
              </a:r>
            </a:p>
          </p:txBody>
        </p:sp>
        <p:sp>
          <p:nvSpPr>
            <p:cNvPr id="78" name="矩形 261"/>
            <p:cNvSpPr>
              <a:spLocks noChangeArrowheads="1"/>
            </p:cNvSpPr>
            <p:nvPr/>
          </p:nvSpPr>
          <p:spPr bwMode="auto">
            <a:xfrm>
              <a:off x="6763414" y="1929964"/>
              <a:ext cx="867945" cy="36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开发者</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9" name="Text Box 39"/>
            <p:cNvSpPr txBox="1">
              <a:spLocks noChangeArrowheads="1"/>
            </p:cNvSpPr>
            <p:nvPr/>
          </p:nvSpPr>
          <p:spPr bwMode="auto">
            <a:xfrm>
              <a:off x="6654290" y="2525470"/>
              <a:ext cx="1086190" cy="92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2000" dirty="0">
                  <a:solidFill>
                    <a:schemeClr val="bg1"/>
                  </a:solidFill>
                  <a:latin typeface="微软雅黑" panose="020B0503020204020204" pitchFamily="34" charset="-122"/>
                  <a:ea typeface="微软雅黑" panose="020B0503020204020204" pitchFamily="34" charset="-122"/>
                </a:rPr>
                <a:t>嵇德</a:t>
              </a:r>
              <a:r>
                <a:rPr lang="zh-CN" altLang="en-US" sz="2000" dirty="0" smtClean="0">
                  <a:solidFill>
                    <a:schemeClr val="bg1"/>
                  </a:solidFill>
                  <a:latin typeface="微软雅黑" panose="020B0503020204020204" pitchFamily="34" charset="-122"/>
                  <a:ea typeface="微软雅黑" panose="020B0503020204020204" pitchFamily="34" charset="-122"/>
                </a:rPr>
                <a:t>宏谢正树郑</a:t>
              </a:r>
              <a:r>
                <a:rPr lang="zh-CN" altLang="en-US" sz="2000" dirty="0">
                  <a:solidFill>
                    <a:schemeClr val="bg1"/>
                  </a:solidFill>
                  <a:latin typeface="微软雅黑" panose="020B0503020204020204" pitchFamily="34" charset="-122"/>
                  <a:ea typeface="微软雅黑" panose="020B0503020204020204" pitchFamily="34" charset="-122"/>
                </a:rPr>
                <a:t>丁公</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2507529" y="2767310"/>
            <a:ext cx="417263" cy="228018"/>
            <a:chOff x="2673784" y="2255757"/>
            <a:chExt cx="417263" cy="228018"/>
          </a:xfrm>
        </p:grpSpPr>
        <p:sp>
          <p:nvSpPr>
            <p:cNvPr id="81" name="燕尾形 80"/>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2" name="燕尾形 81"/>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3" name="组合 82"/>
          <p:cNvGrpSpPr/>
          <p:nvPr/>
        </p:nvGrpSpPr>
        <p:grpSpPr>
          <a:xfrm>
            <a:off x="6495340" y="2733871"/>
            <a:ext cx="417263" cy="228018"/>
            <a:chOff x="6151055" y="2255757"/>
            <a:chExt cx="417263" cy="228018"/>
          </a:xfrm>
        </p:grpSpPr>
        <p:sp>
          <p:nvSpPr>
            <p:cNvPr id="84" name="燕尾形 83"/>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5" name="燕尾形 84"/>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86" name="组合 85"/>
          <p:cNvGrpSpPr/>
          <p:nvPr/>
        </p:nvGrpSpPr>
        <p:grpSpPr>
          <a:xfrm>
            <a:off x="4463912" y="2762744"/>
            <a:ext cx="417263" cy="228018"/>
            <a:chOff x="4440922" y="2255757"/>
            <a:chExt cx="417263" cy="228018"/>
          </a:xfrm>
        </p:grpSpPr>
        <p:sp>
          <p:nvSpPr>
            <p:cNvPr id="87" name="燕尾形 86"/>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88" name="燕尾形 87"/>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extLst>
      <p:ext uri="{BB962C8B-B14F-4D97-AF65-F5344CB8AC3E}">
        <p14:creationId xmlns:p14="http://schemas.microsoft.com/office/powerpoint/2010/main" val="39352369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 presetClass="entr" presetSubtype="8"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0-#ppt_w/2"/>
                                          </p:val>
                                        </p:tav>
                                        <p:tav tm="100000">
                                          <p:val>
                                            <p:strVal val="#ppt_x"/>
                                          </p:val>
                                        </p:tav>
                                      </p:tavLst>
                                    </p:anim>
                                    <p:anim calcmode="lin" valueType="num">
                                      <p:cBhvr additive="base">
                                        <p:cTn id="20" dur="500" fill="hold"/>
                                        <p:tgtEl>
                                          <p:spTgt spid="5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0-#ppt_w/2"/>
                                          </p:val>
                                        </p:tav>
                                        <p:tav tm="100000">
                                          <p:val>
                                            <p:strVal val="#ppt_x"/>
                                          </p:val>
                                        </p:tav>
                                      </p:tavLst>
                                    </p:anim>
                                    <p:anim calcmode="lin" valueType="num">
                                      <p:cBhvr additive="base">
                                        <p:cTn id="25" dur="500" fill="hold"/>
                                        <p:tgtEl>
                                          <p:spTgt spid="8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0-#ppt_w/2"/>
                                          </p:val>
                                        </p:tav>
                                        <p:tav tm="100000">
                                          <p:val>
                                            <p:strVal val="#ppt_x"/>
                                          </p:val>
                                        </p:tav>
                                      </p:tavLst>
                                    </p:anim>
                                    <p:anim calcmode="lin" valueType="num">
                                      <p:cBhvr additive="base">
                                        <p:cTn id="30" dur="500" fill="hold"/>
                                        <p:tgtEl>
                                          <p:spTgt spid="62"/>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86"/>
                                        </p:tgtEl>
                                        <p:attrNameLst>
                                          <p:attrName>style.visibility</p:attrName>
                                        </p:attrNameLst>
                                      </p:cBhvr>
                                      <p:to>
                                        <p:strVal val="visible"/>
                                      </p:to>
                                    </p:set>
                                    <p:anim calcmode="lin" valueType="num">
                                      <p:cBhvr additive="base">
                                        <p:cTn id="34" dur="500" fill="hold"/>
                                        <p:tgtEl>
                                          <p:spTgt spid="86"/>
                                        </p:tgtEl>
                                        <p:attrNameLst>
                                          <p:attrName>ppt_x</p:attrName>
                                        </p:attrNameLst>
                                      </p:cBhvr>
                                      <p:tavLst>
                                        <p:tav tm="0">
                                          <p:val>
                                            <p:strVal val="0-#ppt_w/2"/>
                                          </p:val>
                                        </p:tav>
                                        <p:tav tm="100000">
                                          <p:val>
                                            <p:strVal val="#ppt_x"/>
                                          </p:val>
                                        </p:tav>
                                      </p:tavLst>
                                    </p:anim>
                                    <p:anim calcmode="lin" valueType="num">
                                      <p:cBhvr additive="base">
                                        <p:cTn id="35" dur="500" fill="hold"/>
                                        <p:tgtEl>
                                          <p:spTgt spid="86"/>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nodeType="after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0-#ppt_w/2"/>
                                          </p:val>
                                        </p:tav>
                                        <p:tav tm="100000">
                                          <p:val>
                                            <p:strVal val="#ppt_x"/>
                                          </p:val>
                                        </p:tav>
                                      </p:tavLst>
                                    </p:anim>
                                    <p:anim calcmode="lin" valueType="num">
                                      <p:cBhvr additive="base">
                                        <p:cTn id="40" dur="500" fill="hold"/>
                                        <p:tgtEl>
                                          <p:spTgt spid="68"/>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8" fill="hold" nodeType="afterEffect">
                                  <p:stCondLst>
                                    <p:cond delay="0"/>
                                  </p:stCondLst>
                                  <p:childTnLst>
                                    <p:set>
                                      <p:cBhvr>
                                        <p:cTn id="43" dur="1" fill="hold">
                                          <p:stCondLst>
                                            <p:cond delay="0"/>
                                          </p:stCondLst>
                                        </p:cTn>
                                        <p:tgtEl>
                                          <p:spTgt spid="83"/>
                                        </p:tgtEl>
                                        <p:attrNameLst>
                                          <p:attrName>style.visibility</p:attrName>
                                        </p:attrNameLst>
                                      </p:cBhvr>
                                      <p:to>
                                        <p:strVal val="visible"/>
                                      </p:to>
                                    </p:set>
                                    <p:anim calcmode="lin" valueType="num">
                                      <p:cBhvr additive="base">
                                        <p:cTn id="44" dur="500" fill="hold"/>
                                        <p:tgtEl>
                                          <p:spTgt spid="83"/>
                                        </p:tgtEl>
                                        <p:attrNameLst>
                                          <p:attrName>ppt_x</p:attrName>
                                        </p:attrNameLst>
                                      </p:cBhvr>
                                      <p:tavLst>
                                        <p:tav tm="0">
                                          <p:val>
                                            <p:strVal val="0-#ppt_w/2"/>
                                          </p:val>
                                        </p:tav>
                                        <p:tav tm="100000">
                                          <p:val>
                                            <p:strVal val="#ppt_x"/>
                                          </p:val>
                                        </p:tav>
                                      </p:tavLst>
                                    </p:anim>
                                    <p:anim calcmode="lin" valueType="num">
                                      <p:cBhvr additive="base">
                                        <p:cTn id="45" dur="500" fill="hold"/>
                                        <p:tgtEl>
                                          <p:spTgt spid="83"/>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2" presetClass="entr" presetSubtype="8"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0-#ppt_w/2"/>
                                          </p:val>
                                        </p:tav>
                                        <p:tav tm="100000">
                                          <p:val>
                                            <p:strVal val="#ppt_x"/>
                                          </p:val>
                                        </p:tav>
                                      </p:tavLst>
                                    </p:anim>
                                    <p:anim calcmode="lin" valueType="num">
                                      <p:cBhvr additive="base">
                                        <p:cTn id="50"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引言</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sp>
        <p:nvSpPr>
          <p:cNvPr id="51" name="椭圆 1"/>
          <p:cNvSpPr>
            <a:spLocks noChangeArrowheads="1"/>
          </p:cNvSpPr>
          <p:nvPr/>
        </p:nvSpPr>
        <p:spPr bwMode="auto">
          <a:xfrm>
            <a:off x="2786252" y="1255402"/>
            <a:ext cx="1377950" cy="1377950"/>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1"/>
          <p:cNvSpPr>
            <a:spLocks noChangeArrowheads="1"/>
          </p:cNvSpPr>
          <p:nvPr/>
        </p:nvSpPr>
        <p:spPr bwMode="auto">
          <a:xfrm>
            <a:off x="2671952" y="2469839"/>
            <a:ext cx="692150" cy="1379538"/>
          </a:xfrm>
          <a:custGeom>
            <a:avLst/>
            <a:gdLst>
              <a:gd name="T0" fmla="*/ 0 w 828092"/>
              <a:gd name="T1" fmla="*/ 0 h 1656184"/>
              <a:gd name="T2" fmla="*/ 828092 w 828092"/>
              <a:gd name="T3" fmla="*/ 1656184 h 1656184"/>
            </a:gdLst>
            <a:ahLst/>
            <a:cxnLst/>
            <a:rect l="T0" t="T1" r="T2" b="T3"/>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3" name="椭圆 1"/>
          <p:cNvSpPr>
            <a:spLocks noChangeArrowheads="1"/>
          </p:cNvSpPr>
          <p:nvPr/>
        </p:nvSpPr>
        <p:spPr bwMode="auto">
          <a:xfrm rot="5400000">
            <a:off x="2564796" y="3685070"/>
            <a:ext cx="1371600" cy="1385888"/>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sz="20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椭圆 1"/>
          <p:cNvSpPr>
            <a:spLocks noChangeArrowheads="1"/>
          </p:cNvSpPr>
          <p:nvPr/>
        </p:nvSpPr>
        <p:spPr bwMode="auto">
          <a:xfrm rot="10800000">
            <a:off x="1552765" y="1064902"/>
            <a:ext cx="1379537" cy="1379537"/>
          </a:xfrm>
          <a:custGeom>
            <a:avLst/>
            <a:gdLst>
              <a:gd name="T0" fmla="*/ 0 w 1648346"/>
              <a:gd name="T1" fmla="*/ 0 h 1656184"/>
              <a:gd name="T2" fmla="*/ 1648346 w 1648346"/>
              <a:gd name="T3" fmla="*/ 1656184 h 1656184"/>
            </a:gdLst>
            <a:ahLst/>
            <a:cxnLst/>
            <a:rect l="T0" t="T1" r="T2" b="T3"/>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5" name="椭圆 1"/>
          <p:cNvSpPr>
            <a:spLocks noChangeArrowheads="1"/>
          </p:cNvSpPr>
          <p:nvPr/>
        </p:nvSpPr>
        <p:spPr bwMode="auto">
          <a:xfrm rot="6199008">
            <a:off x="1813115" y="3147702"/>
            <a:ext cx="688975" cy="1304925"/>
          </a:xfrm>
          <a:custGeom>
            <a:avLst/>
            <a:gdLst>
              <a:gd name="T0" fmla="*/ 0 w 828092"/>
              <a:gd name="T1" fmla="*/ 0 h 1560369"/>
              <a:gd name="T2" fmla="*/ 828092 w 828092"/>
              <a:gd name="T3" fmla="*/ 1560369 h 1560369"/>
            </a:gdLst>
            <a:ahLst/>
            <a:cxnLst/>
            <a:rect l="T0" t="T1" r="T2" b="T3"/>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bg1">
              <a:alpha val="50000"/>
            </a:schemeClr>
          </a:solidFill>
          <a:ln>
            <a:noFill/>
          </a:ln>
        </p:spPr>
        <p:txBody>
          <a:bodyPr anchor="ctr"/>
          <a:lstStyle/>
          <a:p>
            <a:pPr algn="ctr"/>
            <a:endParaRPr lang="zh-CN" altLang="zh-CN">
              <a:solidFill>
                <a:srgbClr val="FFFFFF"/>
              </a:solidFill>
              <a:latin typeface="Calibri" panose="020F0502020204030204" pitchFamily="34" charset="0"/>
              <a:sym typeface="宋体" panose="02010600030101010101" pitchFamily="2" charset="-122"/>
            </a:endParaRPr>
          </a:p>
        </p:txBody>
      </p:sp>
      <p:sp>
        <p:nvSpPr>
          <p:cNvPr id="56" name="圆角矩形 14"/>
          <p:cNvSpPr>
            <a:spLocks noChangeArrowheads="1"/>
          </p:cNvSpPr>
          <p:nvPr/>
        </p:nvSpPr>
        <p:spPr bwMode="auto">
          <a:xfrm>
            <a:off x="4037202" y="1588777"/>
            <a:ext cx="3313113" cy="538162"/>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项目提出的背景</a:t>
            </a:r>
          </a:p>
        </p:txBody>
      </p:sp>
      <p:sp>
        <p:nvSpPr>
          <p:cNvPr id="57" name="圆角矩形 14"/>
          <p:cNvSpPr>
            <a:spLocks noChangeArrowheads="1"/>
          </p:cNvSpPr>
          <p:nvPr/>
        </p:nvSpPr>
        <p:spPr bwMode="auto">
          <a:xfrm>
            <a:off x="3757802" y="3927164"/>
            <a:ext cx="3375025" cy="539750"/>
          </a:xfrm>
          <a:custGeom>
            <a:avLst/>
            <a:gdLst>
              <a:gd name="T0" fmla="*/ 0 w 4033295"/>
              <a:gd name="T1" fmla="*/ 0 h 648072"/>
              <a:gd name="T2" fmla="*/ 3709259 w 4033295"/>
              <a:gd name="T3" fmla="*/ 0 h 648072"/>
              <a:gd name="T4" fmla="*/ 4033295 w 4033295"/>
              <a:gd name="T5" fmla="*/ 324036 h 648072"/>
              <a:gd name="T6" fmla="*/ 3709259 w 4033295"/>
              <a:gd name="T7" fmla="*/ 648072 h 648072"/>
              <a:gd name="T8" fmla="*/ 72855 w 4033295"/>
              <a:gd name="T9" fmla="*/ 648072 h 648072"/>
              <a:gd name="T10" fmla="*/ 0 w 4033295"/>
              <a:gd name="T11" fmla="*/ 0 h 648072"/>
              <a:gd name="T12" fmla="*/ 0 60000 65536"/>
              <a:gd name="T13" fmla="*/ 0 60000 65536"/>
              <a:gd name="T14" fmla="*/ 0 60000 65536"/>
              <a:gd name="T15" fmla="*/ 0 60000 65536"/>
              <a:gd name="T16" fmla="*/ 0 60000 65536"/>
              <a:gd name="T17" fmla="*/ 0 60000 65536"/>
              <a:gd name="T18" fmla="*/ 0 w 4033295"/>
              <a:gd name="T19" fmla="*/ 0 h 648072"/>
              <a:gd name="T20" fmla="*/ 4033295 w 4033295"/>
              <a:gd name="T21" fmla="*/ 648072 h 648072"/>
            </a:gdLst>
            <a:ahLst/>
            <a:cxnLst>
              <a:cxn ang="T12">
                <a:pos x="T0" y="T1"/>
              </a:cxn>
              <a:cxn ang="T13">
                <a:pos x="T2" y="T3"/>
              </a:cxn>
              <a:cxn ang="T14">
                <a:pos x="T4" y="T5"/>
              </a:cxn>
              <a:cxn ang="T15">
                <a:pos x="T6" y="T7"/>
              </a:cxn>
              <a:cxn ang="T16">
                <a:pos x="T8" y="T9"/>
              </a:cxn>
              <a:cxn ang="T17">
                <a:pos x="T10" y="T11"/>
              </a:cxn>
            </a:cxnLst>
            <a:rect l="T18" t="T19" r="T20" b="T21"/>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bg1">
              <a:alpha val="50000"/>
            </a:schemeClr>
          </a:solidFill>
          <a:ln>
            <a:noFill/>
          </a:ln>
        </p:spPr>
        <p:txBody>
          <a:bodyPr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p:txBody>
      </p:sp>
      <p:sp>
        <p:nvSpPr>
          <p:cNvPr id="58" name="TextBox 45"/>
          <p:cNvSpPr>
            <a:spLocks noChangeArrowheads="1"/>
          </p:cNvSpPr>
          <p:nvPr/>
        </p:nvSpPr>
        <p:spPr bwMode="auto">
          <a:xfrm>
            <a:off x="3232340" y="1607827"/>
            <a:ext cx="5064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1</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59" name="TextBox 46"/>
          <p:cNvSpPr>
            <a:spLocks noChangeArrowheads="1"/>
          </p:cNvSpPr>
          <p:nvPr/>
        </p:nvSpPr>
        <p:spPr bwMode="auto">
          <a:xfrm>
            <a:off x="3111690" y="4057339"/>
            <a:ext cx="5064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400" b="1" dirty="0" smtClean="0">
                <a:solidFill>
                  <a:schemeClr val="bg1"/>
                </a:solidFill>
                <a:latin typeface="微软雅黑" panose="020B0503020204020204" pitchFamily="34" charset="-122"/>
                <a:ea typeface="微软雅黑" panose="020B0503020204020204" pitchFamily="34" charset="-122"/>
                <a:sym typeface="Arial Black" panose="020B0A04020102020204" pitchFamily="34" charset="0"/>
              </a:rPr>
              <a:t>2</a:t>
            </a:r>
            <a:endParaRPr lang="zh-CN" altLang="en-US" sz="4400" b="1" dirty="0">
              <a:solidFill>
                <a:schemeClr val="bg1"/>
              </a:solidFill>
              <a:latin typeface="微软雅黑" panose="020B0503020204020204" pitchFamily="34" charset="-122"/>
              <a:ea typeface="微软雅黑" panose="020B0503020204020204" pitchFamily="34" charset="-122"/>
              <a:sym typeface="Arial Black" panose="020B0A04020102020204" pitchFamily="34" charset="0"/>
            </a:endParaRPr>
          </a:p>
        </p:txBody>
      </p:sp>
      <p:sp>
        <p:nvSpPr>
          <p:cNvPr id="60" name="TextBox 47"/>
          <p:cNvSpPr>
            <a:spLocks noChangeArrowheads="1"/>
          </p:cNvSpPr>
          <p:nvPr/>
        </p:nvSpPr>
        <p:spPr bwMode="auto">
          <a:xfrm>
            <a:off x="4135627" y="2247589"/>
            <a:ext cx="475691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目前，人们的生活水平提高的同时，压力也在一步步提升，再加上电脑游戏热潮席卷全球，游戏软件的开发和维护正在成长为一个新兴的产业。</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RPG</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游戏（角色扮演类游戏）无疑是目前市场上最受欢迎的游戏类型之一。</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48"/>
          <p:cNvSpPr>
            <a:spLocks noChangeArrowheads="1"/>
          </p:cNvSpPr>
          <p:nvPr/>
        </p:nvSpPr>
        <p:spPr bwMode="auto">
          <a:xfrm>
            <a:off x="4037202" y="4466914"/>
            <a:ext cx="3987800" cy="70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文案第一章部分必须全部完成，之后部分待定</a:t>
            </a:r>
            <a:endParaRPr 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7891877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p:cBhvr>
                                        <p:cTn id="20" dur="250"/>
                                        <p:tgtEl>
                                          <p:spTgt spid="54"/>
                                        </p:tgtEl>
                                      </p:cBhvr>
                                    </p:animEffect>
                                  </p:childTnLst>
                                </p:cTn>
                              </p:par>
                            </p:childTnLst>
                          </p:cTn>
                        </p:par>
                        <p:par>
                          <p:cTn id="21" fill="hold">
                            <p:stCondLst>
                              <p:cond delay="75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250"/>
                                        <p:tgtEl>
                                          <p:spTgt spid="5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p:cBhvr>
                                        <p:cTn id="28" dur="250"/>
                                        <p:tgtEl>
                                          <p:spTgt spid="52"/>
                                        </p:tgtEl>
                                      </p:cBhvr>
                                    </p:animEffect>
                                  </p:childTnLst>
                                </p:cTn>
                              </p:par>
                            </p:childTnLst>
                          </p:cTn>
                        </p:par>
                        <p:par>
                          <p:cTn id="29" fill="hold">
                            <p:stCondLst>
                              <p:cond delay="1250"/>
                            </p:stCondLst>
                            <p:childTnLst>
                              <p:par>
                                <p:cTn id="30" presetID="21" presetClass="entr" presetSubtype="1"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p:cBhvr>
                                        <p:cTn id="32" dur="1000"/>
                                        <p:tgtEl>
                                          <p:spTgt spid="53"/>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55"/>
                                        </p:tgtEl>
                                        <p:attrNameLst>
                                          <p:attrName>style.visibility</p:attrName>
                                        </p:attrNameLst>
                                      </p:cBhvr>
                                      <p:to>
                                        <p:strVal val="visible"/>
                                      </p:to>
                                    </p:set>
                                    <p:animEffect>
                                      <p:cBhvr>
                                        <p:cTn id="35" dur="250"/>
                                        <p:tgtEl>
                                          <p:spTgt spid="55"/>
                                        </p:tgtEl>
                                      </p:cBhvr>
                                    </p:animEffect>
                                  </p:childTnLst>
                                </p:cTn>
                              </p:par>
                            </p:childTnLst>
                          </p:cTn>
                        </p:par>
                        <p:par>
                          <p:cTn id="36" fill="hold">
                            <p:stCondLst>
                              <p:cond delay="2250"/>
                            </p:stCondLst>
                            <p:childTnLst>
                              <p:par>
                                <p:cTn id="37" presetID="42" presetClass="entr" presetSubtype="0"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p:cBhvr>
                                        <p:cTn id="39" dur="500"/>
                                        <p:tgtEl>
                                          <p:spTgt spid="58"/>
                                        </p:tgtEl>
                                      </p:cBhvr>
                                    </p:animEffec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22" presetClass="entr" presetSubtype="8" fill="hold" grpId="0"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p:cBhvr>
                                        <p:cTn id="45" dur="250"/>
                                        <p:tgtEl>
                                          <p:spTgt spid="56"/>
                                        </p:tgtEl>
                                      </p:cBhvr>
                                    </p:animEffect>
                                  </p:childTnLst>
                                </p:cTn>
                              </p:par>
                            </p:childTnLst>
                          </p:cTn>
                        </p:par>
                        <p:par>
                          <p:cTn id="46" fill="hold">
                            <p:stCondLst>
                              <p:cond delay="30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p:cBhvr>
                                        <p:cTn id="49" dur="250"/>
                                        <p:tgtEl>
                                          <p:spTgt spid="60"/>
                                        </p:tgtEl>
                                      </p:cBhvr>
                                    </p:animEffect>
                                  </p:childTnLst>
                                </p:cTn>
                              </p:par>
                            </p:childTnLst>
                          </p:cTn>
                        </p:par>
                        <p:par>
                          <p:cTn id="50" fill="hold">
                            <p:stCondLst>
                              <p:cond delay="3250"/>
                            </p:stCondLst>
                            <p:childTnLst>
                              <p:par>
                                <p:cTn id="51" presetID="42" presetClass="entr" presetSubtype="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p:cBhvr>
                                        <p:cTn id="53" dur="500"/>
                                        <p:tgtEl>
                                          <p:spTgt spid="59"/>
                                        </p:tgtEl>
                                      </p:cBhvr>
                                    </p:animEffect>
                                    <p:anim calcmode="lin" valueType="num">
                                      <p:cBhvr>
                                        <p:cTn id="54" dur="500" fill="hold"/>
                                        <p:tgtEl>
                                          <p:spTgt spid="59"/>
                                        </p:tgtEl>
                                        <p:attrNameLst>
                                          <p:attrName>ppt_x</p:attrName>
                                        </p:attrNameLst>
                                      </p:cBhvr>
                                      <p:tavLst>
                                        <p:tav tm="0">
                                          <p:val>
                                            <p:strVal val="#ppt_x"/>
                                          </p:val>
                                        </p:tav>
                                        <p:tav tm="100000">
                                          <p:val>
                                            <p:strVal val="#ppt_x"/>
                                          </p:val>
                                        </p:tav>
                                      </p:tavLst>
                                    </p:anim>
                                    <p:anim calcmode="lin" valueType="num">
                                      <p:cBhvr>
                                        <p:cTn id="55" dur="500" fill="hold"/>
                                        <p:tgtEl>
                                          <p:spTgt spid="59"/>
                                        </p:tgtEl>
                                        <p:attrNameLst>
                                          <p:attrName>ppt_y</p:attrName>
                                        </p:attrNameLst>
                                      </p:cBhvr>
                                      <p:tavLst>
                                        <p:tav tm="0">
                                          <p:val>
                                            <p:strVal val="#ppt_y+.1"/>
                                          </p:val>
                                        </p:tav>
                                        <p:tav tm="100000">
                                          <p:val>
                                            <p:strVal val="#ppt_y"/>
                                          </p:val>
                                        </p:tav>
                                      </p:tavLst>
                                    </p:anim>
                                  </p:childTnLst>
                                </p:cTn>
                              </p:par>
                            </p:childTnLst>
                          </p:cTn>
                        </p:par>
                        <p:par>
                          <p:cTn id="56" fill="hold">
                            <p:stCondLst>
                              <p:cond delay="3750"/>
                            </p:stCondLst>
                            <p:childTnLst>
                              <p:par>
                                <p:cTn id="57" presetID="22" presetClass="entr" presetSubtype="8"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p:cBhvr>
                                        <p:cTn id="59" dur="250"/>
                                        <p:tgtEl>
                                          <p:spTgt spid="57"/>
                                        </p:tgtEl>
                                      </p:cBhvr>
                                    </p:animEffec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p:cBhvr>
                                        <p:cTn id="63" dur="250"/>
                                        <p:tgtEl>
                                          <p:spTgt spid="61"/>
                                        </p:tgtEl>
                                      </p:cBhvr>
                                    </p:animEffect>
                                    <p:anim calcmode="lin" valueType="num">
                                      <p:cBhvr>
                                        <p:cTn id="64" dur="250" fill="hold"/>
                                        <p:tgtEl>
                                          <p:spTgt spid="61"/>
                                        </p:tgtEl>
                                        <p:attrNameLst>
                                          <p:attrName>ppt_x</p:attrName>
                                        </p:attrNameLst>
                                      </p:cBhvr>
                                      <p:tavLst>
                                        <p:tav tm="0">
                                          <p:val>
                                            <p:strVal val="#ppt_x"/>
                                          </p:val>
                                        </p:tav>
                                        <p:tav tm="100000">
                                          <p:val>
                                            <p:strVal val="#ppt_x"/>
                                          </p:val>
                                        </p:tav>
                                      </p:tavLst>
                                    </p:anim>
                                    <p:anim calcmode="lin" valueType="num">
                                      <p:cBhvr>
                                        <p:cTn id="65" dur="2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P spid="51" grpId="0" bldLvl="0" animBg="1" autoUpdateAnimBg="0"/>
      <p:bldP spid="52" grpId="0" bldLvl="0" animBg="1" autoUpdateAnimBg="0"/>
      <p:bldP spid="53" grpId="0" bldLvl="0" animBg="1" autoUpdateAnimBg="0"/>
      <p:bldP spid="54" grpId="0" bldLvl="0" animBg="1" autoUpdateAnimBg="0"/>
      <p:bldP spid="55" grpId="0" bldLvl="0" animBg="1" autoUpdateAnimBg="0"/>
      <p:bldP spid="56" grpId="0" bldLvl="0" animBg="1" autoUpdateAnimBg="0"/>
      <p:bldP spid="57" grpId="0" bldLvl="0" animBg="1" autoUpdateAnimBg="0"/>
      <p:bldP spid="58" grpId="0" bldLvl="0" autoUpdateAnimBg="0"/>
      <p:bldP spid="59" grpId="0" bldLvl="0" autoUpdateAnimBg="0"/>
      <p:bldP spid="60" grpId="0" bldLvl="0" autoUpdateAnimBg="0"/>
      <p:bldP spid="61"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21"/>
          <p:cNvSpPr>
            <a:spLocks noChangeArrowheads="1"/>
          </p:cNvSpPr>
          <p:nvPr/>
        </p:nvSpPr>
        <p:spPr bwMode="auto">
          <a:xfrm>
            <a:off x="723900" y="-1276350"/>
            <a:ext cx="7696200" cy="7696200"/>
          </a:xfrm>
          <a:prstGeom prst="ellipse">
            <a:avLst/>
          </a:prstGeom>
          <a:noFill/>
          <a:ln w="25400">
            <a:solidFill>
              <a:srgbClr val="40E0C5">
                <a:alpha val="9804"/>
              </a:srgbClr>
            </a:solidFill>
            <a:prstDash val="sysDash"/>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00">
              <a:solidFill>
                <a:srgbClr val="FFFFFF"/>
              </a:solidFill>
              <a:latin typeface="宋体" panose="02010600030101010101" pitchFamily="2" charset="-122"/>
              <a:sym typeface="宋体" panose="02010600030101010101" pitchFamily="2" charset="-122"/>
            </a:endParaRPr>
          </a:p>
        </p:txBody>
      </p:sp>
      <p:sp>
        <p:nvSpPr>
          <p:cNvPr id="3" name="直接连接符 27"/>
          <p:cNvSpPr>
            <a:spLocks noChangeShapeType="1"/>
          </p:cNvSpPr>
          <p:nvPr/>
        </p:nvSpPr>
        <p:spPr bwMode="auto">
          <a:xfrm flipV="1">
            <a:off x="3554413" y="3736975"/>
            <a:ext cx="190500" cy="347663"/>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直接连接符 83"/>
          <p:cNvSpPr>
            <a:spLocks noChangeShapeType="1"/>
          </p:cNvSpPr>
          <p:nvPr/>
        </p:nvSpPr>
        <p:spPr bwMode="auto">
          <a:xfrm flipV="1">
            <a:off x="5481638" y="982663"/>
            <a:ext cx="293687" cy="484187"/>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直接连接符 87"/>
          <p:cNvSpPr>
            <a:spLocks noChangeShapeType="1"/>
          </p:cNvSpPr>
          <p:nvPr/>
        </p:nvSpPr>
        <p:spPr bwMode="auto">
          <a:xfrm flipV="1">
            <a:off x="3636963" y="3727450"/>
            <a:ext cx="71437" cy="130175"/>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91"/>
          <p:cNvSpPr>
            <a:spLocks noChangeShapeType="1"/>
          </p:cNvSpPr>
          <p:nvPr/>
        </p:nvSpPr>
        <p:spPr bwMode="auto">
          <a:xfrm flipV="1">
            <a:off x="3286125" y="3990975"/>
            <a:ext cx="273050" cy="501650"/>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94"/>
          <p:cNvSpPr>
            <a:spLocks noChangeShapeType="1"/>
          </p:cNvSpPr>
          <p:nvPr/>
        </p:nvSpPr>
        <p:spPr bwMode="auto">
          <a:xfrm flipV="1">
            <a:off x="5443538" y="1312863"/>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95"/>
          <p:cNvSpPr>
            <a:spLocks noChangeShapeType="1"/>
          </p:cNvSpPr>
          <p:nvPr/>
        </p:nvSpPr>
        <p:spPr bwMode="auto">
          <a:xfrm flipV="1">
            <a:off x="6070600" y="458788"/>
            <a:ext cx="190500" cy="347662"/>
          </a:xfrm>
          <a:prstGeom prst="line">
            <a:avLst/>
          </a:prstGeom>
          <a:noFill/>
          <a:ln w="3175">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连接符 97"/>
          <p:cNvSpPr>
            <a:spLocks noChangeShapeType="1"/>
          </p:cNvSpPr>
          <p:nvPr/>
        </p:nvSpPr>
        <p:spPr bwMode="auto">
          <a:xfrm flipV="1">
            <a:off x="5789613" y="674688"/>
            <a:ext cx="71437" cy="131762"/>
          </a:xfrm>
          <a:prstGeom prst="line">
            <a:avLst/>
          </a:prstGeom>
          <a:noFill/>
          <a:ln w="317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椭圆 7"/>
          <p:cNvSpPr>
            <a:spLocks noChangeArrowheads="1"/>
          </p:cNvSpPr>
          <p:nvPr/>
        </p:nvSpPr>
        <p:spPr bwMode="auto">
          <a:xfrm>
            <a:off x="4614863" y="3844925"/>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101"/>
          <p:cNvSpPr>
            <a:spLocks noChangeArrowheads="1"/>
          </p:cNvSpPr>
          <p:nvPr/>
        </p:nvSpPr>
        <p:spPr bwMode="auto">
          <a:xfrm>
            <a:off x="3141663" y="25638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102"/>
          <p:cNvSpPr>
            <a:spLocks noChangeArrowheads="1"/>
          </p:cNvSpPr>
          <p:nvPr/>
        </p:nvSpPr>
        <p:spPr bwMode="auto">
          <a:xfrm>
            <a:off x="5462588" y="1433513"/>
            <a:ext cx="57150" cy="57150"/>
          </a:xfrm>
          <a:prstGeom prst="ellipse">
            <a:avLst/>
          </a:prstGeom>
          <a:solidFill>
            <a:srgbClr val="40E0C5"/>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1"/>
          <p:cNvSpPr>
            <a:spLocks noChangeArrowheads="1"/>
          </p:cNvSpPr>
          <p:nvPr/>
        </p:nvSpPr>
        <p:spPr bwMode="auto">
          <a:xfrm>
            <a:off x="3648075" y="1435100"/>
            <a:ext cx="1898650" cy="1720850"/>
          </a:xfrm>
          <a:prstGeom prst="triangle">
            <a:avLst>
              <a:gd name="adj" fmla="val 50213"/>
            </a:avLst>
          </a:prstGeom>
          <a:noFill/>
          <a:ln w="25400">
            <a:solidFill>
              <a:srgbClr val="FFFFFF">
                <a:alpha val="50195"/>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107"/>
          <p:cNvSpPr>
            <a:spLocks noChangeArrowheads="1"/>
          </p:cNvSpPr>
          <p:nvPr/>
        </p:nvSpPr>
        <p:spPr bwMode="auto">
          <a:xfrm flipV="1">
            <a:off x="3687763" y="2005013"/>
            <a:ext cx="1817687" cy="1646237"/>
          </a:xfrm>
          <a:prstGeom prst="triangle">
            <a:avLst>
              <a:gd name="adj" fmla="val 50213"/>
            </a:avLst>
          </a:prstGeom>
          <a:solidFill>
            <a:srgbClr val="FFFFFF">
              <a:alpha val="50195"/>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组合 46"/>
          <p:cNvGrpSpPr>
            <a:grpSpLocks/>
          </p:cNvGrpSpPr>
          <p:nvPr/>
        </p:nvGrpSpPr>
        <p:grpSpPr bwMode="auto">
          <a:xfrm>
            <a:off x="3949700" y="1962150"/>
            <a:ext cx="1293813" cy="1501775"/>
            <a:chOff x="0" y="0"/>
            <a:chExt cx="1294185" cy="1501473"/>
          </a:xfrm>
        </p:grpSpPr>
        <p:sp>
          <p:nvSpPr>
            <p:cNvPr id="16" name="文本框 42"/>
            <p:cNvSpPr>
              <a:spLocks noChangeArrowheads="1"/>
            </p:cNvSpPr>
            <p:nvPr/>
          </p:nvSpPr>
          <p:spPr bwMode="auto">
            <a:xfrm>
              <a:off x="395064" y="916698"/>
              <a:ext cx="50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a:t>
              </a:r>
              <a:endParaRPr lang="zh-CN" altLang="en-US" sz="32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109"/>
            <p:cNvSpPr>
              <a:spLocks noChangeArrowheads="1"/>
            </p:cNvSpPr>
            <p:nvPr/>
          </p:nvSpPr>
          <p:spPr bwMode="auto">
            <a:xfrm>
              <a:off x="0" y="0"/>
              <a:ext cx="1294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TWO</a:t>
              </a:r>
              <a:endParaRPr lang="zh-CN" altLang="en-US" sz="32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43"/>
            <p:cNvSpPr>
              <a:spLocks noChangeArrowheads="1"/>
            </p:cNvSpPr>
            <p:nvPr/>
          </p:nvSpPr>
          <p:spPr bwMode="auto">
            <a:xfrm>
              <a:off x="161092" y="595055"/>
              <a:ext cx="972000" cy="257192"/>
            </a:xfrm>
            <a:prstGeom prst="rect">
              <a:avLst/>
            </a:prstGeom>
            <a:noFill/>
            <a:ln w="12700">
              <a:noFill/>
              <a:bevel/>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系统</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结构</a:t>
              </a:r>
              <a:endParaRPr lang="en-US" altLang="zh-CN" sz="20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直接连接符 45"/>
          <p:cNvSpPr>
            <a:spLocks noChangeShapeType="1"/>
          </p:cNvSpPr>
          <p:nvPr/>
        </p:nvSpPr>
        <p:spPr bwMode="auto">
          <a:xfrm>
            <a:off x="3627438" y="2847975"/>
            <a:ext cx="1944687" cy="0"/>
          </a:xfrm>
          <a:prstGeom prst="line">
            <a:avLst/>
          </a:prstGeom>
          <a:noFill/>
          <a:ln w="12700">
            <a:solidFill>
              <a:srgbClr val="F2F2F2"/>
            </a:solidFill>
            <a:prstDash val="sysDash"/>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837064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2"/>
                                        </p:tgtEl>
                                      </p:cBhvr>
                                      <p:by x="150000" y="150000"/>
                                    </p:animScale>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p:cBhvr>
                                        <p:cTn id="29" dur="500"/>
                                        <p:tgtEl>
                                          <p:spTgt spid="1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p:cBhvr>
                                        <p:cTn id="32" dur="500"/>
                                        <p:tgtEl>
                                          <p:spTgt spid="19"/>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42" presetClass="path" presetSubtype="0" repeatCount="indefinite" accel="50000" decel="50000" fill="hold" grpId="1" nodeType="withEffect">
                                  <p:stCondLst>
                                    <p:cond delay="0"/>
                                  </p:stCondLst>
                                  <p:endCondLst>
                                    <p:cond evt="onNext" delay="0">
                                      <p:tgtEl>
                                        <p:sldTgt/>
                                      </p:tgtEl>
                                    </p:cond>
                                  </p:endCondLst>
                                  <p:childTnLst>
                                    <p:animMotion origin="layout" path="M 0.05504 -0.18226 L -0.33958 0.93791 " pathEditMode="relative" rAng="0" ptsTypes="AA">
                                      <p:cBhvr>
                                        <p:cTn id="42" dur="2000" fill="hold"/>
                                        <p:tgtEl>
                                          <p:spTgt spid="8"/>
                                        </p:tgtEl>
                                        <p:attrNameLst>
                                          <p:attrName>ppt_x,ppt_y</p:attrName>
                                        </p:attrNameLst>
                                      </p:cBhvr>
                                      <p:rCtr x="-1974000" y="5600900"/>
                                    </p:animMotion>
                                  </p:childTnLst>
                                </p:cTn>
                              </p:par>
                              <p:par>
                                <p:cTn id="43" presetID="1" presetClass="entr" presetSubtype="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par>
                                <p:cTn id="45" presetID="42" presetClass="path" presetSubtype="0" repeatCount="indefinite" accel="50000" decel="50000" fill="hold" grpId="1" nodeType="withEffect">
                                  <p:stCondLst>
                                    <p:cond delay="500"/>
                                  </p:stCondLst>
                                  <p:endCondLst>
                                    <p:cond evt="onNext" delay="0">
                                      <p:tgtEl>
                                        <p:sldTgt/>
                                      </p:tgtEl>
                                    </p:cond>
                                  </p:endCondLst>
                                  <p:childTnLst>
                                    <p:animMotion origin="layout" path="M 0.05208 -0.17609 L -0.34167 0.94501 " pathEditMode="relative" rAng="0" ptsTypes="AA">
                                      <p:cBhvr>
                                        <p:cTn id="46" dur="2000" fill="hold"/>
                                        <p:tgtEl>
                                          <p:spTgt spid="9"/>
                                        </p:tgtEl>
                                        <p:attrNameLst>
                                          <p:attrName>ppt_x,ppt_y</p:attrName>
                                        </p:attrNameLst>
                                      </p:cBhvr>
                                      <p:rCtr x="-1968800" y="5604000"/>
                                    </p:animMotion>
                                  </p:childTnLst>
                                </p:cTn>
                              </p:par>
                              <p:par>
                                <p:cTn id="47" presetID="1" presetClass="entr" presetSubtype="0" fill="hold" grpId="0" nodeType="withEffect">
                                  <p:stCondLst>
                                    <p:cond delay="1500"/>
                                  </p:stCondLst>
                                  <p:childTnLst>
                                    <p:set>
                                      <p:cBhvr>
                                        <p:cTn id="48" dur="1" fill="hold">
                                          <p:stCondLst>
                                            <p:cond delay="0"/>
                                          </p:stCondLst>
                                        </p:cTn>
                                        <p:tgtEl>
                                          <p:spTgt spid="4"/>
                                        </p:tgtEl>
                                        <p:attrNameLst>
                                          <p:attrName>style.visibility</p:attrName>
                                        </p:attrNameLst>
                                      </p:cBhvr>
                                      <p:to>
                                        <p:strVal val="visible"/>
                                      </p:to>
                                    </p:set>
                                  </p:childTnLst>
                                </p:cTn>
                              </p:par>
                              <p:par>
                                <p:cTn id="49" presetID="42" presetClass="path" presetSubtype="0" repeatCount="indefinite" accel="50000" decel="50000" fill="hold" grpId="1" nodeType="withEffect">
                                  <p:stCondLst>
                                    <p:cond delay="1500"/>
                                  </p:stCondLst>
                                  <p:endCondLst>
                                    <p:cond evt="onNext" delay="0">
                                      <p:tgtEl>
                                        <p:sldTgt/>
                                      </p:tgtEl>
                                    </p:cond>
                                  </p:endCondLst>
                                  <p:childTnLst>
                                    <p:animMotion origin="layout" path="M 0.09705 -0.38245 L -0.34375 0.85326 " pathEditMode="relative" rAng="0" ptsTypes="AA">
                                      <p:cBhvr>
                                        <p:cTn id="50" dur="2000" fill="hold"/>
                                        <p:tgtEl>
                                          <p:spTgt spid="4"/>
                                        </p:tgtEl>
                                        <p:attrNameLst>
                                          <p:attrName>ppt_x,ppt_y</p:attrName>
                                        </p:attrNameLst>
                                      </p:cBhvr>
                                      <p:rCtr x="-2204900" y="6178600"/>
                                    </p:animMotion>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42" presetClass="path" presetSubtype="0" repeatCount="indefinite" accel="50000" decel="50000" fill="hold" grpId="1" nodeType="withEffect">
                                  <p:stCondLst>
                                    <p:cond delay="0"/>
                                  </p:stCondLst>
                                  <p:endCondLst>
                                    <p:cond evt="onNext" delay="0">
                                      <p:tgtEl>
                                        <p:sldTgt/>
                                      </p:tgtEl>
                                    </p:cond>
                                  </p:endCondLst>
                                  <p:childTnLst>
                                    <p:animMotion origin="layout" path="M 0.10556 -0.31418 L -0.31962 0.83472 " pathEditMode="relative" rAng="0" ptsTypes="AA">
                                      <p:cBhvr>
                                        <p:cTn id="55" dur="2000" fill="hold"/>
                                        <p:tgtEl>
                                          <p:spTgt spid="7"/>
                                        </p:tgtEl>
                                        <p:attrNameLst>
                                          <p:attrName>ppt_x,ppt_y</p:attrName>
                                        </p:attrNameLst>
                                      </p:cBhvr>
                                      <p:rCtr x="-2126700" y="5743000"/>
                                    </p:animMotion>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42" presetClass="path" presetSubtype="0" accel="50000" decel="50000" fill="hold" grpId="1" nodeType="withEffect">
                                  <p:stCondLst>
                                    <p:cond delay="0"/>
                                  </p:stCondLst>
                                  <p:childTnLst>
                                    <p:animMotion origin="layout" path="M 0.36077 -0.83426 L -0.10573 0.38858 " pathEditMode="relative" rAng="0" ptsTypes="AA">
                                      <p:cBhvr>
                                        <p:cTn id="60" dur="1000" fill="hold"/>
                                        <p:tgtEl>
                                          <p:spTgt spid="3"/>
                                        </p:tgtEl>
                                        <p:attrNameLst>
                                          <p:attrName>ppt_x,ppt_y</p:attrName>
                                        </p:attrNameLst>
                                      </p:cBhvr>
                                      <p:rCtr x="-2333300" y="6114200"/>
                                    </p:animMotion>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
                                        </p:tgtEl>
                                        <p:attrNameLst>
                                          <p:attrName>style.visibility</p:attrName>
                                        </p:attrNameLst>
                                      </p:cBhvr>
                                      <p:to>
                                        <p:strVal val="visible"/>
                                      </p:to>
                                    </p:set>
                                  </p:childTnLst>
                                </p:cTn>
                              </p:par>
                              <p:par>
                                <p:cTn id="64" presetID="42" presetClass="path" presetSubtype="0" repeatCount="indefinite" accel="50000" decel="50000" fill="hold" grpId="1" nodeType="withEffect">
                                  <p:stCondLst>
                                    <p:cond delay="0"/>
                                  </p:stCondLst>
                                  <p:endCondLst>
                                    <p:cond evt="onNext" delay="0">
                                      <p:tgtEl>
                                        <p:sldTgt/>
                                      </p:tgtEl>
                                    </p:cond>
                                  </p:endCondLst>
                                  <p:childTnLst>
                                    <p:animMotion origin="layout" path="M 0.31893 -0.82531 L -0.10625 0.29475 " pathEditMode="relative" rAng="0" ptsTypes="AA">
                                      <p:cBhvr>
                                        <p:cTn id="65" dur="2000" fill="hold"/>
                                        <p:tgtEl>
                                          <p:spTgt spid="5"/>
                                        </p:tgtEl>
                                        <p:attrNameLst>
                                          <p:attrName>ppt_x,ppt_y</p:attrName>
                                        </p:attrNameLst>
                                      </p:cBhvr>
                                      <p:rCtr x="-2126700" y="5598800"/>
                                    </p:animMotion>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42" presetClass="path" presetSubtype="0" repeatCount="indefinite" accel="50000" decel="50000" fill="hold" grpId="1" nodeType="withEffect">
                                  <p:stCondLst>
                                    <p:cond delay="0"/>
                                  </p:stCondLst>
                                  <p:endCondLst>
                                    <p:cond evt="onNext" delay="0">
                                      <p:tgtEl>
                                        <p:sldTgt/>
                                      </p:tgtEl>
                                    </p:cond>
                                  </p:endCondLst>
                                  <p:childTnLst>
                                    <p:animMotion origin="layout" path="M 0.38559 -0.94043 L -0.11059 0.30556 " pathEditMode="relative" rAng="0" ptsTypes="AA">
                                      <p:cBhvr>
                                        <p:cTn id="70" dur="2000" fill="hold"/>
                                        <p:tgtEl>
                                          <p:spTgt spid="6"/>
                                        </p:tgtEl>
                                        <p:attrNameLst>
                                          <p:attrName>ppt_x,ppt_y</p:attrName>
                                        </p:attrNameLst>
                                      </p:cBhvr>
                                      <p:rCtr x="-2480900" y="6228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autoUpdateAnimBg="0"/>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bldLvl="0" animBg="1" autoUpdateAnimBg="0"/>
      <p:bldP spid="11" grpId="0" bldLvl="0" animBg="1" autoUpdateAnimBg="0"/>
      <p:bldP spid="12" grpId="0" bldLvl="0" animBg="1" autoUpdateAnimBg="0"/>
      <p:bldP spid="13" grpId="0" animBg="1"/>
      <p:bldP spid="14"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62" name="图片 61" descr="C:\Users\zdg\AppData\Roaming\Tencent\Users\380207345\QQ\WinTemp\RichOle\IO}2~BSA[3A1$YM9XFIO3~Y.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77" y="1231265"/>
            <a:ext cx="5914390" cy="1995170"/>
          </a:xfrm>
          <a:prstGeom prst="rect">
            <a:avLst/>
          </a:prstGeom>
          <a:noFill/>
          <a:ln>
            <a:noFill/>
          </a:ln>
        </p:spPr>
      </p:pic>
      <p:pic>
        <p:nvPicPr>
          <p:cNvPr id="63" name="图片 62" descr="C:\Users\zdg\AppData\Roaming\Tencent\Users\380207345\QQ\WinTemp\RichOle\ZRM801$]LT[6YRMLBREV{{0.png"/>
          <p:cNvPicPr/>
          <p:nvPr/>
        </p:nvPicPr>
        <p:blipFill>
          <a:blip r:embed="rId3">
            <a:extLst>
              <a:ext uri="{28A0092B-C50C-407E-A947-70E740481C1C}">
                <a14:useLocalDpi xmlns:a14="http://schemas.microsoft.com/office/drawing/2010/main" val="0"/>
              </a:ext>
            </a:extLst>
          </a:blip>
          <a:srcRect/>
          <a:stretch>
            <a:fillRect/>
          </a:stretch>
        </p:blipFill>
        <p:spPr bwMode="auto">
          <a:xfrm>
            <a:off x="1611946" y="1074420"/>
            <a:ext cx="5920105" cy="2446020"/>
          </a:xfrm>
          <a:prstGeom prst="rect">
            <a:avLst/>
          </a:prstGeom>
          <a:noFill/>
          <a:ln>
            <a:noFill/>
          </a:ln>
        </p:spPr>
      </p:pic>
      <p:pic>
        <p:nvPicPr>
          <p:cNvPr id="65" name="图片 64" descr="C:\Users\zdg\AppData\Roaming\Tencent\Users\380207345\QQ\WinTemp\RichOle\RYCCR$C6R`7GF(%ABC]YC39.png"/>
          <p:cNvPicPr/>
          <p:nvPr/>
        </p:nvPicPr>
        <p:blipFill>
          <a:blip r:embed="rId4">
            <a:extLst>
              <a:ext uri="{28A0092B-C50C-407E-A947-70E740481C1C}">
                <a14:useLocalDpi xmlns:a14="http://schemas.microsoft.com/office/drawing/2010/main" val="0"/>
              </a:ext>
            </a:extLst>
          </a:blip>
          <a:srcRect/>
          <a:stretch>
            <a:fillRect/>
          </a:stretch>
        </p:blipFill>
        <p:spPr bwMode="auto">
          <a:xfrm>
            <a:off x="1777365" y="938847"/>
            <a:ext cx="5589270" cy="3265805"/>
          </a:xfrm>
          <a:prstGeom prst="rect">
            <a:avLst/>
          </a:prstGeom>
          <a:noFill/>
          <a:ln>
            <a:noFill/>
          </a:ln>
        </p:spPr>
      </p:pic>
      <p:pic>
        <p:nvPicPr>
          <p:cNvPr id="68" name="图片 67" descr="C:\Users\zdg\AppData\Roaming\Tencent\Users\380207345\QQ\WinTemp\RichOle\7_HHPXLH%L1}P%8NMFGB1$G.png"/>
          <p:cNvPicPr/>
          <p:nvPr/>
        </p:nvPicPr>
        <p:blipFill>
          <a:blip r:embed="rId5">
            <a:extLst>
              <a:ext uri="{28A0092B-C50C-407E-A947-70E740481C1C}">
                <a14:useLocalDpi xmlns:a14="http://schemas.microsoft.com/office/drawing/2010/main" val="0"/>
              </a:ext>
            </a:extLst>
          </a:blip>
          <a:srcRect/>
          <a:stretch>
            <a:fillRect/>
          </a:stretch>
        </p:blipFill>
        <p:spPr bwMode="auto">
          <a:xfrm>
            <a:off x="1769427" y="1324927"/>
            <a:ext cx="5605145" cy="2493645"/>
          </a:xfrm>
          <a:prstGeom prst="rect">
            <a:avLst/>
          </a:prstGeom>
          <a:noFill/>
          <a:ln>
            <a:noFill/>
          </a:ln>
        </p:spPr>
      </p:pic>
      <p:pic>
        <p:nvPicPr>
          <p:cNvPr id="69" name="图片 68" descr="C:\Users\zdg\AppData\Roaming\Tencent\Users\380207345\QQ\WinTemp\RichOle\Y7Y@6LYZ7J_CIMUZSDNS7{D.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51341" y="1231265"/>
            <a:ext cx="5680710" cy="1360170"/>
          </a:xfrm>
          <a:prstGeom prst="rect">
            <a:avLst/>
          </a:prstGeom>
          <a:noFill/>
          <a:ln>
            <a:noFill/>
          </a:ln>
        </p:spPr>
      </p:pic>
    </p:spTree>
    <p:extLst>
      <p:ext uri="{BB962C8B-B14F-4D97-AF65-F5344CB8AC3E}">
        <p14:creationId xmlns:p14="http://schemas.microsoft.com/office/powerpoint/2010/main" val="2801236021"/>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randombar(horizontal)">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nodeType="clickEffect">
                                  <p:stCondLst>
                                    <p:cond delay="0"/>
                                  </p:stCondLst>
                                  <p:childTnLst>
                                    <p:animEffect transition="out" filter="randombar(horizontal)">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randombar(horizontal)">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xit" presetSubtype="10" fill="hold" nodeType="clickEffect">
                                  <p:stCondLst>
                                    <p:cond delay="0"/>
                                  </p:stCondLst>
                                  <p:childTnLst>
                                    <p:animEffect transition="out" filter="randombar(horizontal)">
                                      <p:cBhvr>
                                        <p:cTn id="35" dur="500"/>
                                        <p:tgtEl>
                                          <p:spTgt spid="63"/>
                                        </p:tgtEl>
                                      </p:cBhvr>
                                    </p:animEffect>
                                    <p:set>
                                      <p:cBhvr>
                                        <p:cTn id="36" dur="1" fill="hold">
                                          <p:stCondLst>
                                            <p:cond delay="499"/>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randombar(horizontal)">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nodeType="clickEffect">
                                  <p:stCondLst>
                                    <p:cond delay="0"/>
                                  </p:stCondLst>
                                  <p:childTnLst>
                                    <p:animEffect transition="out" filter="randombar(horizontal)">
                                      <p:cBhvr>
                                        <p:cTn id="45" dur="500"/>
                                        <p:tgtEl>
                                          <p:spTgt spid="65"/>
                                        </p:tgtEl>
                                      </p:cBhvr>
                                    </p:animEffect>
                                    <p:set>
                                      <p:cBhvr>
                                        <p:cTn id="46" dur="1" fill="hold">
                                          <p:stCondLst>
                                            <p:cond delay="499"/>
                                          </p:stCondLst>
                                        </p:cTn>
                                        <p:tgtEl>
                                          <p:spTgt spid="6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randombar(horizontal)">
                                      <p:cBhvr>
                                        <p:cTn id="51" dur="500"/>
                                        <p:tgtEl>
                                          <p:spTgt spid="68"/>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nodeType="clickEffect">
                                  <p:stCondLst>
                                    <p:cond delay="0"/>
                                  </p:stCondLst>
                                  <p:childTnLst>
                                    <p:animEffect transition="out" filter="randombar(horizontal)">
                                      <p:cBhvr>
                                        <p:cTn id="55" dur="500"/>
                                        <p:tgtEl>
                                          <p:spTgt spid="68"/>
                                        </p:tgtEl>
                                      </p:cBhvr>
                                    </p:animEffect>
                                    <p:set>
                                      <p:cBhvr>
                                        <p:cTn id="56" dur="1" fill="hold">
                                          <p:stCondLst>
                                            <p:cond delay="499"/>
                                          </p:stCondLst>
                                        </p:cTn>
                                        <p:tgtEl>
                                          <p:spTgt spid="6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randombar(horizontal)">
                                      <p:cBhvr>
                                        <p:cTn id="61" dur="500"/>
                                        <p:tgtEl>
                                          <p:spTgt spid="69"/>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xit" presetSubtype="10" fill="hold" nodeType="clickEffect">
                                  <p:stCondLst>
                                    <p:cond delay="0"/>
                                  </p:stCondLst>
                                  <p:childTnLst>
                                    <p:animEffect transition="out" filter="randombar(horizontal)">
                                      <p:cBhvr>
                                        <p:cTn id="65" dur="500"/>
                                        <p:tgtEl>
                                          <p:spTgt spid="69"/>
                                        </p:tgtEl>
                                      </p:cBhvr>
                                    </p:animEffect>
                                    <p:set>
                                      <p:cBhvr>
                                        <p:cTn id="66" dur="1"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5"/>
          <p:cNvSpPr>
            <a:spLocks noChangeArrowheads="1"/>
          </p:cNvSpPr>
          <p:nvPr/>
        </p:nvSpPr>
        <p:spPr bwMode="auto">
          <a:xfrm>
            <a:off x="935038" y="293688"/>
            <a:ext cx="2557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系统结构</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
          <p:cNvSpPr>
            <a:spLocks noChangeArrowheads="1"/>
          </p:cNvSpPr>
          <p:nvPr/>
        </p:nvSpPr>
        <p:spPr bwMode="auto">
          <a:xfrm>
            <a:off x="349250" y="293688"/>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167"/>
          <p:cNvGrpSpPr>
            <a:grpSpLocks/>
          </p:cNvGrpSpPr>
          <p:nvPr/>
        </p:nvGrpSpPr>
        <p:grpSpPr bwMode="auto">
          <a:xfrm>
            <a:off x="238125" y="131763"/>
            <a:ext cx="725488" cy="723900"/>
            <a:chOff x="0" y="0"/>
            <a:chExt cx="973930" cy="972480"/>
          </a:xfrm>
        </p:grpSpPr>
        <p:sp>
          <p:nvSpPr>
            <p:cNvPr id="5" name="文本框 139"/>
            <p:cNvSpPr>
              <a:spLocks noChangeArrowheads="1"/>
            </p:cNvSpPr>
            <p:nvPr/>
          </p:nvSpPr>
          <p:spPr bwMode="auto">
            <a:xfrm rot="-5400000">
              <a:off x="65417" y="310523"/>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6" name="文本框 140"/>
            <p:cNvSpPr>
              <a:spLocks noChangeArrowheads="1"/>
            </p:cNvSpPr>
            <p:nvPr/>
          </p:nvSpPr>
          <p:spPr bwMode="auto">
            <a:xfrm rot="-4930435">
              <a:off x="68316"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7" name="文本框 141"/>
            <p:cNvSpPr>
              <a:spLocks noChangeArrowheads="1"/>
            </p:cNvSpPr>
            <p:nvPr/>
          </p:nvSpPr>
          <p:spPr bwMode="auto">
            <a:xfrm rot="-4460869">
              <a:off x="76959"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8" name="文本框 142"/>
            <p:cNvSpPr>
              <a:spLocks noChangeArrowheads="1"/>
            </p:cNvSpPr>
            <p:nvPr/>
          </p:nvSpPr>
          <p:spPr bwMode="auto">
            <a:xfrm rot="-3991306">
              <a:off x="91185"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9" name="文本框 143"/>
            <p:cNvSpPr>
              <a:spLocks noChangeArrowheads="1"/>
            </p:cNvSpPr>
            <p:nvPr/>
          </p:nvSpPr>
          <p:spPr bwMode="auto">
            <a:xfrm rot="-3521739">
              <a:off x="110729"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0" name="文本框 144"/>
            <p:cNvSpPr>
              <a:spLocks noChangeArrowheads="1"/>
            </p:cNvSpPr>
            <p:nvPr/>
          </p:nvSpPr>
          <p:spPr bwMode="auto">
            <a:xfrm rot="-3052174">
              <a:off x="135226"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1" name="文本框 145"/>
            <p:cNvSpPr>
              <a:spLocks noChangeArrowheads="1"/>
            </p:cNvSpPr>
            <p:nvPr/>
          </p:nvSpPr>
          <p:spPr bwMode="auto">
            <a:xfrm rot="-2582609">
              <a:off x="164224"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2" name="文本框 146"/>
            <p:cNvSpPr>
              <a:spLocks noChangeArrowheads="1"/>
            </p:cNvSpPr>
            <p:nvPr/>
          </p:nvSpPr>
          <p:spPr bwMode="auto">
            <a:xfrm rot="-2113044">
              <a:off x="197176" y="5624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3" name="文本框 147"/>
            <p:cNvSpPr>
              <a:spLocks noChangeArrowheads="1"/>
            </p:cNvSpPr>
            <p:nvPr/>
          </p:nvSpPr>
          <p:spPr bwMode="auto">
            <a:xfrm rot="-1643478">
              <a:off x="233473" y="3416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4" name="文本框 148"/>
            <p:cNvSpPr>
              <a:spLocks noChangeArrowheads="1"/>
            </p:cNvSpPr>
            <p:nvPr/>
          </p:nvSpPr>
          <p:spPr bwMode="auto">
            <a:xfrm rot="-1173913">
              <a:off x="272437"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5" name="文本框 149"/>
            <p:cNvSpPr>
              <a:spLocks noChangeArrowheads="1"/>
            </p:cNvSpPr>
            <p:nvPr/>
          </p:nvSpPr>
          <p:spPr bwMode="auto">
            <a:xfrm rot="-704348">
              <a:off x="313341"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6" name="文本框 150"/>
            <p:cNvSpPr>
              <a:spLocks noChangeArrowheads="1"/>
            </p:cNvSpPr>
            <p:nvPr/>
          </p:nvSpPr>
          <p:spPr bwMode="auto">
            <a:xfrm rot="-234781">
              <a:off x="35542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7" name="文本框 151"/>
            <p:cNvSpPr>
              <a:spLocks noChangeArrowheads="1"/>
            </p:cNvSpPr>
            <p:nvPr/>
          </p:nvSpPr>
          <p:spPr bwMode="auto">
            <a:xfrm rot="234782">
              <a:off x="397907" y="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18" name="文本框 152"/>
            <p:cNvSpPr>
              <a:spLocks noChangeArrowheads="1"/>
            </p:cNvSpPr>
            <p:nvPr/>
          </p:nvSpPr>
          <p:spPr bwMode="auto">
            <a:xfrm rot="704348">
              <a:off x="439993" y="578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19" name="文本框 153"/>
            <p:cNvSpPr>
              <a:spLocks noChangeArrowheads="1"/>
            </p:cNvSpPr>
            <p:nvPr/>
          </p:nvSpPr>
          <p:spPr bwMode="auto">
            <a:xfrm rot="1173913">
              <a:off x="480899" y="1724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0" name="文本框 154"/>
            <p:cNvSpPr>
              <a:spLocks noChangeArrowheads="1"/>
            </p:cNvSpPr>
            <p:nvPr/>
          </p:nvSpPr>
          <p:spPr bwMode="auto">
            <a:xfrm rot="1643478">
              <a:off x="519863" y="34171"/>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1" name="文本框 155"/>
            <p:cNvSpPr>
              <a:spLocks noChangeArrowheads="1"/>
            </p:cNvSpPr>
            <p:nvPr/>
          </p:nvSpPr>
          <p:spPr bwMode="auto">
            <a:xfrm rot="2113044">
              <a:off x="556159" y="5624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22" name="文本框 156"/>
            <p:cNvSpPr>
              <a:spLocks noChangeArrowheads="1"/>
            </p:cNvSpPr>
            <p:nvPr/>
          </p:nvSpPr>
          <p:spPr bwMode="auto">
            <a:xfrm rot="2582608">
              <a:off x="589109" y="83050"/>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3" name="文本框 157"/>
            <p:cNvSpPr>
              <a:spLocks noChangeArrowheads="1"/>
            </p:cNvSpPr>
            <p:nvPr/>
          </p:nvSpPr>
          <p:spPr bwMode="auto">
            <a:xfrm rot="3052174">
              <a:off x="618104" y="1140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4" name="文本框 158"/>
            <p:cNvSpPr>
              <a:spLocks noChangeArrowheads="1"/>
            </p:cNvSpPr>
            <p:nvPr/>
          </p:nvSpPr>
          <p:spPr bwMode="auto">
            <a:xfrm rot="3521739">
              <a:off x="642602" y="14880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5" name="文本框 159"/>
            <p:cNvSpPr>
              <a:spLocks noChangeArrowheads="1"/>
            </p:cNvSpPr>
            <p:nvPr/>
          </p:nvSpPr>
          <p:spPr bwMode="auto">
            <a:xfrm rot="3991306">
              <a:off x="662146" y="18652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6" name="文本框 160"/>
            <p:cNvSpPr>
              <a:spLocks noChangeArrowheads="1"/>
            </p:cNvSpPr>
            <p:nvPr/>
          </p:nvSpPr>
          <p:spPr bwMode="auto">
            <a:xfrm rot="4460869">
              <a:off x="676373" y="226550"/>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7" name="文本框 161"/>
            <p:cNvSpPr>
              <a:spLocks noChangeArrowheads="1"/>
            </p:cNvSpPr>
            <p:nvPr/>
          </p:nvSpPr>
          <p:spPr bwMode="auto">
            <a:xfrm rot="4930435">
              <a:off x="685015" y="268141"/>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8" name="文本框 162"/>
            <p:cNvSpPr>
              <a:spLocks noChangeArrowheads="1"/>
            </p:cNvSpPr>
            <p:nvPr/>
          </p:nvSpPr>
          <p:spPr bwMode="auto">
            <a:xfrm rot="5400000">
              <a:off x="687915" y="31052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29" name="文本框 163"/>
            <p:cNvSpPr>
              <a:spLocks noChangeArrowheads="1"/>
            </p:cNvSpPr>
            <p:nvPr/>
          </p:nvSpPr>
          <p:spPr bwMode="auto">
            <a:xfrm rot="5869565">
              <a:off x="6850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0" name="文本框 164"/>
            <p:cNvSpPr>
              <a:spLocks noChangeArrowheads="1"/>
            </p:cNvSpPr>
            <p:nvPr/>
          </p:nvSpPr>
          <p:spPr bwMode="auto">
            <a:xfrm rot="6339131">
              <a:off x="676373"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1" name="文本框 165"/>
            <p:cNvSpPr>
              <a:spLocks noChangeArrowheads="1"/>
            </p:cNvSpPr>
            <p:nvPr/>
          </p:nvSpPr>
          <p:spPr bwMode="auto">
            <a:xfrm rot="6808695">
              <a:off x="662147"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2" name="文本框 166"/>
            <p:cNvSpPr>
              <a:spLocks noChangeArrowheads="1"/>
            </p:cNvSpPr>
            <p:nvPr/>
          </p:nvSpPr>
          <p:spPr bwMode="auto">
            <a:xfrm rot="7278261">
              <a:off x="642603" y="472244"/>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3" name="文本框 167"/>
            <p:cNvSpPr>
              <a:spLocks noChangeArrowheads="1"/>
            </p:cNvSpPr>
            <p:nvPr/>
          </p:nvSpPr>
          <p:spPr bwMode="auto">
            <a:xfrm rot="7747826">
              <a:off x="618105" y="506948"/>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4" name="文本框 168"/>
            <p:cNvSpPr>
              <a:spLocks noChangeArrowheads="1"/>
            </p:cNvSpPr>
            <p:nvPr/>
          </p:nvSpPr>
          <p:spPr bwMode="auto">
            <a:xfrm rot="8217393">
              <a:off x="589111"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5" name="文本框 169"/>
            <p:cNvSpPr>
              <a:spLocks noChangeArrowheads="1"/>
            </p:cNvSpPr>
            <p:nvPr/>
          </p:nvSpPr>
          <p:spPr bwMode="auto">
            <a:xfrm rot="8686956">
              <a:off x="556159" y="56480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6" name="文本框 170"/>
            <p:cNvSpPr>
              <a:spLocks noChangeArrowheads="1"/>
            </p:cNvSpPr>
            <p:nvPr/>
          </p:nvSpPr>
          <p:spPr bwMode="auto">
            <a:xfrm rot="9156522">
              <a:off x="519861" y="586879"/>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dirty="0">
                  <a:solidFill>
                    <a:srgbClr val="CEE1F2"/>
                  </a:solidFill>
                  <a:latin typeface="Calibri" panose="020F0502020204030204" pitchFamily="34" charset="0"/>
                  <a:sym typeface="宋体" panose="02010600030101010101" pitchFamily="2" charset="-122"/>
                </a:rPr>
                <a:t>｜</a:t>
              </a:r>
            </a:p>
          </p:txBody>
        </p:sp>
        <p:sp>
          <p:nvSpPr>
            <p:cNvPr id="37" name="文本框 171"/>
            <p:cNvSpPr>
              <a:spLocks noChangeArrowheads="1"/>
            </p:cNvSpPr>
            <p:nvPr/>
          </p:nvSpPr>
          <p:spPr bwMode="auto">
            <a:xfrm rot="9626087">
              <a:off x="480898"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8" name="文本框 172"/>
            <p:cNvSpPr>
              <a:spLocks noChangeArrowheads="1"/>
            </p:cNvSpPr>
            <p:nvPr/>
          </p:nvSpPr>
          <p:spPr bwMode="auto">
            <a:xfrm rot="10095652">
              <a:off x="439993"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39" name="文本框 173"/>
            <p:cNvSpPr>
              <a:spLocks noChangeArrowheads="1"/>
            </p:cNvSpPr>
            <p:nvPr/>
          </p:nvSpPr>
          <p:spPr bwMode="auto">
            <a:xfrm rot="10565217">
              <a:off x="39790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0" name="文本框 174"/>
            <p:cNvSpPr>
              <a:spLocks noChangeArrowheads="1"/>
            </p:cNvSpPr>
            <p:nvPr/>
          </p:nvSpPr>
          <p:spPr bwMode="auto">
            <a:xfrm rot="-10565217">
              <a:off x="355427" y="621048"/>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1" name="文本框 175"/>
            <p:cNvSpPr>
              <a:spLocks noChangeArrowheads="1"/>
            </p:cNvSpPr>
            <p:nvPr/>
          </p:nvSpPr>
          <p:spPr bwMode="auto">
            <a:xfrm rot="-10095652">
              <a:off x="313341" y="615263"/>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2" name="文本框 176"/>
            <p:cNvSpPr>
              <a:spLocks noChangeArrowheads="1"/>
            </p:cNvSpPr>
            <p:nvPr/>
          </p:nvSpPr>
          <p:spPr bwMode="auto">
            <a:xfrm rot="-9626087">
              <a:off x="272437" y="603802"/>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3" name="文本框 177"/>
            <p:cNvSpPr>
              <a:spLocks noChangeArrowheads="1"/>
            </p:cNvSpPr>
            <p:nvPr/>
          </p:nvSpPr>
          <p:spPr bwMode="auto">
            <a:xfrm rot="-9156522">
              <a:off x="233472" y="586877"/>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4" name="文本框 178"/>
            <p:cNvSpPr>
              <a:spLocks noChangeArrowheads="1"/>
            </p:cNvSpPr>
            <p:nvPr/>
          </p:nvSpPr>
          <p:spPr bwMode="auto">
            <a:xfrm rot="-8686956">
              <a:off x="197176" y="564805"/>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5" name="文本框 179"/>
            <p:cNvSpPr>
              <a:spLocks noChangeArrowheads="1"/>
            </p:cNvSpPr>
            <p:nvPr/>
          </p:nvSpPr>
          <p:spPr bwMode="auto">
            <a:xfrm rot="-8217391">
              <a:off x="164224" y="537996"/>
              <a:ext cx="220596"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6" name="文本框 180"/>
            <p:cNvSpPr>
              <a:spLocks noChangeArrowheads="1"/>
            </p:cNvSpPr>
            <p:nvPr/>
          </p:nvSpPr>
          <p:spPr bwMode="auto">
            <a:xfrm rot="-7747826">
              <a:off x="135228" y="506949"/>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7" name="文本框 181"/>
            <p:cNvSpPr>
              <a:spLocks noChangeArrowheads="1"/>
            </p:cNvSpPr>
            <p:nvPr/>
          </p:nvSpPr>
          <p:spPr bwMode="auto">
            <a:xfrm rot="-7278261">
              <a:off x="110729" y="47224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8" name="文本框 182"/>
            <p:cNvSpPr>
              <a:spLocks noChangeArrowheads="1"/>
            </p:cNvSpPr>
            <p:nvPr/>
          </p:nvSpPr>
          <p:spPr bwMode="auto">
            <a:xfrm rot="-6808696">
              <a:off x="91185" y="434525"/>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49" name="文本框 183"/>
            <p:cNvSpPr>
              <a:spLocks noChangeArrowheads="1"/>
            </p:cNvSpPr>
            <p:nvPr/>
          </p:nvSpPr>
          <p:spPr bwMode="auto">
            <a:xfrm rot="-6339130">
              <a:off x="76959" y="394497"/>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sp>
          <p:nvSpPr>
            <p:cNvPr id="50" name="文本框 184"/>
            <p:cNvSpPr>
              <a:spLocks noChangeArrowheads="1"/>
            </p:cNvSpPr>
            <p:nvPr/>
          </p:nvSpPr>
          <p:spPr bwMode="auto">
            <a:xfrm rot="-5869565">
              <a:off x="68316" y="352906"/>
              <a:ext cx="220595" cy="35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CEE1F2"/>
                  </a:solidFill>
                  <a:latin typeface="Calibri" panose="020F0502020204030204" pitchFamily="34" charset="0"/>
                  <a:sym typeface="宋体" panose="02010600030101010101" pitchFamily="2" charset="-122"/>
                </a:rPr>
                <a:t>｜</a:t>
              </a:r>
            </a:p>
          </p:txBody>
        </p:sp>
      </p:grpSp>
      <p:pic>
        <p:nvPicPr>
          <p:cNvPr id="56" name="图片 55" descr="C:\Users\zdg\AppData\Roaming\Tencent\Users\380207345\QQ\WinTemp\RichOle\V(~Z70~{USMSO[N1B1PA6F6.png"/>
          <p:cNvPicPr/>
          <p:nvPr/>
        </p:nvPicPr>
        <p:blipFill>
          <a:blip r:embed="rId2">
            <a:extLst>
              <a:ext uri="{28A0092B-C50C-407E-A947-70E740481C1C}">
                <a14:useLocalDpi xmlns:a14="http://schemas.microsoft.com/office/drawing/2010/main" val="0"/>
              </a:ext>
            </a:extLst>
          </a:blip>
          <a:srcRect/>
          <a:stretch>
            <a:fillRect/>
          </a:stretch>
        </p:blipFill>
        <p:spPr bwMode="auto">
          <a:xfrm>
            <a:off x="229424" y="952500"/>
            <a:ext cx="3055687" cy="3661093"/>
          </a:xfrm>
          <a:prstGeom prst="rect">
            <a:avLst/>
          </a:prstGeom>
          <a:noFill/>
          <a:ln>
            <a:noFill/>
          </a:ln>
        </p:spPr>
      </p:pic>
      <p:pic>
        <p:nvPicPr>
          <p:cNvPr id="57" name="图片 56" descr="C:\Users\zdg\AppData\Roaming\Tencent\Users\380207345\QQ\WinTemp\RichOle\75T)3G4@13E4`1FL%OO8FY5.png"/>
          <p:cNvPicPr/>
          <p:nvPr/>
        </p:nvPicPr>
        <p:blipFill>
          <a:blip r:embed="rId3">
            <a:extLst>
              <a:ext uri="{28A0092B-C50C-407E-A947-70E740481C1C}">
                <a14:useLocalDpi xmlns:a14="http://schemas.microsoft.com/office/drawing/2010/main" val="0"/>
              </a:ext>
            </a:extLst>
          </a:blip>
          <a:srcRect/>
          <a:stretch>
            <a:fillRect/>
          </a:stretch>
        </p:blipFill>
        <p:spPr bwMode="auto">
          <a:xfrm>
            <a:off x="3736974" y="952500"/>
            <a:ext cx="3050912" cy="3661093"/>
          </a:xfrm>
          <a:prstGeom prst="rect">
            <a:avLst/>
          </a:prstGeom>
          <a:noFill/>
          <a:ln>
            <a:noFill/>
          </a:ln>
        </p:spPr>
      </p:pic>
      <p:pic>
        <p:nvPicPr>
          <p:cNvPr id="58" name="图片 57" descr="C:\Users\zdg\AppData\Roaming\Tencent\Users\380207345\QQ\WinTemp\RichOle\8NW8XZ0LH5}I7W00F@O0P1Z.png"/>
          <p:cNvPicPr/>
          <p:nvPr/>
        </p:nvPicPr>
        <p:blipFill>
          <a:blip r:embed="rId4">
            <a:extLst>
              <a:ext uri="{28A0092B-C50C-407E-A947-70E740481C1C}">
                <a14:useLocalDpi xmlns:a14="http://schemas.microsoft.com/office/drawing/2010/main" val="0"/>
              </a:ext>
            </a:extLst>
          </a:blip>
          <a:srcRect/>
          <a:stretch>
            <a:fillRect/>
          </a:stretch>
        </p:blipFill>
        <p:spPr bwMode="auto">
          <a:xfrm>
            <a:off x="204368" y="952500"/>
            <a:ext cx="3105798" cy="3723323"/>
          </a:xfrm>
          <a:prstGeom prst="rect">
            <a:avLst/>
          </a:prstGeom>
          <a:noFill/>
          <a:ln>
            <a:noFill/>
          </a:ln>
        </p:spPr>
      </p:pic>
      <p:pic>
        <p:nvPicPr>
          <p:cNvPr id="59" name="图片 58" descr="C:\Users\zdg\AppData\Roaming\Tencent\Users\380207345\QQ\WinTemp\RichOle\752[ZKD_Q%81D@LWQ_5}E35.png"/>
          <p:cNvPicPr/>
          <p:nvPr/>
        </p:nvPicPr>
        <p:blipFill>
          <a:blip r:embed="rId5">
            <a:extLst>
              <a:ext uri="{28A0092B-C50C-407E-A947-70E740481C1C}">
                <a14:useLocalDpi xmlns:a14="http://schemas.microsoft.com/office/drawing/2010/main" val="0"/>
              </a:ext>
            </a:extLst>
          </a:blip>
          <a:srcRect/>
          <a:stretch>
            <a:fillRect/>
          </a:stretch>
        </p:blipFill>
        <p:spPr bwMode="auto">
          <a:xfrm>
            <a:off x="3731894" y="952499"/>
            <a:ext cx="3055992" cy="3664801"/>
          </a:xfrm>
          <a:prstGeom prst="rect">
            <a:avLst/>
          </a:prstGeom>
          <a:noFill/>
          <a:ln>
            <a:noFill/>
          </a:ln>
        </p:spPr>
      </p:pic>
      <p:pic>
        <p:nvPicPr>
          <p:cNvPr id="60" name="图片 59" descr="C:\Users\zdg\AppData\Roaming\Tencent\Users\380207345\QQ\WinTemp\RichOle\Q5~YZ8~P(O3EX%FR82@[4NC.png"/>
          <p:cNvPicPr/>
          <p:nvPr/>
        </p:nvPicPr>
        <p:blipFill>
          <a:blip r:embed="rId6">
            <a:extLst>
              <a:ext uri="{28A0092B-C50C-407E-A947-70E740481C1C}">
                <a14:useLocalDpi xmlns:a14="http://schemas.microsoft.com/office/drawing/2010/main" val="0"/>
              </a:ext>
            </a:extLst>
          </a:blip>
          <a:srcRect/>
          <a:stretch>
            <a:fillRect/>
          </a:stretch>
        </p:blipFill>
        <p:spPr bwMode="auto">
          <a:xfrm>
            <a:off x="2978467" y="511492"/>
            <a:ext cx="3504871" cy="4167188"/>
          </a:xfrm>
          <a:prstGeom prst="rect">
            <a:avLst/>
          </a:prstGeom>
          <a:noFill/>
          <a:ln>
            <a:noFill/>
          </a:ln>
        </p:spPr>
      </p:pic>
    </p:spTree>
    <p:extLst>
      <p:ext uri="{BB962C8B-B14F-4D97-AF65-F5344CB8AC3E}">
        <p14:creationId xmlns:p14="http://schemas.microsoft.com/office/powerpoint/2010/main" val="709771716"/>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56"/>
                                        </p:tgtEl>
                                      </p:cBhvr>
                                    </p:animEffect>
                                    <p:anim calcmode="lin" valueType="num">
                                      <p:cBhvr>
                                        <p:cTn id="28" dur="1000"/>
                                        <p:tgtEl>
                                          <p:spTgt spid="56"/>
                                        </p:tgtEl>
                                        <p:attrNameLst>
                                          <p:attrName>ppt_x</p:attrName>
                                        </p:attrNameLst>
                                      </p:cBhvr>
                                      <p:tavLst>
                                        <p:tav tm="0">
                                          <p:val>
                                            <p:strVal val="ppt_x"/>
                                          </p:val>
                                        </p:tav>
                                        <p:tav tm="100000">
                                          <p:val>
                                            <p:strVal val="ppt_x"/>
                                          </p:val>
                                        </p:tav>
                                      </p:tavLst>
                                    </p:anim>
                                    <p:anim calcmode="lin" valueType="num">
                                      <p:cBhvr>
                                        <p:cTn id="29" dur="1000"/>
                                        <p:tgtEl>
                                          <p:spTgt spid="56"/>
                                        </p:tgtEl>
                                        <p:attrNameLst>
                                          <p:attrName>ppt_y</p:attrName>
                                        </p:attrNameLst>
                                      </p:cBhvr>
                                      <p:tavLst>
                                        <p:tav tm="0">
                                          <p:val>
                                            <p:strVal val="ppt_y"/>
                                          </p:val>
                                        </p:tav>
                                        <p:tav tm="100000">
                                          <p:val>
                                            <p:strVal val="ppt_y+.1"/>
                                          </p:val>
                                        </p:tav>
                                      </p:tavLst>
                                    </p:anim>
                                    <p:set>
                                      <p:cBhvr>
                                        <p:cTn id="30" dur="1" fill="hold">
                                          <p:stCondLst>
                                            <p:cond delay="999"/>
                                          </p:stCondLst>
                                        </p:cTn>
                                        <p:tgtEl>
                                          <p:spTgt spid="5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1000"/>
                                        <p:tgtEl>
                                          <p:spTgt spid="57"/>
                                        </p:tgtEl>
                                      </p:cBhvr>
                                    </p:animEffect>
                                    <p:anim calcmode="lin" valueType="num">
                                      <p:cBhvr>
                                        <p:cTn id="36" dur="1000" fill="hold"/>
                                        <p:tgtEl>
                                          <p:spTgt spid="57"/>
                                        </p:tgtEl>
                                        <p:attrNameLst>
                                          <p:attrName>ppt_x</p:attrName>
                                        </p:attrNameLst>
                                      </p:cBhvr>
                                      <p:tavLst>
                                        <p:tav tm="0">
                                          <p:val>
                                            <p:strVal val="#ppt_x"/>
                                          </p:val>
                                        </p:tav>
                                        <p:tav tm="100000">
                                          <p:val>
                                            <p:strVal val="#ppt_x"/>
                                          </p:val>
                                        </p:tav>
                                      </p:tavLst>
                                    </p:anim>
                                    <p:anim calcmode="lin" valueType="num">
                                      <p:cBhvr>
                                        <p:cTn id="37"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1000"/>
                                        <p:tgtEl>
                                          <p:spTgt spid="57"/>
                                        </p:tgtEl>
                                      </p:cBhvr>
                                    </p:animEffect>
                                    <p:anim calcmode="lin" valueType="num">
                                      <p:cBhvr>
                                        <p:cTn id="42" dur="1000"/>
                                        <p:tgtEl>
                                          <p:spTgt spid="57"/>
                                        </p:tgtEl>
                                        <p:attrNameLst>
                                          <p:attrName>ppt_x</p:attrName>
                                        </p:attrNameLst>
                                      </p:cBhvr>
                                      <p:tavLst>
                                        <p:tav tm="0">
                                          <p:val>
                                            <p:strVal val="ppt_x"/>
                                          </p:val>
                                        </p:tav>
                                        <p:tav tm="100000">
                                          <p:val>
                                            <p:strVal val="ppt_x"/>
                                          </p:val>
                                        </p:tav>
                                      </p:tavLst>
                                    </p:anim>
                                    <p:anim calcmode="lin" valueType="num">
                                      <p:cBhvr>
                                        <p:cTn id="43" dur="1000"/>
                                        <p:tgtEl>
                                          <p:spTgt spid="57"/>
                                        </p:tgtEl>
                                        <p:attrNameLst>
                                          <p:attrName>ppt_y</p:attrName>
                                        </p:attrNameLst>
                                      </p:cBhvr>
                                      <p:tavLst>
                                        <p:tav tm="0">
                                          <p:val>
                                            <p:strVal val="ppt_y"/>
                                          </p:val>
                                        </p:tav>
                                        <p:tav tm="100000">
                                          <p:val>
                                            <p:strVal val="ppt_y+.1"/>
                                          </p:val>
                                        </p:tav>
                                      </p:tavLst>
                                    </p:anim>
                                    <p:set>
                                      <p:cBhvr>
                                        <p:cTn id="44" dur="1" fill="hold">
                                          <p:stCondLst>
                                            <p:cond delay="999"/>
                                          </p:stCondLst>
                                        </p:cTn>
                                        <p:tgtEl>
                                          <p:spTgt spid="5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randombar(horizontal)">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xit" presetSubtype="10" fill="hold" nodeType="clickEffect">
                                  <p:stCondLst>
                                    <p:cond delay="0"/>
                                  </p:stCondLst>
                                  <p:childTnLst>
                                    <p:animEffect transition="out" filter="randombar(horizontal)">
                                      <p:cBhvr>
                                        <p:cTn id="53" dur="500"/>
                                        <p:tgtEl>
                                          <p:spTgt spid="58"/>
                                        </p:tgtEl>
                                      </p:cBhvr>
                                    </p:animEffect>
                                    <p:set>
                                      <p:cBhvr>
                                        <p:cTn id="54" dur="1" fill="hold">
                                          <p:stCondLst>
                                            <p:cond delay="499"/>
                                          </p:stCondLst>
                                        </p:cTn>
                                        <p:tgtEl>
                                          <p:spTgt spid="5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circle(in)">
                                      <p:cBhvr>
                                        <p:cTn id="59" dur="20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xit" presetSubtype="32" fill="hold" nodeType="clickEffect">
                                  <p:stCondLst>
                                    <p:cond delay="0"/>
                                  </p:stCondLst>
                                  <p:childTnLst>
                                    <p:animEffect transition="out" filter="circle(out)">
                                      <p:cBhvr>
                                        <p:cTn id="63" dur="2000"/>
                                        <p:tgtEl>
                                          <p:spTgt spid="59"/>
                                        </p:tgtEl>
                                      </p:cBhvr>
                                    </p:animEffect>
                                    <p:set>
                                      <p:cBhvr>
                                        <p:cTn id="64" dur="1" fill="hold">
                                          <p:stCondLst>
                                            <p:cond delay="1999"/>
                                          </p:stCondLst>
                                        </p:cTn>
                                        <p:tgtEl>
                                          <p:spTgt spid="5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heel(1)">
                                      <p:cBhvr>
                                        <p:cTn id="69"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utoUpdateAnimBg="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690</TotalTime>
  <Words>1913</Words>
  <Application>Microsoft Office PowerPoint</Application>
  <PresentationFormat>全屏显示(16:9)</PresentationFormat>
  <Paragraphs>1256</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zdg</cp:lastModifiedBy>
  <cp:revision>49</cp:revision>
  <dcterms:created xsi:type="dcterms:W3CDTF">2016-07-05T10:23:56Z</dcterms:created>
  <dcterms:modified xsi:type="dcterms:W3CDTF">2017-05-26T09:07:32Z</dcterms:modified>
</cp:coreProperties>
</file>