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9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diagrams are created in order to give you an idea of different states an object can be in</a:t>
            </a:r>
          </a:p>
          <a:p>
            <a:r>
              <a:rPr lang="en-US" dirty="0" smtClean="0"/>
              <a:t>They should explain in some detail what each state is, and how the object goes from that state to another state</a:t>
            </a:r>
          </a:p>
          <a:p>
            <a:r>
              <a:rPr lang="en-US" dirty="0" smtClean="0"/>
              <a:t>It will also include information on beginning state and final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097088"/>
            <a:ext cx="4241956" cy="2098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524106"/>
            <a:ext cx="25050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69" y="2097088"/>
            <a:ext cx="1895475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569" y="2563813"/>
            <a:ext cx="210502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569" y="3385868"/>
            <a:ext cx="4410075" cy="330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569" y="1558344"/>
            <a:ext cx="1849480" cy="478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4091" y="1613022"/>
            <a:ext cx="214257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</a:t>
            </a:r>
            <a:r>
              <a:rPr lang="en-US" dirty="0" err="1" smtClean="0">
                <a:solidFill>
                  <a:schemeClr val="bg1"/>
                </a:solidFill>
              </a:rPr>
              <a:t>Pseudostate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in real life: a door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020" y="1717435"/>
            <a:ext cx="6478073" cy="47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checking in to a hotel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92" y="1970467"/>
            <a:ext cx="7231879" cy="41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80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State Diagrams</vt:lpstr>
      <vt:lpstr>What are state diagrams</vt:lpstr>
      <vt:lpstr>Symbols</vt:lpstr>
      <vt:lpstr>Example 1 in real life: a door</vt:lpstr>
      <vt:lpstr>Example 2: checking in to a hotel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Diagrams</dc:title>
  <dc:creator>Benjamin Greenway</dc:creator>
  <cp:lastModifiedBy>Benjamin Greenway</cp:lastModifiedBy>
  <cp:revision>3</cp:revision>
  <dcterms:created xsi:type="dcterms:W3CDTF">2018-02-08T04:19:09Z</dcterms:created>
  <dcterms:modified xsi:type="dcterms:W3CDTF">2018-02-08T05:01:43Z</dcterms:modified>
</cp:coreProperties>
</file>