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diagrams are a high-level view of what a user might be doing when they use your system</a:t>
            </a:r>
          </a:p>
          <a:p>
            <a:r>
              <a:rPr lang="en-US" dirty="0" smtClean="0"/>
              <a:t>Generally very quick to make, and will only deal with one or two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658" y="2151173"/>
            <a:ext cx="9905998" cy="3124201"/>
          </a:xfrm>
        </p:spPr>
        <p:txBody>
          <a:bodyPr/>
          <a:lstStyle/>
          <a:p>
            <a:r>
              <a:rPr lang="en-US" dirty="0" smtClean="0"/>
              <a:t>        - This is an actor. This is any person, organization, or external system that plays a role in interacting with your system.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1" y="3039414"/>
            <a:ext cx="454114" cy="67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931" y="1739720"/>
            <a:ext cx="9905998" cy="3124201"/>
          </a:xfrm>
        </p:spPr>
        <p:txBody>
          <a:bodyPr/>
          <a:lstStyle/>
          <a:p>
            <a:r>
              <a:rPr lang="en-US" dirty="0" smtClean="0"/>
              <a:t>                                    -This is a use case. This is a sequence of actions that a user would take when using your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77" y="2444570"/>
            <a:ext cx="21717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926" y="3066243"/>
            <a:ext cx="9905998" cy="3124201"/>
          </a:xfrm>
        </p:spPr>
        <p:txBody>
          <a:bodyPr/>
          <a:lstStyle/>
          <a:p>
            <a:r>
              <a:rPr lang="en-US" dirty="0" smtClean="0"/>
              <a:t>You may or may not place your use cases in a box. This box represents the system’s scope. Anything outside the box represents something that your system does not handle, or a separate actor.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75" y="495167"/>
            <a:ext cx="6656499" cy="27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59" y="850677"/>
            <a:ext cx="8930022" cy="54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719" y="668760"/>
            <a:ext cx="5277050" cy="56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407" y="705252"/>
            <a:ext cx="5465137" cy="57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353</TotalTime>
  <Words>129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Use Case Diagrams</vt:lpstr>
      <vt:lpstr>What are they?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Diagrams</dc:title>
  <dc:creator>Benjamin Greenway</dc:creator>
  <cp:lastModifiedBy>Benjamin Greenway</cp:lastModifiedBy>
  <cp:revision>3</cp:revision>
  <dcterms:created xsi:type="dcterms:W3CDTF">2018-03-13T23:44:15Z</dcterms:created>
  <dcterms:modified xsi:type="dcterms:W3CDTF">2018-03-14T05:37:29Z</dcterms:modified>
</cp:coreProperties>
</file>