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Documents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Written documentation of different scenarios of how a user might interact with their system, including specific goals and others that might be involved in order to make it happen</a:t>
            </a:r>
          </a:p>
          <a:p>
            <a:r>
              <a:rPr lang="en-US" sz="2800" dirty="0" smtClean="0"/>
              <a:t>Documentation is written with text rather than diagrams, so it is useful for explaining to others with a less technological-oriented background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096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include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use case</a:t>
            </a:r>
          </a:p>
          <a:p>
            <a:r>
              <a:rPr lang="en-US" dirty="0" smtClean="0"/>
              <a:t>Brief description of the use case</a:t>
            </a:r>
          </a:p>
          <a:p>
            <a:r>
              <a:rPr lang="en-US" dirty="0" smtClean="0"/>
              <a:t>Actors involved in the use case – any people or external systems that take part</a:t>
            </a:r>
          </a:p>
          <a:p>
            <a:r>
              <a:rPr lang="en-US" dirty="0" smtClean="0"/>
              <a:t>Preconditions – What must be true before the use case can happen?</a:t>
            </a:r>
          </a:p>
          <a:p>
            <a:r>
              <a:rPr lang="en-US" dirty="0" smtClean="0"/>
              <a:t>Basic flow – the steps taken to accomplish the goal</a:t>
            </a:r>
          </a:p>
          <a:p>
            <a:r>
              <a:rPr lang="en-US" dirty="0" smtClean="0"/>
              <a:t>Alternate flows – any other ways the same goal can be accomplished</a:t>
            </a:r>
          </a:p>
          <a:p>
            <a:r>
              <a:rPr lang="en-US" dirty="0" smtClean="0"/>
              <a:t>Exception flows – Things that can happen that cause errors, or prevent the goal from being accomplished</a:t>
            </a:r>
          </a:p>
          <a:p>
            <a:r>
              <a:rPr lang="en-US" dirty="0" smtClean="0"/>
              <a:t>Post Conditions – What is true when the use case is finished</a:t>
            </a:r>
          </a:p>
        </p:txBody>
      </p:sp>
    </p:spTree>
    <p:extLst>
      <p:ext uri="{BB962C8B-B14F-4D97-AF65-F5344CB8AC3E}">
        <p14:creationId xmlns:p14="http://schemas.microsoft.com/office/powerpoint/2010/main" val="278747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446" y="1404312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can, of course, include more items should your tests require additional notes, these are just some of the basic items that use case documentation will include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594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use case document templates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20" y="2065867"/>
            <a:ext cx="7813798" cy="46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972" y="104012"/>
            <a:ext cx="5507181" cy="66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187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Use Case Documents</vt:lpstr>
      <vt:lpstr>What are they? </vt:lpstr>
      <vt:lpstr>Things to include </vt:lpstr>
      <vt:lpstr>PowerPoint Presentation</vt:lpstr>
      <vt:lpstr>Sample use case document templates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Documents</dc:title>
  <dc:creator>Benjamin Greenway</dc:creator>
  <cp:lastModifiedBy>Benjamin Greenway</cp:lastModifiedBy>
  <cp:revision>4</cp:revision>
  <dcterms:created xsi:type="dcterms:W3CDTF">2018-03-16T03:04:35Z</dcterms:created>
  <dcterms:modified xsi:type="dcterms:W3CDTF">2018-03-16T03:24:41Z</dcterms:modified>
</cp:coreProperties>
</file>