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48860-602F-47A1-84B8-56D61E10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D46016-4AF4-45AF-8645-746B3E78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29783-8809-42B0-89BC-2EDEF19B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AF1EC-7C6C-42EE-A1BE-9508F781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223-E90C-433A-8215-3842824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5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5F8BD-1AF1-4DBD-A076-60E59FA0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74BF8-9313-4FA4-861E-273FF5CB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4587E-D1B6-4573-95AD-5BBAF204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6C71A-C458-41D2-B188-05743BC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412E4-0BCD-4875-936A-244543A8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7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7A9541-3686-4771-B0A5-E9C62112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F3C2C-7E01-4C41-95AD-3F5DABE2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7DEF4-0187-4299-BD22-907D8F37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82CE6-3874-4E13-BA27-5B2327C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87AE4-6D78-4EDD-81A7-0146CB9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2C61-0C32-407C-B0CA-DE2756B5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03E26-5581-43D6-84D7-65628540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A1562-B301-4287-BD94-583CA67B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DE3DB-7E8D-4725-BC13-71D17225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35EF3-FC8B-4340-B2D1-8B5F2AA2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7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EA34-9219-4034-8948-F0B7D56B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57B53-BD34-4440-B746-8B92A658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E21F3-65DB-4331-8E56-6C051619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E976B-D39C-4E8D-8973-321C5F69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F5E36-8412-4856-A552-26E97D44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15A83-2120-4469-B0C6-02ED6DF0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E2D71-AAB7-4B66-ADCC-B88BE83D8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BDB73-C514-44E1-B510-69F28736F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0695B4-154C-4776-93B6-3C5FA56A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8E837-A13F-432A-922A-58B1398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F604F-C6B2-4E8A-B5AC-8EEBA002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2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F72A-C3C0-444D-AF42-8D51EDCF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16AE84-73B3-453D-8349-7BB8E8EB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5BA3B-0498-44DC-BFF2-77BCC4F2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67CFB6-F469-4DD4-81FC-54D197314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B1447C-027F-4F37-8BD7-C2E1C47AE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73EEA-ABB5-4F9B-852D-4EB52DA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DC1998-2844-4CBD-B10F-F9ED5DD0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C0A27-E608-4930-B6EF-55514E16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61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F913-517A-4926-8B68-C9F2BD22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4BB1A1-08DB-42DA-A0E1-770DDDD9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8F4882-5B7E-416E-B5F6-908B314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FB5504-1193-4AC5-86BB-4DA12B07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CA386-B7A4-4768-BE03-BEA8DB24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76BA-3898-450F-8852-C2297DFE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2890FB-9BC8-48FB-B02D-17E189F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4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FEBBE-D9C3-4DD5-9F65-4A50FEA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F3AEB-BA7D-4467-9A41-40119722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B7259-23C7-4763-A1FD-9D430EEA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DF670-F3A0-443F-B17D-F28E8810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A8A6C-D71C-47F5-8400-2E25A43D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709A87-F60F-4751-B3B7-BF74514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1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F225-4A42-4BEC-A5EE-4CAD764B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507D6-A1E2-4A56-9F46-E6BA05DD5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8EBF2E-274E-41B8-BC0D-86E2FC96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7A194-C626-4BA7-BDE9-19864FD8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50A2C-969A-4F7F-8EBA-1B37FD73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0F491A-3FF2-47B4-B055-D97001F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1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D7A494-E0EA-4A36-A29C-9FA61F86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547F6-643C-40BE-AA2B-C76B8672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D04F-5D88-4500-BFC1-D3EFA665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4D8B-46F3-45FB-8E3D-C0F9711E0820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2979F-DCCB-4BCD-A10C-FF0973E9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69D5B-CDCC-43B4-96E2-9AE3F2B8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4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FA0B9-7E9F-4589-AC8A-3588D3F13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JavaQuiz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016852-1C84-47DC-B29B-B7B4FA87B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9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61C21-6899-4396-854F-113C409A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35BDD-CC1E-4ED8-B700-A018BC51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dirty="0" err="1"/>
              <a:t>JavaQuiz</a:t>
            </a:r>
            <a:r>
              <a:rPr lang="de-DE" dirty="0"/>
              <a:t> – Quiz in Java (nicht über Java)</a:t>
            </a:r>
          </a:p>
          <a:p>
            <a:r>
              <a:rPr lang="de-DE" dirty="0"/>
              <a:t>Inhalte: 		10 Fragen -&gt; Randomisiert</a:t>
            </a:r>
            <a:br>
              <a:rPr lang="de-DE" dirty="0"/>
            </a:br>
            <a:r>
              <a:rPr lang="de-DE" dirty="0"/>
              <a:t>			2 Spielmodi</a:t>
            </a:r>
            <a:br>
              <a:rPr lang="de-DE" dirty="0"/>
            </a:br>
            <a:r>
              <a:rPr lang="de-DE" dirty="0"/>
              <a:t>			Highscore + Bestenliste</a:t>
            </a:r>
            <a:br>
              <a:rPr lang="de-DE" dirty="0"/>
            </a:br>
            <a:r>
              <a:rPr lang="de-DE" dirty="0"/>
              <a:t>			Menü</a:t>
            </a:r>
            <a:br>
              <a:rPr lang="de-DE" dirty="0"/>
            </a:br>
            <a:r>
              <a:rPr lang="de-DE" dirty="0"/>
              <a:t>			Joker</a:t>
            </a:r>
            <a:br>
              <a:rPr lang="de-DE" dirty="0"/>
            </a:br>
            <a:r>
              <a:rPr lang="de-DE" dirty="0"/>
              <a:t>			Zeitbegrenzung</a:t>
            </a:r>
          </a:p>
          <a:p>
            <a:r>
              <a:rPr lang="de-DE" dirty="0"/>
              <a:t>Hilfsmittel: 	JDK</a:t>
            </a: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IntelliJ</a:t>
            </a:r>
            <a:r>
              <a:rPr lang="de-DE" dirty="0"/>
              <a:t> IDEA</a:t>
            </a:r>
            <a:br>
              <a:rPr lang="de-DE" dirty="0"/>
            </a:br>
            <a:r>
              <a:rPr lang="de-DE" dirty="0"/>
              <a:t>			JSON-Bibliothek</a:t>
            </a:r>
            <a:br>
              <a:rPr lang="de-DE" dirty="0"/>
            </a:br>
            <a:r>
              <a:rPr lang="de-DE" dirty="0"/>
              <a:t>			GitHub Copilot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86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12DD-1647-47A9-B482-B46E67C2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Aufbau-Konsolenanwendung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23AD052F-4B41-451A-B1D2-42FE431E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7678" y="1690689"/>
            <a:ext cx="7935708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5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F4F10-E304-4336-819E-59F1F2C0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826E6-9293-4B9B-AEAD-A4BAC951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Klassen: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Main, Highscore, </a:t>
            </a:r>
            <a:r>
              <a:rPr lang="de-DE" dirty="0" err="1"/>
              <a:t>HighscoreItem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Menu, </a:t>
            </a:r>
            <a:r>
              <a:rPr lang="de-DE" dirty="0" err="1"/>
              <a:t>NewQuestionFrame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Question, Quiz, </a:t>
            </a:r>
            <a:r>
              <a:rPr lang="de-DE" dirty="0" err="1"/>
              <a:t>QuizFrame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SettingsFrame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8EEEFF-977F-4514-9ECE-28E8B2A6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3611" y="0"/>
            <a:ext cx="6748389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56D481C-23CF-4B57-973A-5CC4D135573E}"/>
              </a:ext>
            </a:extLst>
          </p:cNvPr>
          <p:cNvSpPr txBox="1"/>
          <p:nvPr/>
        </p:nvSpPr>
        <p:spPr>
          <a:xfrm>
            <a:off x="838200" y="5404866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Vielleicht ein bisschen zu klein -&gt;</a:t>
            </a:r>
          </a:p>
        </p:txBody>
      </p:sp>
    </p:spTree>
    <p:extLst>
      <p:ext uri="{BB962C8B-B14F-4D97-AF65-F5344CB8AC3E}">
        <p14:creationId xmlns:p14="http://schemas.microsoft.com/office/powerpoint/2010/main" val="330070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9D30A-403A-437C-A7D4-3A00C45B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DB5E1C0-4917-4E5F-A7B7-8F12AC3DE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621967"/>
              </p:ext>
            </p:extLst>
          </p:nvPr>
        </p:nvGraphicFramePr>
        <p:xfrm>
          <a:off x="838200" y="1825625"/>
          <a:ext cx="10515600" cy="3734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3014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95366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-Klassen: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74728"/>
                  </a:ext>
                </a:extLst>
              </a:tr>
              <a:tr h="1433703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09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-Art: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synchron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asynchron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Führen ihre Aufgabe (den Code) synchron zum Intervall aus, also warten bis der Code ausgeführt wurde und starten danach ihren Intervall.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Führen ihre Aufgabe (den Code) asynchron zum Intervall aus, also starten den Intervall bevor sie den Code ausführen und warten nicht darauf bis sie mit ihrer Aufgabe fertig sind.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253337"/>
                  </a:ext>
                </a:extLst>
              </a:tr>
            </a:tbl>
          </a:graphicData>
        </a:graphic>
      </p:graphicFrame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FAC02027-381E-4F32-B0F3-43CB0C9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2297160"/>
            <a:ext cx="3556000" cy="9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7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DAB43-6409-4EDC-9867-B85DD460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80E2847D-05DC-4B4A-87DD-AABF9E349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Ohne Layout</a:t>
            </a:r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D1FDBF85-BF2C-4181-9D35-91C6BF4935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3" y="2505075"/>
            <a:ext cx="2089468" cy="2161519"/>
          </a:xfrm>
          <a:prstGeom prst="rect">
            <a:avLst/>
          </a:prstGeom>
        </p:spPr>
      </p:pic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7789128A-4DCC-45EF-9177-088C0C2AB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Mit Layout</a:t>
            </a:r>
          </a:p>
        </p:txBody>
      </p:sp>
      <p:pic>
        <p:nvPicPr>
          <p:cNvPr id="11" name="Picture 2" descr="swing - Java JFrame: Windows Layout &amp; Embed - Stack Overflow">
            <a:extLst>
              <a:ext uri="{FF2B5EF4-FFF2-40B4-BE49-F238E27FC236}">
                <a16:creationId xmlns:a16="http://schemas.microsoft.com/office/drawing/2014/main" id="{DE8ABBE1-AA30-4DD3-870F-869C085A3B0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418" y="2505075"/>
            <a:ext cx="4635958" cy="35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4EA9E97-91B7-428E-A21B-5520EDD0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179" y="4855083"/>
            <a:ext cx="3256404" cy="18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5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F414CE-5A99-4C63-BB25-7C9D25B86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6965634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mehr Antwort Buttons hinzu oder entfernt sie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Überprüft, ob die Anzahl der Antwort-Buttons kleiner ist als die Anzahl der Antworten in der Frage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Wenn ja, erstellt neuen Button für die verbleibenden Antworten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Erstellt einen neuen Button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dem Button einen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ActionListener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hinzu, der die Methode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selectButton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aufruft, wenn der Button geklickt wird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.addActionListener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den neuen Button zur Liste der Antwort-Buttons hinzu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den neuen Button zum Frame hinzu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frame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Die zusätzlichen Buttons sollen entfernt werden, wenn es mehr Buttons als Antworten gibt.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Überprüft, ob der aktuelle Button-index größer ist als die Anzahl der Antworten (-1)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Wenn ja, "versteckt" den Button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setVisible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Entfernt den Button vom Frame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frame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Entfernt den Button aus der Liste der Antwort-Buttons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BA501-8D8A-41F2-9B36-AA035A0E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DAF48F0-0790-4628-BF85-3E8CDDA9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20" y="1098567"/>
            <a:ext cx="2340680" cy="32362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1931B99-05D2-4F0E-BBF5-8E1450BF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05" y="5022627"/>
            <a:ext cx="2328164" cy="13153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3979D8-A108-4E35-B5E8-D0828905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120" y="5022627"/>
            <a:ext cx="2340680" cy="13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9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D2B5-B7D9-43AE-B3DA-7E016E21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1C8EC-B134-47D3-A3BD-A5236E26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7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06B1B-859B-46CE-ACB8-DA3C80C7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D0F87-F57F-42E5-9271-2F0F6FCC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21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Breitbild</PresentationFormat>
  <Paragraphs>23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</vt:lpstr>
      <vt:lpstr>JavaQuiz</vt:lpstr>
      <vt:lpstr>Aufgabenstellung </vt:lpstr>
      <vt:lpstr>Aufbau-Konsolenanwendung</vt:lpstr>
      <vt:lpstr>Aufbau</vt:lpstr>
      <vt:lpstr>Herausforderungen und Lösungen</vt:lpstr>
      <vt:lpstr>Herausforderungen und Lösungen</vt:lpstr>
      <vt:lpstr>Herausforderungen und Lösungen</vt:lpstr>
      <vt:lpstr>Vorführung…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JavaQuiz..</dc:title>
  <dc:creator>Arne Zimmermann</dc:creator>
  <cp:lastModifiedBy>Arne Zimmermann</cp:lastModifiedBy>
  <cp:revision>31</cp:revision>
  <dcterms:created xsi:type="dcterms:W3CDTF">2024-03-26T12:17:07Z</dcterms:created>
  <dcterms:modified xsi:type="dcterms:W3CDTF">2024-04-11T06:51:30Z</dcterms:modified>
</cp:coreProperties>
</file>